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941.xml" ContentType="application/vnd.openxmlformats-officedocument.presentationml.tags+xml"/>
  <Override PartName="/ppt/tags/tag1765.xml" ContentType="application/vnd.openxmlformats-officedocument.presentationml.tags+xml"/>
  <Override PartName="/ppt/tags/tag1273.xml" ContentType="application/vnd.openxmlformats-officedocument.presentationml.tags+xml"/>
  <Override PartName="/ppt/tags/tag2059.xml" ContentType="application/vnd.openxmlformats-officedocument.presentationml.tags+xml"/>
  <Override PartName="/ppt/tags/tag292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2431.xml" ContentType="application/vnd.openxmlformats-officedocument.presentationml.tags+xml"/>
  <Override PartName="/ppt/tags/tag178.xml" ContentType="application/vnd.openxmlformats-officedocument.presentationml.tags+xml"/>
  <Override PartName="/ppt/tags/tag1866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279.xml" ContentType="application/vnd.openxmlformats-officedocument.presentationml.tags+xml"/>
  <Override PartName="/ppt/tags/tag1119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2939.xml" ContentType="application/vnd.openxmlformats-officedocument.presentationml.tags+xml"/>
  <Override PartName="/ppt/tags/tag3012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2920.xml" ContentType="application/vnd.openxmlformats-officedocument.presentationml.tags+xml"/>
  <Override PartName="/ppt/tags/tag3028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3025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2933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2949.xml" ContentType="application/vnd.openxmlformats-officedocument.presentationml.tags+xml"/>
  <Override PartName="/ppt/tags/tag3022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3038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946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3035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2943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2959.xml" ContentType="application/vnd.openxmlformats-officedocument.presentationml.tags+xml"/>
  <Override PartName="/ppt/tags/tag3032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940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3048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956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30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2969.xml" ContentType="application/vnd.openxmlformats-officedocument.presentationml.tags+xml"/>
  <Override PartName="/ppt/tags/tag3042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950.xml" ContentType="application/vnd.openxmlformats-officedocument.presentationml.tags+xml"/>
  <Override PartName="/ppt/tags/tag3058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966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3055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963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tags/tag2979.xml" ContentType="application/vnd.openxmlformats-officedocument.presentationml.tags+xml"/>
  <Override PartName="/ppt/tags/tag3052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2960.xml" ContentType="application/vnd.openxmlformats-officedocument.presentationml.tags+xml"/>
  <Override PartName="/ppt/tags/tag3068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ppt/tags/tag2976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3065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973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2904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2989.xml" ContentType="application/vnd.openxmlformats-officedocument.presentationml.tags+xml"/>
  <Override PartName="/ppt/tags/tag3062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970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2901.xml" ContentType="application/vnd.openxmlformats-officedocument.presentationml.tags+xml"/>
  <Override PartName="/ppt/tags/tag300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986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3006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2983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2914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2999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tags/tag3072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300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2980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3019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996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000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3016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993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3013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990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3029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3010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3026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30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30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302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3036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303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30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957.xml" ContentType="application/vnd.openxmlformats-officedocument.presentationml.tags+xml"/>
  <Override PartName="/ppt/tags/tag3030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3046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94.xml" ContentType="application/vnd.openxmlformats-officedocument.presentationml.tags+xml"/>
  <Override PartName="/ppt/tags/tag395.xml" ContentType="application/vnd.openxmlformats-officedocument.presentationml.tags+xml"/>
  <Override PartName="/ppt/tags/tag1421.xml" ContentType="application/vnd.openxmlformats-officedocument.presentationml.tags+xml"/>
  <Override PartName="/ppt/tags/tag2207.xml" ContentType="application/vnd.openxmlformats-officedocument.presentationml.tags+xml"/>
  <Override PartName="/ppt/tags/tag2869.xml" ContentType="application/vnd.openxmlformats-officedocument.presentationml.tags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988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304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1623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793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1538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222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059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493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967.xml" ContentType="application/vnd.openxmlformats-officedocument.presentationml.tags+xml"/>
  <Override PartName="/ppt/tags/tag304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3056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964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3053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961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3069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977.xml" ContentType="application/vnd.openxmlformats-officedocument.presentationml.tags+xml"/>
  <Override PartName="/ppt/tags/tag3050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3066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974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3063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971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987.xml" ContentType="application/vnd.openxmlformats-officedocument.presentationml.tags+xml"/>
  <Override PartName="/ppt/tags/tag30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300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984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3004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2981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997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tags/tag3070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300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3017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994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3014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991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3011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3027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302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0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30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ink/ink2.xml" ContentType="application/inkml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3034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Default Extension="emf" ContentType="image/x-emf"/>
  <Override PartName="/ppt/tags/tag2942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958.xml" ContentType="application/vnd.openxmlformats-officedocument.presentationml.tags+xml"/>
  <Override PartName="/ppt/tags/tag303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3047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2955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3044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968.xml" ContentType="application/vnd.openxmlformats-officedocument.presentationml.tags+xml"/>
  <Override PartName="/ppt/tags/tag3041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057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965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3054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2962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2978.xml" ContentType="application/vnd.openxmlformats-officedocument.presentationml.tags+xml"/>
  <Override PartName="/ppt/tags/tag3051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gs/tag3067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975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3064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972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988.xml" ContentType="application/vnd.openxmlformats-officedocument.presentationml.tags+xml"/>
  <Override PartName="/ppt/tags/tag3061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300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2985.xml" ContentType="application/vnd.openxmlformats-officedocument.presentationml.tags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tags/tag300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tags/tag2982.xml" ContentType="application/vnd.openxmlformats-officedocument.presentationml.tags+xml"/>
  <Override PartName="/ppt/slides/slide15.xml" ContentType="application/vnd.openxmlformats-officedocument.presentationml.slide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998.xml" ContentType="application/vnd.openxmlformats-officedocument.presentationml.tags+xml"/>
  <Override PartName="/ppt/tags/tag3071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tags/tag3002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250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752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260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3018.xml" ContentType="application/vnd.openxmlformats-officedocument.presentationml.tags+xml"/>
  <Override PartName="/ppt/tags/tag165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1005.xml" ContentType="application/vnd.openxmlformats-officedocument.presentationml.tags+xml"/>
  <Override PartName="/ppt/tags/tag1667.xml" ContentType="application/vnd.openxmlformats-officedocument.presentationml.tags+xml"/>
  <Override PartName="/ppt/tags/tag2894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2333.xml" ContentType="application/vnd.openxmlformats-officedocument.presentationml.tags+xml"/>
  <Override PartName="/ppt/tags/tag2995.xml" ContentType="application/vnd.openxmlformats-officedocument.presentationml.tags+xml"/>
  <Override PartName="/ppt/tags/tag266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tags/tag452.xml" ContentType="application/vnd.openxmlformats-officedocument.presentationml.tags+xml"/>
  <Override PartName="/ppt/tags/tag1462.xml" ContentType="application/vnd.openxmlformats-officedocument.presentationml.tags+xml"/>
  <Override PartName="/ppt/tags/tag2248.xml" ContentType="application/vnd.openxmlformats-officedocument.presentationml.tags+xml"/>
  <Override PartName="/ppt/tags/tag2926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869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1377.xml" ContentType="application/vnd.openxmlformats-officedocument.presentationml.tags+xml"/>
  <Override PartName="/ppt/tags/tag2790.xml" ContentType="application/vnd.openxmlformats-officedocument.presentationml.tags+xml"/>
  <Override PartName="/ppt/tags/tag1563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043.xml" ContentType="application/vnd.openxmlformats-officedocument.presentationml.tags+xml"/>
  <Override PartName="/ppt/tags/tag2721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1002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891.xml" ContentType="application/vnd.openxmlformats-officedocument.presentationml.tags+xml"/>
  <Override PartName="/ppt/tags/tag3015.xml" ContentType="application/vnd.openxmlformats-officedocument.presentationml.tags+xml"/>
  <Override PartName="/ppt/tags/tag162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2636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992.xml" ContentType="application/vnd.openxmlformats-officedocument.presentationml.tags+xml"/>
  <Override PartName="/ppt/tags/tag263.xml" ContentType="application/vnd.openxmlformats-officedocument.presentationml.tags+xml"/>
  <Override PartName="/ppt/tags/tag1951.xml" ContentType="application/vnd.openxmlformats-officedocument.presentationml.tags+xml"/>
  <Override PartName="/ppt/tags/tag2737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957.xml" ContentType="application/vnd.openxmlformats-officedocument.presentationml.tags+xml"/>
  <Override PartName="/ppt/tags/tag130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10-17T21:21:17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10742 5107 0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54" Type="http://schemas.openxmlformats.org/officeDocument/2006/relationships/tags" Target="../tags/tag254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616.xml"/><Relationship Id="rId21" Type="http://schemas.openxmlformats.org/officeDocument/2006/relationships/tags" Target="../tags/tag1520.xml"/><Relationship Id="rId42" Type="http://schemas.openxmlformats.org/officeDocument/2006/relationships/tags" Target="../tags/tag1541.xml"/><Relationship Id="rId63" Type="http://schemas.openxmlformats.org/officeDocument/2006/relationships/tags" Target="../tags/tag1562.xml"/><Relationship Id="rId84" Type="http://schemas.openxmlformats.org/officeDocument/2006/relationships/tags" Target="../tags/tag1583.xml"/><Relationship Id="rId138" Type="http://schemas.openxmlformats.org/officeDocument/2006/relationships/tags" Target="../tags/tag1637.xml"/><Relationship Id="rId159" Type="http://schemas.openxmlformats.org/officeDocument/2006/relationships/tags" Target="../tags/tag1658.xml"/><Relationship Id="rId170" Type="http://schemas.openxmlformats.org/officeDocument/2006/relationships/tags" Target="../tags/tag1669.xml"/><Relationship Id="rId191" Type="http://schemas.openxmlformats.org/officeDocument/2006/relationships/tags" Target="../tags/tag1690.xml"/><Relationship Id="rId205" Type="http://schemas.openxmlformats.org/officeDocument/2006/relationships/tags" Target="../tags/tag1704.xml"/><Relationship Id="rId226" Type="http://schemas.openxmlformats.org/officeDocument/2006/relationships/tags" Target="../tags/tag1725.xml"/><Relationship Id="rId247" Type="http://schemas.openxmlformats.org/officeDocument/2006/relationships/tags" Target="../tags/tag1746.xml"/><Relationship Id="rId107" Type="http://schemas.openxmlformats.org/officeDocument/2006/relationships/tags" Target="../tags/tag1606.xml"/><Relationship Id="rId268" Type="http://schemas.openxmlformats.org/officeDocument/2006/relationships/tags" Target="../tags/tag1767.xml"/><Relationship Id="rId11" Type="http://schemas.openxmlformats.org/officeDocument/2006/relationships/tags" Target="../tags/tag1510.xml"/><Relationship Id="rId32" Type="http://schemas.openxmlformats.org/officeDocument/2006/relationships/tags" Target="../tags/tag1531.xml"/><Relationship Id="rId53" Type="http://schemas.openxmlformats.org/officeDocument/2006/relationships/tags" Target="../tags/tag1552.xml"/><Relationship Id="rId74" Type="http://schemas.openxmlformats.org/officeDocument/2006/relationships/tags" Target="../tags/tag1573.xml"/><Relationship Id="rId128" Type="http://schemas.openxmlformats.org/officeDocument/2006/relationships/tags" Target="../tags/tag1627.xml"/><Relationship Id="rId149" Type="http://schemas.openxmlformats.org/officeDocument/2006/relationships/tags" Target="../tags/tag1648.xml"/><Relationship Id="rId5" Type="http://schemas.openxmlformats.org/officeDocument/2006/relationships/tags" Target="../tags/tag1504.xml"/><Relationship Id="rId95" Type="http://schemas.openxmlformats.org/officeDocument/2006/relationships/tags" Target="../tags/tag1594.xml"/><Relationship Id="rId160" Type="http://schemas.openxmlformats.org/officeDocument/2006/relationships/tags" Target="../tags/tag1659.xml"/><Relationship Id="rId181" Type="http://schemas.openxmlformats.org/officeDocument/2006/relationships/tags" Target="../tags/tag1680.xml"/><Relationship Id="rId216" Type="http://schemas.openxmlformats.org/officeDocument/2006/relationships/tags" Target="../tags/tag1715.xml"/><Relationship Id="rId237" Type="http://schemas.openxmlformats.org/officeDocument/2006/relationships/tags" Target="../tags/tag1736.xml"/><Relationship Id="rId258" Type="http://schemas.openxmlformats.org/officeDocument/2006/relationships/tags" Target="../tags/tag1757.xml"/><Relationship Id="rId279" Type="http://schemas.openxmlformats.org/officeDocument/2006/relationships/tags" Target="../tags/tag1778.xml"/><Relationship Id="rId22" Type="http://schemas.openxmlformats.org/officeDocument/2006/relationships/tags" Target="../tags/tag1521.xml"/><Relationship Id="rId43" Type="http://schemas.openxmlformats.org/officeDocument/2006/relationships/tags" Target="../tags/tag1542.xml"/><Relationship Id="rId64" Type="http://schemas.openxmlformats.org/officeDocument/2006/relationships/tags" Target="../tags/tag1563.xml"/><Relationship Id="rId118" Type="http://schemas.openxmlformats.org/officeDocument/2006/relationships/tags" Target="../tags/tag1617.xml"/><Relationship Id="rId139" Type="http://schemas.openxmlformats.org/officeDocument/2006/relationships/tags" Target="../tags/tag1638.xml"/><Relationship Id="rId85" Type="http://schemas.openxmlformats.org/officeDocument/2006/relationships/tags" Target="../tags/tag1584.xml"/><Relationship Id="rId150" Type="http://schemas.openxmlformats.org/officeDocument/2006/relationships/tags" Target="../tags/tag1649.xml"/><Relationship Id="rId171" Type="http://schemas.openxmlformats.org/officeDocument/2006/relationships/tags" Target="../tags/tag1670.xml"/><Relationship Id="rId192" Type="http://schemas.openxmlformats.org/officeDocument/2006/relationships/tags" Target="../tags/tag1691.xml"/><Relationship Id="rId206" Type="http://schemas.openxmlformats.org/officeDocument/2006/relationships/tags" Target="../tags/tag1705.xml"/><Relationship Id="rId227" Type="http://schemas.openxmlformats.org/officeDocument/2006/relationships/tags" Target="../tags/tag1726.xml"/><Relationship Id="rId248" Type="http://schemas.openxmlformats.org/officeDocument/2006/relationships/tags" Target="../tags/tag1747.xml"/><Relationship Id="rId269" Type="http://schemas.openxmlformats.org/officeDocument/2006/relationships/tags" Target="../tags/tag1768.xml"/><Relationship Id="rId12" Type="http://schemas.openxmlformats.org/officeDocument/2006/relationships/tags" Target="../tags/tag1511.xml"/><Relationship Id="rId33" Type="http://schemas.openxmlformats.org/officeDocument/2006/relationships/tags" Target="../tags/tag1532.xml"/><Relationship Id="rId108" Type="http://schemas.openxmlformats.org/officeDocument/2006/relationships/tags" Target="../tags/tag1607.xml"/><Relationship Id="rId129" Type="http://schemas.openxmlformats.org/officeDocument/2006/relationships/tags" Target="../tags/tag1628.xml"/><Relationship Id="rId280" Type="http://schemas.openxmlformats.org/officeDocument/2006/relationships/slideLayout" Target="../slideLayouts/slideLayout1.xml"/><Relationship Id="rId54" Type="http://schemas.openxmlformats.org/officeDocument/2006/relationships/tags" Target="../tags/tag1553.xml"/><Relationship Id="rId75" Type="http://schemas.openxmlformats.org/officeDocument/2006/relationships/tags" Target="../tags/tag1574.xml"/><Relationship Id="rId96" Type="http://schemas.openxmlformats.org/officeDocument/2006/relationships/tags" Target="../tags/tag1595.xml"/><Relationship Id="rId140" Type="http://schemas.openxmlformats.org/officeDocument/2006/relationships/tags" Target="../tags/tag1639.xml"/><Relationship Id="rId161" Type="http://schemas.openxmlformats.org/officeDocument/2006/relationships/tags" Target="../tags/tag1660.xml"/><Relationship Id="rId182" Type="http://schemas.openxmlformats.org/officeDocument/2006/relationships/tags" Target="../tags/tag1681.xml"/><Relationship Id="rId217" Type="http://schemas.openxmlformats.org/officeDocument/2006/relationships/tags" Target="../tags/tag1716.xml"/><Relationship Id="rId6" Type="http://schemas.openxmlformats.org/officeDocument/2006/relationships/tags" Target="../tags/tag1505.xml"/><Relationship Id="rId238" Type="http://schemas.openxmlformats.org/officeDocument/2006/relationships/tags" Target="../tags/tag1737.xml"/><Relationship Id="rId259" Type="http://schemas.openxmlformats.org/officeDocument/2006/relationships/tags" Target="../tags/tag1758.xml"/><Relationship Id="rId23" Type="http://schemas.openxmlformats.org/officeDocument/2006/relationships/tags" Target="../tags/tag1522.xml"/><Relationship Id="rId119" Type="http://schemas.openxmlformats.org/officeDocument/2006/relationships/tags" Target="../tags/tag1618.xml"/><Relationship Id="rId270" Type="http://schemas.openxmlformats.org/officeDocument/2006/relationships/tags" Target="../tags/tag1769.xml"/><Relationship Id="rId44" Type="http://schemas.openxmlformats.org/officeDocument/2006/relationships/tags" Target="../tags/tag1543.xml"/><Relationship Id="rId65" Type="http://schemas.openxmlformats.org/officeDocument/2006/relationships/tags" Target="../tags/tag1564.xml"/><Relationship Id="rId86" Type="http://schemas.openxmlformats.org/officeDocument/2006/relationships/tags" Target="../tags/tag1585.xml"/><Relationship Id="rId130" Type="http://schemas.openxmlformats.org/officeDocument/2006/relationships/tags" Target="../tags/tag1629.xml"/><Relationship Id="rId151" Type="http://schemas.openxmlformats.org/officeDocument/2006/relationships/tags" Target="../tags/tag1650.xml"/><Relationship Id="rId172" Type="http://schemas.openxmlformats.org/officeDocument/2006/relationships/tags" Target="../tags/tag1671.xml"/><Relationship Id="rId193" Type="http://schemas.openxmlformats.org/officeDocument/2006/relationships/tags" Target="../tags/tag1692.xml"/><Relationship Id="rId202" Type="http://schemas.openxmlformats.org/officeDocument/2006/relationships/tags" Target="../tags/tag1701.xml"/><Relationship Id="rId207" Type="http://schemas.openxmlformats.org/officeDocument/2006/relationships/tags" Target="../tags/tag1706.xml"/><Relationship Id="rId223" Type="http://schemas.openxmlformats.org/officeDocument/2006/relationships/tags" Target="../tags/tag1722.xml"/><Relationship Id="rId228" Type="http://schemas.openxmlformats.org/officeDocument/2006/relationships/tags" Target="../tags/tag1727.xml"/><Relationship Id="rId244" Type="http://schemas.openxmlformats.org/officeDocument/2006/relationships/tags" Target="../tags/tag1743.xml"/><Relationship Id="rId249" Type="http://schemas.openxmlformats.org/officeDocument/2006/relationships/tags" Target="../tags/tag1748.xml"/><Relationship Id="rId13" Type="http://schemas.openxmlformats.org/officeDocument/2006/relationships/tags" Target="../tags/tag1512.xml"/><Relationship Id="rId18" Type="http://schemas.openxmlformats.org/officeDocument/2006/relationships/tags" Target="../tags/tag1517.xml"/><Relationship Id="rId39" Type="http://schemas.openxmlformats.org/officeDocument/2006/relationships/tags" Target="../tags/tag1538.xml"/><Relationship Id="rId109" Type="http://schemas.openxmlformats.org/officeDocument/2006/relationships/tags" Target="../tags/tag1608.xml"/><Relationship Id="rId260" Type="http://schemas.openxmlformats.org/officeDocument/2006/relationships/tags" Target="../tags/tag1759.xml"/><Relationship Id="rId265" Type="http://schemas.openxmlformats.org/officeDocument/2006/relationships/tags" Target="../tags/tag1764.xml"/><Relationship Id="rId34" Type="http://schemas.openxmlformats.org/officeDocument/2006/relationships/tags" Target="../tags/tag1533.xml"/><Relationship Id="rId50" Type="http://schemas.openxmlformats.org/officeDocument/2006/relationships/tags" Target="../tags/tag1549.xml"/><Relationship Id="rId55" Type="http://schemas.openxmlformats.org/officeDocument/2006/relationships/tags" Target="../tags/tag1554.xml"/><Relationship Id="rId76" Type="http://schemas.openxmlformats.org/officeDocument/2006/relationships/tags" Target="../tags/tag1575.xml"/><Relationship Id="rId97" Type="http://schemas.openxmlformats.org/officeDocument/2006/relationships/tags" Target="../tags/tag1596.xml"/><Relationship Id="rId104" Type="http://schemas.openxmlformats.org/officeDocument/2006/relationships/tags" Target="../tags/tag1603.xml"/><Relationship Id="rId120" Type="http://schemas.openxmlformats.org/officeDocument/2006/relationships/tags" Target="../tags/tag1619.xml"/><Relationship Id="rId125" Type="http://schemas.openxmlformats.org/officeDocument/2006/relationships/tags" Target="../tags/tag1624.xml"/><Relationship Id="rId141" Type="http://schemas.openxmlformats.org/officeDocument/2006/relationships/tags" Target="../tags/tag1640.xml"/><Relationship Id="rId146" Type="http://schemas.openxmlformats.org/officeDocument/2006/relationships/tags" Target="../tags/tag1645.xml"/><Relationship Id="rId167" Type="http://schemas.openxmlformats.org/officeDocument/2006/relationships/tags" Target="../tags/tag1666.xml"/><Relationship Id="rId188" Type="http://schemas.openxmlformats.org/officeDocument/2006/relationships/tags" Target="../tags/tag1687.xml"/><Relationship Id="rId7" Type="http://schemas.openxmlformats.org/officeDocument/2006/relationships/tags" Target="../tags/tag1506.xml"/><Relationship Id="rId71" Type="http://schemas.openxmlformats.org/officeDocument/2006/relationships/tags" Target="../tags/tag1570.xml"/><Relationship Id="rId92" Type="http://schemas.openxmlformats.org/officeDocument/2006/relationships/tags" Target="../tags/tag1591.xml"/><Relationship Id="rId162" Type="http://schemas.openxmlformats.org/officeDocument/2006/relationships/tags" Target="../tags/tag1661.xml"/><Relationship Id="rId183" Type="http://schemas.openxmlformats.org/officeDocument/2006/relationships/tags" Target="../tags/tag1682.xml"/><Relationship Id="rId213" Type="http://schemas.openxmlformats.org/officeDocument/2006/relationships/tags" Target="../tags/tag1712.xml"/><Relationship Id="rId218" Type="http://schemas.openxmlformats.org/officeDocument/2006/relationships/tags" Target="../tags/tag1717.xml"/><Relationship Id="rId234" Type="http://schemas.openxmlformats.org/officeDocument/2006/relationships/tags" Target="../tags/tag1733.xml"/><Relationship Id="rId239" Type="http://schemas.openxmlformats.org/officeDocument/2006/relationships/tags" Target="../tags/tag1738.xml"/><Relationship Id="rId2" Type="http://schemas.openxmlformats.org/officeDocument/2006/relationships/tags" Target="../tags/tag1501.xml"/><Relationship Id="rId29" Type="http://schemas.openxmlformats.org/officeDocument/2006/relationships/tags" Target="../tags/tag1528.xml"/><Relationship Id="rId250" Type="http://schemas.openxmlformats.org/officeDocument/2006/relationships/tags" Target="../tags/tag1749.xml"/><Relationship Id="rId255" Type="http://schemas.openxmlformats.org/officeDocument/2006/relationships/tags" Target="../tags/tag1754.xml"/><Relationship Id="rId271" Type="http://schemas.openxmlformats.org/officeDocument/2006/relationships/tags" Target="../tags/tag1770.xml"/><Relationship Id="rId276" Type="http://schemas.openxmlformats.org/officeDocument/2006/relationships/tags" Target="../tags/tag1775.xml"/><Relationship Id="rId24" Type="http://schemas.openxmlformats.org/officeDocument/2006/relationships/tags" Target="../tags/tag1523.xml"/><Relationship Id="rId40" Type="http://schemas.openxmlformats.org/officeDocument/2006/relationships/tags" Target="../tags/tag1539.xml"/><Relationship Id="rId45" Type="http://schemas.openxmlformats.org/officeDocument/2006/relationships/tags" Target="../tags/tag1544.xml"/><Relationship Id="rId66" Type="http://schemas.openxmlformats.org/officeDocument/2006/relationships/tags" Target="../tags/tag1565.xml"/><Relationship Id="rId87" Type="http://schemas.openxmlformats.org/officeDocument/2006/relationships/tags" Target="../tags/tag1586.xml"/><Relationship Id="rId110" Type="http://schemas.openxmlformats.org/officeDocument/2006/relationships/tags" Target="../tags/tag1609.xml"/><Relationship Id="rId115" Type="http://schemas.openxmlformats.org/officeDocument/2006/relationships/tags" Target="../tags/tag1614.xml"/><Relationship Id="rId131" Type="http://schemas.openxmlformats.org/officeDocument/2006/relationships/tags" Target="../tags/tag1630.xml"/><Relationship Id="rId136" Type="http://schemas.openxmlformats.org/officeDocument/2006/relationships/tags" Target="../tags/tag1635.xml"/><Relationship Id="rId157" Type="http://schemas.openxmlformats.org/officeDocument/2006/relationships/tags" Target="../tags/tag1656.xml"/><Relationship Id="rId178" Type="http://schemas.openxmlformats.org/officeDocument/2006/relationships/tags" Target="../tags/tag1677.xml"/><Relationship Id="rId61" Type="http://schemas.openxmlformats.org/officeDocument/2006/relationships/tags" Target="../tags/tag1560.xml"/><Relationship Id="rId82" Type="http://schemas.openxmlformats.org/officeDocument/2006/relationships/tags" Target="../tags/tag1581.xml"/><Relationship Id="rId152" Type="http://schemas.openxmlformats.org/officeDocument/2006/relationships/tags" Target="../tags/tag1651.xml"/><Relationship Id="rId173" Type="http://schemas.openxmlformats.org/officeDocument/2006/relationships/tags" Target="../tags/tag1672.xml"/><Relationship Id="rId194" Type="http://schemas.openxmlformats.org/officeDocument/2006/relationships/tags" Target="../tags/tag1693.xml"/><Relationship Id="rId199" Type="http://schemas.openxmlformats.org/officeDocument/2006/relationships/tags" Target="../tags/tag1698.xml"/><Relationship Id="rId203" Type="http://schemas.openxmlformats.org/officeDocument/2006/relationships/tags" Target="../tags/tag1702.xml"/><Relationship Id="rId208" Type="http://schemas.openxmlformats.org/officeDocument/2006/relationships/tags" Target="../tags/tag1707.xml"/><Relationship Id="rId229" Type="http://schemas.openxmlformats.org/officeDocument/2006/relationships/tags" Target="../tags/tag1728.xml"/><Relationship Id="rId19" Type="http://schemas.openxmlformats.org/officeDocument/2006/relationships/tags" Target="../tags/tag1518.xml"/><Relationship Id="rId224" Type="http://schemas.openxmlformats.org/officeDocument/2006/relationships/tags" Target="../tags/tag1723.xml"/><Relationship Id="rId240" Type="http://schemas.openxmlformats.org/officeDocument/2006/relationships/tags" Target="../tags/tag1739.xml"/><Relationship Id="rId245" Type="http://schemas.openxmlformats.org/officeDocument/2006/relationships/tags" Target="../tags/tag1744.xml"/><Relationship Id="rId261" Type="http://schemas.openxmlformats.org/officeDocument/2006/relationships/tags" Target="../tags/tag1760.xml"/><Relationship Id="rId266" Type="http://schemas.openxmlformats.org/officeDocument/2006/relationships/tags" Target="../tags/tag1765.xml"/><Relationship Id="rId14" Type="http://schemas.openxmlformats.org/officeDocument/2006/relationships/tags" Target="../tags/tag1513.xml"/><Relationship Id="rId30" Type="http://schemas.openxmlformats.org/officeDocument/2006/relationships/tags" Target="../tags/tag1529.xml"/><Relationship Id="rId35" Type="http://schemas.openxmlformats.org/officeDocument/2006/relationships/tags" Target="../tags/tag1534.xml"/><Relationship Id="rId56" Type="http://schemas.openxmlformats.org/officeDocument/2006/relationships/tags" Target="../tags/tag1555.xml"/><Relationship Id="rId77" Type="http://schemas.openxmlformats.org/officeDocument/2006/relationships/tags" Target="../tags/tag1576.xml"/><Relationship Id="rId100" Type="http://schemas.openxmlformats.org/officeDocument/2006/relationships/tags" Target="../tags/tag1599.xml"/><Relationship Id="rId105" Type="http://schemas.openxmlformats.org/officeDocument/2006/relationships/tags" Target="../tags/tag1604.xml"/><Relationship Id="rId126" Type="http://schemas.openxmlformats.org/officeDocument/2006/relationships/tags" Target="../tags/tag1625.xml"/><Relationship Id="rId147" Type="http://schemas.openxmlformats.org/officeDocument/2006/relationships/tags" Target="../tags/tag1646.xml"/><Relationship Id="rId168" Type="http://schemas.openxmlformats.org/officeDocument/2006/relationships/tags" Target="../tags/tag1667.xml"/><Relationship Id="rId8" Type="http://schemas.openxmlformats.org/officeDocument/2006/relationships/tags" Target="../tags/tag1507.xml"/><Relationship Id="rId51" Type="http://schemas.openxmlformats.org/officeDocument/2006/relationships/tags" Target="../tags/tag1550.xml"/><Relationship Id="rId72" Type="http://schemas.openxmlformats.org/officeDocument/2006/relationships/tags" Target="../tags/tag1571.xml"/><Relationship Id="rId93" Type="http://schemas.openxmlformats.org/officeDocument/2006/relationships/tags" Target="../tags/tag1592.xml"/><Relationship Id="rId98" Type="http://schemas.openxmlformats.org/officeDocument/2006/relationships/tags" Target="../tags/tag1597.xml"/><Relationship Id="rId121" Type="http://schemas.openxmlformats.org/officeDocument/2006/relationships/tags" Target="../tags/tag1620.xml"/><Relationship Id="rId142" Type="http://schemas.openxmlformats.org/officeDocument/2006/relationships/tags" Target="../tags/tag1641.xml"/><Relationship Id="rId163" Type="http://schemas.openxmlformats.org/officeDocument/2006/relationships/tags" Target="../tags/tag1662.xml"/><Relationship Id="rId184" Type="http://schemas.openxmlformats.org/officeDocument/2006/relationships/tags" Target="../tags/tag1683.xml"/><Relationship Id="rId189" Type="http://schemas.openxmlformats.org/officeDocument/2006/relationships/tags" Target="../tags/tag1688.xml"/><Relationship Id="rId219" Type="http://schemas.openxmlformats.org/officeDocument/2006/relationships/tags" Target="../tags/tag1718.xml"/><Relationship Id="rId3" Type="http://schemas.openxmlformats.org/officeDocument/2006/relationships/tags" Target="../tags/tag1502.xml"/><Relationship Id="rId214" Type="http://schemas.openxmlformats.org/officeDocument/2006/relationships/tags" Target="../tags/tag1713.xml"/><Relationship Id="rId230" Type="http://schemas.openxmlformats.org/officeDocument/2006/relationships/tags" Target="../tags/tag1729.xml"/><Relationship Id="rId235" Type="http://schemas.openxmlformats.org/officeDocument/2006/relationships/tags" Target="../tags/tag1734.xml"/><Relationship Id="rId251" Type="http://schemas.openxmlformats.org/officeDocument/2006/relationships/tags" Target="../tags/tag1750.xml"/><Relationship Id="rId256" Type="http://schemas.openxmlformats.org/officeDocument/2006/relationships/tags" Target="../tags/tag1755.xml"/><Relationship Id="rId277" Type="http://schemas.openxmlformats.org/officeDocument/2006/relationships/tags" Target="../tags/tag1776.xml"/><Relationship Id="rId25" Type="http://schemas.openxmlformats.org/officeDocument/2006/relationships/tags" Target="../tags/tag1524.xml"/><Relationship Id="rId46" Type="http://schemas.openxmlformats.org/officeDocument/2006/relationships/tags" Target="../tags/tag1545.xml"/><Relationship Id="rId67" Type="http://schemas.openxmlformats.org/officeDocument/2006/relationships/tags" Target="../tags/tag1566.xml"/><Relationship Id="rId116" Type="http://schemas.openxmlformats.org/officeDocument/2006/relationships/tags" Target="../tags/tag1615.xml"/><Relationship Id="rId137" Type="http://schemas.openxmlformats.org/officeDocument/2006/relationships/tags" Target="../tags/tag1636.xml"/><Relationship Id="rId158" Type="http://schemas.openxmlformats.org/officeDocument/2006/relationships/tags" Target="../tags/tag1657.xml"/><Relationship Id="rId272" Type="http://schemas.openxmlformats.org/officeDocument/2006/relationships/tags" Target="../tags/tag1771.xml"/><Relationship Id="rId20" Type="http://schemas.openxmlformats.org/officeDocument/2006/relationships/tags" Target="../tags/tag1519.xml"/><Relationship Id="rId41" Type="http://schemas.openxmlformats.org/officeDocument/2006/relationships/tags" Target="../tags/tag1540.xml"/><Relationship Id="rId62" Type="http://schemas.openxmlformats.org/officeDocument/2006/relationships/tags" Target="../tags/tag1561.xml"/><Relationship Id="rId83" Type="http://schemas.openxmlformats.org/officeDocument/2006/relationships/tags" Target="../tags/tag1582.xml"/><Relationship Id="rId88" Type="http://schemas.openxmlformats.org/officeDocument/2006/relationships/tags" Target="../tags/tag1587.xml"/><Relationship Id="rId111" Type="http://schemas.openxmlformats.org/officeDocument/2006/relationships/tags" Target="../tags/tag1610.xml"/><Relationship Id="rId132" Type="http://schemas.openxmlformats.org/officeDocument/2006/relationships/tags" Target="../tags/tag1631.xml"/><Relationship Id="rId153" Type="http://schemas.openxmlformats.org/officeDocument/2006/relationships/tags" Target="../tags/tag1652.xml"/><Relationship Id="rId174" Type="http://schemas.openxmlformats.org/officeDocument/2006/relationships/tags" Target="../tags/tag1673.xml"/><Relationship Id="rId179" Type="http://schemas.openxmlformats.org/officeDocument/2006/relationships/tags" Target="../tags/tag1678.xml"/><Relationship Id="rId195" Type="http://schemas.openxmlformats.org/officeDocument/2006/relationships/tags" Target="../tags/tag1694.xml"/><Relationship Id="rId209" Type="http://schemas.openxmlformats.org/officeDocument/2006/relationships/tags" Target="../tags/tag1708.xml"/><Relationship Id="rId190" Type="http://schemas.openxmlformats.org/officeDocument/2006/relationships/tags" Target="../tags/tag1689.xml"/><Relationship Id="rId204" Type="http://schemas.openxmlformats.org/officeDocument/2006/relationships/tags" Target="../tags/tag1703.xml"/><Relationship Id="rId220" Type="http://schemas.openxmlformats.org/officeDocument/2006/relationships/tags" Target="../tags/tag1719.xml"/><Relationship Id="rId225" Type="http://schemas.openxmlformats.org/officeDocument/2006/relationships/tags" Target="../tags/tag1724.xml"/><Relationship Id="rId241" Type="http://schemas.openxmlformats.org/officeDocument/2006/relationships/tags" Target="../tags/tag1740.xml"/><Relationship Id="rId246" Type="http://schemas.openxmlformats.org/officeDocument/2006/relationships/tags" Target="../tags/tag1745.xml"/><Relationship Id="rId267" Type="http://schemas.openxmlformats.org/officeDocument/2006/relationships/tags" Target="../tags/tag1766.xml"/><Relationship Id="rId15" Type="http://schemas.openxmlformats.org/officeDocument/2006/relationships/tags" Target="../tags/tag1514.xml"/><Relationship Id="rId36" Type="http://schemas.openxmlformats.org/officeDocument/2006/relationships/tags" Target="../tags/tag1535.xml"/><Relationship Id="rId57" Type="http://schemas.openxmlformats.org/officeDocument/2006/relationships/tags" Target="../tags/tag1556.xml"/><Relationship Id="rId106" Type="http://schemas.openxmlformats.org/officeDocument/2006/relationships/tags" Target="../tags/tag1605.xml"/><Relationship Id="rId127" Type="http://schemas.openxmlformats.org/officeDocument/2006/relationships/tags" Target="../tags/tag1626.xml"/><Relationship Id="rId262" Type="http://schemas.openxmlformats.org/officeDocument/2006/relationships/tags" Target="../tags/tag1761.xml"/><Relationship Id="rId10" Type="http://schemas.openxmlformats.org/officeDocument/2006/relationships/tags" Target="../tags/tag1509.xml"/><Relationship Id="rId31" Type="http://schemas.openxmlformats.org/officeDocument/2006/relationships/tags" Target="../tags/tag1530.xml"/><Relationship Id="rId52" Type="http://schemas.openxmlformats.org/officeDocument/2006/relationships/tags" Target="../tags/tag1551.xml"/><Relationship Id="rId73" Type="http://schemas.openxmlformats.org/officeDocument/2006/relationships/tags" Target="../tags/tag1572.xml"/><Relationship Id="rId78" Type="http://schemas.openxmlformats.org/officeDocument/2006/relationships/tags" Target="../tags/tag1577.xml"/><Relationship Id="rId94" Type="http://schemas.openxmlformats.org/officeDocument/2006/relationships/tags" Target="../tags/tag1593.xml"/><Relationship Id="rId99" Type="http://schemas.openxmlformats.org/officeDocument/2006/relationships/tags" Target="../tags/tag1598.xml"/><Relationship Id="rId101" Type="http://schemas.openxmlformats.org/officeDocument/2006/relationships/tags" Target="../tags/tag1600.xml"/><Relationship Id="rId122" Type="http://schemas.openxmlformats.org/officeDocument/2006/relationships/tags" Target="../tags/tag1621.xml"/><Relationship Id="rId143" Type="http://schemas.openxmlformats.org/officeDocument/2006/relationships/tags" Target="../tags/tag1642.xml"/><Relationship Id="rId148" Type="http://schemas.openxmlformats.org/officeDocument/2006/relationships/tags" Target="../tags/tag1647.xml"/><Relationship Id="rId164" Type="http://schemas.openxmlformats.org/officeDocument/2006/relationships/tags" Target="../tags/tag1663.xml"/><Relationship Id="rId169" Type="http://schemas.openxmlformats.org/officeDocument/2006/relationships/tags" Target="../tags/tag1668.xml"/><Relationship Id="rId185" Type="http://schemas.openxmlformats.org/officeDocument/2006/relationships/tags" Target="../tags/tag1684.xml"/><Relationship Id="rId4" Type="http://schemas.openxmlformats.org/officeDocument/2006/relationships/tags" Target="../tags/tag1503.xml"/><Relationship Id="rId9" Type="http://schemas.openxmlformats.org/officeDocument/2006/relationships/tags" Target="../tags/tag1508.xml"/><Relationship Id="rId180" Type="http://schemas.openxmlformats.org/officeDocument/2006/relationships/tags" Target="../tags/tag1679.xml"/><Relationship Id="rId210" Type="http://schemas.openxmlformats.org/officeDocument/2006/relationships/tags" Target="../tags/tag1709.xml"/><Relationship Id="rId215" Type="http://schemas.openxmlformats.org/officeDocument/2006/relationships/tags" Target="../tags/tag1714.xml"/><Relationship Id="rId236" Type="http://schemas.openxmlformats.org/officeDocument/2006/relationships/tags" Target="../tags/tag1735.xml"/><Relationship Id="rId257" Type="http://schemas.openxmlformats.org/officeDocument/2006/relationships/tags" Target="../tags/tag1756.xml"/><Relationship Id="rId278" Type="http://schemas.openxmlformats.org/officeDocument/2006/relationships/tags" Target="../tags/tag1777.xml"/><Relationship Id="rId26" Type="http://schemas.openxmlformats.org/officeDocument/2006/relationships/tags" Target="../tags/tag1525.xml"/><Relationship Id="rId231" Type="http://schemas.openxmlformats.org/officeDocument/2006/relationships/tags" Target="../tags/tag1730.xml"/><Relationship Id="rId252" Type="http://schemas.openxmlformats.org/officeDocument/2006/relationships/tags" Target="../tags/tag1751.xml"/><Relationship Id="rId273" Type="http://schemas.openxmlformats.org/officeDocument/2006/relationships/tags" Target="../tags/tag1772.xml"/><Relationship Id="rId47" Type="http://schemas.openxmlformats.org/officeDocument/2006/relationships/tags" Target="../tags/tag1546.xml"/><Relationship Id="rId68" Type="http://schemas.openxmlformats.org/officeDocument/2006/relationships/tags" Target="../tags/tag1567.xml"/><Relationship Id="rId89" Type="http://schemas.openxmlformats.org/officeDocument/2006/relationships/tags" Target="../tags/tag1588.xml"/><Relationship Id="rId112" Type="http://schemas.openxmlformats.org/officeDocument/2006/relationships/tags" Target="../tags/tag1611.xml"/><Relationship Id="rId133" Type="http://schemas.openxmlformats.org/officeDocument/2006/relationships/tags" Target="../tags/tag1632.xml"/><Relationship Id="rId154" Type="http://schemas.openxmlformats.org/officeDocument/2006/relationships/tags" Target="../tags/tag1653.xml"/><Relationship Id="rId175" Type="http://schemas.openxmlformats.org/officeDocument/2006/relationships/tags" Target="../tags/tag1674.xml"/><Relationship Id="rId196" Type="http://schemas.openxmlformats.org/officeDocument/2006/relationships/tags" Target="../tags/tag1695.xml"/><Relationship Id="rId200" Type="http://schemas.openxmlformats.org/officeDocument/2006/relationships/tags" Target="../tags/tag1699.xml"/><Relationship Id="rId16" Type="http://schemas.openxmlformats.org/officeDocument/2006/relationships/tags" Target="../tags/tag1515.xml"/><Relationship Id="rId221" Type="http://schemas.openxmlformats.org/officeDocument/2006/relationships/tags" Target="../tags/tag1720.xml"/><Relationship Id="rId242" Type="http://schemas.openxmlformats.org/officeDocument/2006/relationships/tags" Target="../tags/tag1741.xml"/><Relationship Id="rId263" Type="http://schemas.openxmlformats.org/officeDocument/2006/relationships/tags" Target="../tags/tag1762.xml"/><Relationship Id="rId37" Type="http://schemas.openxmlformats.org/officeDocument/2006/relationships/tags" Target="../tags/tag1536.xml"/><Relationship Id="rId58" Type="http://schemas.openxmlformats.org/officeDocument/2006/relationships/tags" Target="../tags/tag1557.xml"/><Relationship Id="rId79" Type="http://schemas.openxmlformats.org/officeDocument/2006/relationships/tags" Target="../tags/tag1578.xml"/><Relationship Id="rId102" Type="http://schemas.openxmlformats.org/officeDocument/2006/relationships/tags" Target="../tags/tag1601.xml"/><Relationship Id="rId123" Type="http://schemas.openxmlformats.org/officeDocument/2006/relationships/tags" Target="../tags/tag1622.xml"/><Relationship Id="rId144" Type="http://schemas.openxmlformats.org/officeDocument/2006/relationships/tags" Target="../tags/tag1643.xml"/><Relationship Id="rId90" Type="http://schemas.openxmlformats.org/officeDocument/2006/relationships/tags" Target="../tags/tag1589.xml"/><Relationship Id="rId165" Type="http://schemas.openxmlformats.org/officeDocument/2006/relationships/tags" Target="../tags/tag1664.xml"/><Relationship Id="rId186" Type="http://schemas.openxmlformats.org/officeDocument/2006/relationships/tags" Target="../tags/tag1685.xml"/><Relationship Id="rId211" Type="http://schemas.openxmlformats.org/officeDocument/2006/relationships/tags" Target="../tags/tag1710.xml"/><Relationship Id="rId232" Type="http://schemas.openxmlformats.org/officeDocument/2006/relationships/tags" Target="../tags/tag1731.xml"/><Relationship Id="rId253" Type="http://schemas.openxmlformats.org/officeDocument/2006/relationships/tags" Target="../tags/tag1752.xml"/><Relationship Id="rId274" Type="http://schemas.openxmlformats.org/officeDocument/2006/relationships/tags" Target="../tags/tag1773.xml"/><Relationship Id="rId27" Type="http://schemas.openxmlformats.org/officeDocument/2006/relationships/tags" Target="../tags/tag1526.xml"/><Relationship Id="rId48" Type="http://schemas.openxmlformats.org/officeDocument/2006/relationships/tags" Target="../tags/tag1547.xml"/><Relationship Id="rId69" Type="http://schemas.openxmlformats.org/officeDocument/2006/relationships/tags" Target="../tags/tag1568.xml"/><Relationship Id="rId113" Type="http://schemas.openxmlformats.org/officeDocument/2006/relationships/tags" Target="../tags/tag1612.xml"/><Relationship Id="rId134" Type="http://schemas.openxmlformats.org/officeDocument/2006/relationships/tags" Target="../tags/tag1633.xml"/><Relationship Id="rId80" Type="http://schemas.openxmlformats.org/officeDocument/2006/relationships/tags" Target="../tags/tag1579.xml"/><Relationship Id="rId155" Type="http://schemas.openxmlformats.org/officeDocument/2006/relationships/tags" Target="../tags/tag1654.xml"/><Relationship Id="rId176" Type="http://schemas.openxmlformats.org/officeDocument/2006/relationships/tags" Target="../tags/tag1675.xml"/><Relationship Id="rId197" Type="http://schemas.openxmlformats.org/officeDocument/2006/relationships/tags" Target="../tags/tag1696.xml"/><Relationship Id="rId201" Type="http://schemas.openxmlformats.org/officeDocument/2006/relationships/tags" Target="../tags/tag1700.xml"/><Relationship Id="rId222" Type="http://schemas.openxmlformats.org/officeDocument/2006/relationships/tags" Target="../tags/tag1721.xml"/><Relationship Id="rId243" Type="http://schemas.openxmlformats.org/officeDocument/2006/relationships/tags" Target="../tags/tag1742.xml"/><Relationship Id="rId264" Type="http://schemas.openxmlformats.org/officeDocument/2006/relationships/tags" Target="../tags/tag1763.xml"/><Relationship Id="rId17" Type="http://schemas.openxmlformats.org/officeDocument/2006/relationships/tags" Target="../tags/tag1516.xml"/><Relationship Id="rId38" Type="http://schemas.openxmlformats.org/officeDocument/2006/relationships/tags" Target="../tags/tag1537.xml"/><Relationship Id="rId59" Type="http://schemas.openxmlformats.org/officeDocument/2006/relationships/tags" Target="../tags/tag1558.xml"/><Relationship Id="rId103" Type="http://schemas.openxmlformats.org/officeDocument/2006/relationships/tags" Target="../tags/tag1602.xml"/><Relationship Id="rId124" Type="http://schemas.openxmlformats.org/officeDocument/2006/relationships/tags" Target="../tags/tag1623.xml"/><Relationship Id="rId70" Type="http://schemas.openxmlformats.org/officeDocument/2006/relationships/tags" Target="../tags/tag1569.xml"/><Relationship Id="rId91" Type="http://schemas.openxmlformats.org/officeDocument/2006/relationships/tags" Target="../tags/tag1590.xml"/><Relationship Id="rId145" Type="http://schemas.openxmlformats.org/officeDocument/2006/relationships/tags" Target="../tags/tag1644.xml"/><Relationship Id="rId166" Type="http://schemas.openxmlformats.org/officeDocument/2006/relationships/tags" Target="../tags/tag1665.xml"/><Relationship Id="rId187" Type="http://schemas.openxmlformats.org/officeDocument/2006/relationships/tags" Target="../tags/tag1686.xml"/><Relationship Id="rId1" Type="http://schemas.openxmlformats.org/officeDocument/2006/relationships/tags" Target="../tags/tag1500.xml"/><Relationship Id="rId212" Type="http://schemas.openxmlformats.org/officeDocument/2006/relationships/tags" Target="../tags/tag1711.xml"/><Relationship Id="rId233" Type="http://schemas.openxmlformats.org/officeDocument/2006/relationships/tags" Target="../tags/tag1732.xml"/><Relationship Id="rId254" Type="http://schemas.openxmlformats.org/officeDocument/2006/relationships/tags" Target="../tags/tag1753.xml"/><Relationship Id="rId28" Type="http://schemas.openxmlformats.org/officeDocument/2006/relationships/tags" Target="../tags/tag1527.xml"/><Relationship Id="rId49" Type="http://schemas.openxmlformats.org/officeDocument/2006/relationships/tags" Target="../tags/tag1548.xml"/><Relationship Id="rId114" Type="http://schemas.openxmlformats.org/officeDocument/2006/relationships/tags" Target="../tags/tag1613.xml"/><Relationship Id="rId275" Type="http://schemas.openxmlformats.org/officeDocument/2006/relationships/tags" Target="../tags/tag1774.xml"/><Relationship Id="rId60" Type="http://schemas.openxmlformats.org/officeDocument/2006/relationships/tags" Target="../tags/tag1559.xml"/><Relationship Id="rId81" Type="http://schemas.openxmlformats.org/officeDocument/2006/relationships/tags" Target="../tags/tag1580.xml"/><Relationship Id="rId135" Type="http://schemas.openxmlformats.org/officeDocument/2006/relationships/tags" Target="../tags/tag1634.xml"/><Relationship Id="rId156" Type="http://schemas.openxmlformats.org/officeDocument/2006/relationships/tags" Target="../tags/tag1655.xml"/><Relationship Id="rId177" Type="http://schemas.openxmlformats.org/officeDocument/2006/relationships/tags" Target="../tags/tag1676.xml"/><Relationship Id="rId198" Type="http://schemas.openxmlformats.org/officeDocument/2006/relationships/tags" Target="../tags/tag169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91.xml"/><Relationship Id="rId18" Type="http://schemas.openxmlformats.org/officeDocument/2006/relationships/tags" Target="../tags/tag1796.xml"/><Relationship Id="rId26" Type="http://schemas.openxmlformats.org/officeDocument/2006/relationships/tags" Target="../tags/tag1804.xml"/><Relationship Id="rId39" Type="http://schemas.openxmlformats.org/officeDocument/2006/relationships/tags" Target="../tags/tag1817.xml"/><Relationship Id="rId21" Type="http://schemas.openxmlformats.org/officeDocument/2006/relationships/tags" Target="../tags/tag1799.xml"/><Relationship Id="rId34" Type="http://schemas.openxmlformats.org/officeDocument/2006/relationships/tags" Target="../tags/tag1812.xml"/><Relationship Id="rId42" Type="http://schemas.openxmlformats.org/officeDocument/2006/relationships/tags" Target="../tags/tag1820.xml"/><Relationship Id="rId47" Type="http://schemas.openxmlformats.org/officeDocument/2006/relationships/tags" Target="../tags/tag1825.xml"/><Relationship Id="rId50" Type="http://schemas.openxmlformats.org/officeDocument/2006/relationships/tags" Target="../tags/tag1828.xml"/><Relationship Id="rId55" Type="http://schemas.openxmlformats.org/officeDocument/2006/relationships/tags" Target="../tags/tag1833.xml"/><Relationship Id="rId7" Type="http://schemas.openxmlformats.org/officeDocument/2006/relationships/tags" Target="../tags/tag1785.xml"/><Relationship Id="rId12" Type="http://schemas.openxmlformats.org/officeDocument/2006/relationships/tags" Target="../tags/tag1790.xml"/><Relationship Id="rId17" Type="http://schemas.openxmlformats.org/officeDocument/2006/relationships/tags" Target="../tags/tag1795.xml"/><Relationship Id="rId25" Type="http://schemas.openxmlformats.org/officeDocument/2006/relationships/tags" Target="../tags/tag1803.xml"/><Relationship Id="rId33" Type="http://schemas.openxmlformats.org/officeDocument/2006/relationships/tags" Target="../tags/tag1811.xml"/><Relationship Id="rId38" Type="http://schemas.openxmlformats.org/officeDocument/2006/relationships/tags" Target="../tags/tag1816.xml"/><Relationship Id="rId46" Type="http://schemas.openxmlformats.org/officeDocument/2006/relationships/tags" Target="../tags/tag1824.xml"/><Relationship Id="rId2" Type="http://schemas.openxmlformats.org/officeDocument/2006/relationships/tags" Target="../tags/tag1780.xml"/><Relationship Id="rId16" Type="http://schemas.openxmlformats.org/officeDocument/2006/relationships/tags" Target="../tags/tag1794.xml"/><Relationship Id="rId20" Type="http://schemas.openxmlformats.org/officeDocument/2006/relationships/tags" Target="../tags/tag1798.xml"/><Relationship Id="rId29" Type="http://schemas.openxmlformats.org/officeDocument/2006/relationships/tags" Target="../tags/tag1807.xml"/><Relationship Id="rId41" Type="http://schemas.openxmlformats.org/officeDocument/2006/relationships/tags" Target="../tags/tag1819.xml"/><Relationship Id="rId54" Type="http://schemas.openxmlformats.org/officeDocument/2006/relationships/tags" Target="../tags/tag1832.xml"/><Relationship Id="rId1" Type="http://schemas.openxmlformats.org/officeDocument/2006/relationships/tags" Target="../tags/tag1779.xml"/><Relationship Id="rId6" Type="http://schemas.openxmlformats.org/officeDocument/2006/relationships/tags" Target="../tags/tag1784.xml"/><Relationship Id="rId11" Type="http://schemas.openxmlformats.org/officeDocument/2006/relationships/tags" Target="../tags/tag1789.xml"/><Relationship Id="rId24" Type="http://schemas.openxmlformats.org/officeDocument/2006/relationships/tags" Target="../tags/tag1802.xml"/><Relationship Id="rId32" Type="http://schemas.openxmlformats.org/officeDocument/2006/relationships/tags" Target="../tags/tag1810.xml"/><Relationship Id="rId37" Type="http://schemas.openxmlformats.org/officeDocument/2006/relationships/tags" Target="../tags/tag1815.xml"/><Relationship Id="rId40" Type="http://schemas.openxmlformats.org/officeDocument/2006/relationships/tags" Target="../tags/tag1818.xml"/><Relationship Id="rId45" Type="http://schemas.openxmlformats.org/officeDocument/2006/relationships/tags" Target="../tags/tag1823.xml"/><Relationship Id="rId53" Type="http://schemas.openxmlformats.org/officeDocument/2006/relationships/tags" Target="../tags/tag1831.xml"/><Relationship Id="rId5" Type="http://schemas.openxmlformats.org/officeDocument/2006/relationships/tags" Target="../tags/tag1783.xml"/><Relationship Id="rId15" Type="http://schemas.openxmlformats.org/officeDocument/2006/relationships/tags" Target="../tags/tag1793.xml"/><Relationship Id="rId23" Type="http://schemas.openxmlformats.org/officeDocument/2006/relationships/tags" Target="../tags/tag1801.xml"/><Relationship Id="rId28" Type="http://schemas.openxmlformats.org/officeDocument/2006/relationships/tags" Target="../tags/tag1806.xml"/><Relationship Id="rId36" Type="http://schemas.openxmlformats.org/officeDocument/2006/relationships/tags" Target="../tags/tag1814.xml"/><Relationship Id="rId49" Type="http://schemas.openxmlformats.org/officeDocument/2006/relationships/tags" Target="../tags/tag1827.xml"/><Relationship Id="rId57" Type="http://schemas.openxmlformats.org/officeDocument/2006/relationships/slideLayout" Target="../slideLayouts/slideLayout1.xml"/><Relationship Id="rId10" Type="http://schemas.openxmlformats.org/officeDocument/2006/relationships/tags" Target="../tags/tag1788.xml"/><Relationship Id="rId19" Type="http://schemas.openxmlformats.org/officeDocument/2006/relationships/tags" Target="../tags/tag1797.xml"/><Relationship Id="rId31" Type="http://schemas.openxmlformats.org/officeDocument/2006/relationships/tags" Target="../tags/tag1809.xml"/><Relationship Id="rId44" Type="http://schemas.openxmlformats.org/officeDocument/2006/relationships/tags" Target="../tags/tag1822.xml"/><Relationship Id="rId52" Type="http://schemas.openxmlformats.org/officeDocument/2006/relationships/tags" Target="../tags/tag1830.xml"/><Relationship Id="rId4" Type="http://schemas.openxmlformats.org/officeDocument/2006/relationships/tags" Target="../tags/tag1782.xml"/><Relationship Id="rId9" Type="http://schemas.openxmlformats.org/officeDocument/2006/relationships/tags" Target="../tags/tag1787.xml"/><Relationship Id="rId14" Type="http://schemas.openxmlformats.org/officeDocument/2006/relationships/tags" Target="../tags/tag1792.xml"/><Relationship Id="rId22" Type="http://schemas.openxmlformats.org/officeDocument/2006/relationships/tags" Target="../tags/tag1800.xml"/><Relationship Id="rId27" Type="http://schemas.openxmlformats.org/officeDocument/2006/relationships/tags" Target="../tags/tag1805.xml"/><Relationship Id="rId30" Type="http://schemas.openxmlformats.org/officeDocument/2006/relationships/tags" Target="../tags/tag1808.xml"/><Relationship Id="rId35" Type="http://schemas.openxmlformats.org/officeDocument/2006/relationships/tags" Target="../tags/tag1813.xml"/><Relationship Id="rId43" Type="http://schemas.openxmlformats.org/officeDocument/2006/relationships/tags" Target="../tags/tag1821.xml"/><Relationship Id="rId48" Type="http://schemas.openxmlformats.org/officeDocument/2006/relationships/tags" Target="../tags/tag1826.xml"/><Relationship Id="rId56" Type="http://schemas.openxmlformats.org/officeDocument/2006/relationships/tags" Target="../tags/tag1834.xml"/><Relationship Id="rId8" Type="http://schemas.openxmlformats.org/officeDocument/2006/relationships/tags" Target="../tags/tag1786.xml"/><Relationship Id="rId51" Type="http://schemas.openxmlformats.org/officeDocument/2006/relationships/tags" Target="../tags/tag1829.xml"/><Relationship Id="rId3" Type="http://schemas.openxmlformats.org/officeDocument/2006/relationships/tags" Target="../tags/tag178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860.xml"/><Relationship Id="rId117" Type="http://schemas.openxmlformats.org/officeDocument/2006/relationships/tags" Target="../tags/tag1951.xml"/><Relationship Id="rId21" Type="http://schemas.openxmlformats.org/officeDocument/2006/relationships/tags" Target="../tags/tag1855.xml"/><Relationship Id="rId42" Type="http://schemas.openxmlformats.org/officeDocument/2006/relationships/tags" Target="../tags/tag1876.xml"/><Relationship Id="rId47" Type="http://schemas.openxmlformats.org/officeDocument/2006/relationships/tags" Target="../tags/tag1881.xml"/><Relationship Id="rId63" Type="http://schemas.openxmlformats.org/officeDocument/2006/relationships/tags" Target="../tags/tag1897.xml"/><Relationship Id="rId68" Type="http://schemas.openxmlformats.org/officeDocument/2006/relationships/tags" Target="../tags/tag1902.xml"/><Relationship Id="rId84" Type="http://schemas.openxmlformats.org/officeDocument/2006/relationships/tags" Target="../tags/tag1918.xml"/><Relationship Id="rId89" Type="http://schemas.openxmlformats.org/officeDocument/2006/relationships/tags" Target="../tags/tag1923.xml"/><Relationship Id="rId112" Type="http://schemas.openxmlformats.org/officeDocument/2006/relationships/tags" Target="../tags/tag1946.xml"/><Relationship Id="rId133" Type="http://schemas.openxmlformats.org/officeDocument/2006/relationships/tags" Target="../tags/tag1967.xml"/><Relationship Id="rId138" Type="http://schemas.openxmlformats.org/officeDocument/2006/relationships/tags" Target="../tags/tag1972.xml"/><Relationship Id="rId154" Type="http://schemas.openxmlformats.org/officeDocument/2006/relationships/tags" Target="../tags/tag1988.xml"/><Relationship Id="rId159" Type="http://schemas.openxmlformats.org/officeDocument/2006/relationships/tags" Target="../tags/tag1993.xml"/><Relationship Id="rId175" Type="http://schemas.openxmlformats.org/officeDocument/2006/relationships/tags" Target="../tags/tag2009.xml"/><Relationship Id="rId170" Type="http://schemas.openxmlformats.org/officeDocument/2006/relationships/tags" Target="../tags/tag2004.xml"/><Relationship Id="rId16" Type="http://schemas.openxmlformats.org/officeDocument/2006/relationships/tags" Target="../tags/tag1850.xml"/><Relationship Id="rId107" Type="http://schemas.openxmlformats.org/officeDocument/2006/relationships/tags" Target="../tags/tag1941.xml"/><Relationship Id="rId11" Type="http://schemas.openxmlformats.org/officeDocument/2006/relationships/tags" Target="../tags/tag1845.xml"/><Relationship Id="rId32" Type="http://schemas.openxmlformats.org/officeDocument/2006/relationships/tags" Target="../tags/tag1866.xml"/><Relationship Id="rId37" Type="http://schemas.openxmlformats.org/officeDocument/2006/relationships/tags" Target="../tags/tag1871.xml"/><Relationship Id="rId53" Type="http://schemas.openxmlformats.org/officeDocument/2006/relationships/tags" Target="../tags/tag1887.xml"/><Relationship Id="rId58" Type="http://schemas.openxmlformats.org/officeDocument/2006/relationships/tags" Target="../tags/tag1892.xml"/><Relationship Id="rId74" Type="http://schemas.openxmlformats.org/officeDocument/2006/relationships/tags" Target="../tags/tag1908.xml"/><Relationship Id="rId79" Type="http://schemas.openxmlformats.org/officeDocument/2006/relationships/tags" Target="../tags/tag1913.xml"/><Relationship Id="rId102" Type="http://schemas.openxmlformats.org/officeDocument/2006/relationships/tags" Target="../tags/tag1936.xml"/><Relationship Id="rId123" Type="http://schemas.openxmlformats.org/officeDocument/2006/relationships/tags" Target="../tags/tag1957.xml"/><Relationship Id="rId128" Type="http://schemas.openxmlformats.org/officeDocument/2006/relationships/tags" Target="../tags/tag1962.xml"/><Relationship Id="rId144" Type="http://schemas.openxmlformats.org/officeDocument/2006/relationships/tags" Target="../tags/tag1978.xml"/><Relationship Id="rId149" Type="http://schemas.openxmlformats.org/officeDocument/2006/relationships/tags" Target="../tags/tag1983.xml"/><Relationship Id="rId5" Type="http://schemas.openxmlformats.org/officeDocument/2006/relationships/tags" Target="../tags/tag1839.xml"/><Relationship Id="rId90" Type="http://schemas.openxmlformats.org/officeDocument/2006/relationships/tags" Target="../tags/tag1924.xml"/><Relationship Id="rId95" Type="http://schemas.openxmlformats.org/officeDocument/2006/relationships/tags" Target="../tags/tag1929.xml"/><Relationship Id="rId160" Type="http://schemas.openxmlformats.org/officeDocument/2006/relationships/tags" Target="../tags/tag1994.xml"/><Relationship Id="rId165" Type="http://schemas.openxmlformats.org/officeDocument/2006/relationships/tags" Target="../tags/tag1999.xml"/><Relationship Id="rId181" Type="http://schemas.openxmlformats.org/officeDocument/2006/relationships/tags" Target="../tags/tag2015.xml"/><Relationship Id="rId22" Type="http://schemas.openxmlformats.org/officeDocument/2006/relationships/tags" Target="../tags/tag1856.xml"/><Relationship Id="rId27" Type="http://schemas.openxmlformats.org/officeDocument/2006/relationships/tags" Target="../tags/tag1861.xml"/><Relationship Id="rId43" Type="http://schemas.openxmlformats.org/officeDocument/2006/relationships/tags" Target="../tags/tag1877.xml"/><Relationship Id="rId48" Type="http://schemas.openxmlformats.org/officeDocument/2006/relationships/tags" Target="../tags/tag1882.xml"/><Relationship Id="rId64" Type="http://schemas.openxmlformats.org/officeDocument/2006/relationships/tags" Target="../tags/tag1898.xml"/><Relationship Id="rId69" Type="http://schemas.openxmlformats.org/officeDocument/2006/relationships/tags" Target="../tags/tag1903.xml"/><Relationship Id="rId113" Type="http://schemas.openxmlformats.org/officeDocument/2006/relationships/tags" Target="../tags/tag1947.xml"/><Relationship Id="rId118" Type="http://schemas.openxmlformats.org/officeDocument/2006/relationships/tags" Target="../tags/tag1952.xml"/><Relationship Id="rId134" Type="http://schemas.openxmlformats.org/officeDocument/2006/relationships/tags" Target="../tags/tag1968.xml"/><Relationship Id="rId139" Type="http://schemas.openxmlformats.org/officeDocument/2006/relationships/tags" Target="../tags/tag1973.xml"/><Relationship Id="rId80" Type="http://schemas.openxmlformats.org/officeDocument/2006/relationships/tags" Target="../tags/tag1914.xml"/><Relationship Id="rId85" Type="http://schemas.openxmlformats.org/officeDocument/2006/relationships/tags" Target="../tags/tag1919.xml"/><Relationship Id="rId150" Type="http://schemas.openxmlformats.org/officeDocument/2006/relationships/tags" Target="../tags/tag1984.xml"/><Relationship Id="rId155" Type="http://schemas.openxmlformats.org/officeDocument/2006/relationships/tags" Target="../tags/tag1989.xml"/><Relationship Id="rId171" Type="http://schemas.openxmlformats.org/officeDocument/2006/relationships/tags" Target="../tags/tag2005.xml"/><Relationship Id="rId176" Type="http://schemas.openxmlformats.org/officeDocument/2006/relationships/tags" Target="../tags/tag2010.xml"/><Relationship Id="rId12" Type="http://schemas.openxmlformats.org/officeDocument/2006/relationships/tags" Target="../tags/tag1846.xml"/><Relationship Id="rId17" Type="http://schemas.openxmlformats.org/officeDocument/2006/relationships/tags" Target="../tags/tag1851.xml"/><Relationship Id="rId33" Type="http://schemas.openxmlformats.org/officeDocument/2006/relationships/tags" Target="../tags/tag1867.xml"/><Relationship Id="rId38" Type="http://schemas.openxmlformats.org/officeDocument/2006/relationships/tags" Target="../tags/tag1872.xml"/><Relationship Id="rId59" Type="http://schemas.openxmlformats.org/officeDocument/2006/relationships/tags" Target="../tags/tag1893.xml"/><Relationship Id="rId103" Type="http://schemas.openxmlformats.org/officeDocument/2006/relationships/tags" Target="../tags/tag1937.xml"/><Relationship Id="rId108" Type="http://schemas.openxmlformats.org/officeDocument/2006/relationships/tags" Target="../tags/tag1942.xml"/><Relationship Id="rId124" Type="http://schemas.openxmlformats.org/officeDocument/2006/relationships/tags" Target="../tags/tag1958.xml"/><Relationship Id="rId129" Type="http://schemas.openxmlformats.org/officeDocument/2006/relationships/tags" Target="../tags/tag1963.xml"/><Relationship Id="rId54" Type="http://schemas.openxmlformats.org/officeDocument/2006/relationships/tags" Target="../tags/tag1888.xml"/><Relationship Id="rId70" Type="http://schemas.openxmlformats.org/officeDocument/2006/relationships/tags" Target="../tags/tag1904.xml"/><Relationship Id="rId75" Type="http://schemas.openxmlformats.org/officeDocument/2006/relationships/tags" Target="../tags/tag1909.xml"/><Relationship Id="rId91" Type="http://schemas.openxmlformats.org/officeDocument/2006/relationships/tags" Target="../tags/tag1925.xml"/><Relationship Id="rId96" Type="http://schemas.openxmlformats.org/officeDocument/2006/relationships/tags" Target="../tags/tag1930.xml"/><Relationship Id="rId140" Type="http://schemas.openxmlformats.org/officeDocument/2006/relationships/tags" Target="../tags/tag1974.xml"/><Relationship Id="rId145" Type="http://schemas.openxmlformats.org/officeDocument/2006/relationships/tags" Target="../tags/tag1979.xml"/><Relationship Id="rId161" Type="http://schemas.openxmlformats.org/officeDocument/2006/relationships/tags" Target="../tags/tag1995.xml"/><Relationship Id="rId166" Type="http://schemas.openxmlformats.org/officeDocument/2006/relationships/tags" Target="../tags/tag2000.xml"/><Relationship Id="rId182" Type="http://schemas.openxmlformats.org/officeDocument/2006/relationships/tags" Target="../tags/tag2016.xml"/><Relationship Id="rId1" Type="http://schemas.openxmlformats.org/officeDocument/2006/relationships/tags" Target="../tags/tag1835.xml"/><Relationship Id="rId6" Type="http://schemas.openxmlformats.org/officeDocument/2006/relationships/tags" Target="../tags/tag1840.xml"/><Relationship Id="rId23" Type="http://schemas.openxmlformats.org/officeDocument/2006/relationships/tags" Target="../tags/tag1857.xml"/><Relationship Id="rId28" Type="http://schemas.openxmlformats.org/officeDocument/2006/relationships/tags" Target="../tags/tag1862.xml"/><Relationship Id="rId49" Type="http://schemas.openxmlformats.org/officeDocument/2006/relationships/tags" Target="../tags/tag1883.xml"/><Relationship Id="rId114" Type="http://schemas.openxmlformats.org/officeDocument/2006/relationships/tags" Target="../tags/tag1948.xml"/><Relationship Id="rId119" Type="http://schemas.openxmlformats.org/officeDocument/2006/relationships/tags" Target="../tags/tag1953.xml"/><Relationship Id="rId44" Type="http://schemas.openxmlformats.org/officeDocument/2006/relationships/tags" Target="../tags/tag1878.xml"/><Relationship Id="rId60" Type="http://schemas.openxmlformats.org/officeDocument/2006/relationships/tags" Target="../tags/tag1894.xml"/><Relationship Id="rId65" Type="http://schemas.openxmlformats.org/officeDocument/2006/relationships/tags" Target="../tags/tag1899.xml"/><Relationship Id="rId81" Type="http://schemas.openxmlformats.org/officeDocument/2006/relationships/tags" Target="../tags/tag1915.xml"/><Relationship Id="rId86" Type="http://schemas.openxmlformats.org/officeDocument/2006/relationships/tags" Target="../tags/tag1920.xml"/><Relationship Id="rId130" Type="http://schemas.openxmlformats.org/officeDocument/2006/relationships/tags" Target="../tags/tag1964.xml"/><Relationship Id="rId135" Type="http://schemas.openxmlformats.org/officeDocument/2006/relationships/tags" Target="../tags/tag1969.xml"/><Relationship Id="rId151" Type="http://schemas.openxmlformats.org/officeDocument/2006/relationships/tags" Target="../tags/tag1985.xml"/><Relationship Id="rId156" Type="http://schemas.openxmlformats.org/officeDocument/2006/relationships/tags" Target="../tags/tag1990.xml"/><Relationship Id="rId177" Type="http://schemas.openxmlformats.org/officeDocument/2006/relationships/tags" Target="../tags/tag2011.xml"/><Relationship Id="rId4" Type="http://schemas.openxmlformats.org/officeDocument/2006/relationships/tags" Target="../tags/tag1838.xml"/><Relationship Id="rId9" Type="http://schemas.openxmlformats.org/officeDocument/2006/relationships/tags" Target="../tags/tag1843.xml"/><Relationship Id="rId172" Type="http://schemas.openxmlformats.org/officeDocument/2006/relationships/tags" Target="../tags/tag2006.xml"/><Relationship Id="rId180" Type="http://schemas.openxmlformats.org/officeDocument/2006/relationships/tags" Target="../tags/tag2014.xml"/><Relationship Id="rId13" Type="http://schemas.openxmlformats.org/officeDocument/2006/relationships/tags" Target="../tags/tag1847.xml"/><Relationship Id="rId18" Type="http://schemas.openxmlformats.org/officeDocument/2006/relationships/tags" Target="../tags/tag1852.xml"/><Relationship Id="rId39" Type="http://schemas.openxmlformats.org/officeDocument/2006/relationships/tags" Target="../tags/tag1873.xml"/><Relationship Id="rId109" Type="http://schemas.openxmlformats.org/officeDocument/2006/relationships/tags" Target="../tags/tag1943.xml"/><Relationship Id="rId34" Type="http://schemas.openxmlformats.org/officeDocument/2006/relationships/tags" Target="../tags/tag1868.xml"/><Relationship Id="rId50" Type="http://schemas.openxmlformats.org/officeDocument/2006/relationships/tags" Target="../tags/tag1884.xml"/><Relationship Id="rId55" Type="http://schemas.openxmlformats.org/officeDocument/2006/relationships/tags" Target="../tags/tag1889.xml"/><Relationship Id="rId76" Type="http://schemas.openxmlformats.org/officeDocument/2006/relationships/tags" Target="../tags/tag1910.xml"/><Relationship Id="rId97" Type="http://schemas.openxmlformats.org/officeDocument/2006/relationships/tags" Target="../tags/tag1931.xml"/><Relationship Id="rId104" Type="http://schemas.openxmlformats.org/officeDocument/2006/relationships/tags" Target="../tags/tag1938.xml"/><Relationship Id="rId120" Type="http://schemas.openxmlformats.org/officeDocument/2006/relationships/tags" Target="../tags/tag1954.xml"/><Relationship Id="rId125" Type="http://schemas.openxmlformats.org/officeDocument/2006/relationships/tags" Target="../tags/tag1959.xml"/><Relationship Id="rId141" Type="http://schemas.openxmlformats.org/officeDocument/2006/relationships/tags" Target="../tags/tag1975.xml"/><Relationship Id="rId146" Type="http://schemas.openxmlformats.org/officeDocument/2006/relationships/tags" Target="../tags/tag1980.xml"/><Relationship Id="rId167" Type="http://schemas.openxmlformats.org/officeDocument/2006/relationships/tags" Target="../tags/tag2001.xml"/><Relationship Id="rId7" Type="http://schemas.openxmlformats.org/officeDocument/2006/relationships/tags" Target="../tags/tag1841.xml"/><Relationship Id="rId71" Type="http://schemas.openxmlformats.org/officeDocument/2006/relationships/tags" Target="../tags/tag1905.xml"/><Relationship Id="rId92" Type="http://schemas.openxmlformats.org/officeDocument/2006/relationships/tags" Target="../tags/tag1926.xml"/><Relationship Id="rId162" Type="http://schemas.openxmlformats.org/officeDocument/2006/relationships/tags" Target="../tags/tag1996.xml"/><Relationship Id="rId183" Type="http://schemas.openxmlformats.org/officeDocument/2006/relationships/slideLayout" Target="../slideLayouts/slideLayout1.xml"/><Relationship Id="rId2" Type="http://schemas.openxmlformats.org/officeDocument/2006/relationships/tags" Target="../tags/tag1836.xml"/><Relationship Id="rId29" Type="http://schemas.openxmlformats.org/officeDocument/2006/relationships/tags" Target="../tags/tag1863.xml"/><Relationship Id="rId24" Type="http://schemas.openxmlformats.org/officeDocument/2006/relationships/tags" Target="../tags/tag1858.xml"/><Relationship Id="rId40" Type="http://schemas.openxmlformats.org/officeDocument/2006/relationships/tags" Target="../tags/tag1874.xml"/><Relationship Id="rId45" Type="http://schemas.openxmlformats.org/officeDocument/2006/relationships/tags" Target="../tags/tag1879.xml"/><Relationship Id="rId66" Type="http://schemas.openxmlformats.org/officeDocument/2006/relationships/tags" Target="../tags/tag1900.xml"/><Relationship Id="rId87" Type="http://schemas.openxmlformats.org/officeDocument/2006/relationships/tags" Target="../tags/tag1921.xml"/><Relationship Id="rId110" Type="http://schemas.openxmlformats.org/officeDocument/2006/relationships/tags" Target="../tags/tag1944.xml"/><Relationship Id="rId115" Type="http://schemas.openxmlformats.org/officeDocument/2006/relationships/tags" Target="../tags/tag1949.xml"/><Relationship Id="rId131" Type="http://schemas.openxmlformats.org/officeDocument/2006/relationships/tags" Target="../tags/tag1965.xml"/><Relationship Id="rId136" Type="http://schemas.openxmlformats.org/officeDocument/2006/relationships/tags" Target="../tags/tag1970.xml"/><Relationship Id="rId157" Type="http://schemas.openxmlformats.org/officeDocument/2006/relationships/tags" Target="../tags/tag1991.xml"/><Relationship Id="rId178" Type="http://schemas.openxmlformats.org/officeDocument/2006/relationships/tags" Target="../tags/tag2012.xml"/><Relationship Id="rId61" Type="http://schemas.openxmlformats.org/officeDocument/2006/relationships/tags" Target="../tags/tag1895.xml"/><Relationship Id="rId82" Type="http://schemas.openxmlformats.org/officeDocument/2006/relationships/tags" Target="../tags/tag1916.xml"/><Relationship Id="rId152" Type="http://schemas.openxmlformats.org/officeDocument/2006/relationships/tags" Target="../tags/tag1986.xml"/><Relationship Id="rId173" Type="http://schemas.openxmlformats.org/officeDocument/2006/relationships/tags" Target="../tags/tag2007.xml"/><Relationship Id="rId19" Type="http://schemas.openxmlformats.org/officeDocument/2006/relationships/tags" Target="../tags/tag1853.xml"/><Relationship Id="rId14" Type="http://schemas.openxmlformats.org/officeDocument/2006/relationships/tags" Target="../tags/tag1848.xml"/><Relationship Id="rId30" Type="http://schemas.openxmlformats.org/officeDocument/2006/relationships/tags" Target="../tags/tag1864.xml"/><Relationship Id="rId35" Type="http://schemas.openxmlformats.org/officeDocument/2006/relationships/tags" Target="../tags/tag1869.xml"/><Relationship Id="rId56" Type="http://schemas.openxmlformats.org/officeDocument/2006/relationships/tags" Target="../tags/tag1890.xml"/><Relationship Id="rId77" Type="http://schemas.openxmlformats.org/officeDocument/2006/relationships/tags" Target="../tags/tag1911.xml"/><Relationship Id="rId100" Type="http://schemas.openxmlformats.org/officeDocument/2006/relationships/tags" Target="../tags/tag1934.xml"/><Relationship Id="rId105" Type="http://schemas.openxmlformats.org/officeDocument/2006/relationships/tags" Target="../tags/tag1939.xml"/><Relationship Id="rId126" Type="http://schemas.openxmlformats.org/officeDocument/2006/relationships/tags" Target="../tags/tag1960.xml"/><Relationship Id="rId147" Type="http://schemas.openxmlformats.org/officeDocument/2006/relationships/tags" Target="../tags/tag1981.xml"/><Relationship Id="rId168" Type="http://schemas.openxmlformats.org/officeDocument/2006/relationships/tags" Target="../tags/tag2002.xml"/><Relationship Id="rId8" Type="http://schemas.openxmlformats.org/officeDocument/2006/relationships/tags" Target="../tags/tag1842.xml"/><Relationship Id="rId51" Type="http://schemas.openxmlformats.org/officeDocument/2006/relationships/tags" Target="../tags/tag1885.xml"/><Relationship Id="rId72" Type="http://schemas.openxmlformats.org/officeDocument/2006/relationships/tags" Target="../tags/tag1906.xml"/><Relationship Id="rId93" Type="http://schemas.openxmlformats.org/officeDocument/2006/relationships/tags" Target="../tags/tag1927.xml"/><Relationship Id="rId98" Type="http://schemas.openxmlformats.org/officeDocument/2006/relationships/tags" Target="../tags/tag1932.xml"/><Relationship Id="rId121" Type="http://schemas.openxmlformats.org/officeDocument/2006/relationships/tags" Target="../tags/tag1955.xml"/><Relationship Id="rId142" Type="http://schemas.openxmlformats.org/officeDocument/2006/relationships/tags" Target="../tags/tag1976.xml"/><Relationship Id="rId163" Type="http://schemas.openxmlformats.org/officeDocument/2006/relationships/tags" Target="../tags/tag1997.xml"/><Relationship Id="rId3" Type="http://schemas.openxmlformats.org/officeDocument/2006/relationships/tags" Target="../tags/tag1837.xml"/><Relationship Id="rId25" Type="http://schemas.openxmlformats.org/officeDocument/2006/relationships/tags" Target="../tags/tag1859.xml"/><Relationship Id="rId46" Type="http://schemas.openxmlformats.org/officeDocument/2006/relationships/tags" Target="../tags/tag1880.xml"/><Relationship Id="rId67" Type="http://schemas.openxmlformats.org/officeDocument/2006/relationships/tags" Target="../tags/tag1901.xml"/><Relationship Id="rId116" Type="http://schemas.openxmlformats.org/officeDocument/2006/relationships/tags" Target="../tags/tag1950.xml"/><Relationship Id="rId137" Type="http://schemas.openxmlformats.org/officeDocument/2006/relationships/tags" Target="../tags/tag1971.xml"/><Relationship Id="rId158" Type="http://schemas.openxmlformats.org/officeDocument/2006/relationships/tags" Target="../tags/tag1992.xml"/><Relationship Id="rId20" Type="http://schemas.openxmlformats.org/officeDocument/2006/relationships/tags" Target="../tags/tag1854.xml"/><Relationship Id="rId41" Type="http://schemas.openxmlformats.org/officeDocument/2006/relationships/tags" Target="../tags/tag1875.xml"/><Relationship Id="rId62" Type="http://schemas.openxmlformats.org/officeDocument/2006/relationships/tags" Target="../tags/tag1896.xml"/><Relationship Id="rId83" Type="http://schemas.openxmlformats.org/officeDocument/2006/relationships/tags" Target="../tags/tag1917.xml"/><Relationship Id="rId88" Type="http://schemas.openxmlformats.org/officeDocument/2006/relationships/tags" Target="../tags/tag1922.xml"/><Relationship Id="rId111" Type="http://schemas.openxmlformats.org/officeDocument/2006/relationships/tags" Target="../tags/tag1945.xml"/><Relationship Id="rId132" Type="http://schemas.openxmlformats.org/officeDocument/2006/relationships/tags" Target="../tags/tag1966.xml"/><Relationship Id="rId153" Type="http://schemas.openxmlformats.org/officeDocument/2006/relationships/tags" Target="../tags/tag1987.xml"/><Relationship Id="rId174" Type="http://schemas.openxmlformats.org/officeDocument/2006/relationships/tags" Target="../tags/tag2008.xml"/><Relationship Id="rId179" Type="http://schemas.openxmlformats.org/officeDocument/2006/relationships/tags" Target="../tags/tag2013.xml"/><Relationship Id="rId15" Type="http://schemas.openxmlformats.org/officeDocument/2006/relationships/tags" Target="../tags/tag1849.xml"/><Relationship Id="rId36" Type="http://schemas.openxmlformats.org/officeDocument/2006/relationships/tags" Target="../tags/tag1870.xml"/><Relationship Id="rId57" Type="http://schemas.openxmlformats.org/officeDocument/2006/relationships/tags" Target="../tags/tag1891.xml"/><Relationship Id="rId106" Type="http://schemas.openxmlformats.org/officeDocument/2006/relationships/tags" Target="../tags/tag1940.xml"/><Relationship Id="rId127" Type="http://schemas.openxmlformats.org/officeDocument/2006/relationships/tags" Target="../tags/tag1961.xml"/><Relationship Id="rId10" Type="http://schemas.openxmlformats.org/officeDocument/2006/relationships/tags" Target="../tags/tag1844.xml"/><Relationship Id="rId31" Type="http://schemas.openxmlformats.org/officeDocument/2006/relationships/tags" Target="../tags/tag1865.xml"/><Relationship Id="rId52" Type="http://schemas.openxmlformats.org/officeDocument/2006/relationships/tags" Target="../tags/tag1886.xml"/><Relationship Id="rId73" Type="http://schemas.openxmlformats.org/officeDocument/2006/relationships/tags" Target="../tags/tag1907.xml"/><Relationship Id="rId78" Type="http://schemas.openxmlformats.org/officeDocument/2006/relationships/tags" Target="../tags/tag1912.xml"/><Relationship Id="rId94" Type="http://schemas.openxmlformats.org/officeDocument/2006/relationships/tags" Target="../tags/tag1928.xml"/><Relationship Id="rId99" Type="http://schemas.openxmlformats.org/officeDocument/2006/relationships/tags" Target="../tags/tag1933.xml"/><Relationship Id="rId101" Type="http://schemas.openxmlformats.org/officeDocument/2006/relationships/tags" Target="../tags/tag1935.xml"/><Relationship Id="rId122" Type="http://schemas.openxmlformats.org/officeDocument/2006/relationships/tags" Target="../tags/tag1956.xml"/><Relationship Id="rId143" Type="http://schemas.openxmlformats.org/officeDocument/2006/relationships/tags" Target="../tags/tag1977.xml"/><Relationship Id="rId148" Type="http://schemas.openxmlformats.org/officeDocument/2006/relationships/tags" Target="../tags/tag1982.xml"/><Relationship Id="rId164" Type="http://schemas.openxmlformats.org/officeDocument/2006/relationships/tags" Target="../tags/tag1998.xml"/><Relationship Id="rId169" Type="http://schemas.openxmlformats.org/officeDocument/2006/relationships/tags" Target="../tags/tag200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133.xml"/><Relationship Id="rId299" Type="http://schemas.openxmlformats.org/officeDocument/2006/relationships/tags" Target="../tags/tag2315.xml"/><Relationship Id="rId303" Type="http://schemas.openxmlformats.org/officeDocument/2006/relationships/tags" Target="../tags/tag2319.xml"/><Relationship Id="rId21" Type="http://schemas.openxmlformats.org/officeDocument/2006/relationships/tags" Target="../tags/tag2037.xml"/><Relationship Id="rId42" Type="http://schemas.openxmlformats.org/officeDocument/2006/relationships/tags" Target="../tags/tag2058.xml"/><Relationship Id="rId63" Type="http://schemas.openxmlformats.org/officeDocument/2006/relationships/tags" Target="../tags/tag2079.xml"/><Relationship Id="rId84" Type="http://schemas.openxmlformats.org/officeDocument/2006/relationships/tags" Target="../tags/tag2100.xml"/><Relationship Id="rId138" Type="http://schemas.openxmlformats.org/officeDocument/2006/relationships/tags" Target="../tags/tag2154.xml"/><Relationship Id="rId159" Type="http://schemas.openxmlformats.org/officeDocument/2006/relationships/tags" Target="../tags/tag2175.xml"/><Relationship Id="rId324" Type="http://schemas.openxmlformats.org/officeDocument/2006/relationships/tags" Target="../tags/tag2340.xml"/><Relationship Id="rId345" Type="http://schemas.openxmlformats.org/officeDocument/2006/relationships/tags" Target="../tags/tag2361.xml"/><Relationship Id="rId170" Type="http://schemas.openxmlformats.org/officeDocument/2006/relationships/tags" Target="../tags/tag2186.xml"/><Relationship Id="rId191" Type="http://schemas.openxmlformats.org/officeDocument/2006/relationships/tags" Target="../tags/tag2207.xml"/><Relationship Id="rId205" Type="http://schemas.openxmlformats.org/officeDocument/2006/relationships/tags" Target="../tags/tag2221.xml"/><Relationship Id="rId226" Type="http://schemas.openxmlformats.org/officeDocument/2006/relationships/tags" Target="../tags/tag2242.xml"/><Relationship Id="rId247" Type="http://schemas.openxmlformats.org/officeDocument/2006/relationships/tags" Target="../tags/tag2263.xml"/><Relationship Id="rId107" Type="http://schemas.openxmlformats.org/officeDocument/2006/relationships/tags" Target="../tags/tag2123.xml"/><Relationship Id="rId268" Type="http://schemas.openxmlformats.org/officeDocument/2006/relationships/tags" Target="../tags/tag2284.xml"/><Relationship Id="rId289" Type="http://schemas.openxmlformats.org/officeDocument/2006/relationships/tags" Target="../tags/tag2305.xml"/><Relationship Id="rId11" Type="http://schemas.openxmlformats.org/officeDocument/2006/relationships/tags" Target="../tags/tag2027.xml"/><Relationship Id="rId32" Type="http://schemas.openxmlformats.org/officeDocument/2006/relationships/tags" Target="../tags/tag2048.xml"/><Relationship Id="rId53" Type="http://schemas.openxmlformats.org/officeDocument/2006/relationships/tags" Target="../tags/tag2069.xml"/><Relationship Id="rId74" Type="http://schemas.openxmlformats.org/officeDocument/2006/relationships/tags" Target="../tags/tag2090.xml"/><Relationship Id="rId128" Type="http://schemas.openxmlformats.org/officeDocument/2006/relationships/tags" Target="../tags/tag2144.xml"/><Relationship Id="rId149" Type="http://schemas.openxmlformats.org/officeDocument/2006/relationships/tags" Target="../tags/tag2165.xml"/><Relationship Id="rId314" Type="http://schemas.openxmlformats.org/officeDocument/2006/relationships/tags" Target="../tags/tag2330.xml"/><Relationship Id="rId335" Type="http://schemas.openxmlformats.org/officeDocument/2006/relationships/tags" Target="../tags/tag2351.xml"/><Relationship Id="rId356" Type="http://schemas.openxmlformats.org/officeDocument/2006/relationships/tags" Target="../tags/tag2372.xml"/><Relationship Id="rId5" Type="http://schemas.openxmlformats.org/officeDocument/2006/relationships/tags" Target="../tags/tag2021.xml"/><Relationship Id="rId95" Type="http://schemas.openxmlformats.org/officeDocument/2006/relationships/tags" Target="../tags/tag2111.xml"/><Relationship Id="rId160" Type="http://schemas.openxmlformats.org/officeDocument/2006/relationships/tags" Target="../tags/tag2176.xml"/><Relationship Id="rId181" Type="http://schemas.openxmlformats.org/officeDocument/2006/relationships/tags" Target="../tags/tag2197.xml"/><Relationship Id="rId216" Type="http://schemas.openxmlformats.org/officeDocument/2006/relationships/tags" Target="../tags/tag2232.xml"/><Relationship Id="rId237" Type="http://schemas.openxmlformats.org/officeDocument/2006/relationships/tags" Target="../tags/tag2253.xml"/><Relationship Id="rId258" Type="http://schemas.openxmlformats.org/officeDocument/2006/relationships/tags" Target="../tags/tag2274.xml"/><Relationship Id="rId279" Type="http://schemas.openxmlformats.org/officeDocument/2006/relationships/tags" Target="../tags/tag2295.xml"/><Relationship Id="rId22" Type="http://schemas.openxmlformats.org/officeDocument/2006/relationships/tags" Target="../tags/tag2038.xml"/><Relationship Id="rId43" Type="http://schemas.openxmlformats.org/officeDocument/2006/relationships/tags" Target="../tags/tag2059.xml"/><Relationship Id="rId64" Type="http://schemas.openxmlformats.org/officeDocument/2006/relationships/tags" Target="../tags/tag2080.xml"/><Relationship Id="rId118" Type="http://schemas.openxmlformats.org/officeDocument/2006/relationships/tags" Target="../tags/tag2134.xml"/><Relationship Id="rId139" Type="http://schemas.openxmlformats.org/officeDocument/2006/relationships/tags" Target="../tags/tag2155.xml"/><Relationship Id="rId290" Type="http://schemas.openxmlformats.org/officeDocument/2006/relationships/tags" Target="../tags/tag2306.xml"/><Relationship Id="rId304" Type="http://schemas.openxmlformats.org/officeDocument/2006/relationships/tags" Target="../tags/tag2320.xml"/><Relationship Id="rId325" Type="http://schemas.openxmlformats.org/officeDocument/2006/relationships/tags" Target="../tags/tag2341.xml"/><Relationship Id="rId346" Type="http://schemas.openxmlformats.org/officeDocument/2006/relationships/tags" Target="../tags/tag2362.xml"/><Relationship Id="rId85" Type="http://schemas.openxmlformats.org/officeDocument/2006/relationships/tags" Target="../tags/tag2101.xml"/><Relationship Id="rId150" Type="http://schemas.openxmlformats.org/officeDocument/2006/relationships/tags" Target="../tags/tag2166.xml"/><Relationship Id="rId171" Type="http://schemas.openxmlformats.org/officeDocument/2006/relationships/tags" Target="../tags/tag2187.xml"/><Relationship Id="rId192" Type="http://schemas.openxmlformats.org/officeDocument/2006/relationships/tags" Target="../tags/tag2208.xml"/><Relationship Id="rId206" Type="http://schemas.openxmlformats.org/officeDocument/2006/relationships/tags" Target="../tags/tag2222.xml"/><Relationship Id="rId227" Type="http://schemas.openxmlformats.org/officeDocument/2006/relationships/tags" Target="../tags/tag2243.xml"/><Relationship Id="rId248" Type="http://schemas.openxmlformats.org/officeDocument/2006/relationships/tags" Target="../tags/tag2264.xml"/><Relationship Id="rId269" Type="http://schemas.openxmlformats.org/officeDocument/2006/relationships/tags" Target="../tags/tag2285.xml"/><Relationship Id="rId12" Type="http://schemas.openxmlformats.org/officeDocument/2006/relationships/tags" Target="../tags/tag2028.xml"/><Relationship Id="rId33" Type="http://schemas.openxmlformats.org/officeDocument/2006/relationships/tags" Target="../tags/tag2049.xml"/><Relationship Id="rId108" Type="http://schemas.openxmlformats.org/officeDocument/2006/relationships/tags" Target="../tags/tag2124.xml"/><Relationship Id="rId129" Type="http://schemas.openxmlformats.org/officeDocument/2006/relationships/tags" Target="../tags/tag2145.xml"/><Relationship Id="rId280" Type="http://schemas.openxmlformats.org/officeDocument/2006/relationships/tags" Target="../tags/tag2296.xml"/><Relationship Id="rId315" Type="http://schemas.openxmlformats.org/officeDocument/2006/relationships/tags" Target="../tags/tag2331.xml"/><Relationship Id="rId336" Type="http://schemas.openxmlformats.org/officeDocument/2006/relationships/tags" Target="../tags/tag2352.xml"/><Relationship Id="rId357" Type="http://schemas.openxmlformats.org/officeDocument/2006/relationships/tags" Target="../tags/tag2373.xml"/><Relationship Id="rId54" Type="http://schemas.openxmlformats.org/officeDocument/2006/relationships/tags" Target="../tags/tag2070.xml"/><Relationship Id="rId75" Type="http://schemas.openxmlformats.org/officeDocument/2006/relationships/tags" Target="../tags/tag2091.xml"/><Relationship Id="rId96" Type="http://schemas.openxmlformats.org/officeDocument/2006/relationships/tags" Target="../tags/tag2112.xml"/><Relationship Id="rId140" Type="http://schemas.openxmlformats.org/officeDocument/2006/relationships/tags" Target="../tags/tag2156.xml"/><Relationship Id="rId161" Type="http://schemas.openxmlformats.org/officeDocument/2006/relationships/tags" Target="../tags/tag2177.xml"/><Relationship Id="rId182" Type="http://schemas.openxmlformats.org/officeDocument/2006/relationships/tags" Target="../tags/tag2198.xml"/><Relationship Id="rId217" Type="http://schemas.openxmlformats.org/officeDocument/2006/relationships/tags" Target="../tags/tag2233.xml"/><Relationship Id="rId6" Type="http://schemas.openxmlformats.org/officeDocument/2006/relationships/tags" Target="../tags/tag2022.xml"/><Relationship Id="rId238" Type="http://schemas.openxmlformats.org/officeDocument/2006/relationships/tags" Target="../tags/tag2254.xml"/><Relationship Id="rId259" Type="http://schemas.openxmlformats.org/officeDocument/2006/relationships/tags" Target="../tags/tag2275.xml"/><Relationship Id="rId23" Type="http://schemas.openxmlformats.org/officeDocument/2006/relationships/tags" Target="../tags/tag2039.xml"/><Relationship Id="rId119" Type="http://schemas.openxmlformats.org/officeDocument/2006/relationships/tags" Target="../tags/tag2135.xml"/><Relationship Id="rId270" Type="http://schemas.openxmlformats.org/officeDocument/2006/relationships/tags" Target="../tags/tag2286.xml"/><Relationship Id="rId291" Type="http://schemas.openxmlformats.org/officeDocument/2006/relationships/tags" Target="../tags/tag2307.xml"/><Relationship Id="rId305" Type="http://schemas.openxmlformats.org/officeDocument/2006/relationships/tags" Target="../tags/tag2321.xml"/><Relationship Id="rId326" Type="http://schemas.openxmlformats.org/officeDocument/2006/relationships/tags" Target="../tags/tag2342.xml"/><Relationship Id="rId347" Type="http://schemas.openxmlformats.org/officeDocument/2006/relationships/tags" Target="../tags/tag2363.xml"/><Relationship Id="rId44" Type="http://schemas.openxmlformats.org/officeDocument/2006/relationships/tags" Target="../tags/tag2060.xml"/><Relationship Id="rId65" Type="http://schemas.openxmlformats.org/officeDocument/2006/relationships/tags" Target="../tags/tag2081.xml"/><Relationship Id="rId86" Type="http://schemas.openxmlformats.org/officeDocument/2006/relationships/tags" Target="../tags/tag2102.xml"/><Relationship Id="rId130" Type="http://schemas.openxmlformats.org/officeDocument/2006/relationships/tags" Target="../tags/tag2146.xml"/><Relationship Id="rId151" Type="http://schemas.openxmlformats.org/officeDocument/2006/relationships/tags" Target="../tags/tag2167.xml"/><Relationship Id="rId172" Type="http://schemas.openxmlformats.org/officeDocument/2006/relationships/tags" Target="../tags/tag2188.xml"/><Relationship Id="rId193" Type="http://schemas.openxmlformats.org/officeDocument/2006/relationships/tags" Target="../tags/tag2209.xml"/><Relationship Id="rId207" Type="http://schemas.openxmlformats.org/officeDocument/2006/relationships/tags" Target="../tags/tag2223.xml"/><Relationship Id="rId228" Type="http://schemas.openxmlformats.org/officeDocument/2006/relationships/tags" Target="../tags/tag2244.xml"/><Relationship Id="rId249" Type="http://schemas.openxmlformats.org/officeDocument/2006/relationships/tags" Target="../tags/tag2265.xml"/><Relationship Id="rId13" Type="http://schemas.openxmlformats.org/officeDocument/2006/relationships/tags" Target="../tags/tag2029.xml"/><Relationship Id="rId109" Type="http://schemas.openxmlformats.org/officeDocument/2006/relationships/tags" Target="../tags/tag2125.xml"/><Relationship Id="rId260" Type="http://schemas.openxmlformats.org/officeDocument/2006/relationships/tags" Target="../tags/tag2276.xml"/><Relationship Id="rId281" Type="http://schemas.openxmlformats.org/officeDocument/2006/relationships/tags" Target="../tags/tag2297.xml"/><Relationship Id="rId316" Type="http://schemas.openxmlformats.org/officeDocument/2006/relationships/tags" Target="../tags/tag2332.xml"/><Relationship Id="rId337" Type="http://schemas.openxmlformats.org/officeDocument/2006/relationships/tags" Target="../tags/tag2353.xml"/><Relationship Id="rId34" Type="http://schemas.openxmlformats.org/officeDocument/2006/relationships/tags" Target="../tags/tag2050.xml"/><Relationship Id="rId55" Type="http://schemas.openxmlformats.org/officeDocument/2006/relationships/tags" Target="../tags/tag2071.xml"/><Relationship Id="rId76" Type="http://schemas.openxmlformats.org/officeDocument/2006/relationships/tags" Target="../tags/tag2092.xml"/><Relationship Id="rId97" Type="http://schemas.openxmlformats.org/officeDocument/2006/relationships/tags" Target="../tags/tag2113.xml"/><Relationship Id="rId120" Type="http://schemas.openxmlformats.org/officeDocument/2006/relationships/tags" Target="../tags/tag2136.xml"/><Relationship Id="rId141" Type="http://schemas.openxmlformats.org/officeDocument/2006/relationships/tags" Target="../tags/tag2157.xml"/><Relationship Id="rId358" Type="http://schemas.openxmlformats.org/officeDocument/2006/relationships/tags" Target="../tags/tag2374.xml"/><Relationship Id="rId7" Type="http://schemas.openxmlformats.org/officeDocument/2006/relationships/tags" Target="../tags/tag2023.xml"/><Relationship Id="rId162" Type="http://schemas.openxmlformats.org/officeDocument/2006/relationships/tags" Target="../tags/tag2178.xml"/><Relationship Id="rId183" Type="http://schemas.openxmlformats.org/officeDocument/2006/relationships/tags" Target="../tags/tag2199.xml"/><Relationship Id="rId218" Type="http://schemas.openxmlformats.org/officeDocument/2006/relationships/tags" Target="../tags/tag2234.xml"/><Relationship Id="rId239" Type="http://schemas.openxmlformats.org/officeDocument/2006/relationships/tags" Target="../tags/tag2255.xml"/><Relationship Id="rId250" Type="http://schemas.openxmlformats.org/officeDocument/2006/relationships/tags" Target="../tags/tag2266.xml"/><Relationship Id="rId271" Type="http://schemas.openxmlformats.org/officeDocument/2006/relationships/tags" Target="../tags/tag2287.xml"/><Relationship Id="rId292" Type="http://schemas.openxmlformats.org/officeDocument/2006/relationships/tags" Target="../tags/tag2308.xml"/><Relationship Id="rId306" Type="http://schemas.openxmlformats.org/officeDocument/2006/relationships/tags" Target="../tags/tag2322.xml"/><Relationship Id="rId24" Type="http://schemas.openxmlformats.org/officeDocument/2006/relationships/tags" Target="../tags/tag2040.xml"/><Relationship Id="rId45" Type="http://schemas.openxmlformats.org/officeDocument/2006/relationships/tags" Target="../tags/tag2061.xml"/><Relationship Id="rId66" Type="http://schemas.openxmlformats.org/officeDocument/2006/relationships/tags" Target="../tags/tag2082.xml"/><Relationship Id="rId87" Type="http://schemas.openxmlformats.org/officeDocument/2006/relationships/tags" Target="../tags/tag2103.xml"/><Relationship Id="rId110" Type="http://schemas.openxmlformats.org/officeDocument/2006/relationships/tags" Target="../tags/tag2126.xml"/><Relationship Id="rId131" Type="http://schemas.openxmlformats.org/officeDocument/2006/relationships/tags" Target="../tags/tag2147.xml"/><Relationship Id="rId327" Type="http://schemas.openxmlformats.org/officeDocument/2006/relationships/tags" Target="../tags/tag2343.xml"/><Relationship Id="rId348" Type="http://schemas.openxmlformats.org/officeDocument/2006/relationships/tags" Target="../tags/tag2364.xml"/><Relationship Id="rId152" Type="http://schemas.openxmlformats.org/officeDocument/2006/relationships/tags" Target="../tags/tag2168.xml"/><Relationship Id="rId173" Type="http://schemas.openxmlformats.org/officeDocument/2006/relationships/tags" Target="../tags/tag2189.xml"/><Relationship Id="rId194" Type="http://schemas.openxmlformats.org/officeDocument/2006/relationships/tags" Target="../tags/tag2210.xml"/><Relationship Id="rId208" Type="http://schemas.openxmlformats.org/officeDocument/2006/relationships/tags" Target="../tags/tag2224.xml"/><Relationship Id="rId229" Type="http://schemas.openxmlformats.org/officeDocument/2006/relationships/tags" Target="../tags/tag2245.xml"/><Relationship Id="rId240" Type="http://schemas.openxmlformats.org/officeDocument/2006/relationships/tags" Target="../tags/tag2256.xml"/><Relationship Id="rId261" Type="http://schemas.openxmlformats.org/officeDocument/2006/relationships/tags" Target="../tags/tag2277.xml"/><Relationship Id="rId14" Type="http://schemas.openxmlformats.org/officeDocument/2006/relationships/tags" Target="../tags/tag2030.xml"/><Relationship Id="rId35" Type="http://schemas.openxmlformats.org/officeDocument/2006/relationships/tags" Target="../tags/tag2051.xml"/><Relationship Id="rId56" Type="http://schemas.openxmlformats.org/officeDocument/2006/relationships/tags" Target="../tags/tag2072.xml"/><Relationship Id="rId77" Type="http://schemas.openxmlformats.org/officeDocument/2006/relationships/tags" Target="../tags/tag2093.xml"/><Relationship Id="rId100" Type="http://schemas.openxmlformats.org/officeDocument/2006/relationships/tags" Target="../tags/tag2116.xml"/><Relationship Id="rId282" Type="http://schemas.openxmlformats.org/officeDocument/2006/relationships/tags" Target="../tags/tag2298.xml"/><Relationship Id="rId317" Type="http://schemas.openxmlformats.org/officeDocument/2006/relationships/tags" Target="../tags/tag2333.xml"/><Relationship Id="rId338" Type="http://schemas.openxmlformats.org/officeDocument/2006/relationships/tags" Target="../tags/tag2354.xml"/><Relationship Id="rId359" Type="http://schemas.openxmlformats.org/officeDocument/2006/relationships/tags" Target="../tags/tag2375.xml"/><Relationship Id="rId8" Type="http://schemas.openxmlformats.org/officeDocument/2006/relationships/tags" Target="../tags/tag2024.xml"/><Relationship Id="rId98" Type="http://schemas.openxmlformats.org/officeDocument/2006/relationships/tags" Target="../tags/tag2114.xml"/><Relationship Id="rId121" Type="http://schemas.openxmlformats.org/officeDocument/2006/relationships/tags" Target="../tags/tag2137.xml"/><Relationship Id="rId142" Type="http://schemas.openxmlformats.org/officeDocument/2006/relationships/tags" Target="../tags/tag2158.xml"/><Relationship Id="rId163" Type="http://schemas.openxmlformats.org/officeDocument/2006/relationships/tags" Target="../tags/tag2179.xml"/><Relationship Id="rId184" Type="http://schemas.openxmlformats.org/officeDocument/2006/relationships/tags" Target="../tags/tag2200.xml"/><Relationship Id="rId219" Type="http://schemas.openxmlformats.org/officeDocument/2006/relationships/tags" Target="../tags/tag2235.xml"/><Relationship Id="rId230" Type="http://schemas.openxmlformats.org/officeDocument/2006/relationships/tags" Target="../tags/tag2246.xml"/><Relationship Id="rId251" Type="http://schemas.openxmlformats.org/officeDocument/2006/relationships/tags" Target="../tags/tag2267.xml"/><Relationship Id="rId25" Type="http://schemas.openxmlformats.org/officeDocument/2006/relationships/tags" Target="../tags/tag2041.xml"/><Relationship Id="rId46" Type="http://schemas.openxmlformats.org/officeDocument/2006/relationships/tags" Target="../tags/tag2062.xml"/><Relationship Id="rId67" Type="http://schemas.openxmlformats.org/officeDocument/2006/relationships/tags" Target="../tags/tag2083.xml"/><Relationship Id="rId272" Type="http://schemas.openxmlformats.org/officeDocument/2006/relationships/tags" Target="../tags/tag2288.xml"/><Relationship Id="rId293" Type="http://schemas.openxmlformats.org/officeDocument/2006/relationships/tags" Target="../tags/tag2309.xml"/><Relationship Id="rId307" Type="http://schemas.openxmlformats.org/officeDocument/2006/relationships/tags" Target="../tags/tag2323.xml"/><Relationship Id="rId328" Type="http://schemas.openxmlformats.org/officeDocument/2006/relationships/tags" Target="../tags/tag2344.xml"/><Relationship Id="rId349" Type="http://schemas.openxmlformats.org/officeDocument/2006/relationships/tags" Target="../tags/tag2365.xml"/><Relationship Id="rId88" Type="http://schemas.openxmlformats.org/officeDocument/2006/relationships/tags" Target="../tags/tag2104.xml"/><Relationship Id="rId111" Type="http://schemas.openxmlformats.org/officeDocument/2006/relationships/tags" Target="../tags/tag2127.xml"/><Relationship Id="rId132" Type="http://schemas.openxmlformats.org/officeDocument/2006/relationships/tags" Target="../tags/tag2148.xml"/><Relationship Id="rId153" Type="http://schemas.openxmlformats.org/officeDocument/2006/relationships/tags" Target="../tags/tag2169.xml"/><Relationship Id="rId174" Type="http://schemas.openxmlformats.org/officeDocument/2006/relationships/tags" Target="../tags/tag2190.xml"/><Relationship Id="rId195" Type="http://schemas.openxmlformats.org/officeDocument/2006/relationships/tags" Target="../tags/tag2211.xml"/><Relationship Id="rId209" Type="http://schemas.openxmlformats.org/officeDocument/2006/relationships/tags" Target="../tags/tag2225.xml"/><Relationship Id="rId360" Type="http://schemas.openxmlformats.org/officeDocument/2006/relationships/tags" Target="../tags/tag2376.xml"/><Relationship Id="rId220" Type="http://schemas.openxmlformats.org/officeDocument/2006/relationships/tags" Target="../tags/tag2236.xml"/><Relationship Id="rId241" Type="http://schemas.openxmlformats.org/officeDocument/2006/relationships/tags" Target="../tags/tag2257.xml"/><Relationship Id="rId15" Type="http://schemas.openxmlformats.org/officeDocument/2006/relationships/tags" Target="../tags/tag2031.xml"/><Relationship Id="rId36" Type="http://schemas.openxmlformats.org/officeDocument/2006/relationships/tags" Target="../tags/tag2052.xml"/><Relationship Id="rId57" Type="http://schemas.openxmlformats.org/officeDocument/2006/relationships/tags" Target="../tags/tag2073.xml"/><Relationship Id="rId106" Type="http://schemas.openxmlformats.org/officeDocument/2006/relationships/tags" Target="../tags/tag2122.xml"/><Relationship Id="rId127" Type="http://schemas.openxmlformats.org/officeDocument/2006/relationships/tags" Target="../tags/tag2143.xml"/><Relationship Id="rId262" Type="http://schemas.openxmlformats.org/officeDocument/2006/relationships/tags" Target="../tags/tag2278.xml"/><Relationship Id="rId283" Type="http://schemas.openxmlformats.org/officeDocument/2006/relationships/tags" Target="../tags/tag2299.xml"/><Relationship Id="rId313" Type="http://schemas.openxmlformats.org/officeDocument/2006/relationships/tags" Target="../tags/tag2329.xml"/><Relationship Id="rId318" Type="http://schemas.openxmlformats.org/officeDocument/2006/relationships/tags" Target="../tags/tag2334.xml"/><Relationship Id="rId339" Type="http://schemas.openxmlformats.org/officeDocument/2006/relationships/tags" Target="../tags/tag2355.xml"/><Relationship Id="rId10" Type="http://schemas.openxmlformats.org/officeDocument/2006/relationships/tags" Target="../tags/tag2026.xml"/><Relationship Id="rId31" Type="http://schemas.openxmlformats.org/officeDocument/2006/relationships/tags" Target="../tags/tag2047.xml"/><Relationship Id="rId52" Type="http://schemas.openxmlformats.org/officeDocument/2006/relationships/tags" Target="../tags/tag2068.xml"/><Relationship Id="rId73" Type="http://schemas.openxmlformats.org/officeDocument/2006/relationships/tags" Target="../tags/tag2089.xml"/><Relationship Id="rId78" Type="http://schemas.openxmlformats.org/officeDocument/2006/relationships/tags" Target="../tags/tag2094.xml"/><Relationship Id="rId94" Type="http://schemas.openxmlformats.org/officeDocument/2006/relationships/tags" Target="../tags/tag2110.xml"/><Relationship Id="rId99" Type="http://schemas.openxmlformats.org/officeDocument/2006/relationships/tags" Target="../tags/tag2115.xml"/><Relationship Id="rId101" Type="http://schemas.openxmlformats.org/officeDocument/2006/relationships/tags" Target="../tags/tag2117.xml"/><Relationship Id="rId122" Type="http://schemas.openxmlformats.org/officeDocument/2006/relationships/tags" Target="../tags/tag2138.xml"/><Relationship Id="rId143" Type="http://schemas.openxmlformats.org/officeDocument/2006/relationships/tags" Target="../tags/tag2159.xml"/><Relationship Id="rId148" Type="http://schemas.openxmlformats.org/officeDocument/2006/relationships/tags" Target="../tags/tag2164.xml"/><Relationship Id="rId164" Type="http://schemas.openxmlformats.org/officeDocument/2006/relationships/tags" Target="../tags/tag2180.xml"/><Relationship Id="rId169" Type="http://schemas.openxmlformats.org/officeDocument/2006/relationships/tags" Target="../tags/tag2185.xml"/><Relationship Id="rId185" Type="http://schemas.openxmlformats.org/officeDocument/2006/relationships/tags" Target="../tags/tag2201.xml"/><Relationship Id="rId334" Type="http://schemas.openxmlformats.org/officeDocument/2006/relationships/tags" Target="../tags/tag2350.xml"/><Relationship Id="rId350" Type="http://schemas.openxmlformats.org/officeDocument/2006/relationships/tags" Target="../tags/tag2366.xml"/><Relationship Id="rId355" Type="http://schemas.openxmlformats.org/officeDocument/2006/relationships/tags" Target="../tags/tag2371.xml"/><Relationship Id="rId4" Type="http://schemas.openxmlformats.org/officeDocument/2006/relationships/tags" Target="../tags/tag2020.xml"/><Relationship Id="rId9" Type="http://schemas.openxmlformats.org/officeDocument/2006/relationships/tags" Target="../tags/tag2025.xml"/><Relationship Id="rId180" Type="http://schemas.openxmlformats.org/officeDocument/2006/relationships/tags" Target="../tags/tag2196.xml"/><Relationship Id="rId210" Type="http://schemas.openxmlformats.org/officeDocument/2006/relationships/tags" Target="../tags/tag2226.xml"/><Relationship Id="rId215" Type="http://schemas.openxmlformats.org/officeDocument/2006/relationships/tags" Target="../tags/tag2231.xml"/><Relationship Id="rId236" Type="http://schemas.openxmlformats.org/officeDocument/2006/relationships/tags" Target="../tags/tag2252.xml"/><Relationship Id="rId257" Type="http://schemas.openxmlformats.org/officeDocument/2006/relationships/tags" Target="../tags/tag2273.xml"/><Relationship Id="rId278" Type="http://schemas.openxmlformats.org/officeDocument/2006/relationships/tags" Target="../tags/tag2294.xml"/><Relationship Id="rId26" Type="http://schemas.openxmlformats.org/officeDocument/2006/relationships/tags" Target="../tags/tag2042.xml"/><Relationship Id="rId231" Type="http://schemas.openxmlformats.org/officeDocument/2006/relationships/tags" Target="../tags/tag2247.xml"/><Relationship Id="rId252" Type="http://schemas.openxmlformats.org/officeDocument/2006/relationships/tags" Target="../tags/tag2268.xml"/><Relationship Id="rId273" Type="http://schemas.openxmlformats.org/officeDocument/2006/relationships/tags" Target="../tags/tag2289.xml"/><Relationship Id="rId294" Type="http://schemas.openxmlformats.org/officeDocument/2006/relationships/tags" Target="../tags/tag2310.xml"/><Relationship Id="rId308" Type="http://schemas.openxmlformats.org/officeDocument/2006/relationships/tags" Target="../tags/tag2324.xml"/><Relationship Id="rId329" Type="http://schemas.openxmlformats.org/officeDocument/2006/relationships/tags" Target="../tags/tag2345.xml"/><Relationship Id="rId47" Type="http://schemas.openxmlformats.org/officeDocument/2006/relationships/tags" Target="../tags/tag2063.xml"/><Relationship Id="rId68" Type="http://schemas.openxmlformats.org/officeDocument/2006/relationships/tags" Target="../tags/tag2084.xml"/><Relationship Id="rId89" Type="http://schemas.openxmlformats.org/officeDocument/2006/relationships/tags" Target="../tags/tag2105.xml"/><Relationship Id="rId112" Type="http://schemas.openxmlformats.org/officeDocument/2006/relationships/tags" Target="../tags/tag2128.xml"/><Relationship Id="rId133" Type="http://schemas.openxmlformats.org/officeDocument/2006/relationships/tags" Target="../tags/tag2149.xml"/><Relationship Id="rId154" Type="http://schemas.openxmlformats.org/officeDocument/2006/relationships/tags" Target="../tags/tag2170.xml"/><Relationship Id="rId175" Type="http://schemas.openxmlformats.org/officeDocument/2006/relationships/tags" Target="../tags/tag2191.xml"/><Relationship Id="rId340" Type="http://schemas.openxmlformats.org/officeDocument/2006/relationships/tags" Target="../tags/tag2356.xml"/><Relationship Id="rId361" Type="http://schemas.openxmlformats.org/officeDocument/2006/relationships/tags" Target="../tags/tag2377.xml"/><Relationship Id="rId196" Type="http://schemas.openxmlformats.org/officeDocument/2006/relationships/tags" Target="../tags/tag2212.xml"/><Relationship Id="rId200" Type="http://schemas.openxmlformats.org/officeDocument/2006/relationships/tags" Target="../tags/tag2216.xml"/><Relationship Id="rId16" Type="http://schemas.openxmlformats.org/officeDocument/2006/relationships/tags" Target="../tags/tag2032.xml"/><Relationship Id="rId221" Type="http://schemas.openxmlformats.org/officeDocument/2006/relationships/tags" Target="../tags/tag2237.xml"/><Relationship Id="rId242" Type="http://schemas.openxmlformats.org/officeDocument/2006/relationships/tags" Target="../tags/tag2258.xml"/><Relationship Id="rId263" Type="http://schemas.openxmlformats.org/officeDocument/2006/relationships/tags" Target="../tags/tag2279.xml"/><Relationship Id="rId284" Type="http://schemas.openxmlformats.org/officeDocument/2006/relationships/tags" Target="../tags/tag2300.xml"/><Relationship Id="rId319" Type="http://schemas.openxmlformats.org/officeDocument/2006/relationships/tags" Target="../tags/tag2335.xml"/><Relationship Id="rId37" Type="http://schemas.openxmlformats.org/officeDocument/2006/relationships/tags" Target="../tags/tag2053.xml"/><Relationship Id="rId58" Type="http://schemas.openxmlformats.org/officeDocument/2006/relationships/tags" Target="../tags/tag2074.xml"/><Relationship Id="rId79" Type="http://schemas.openxmlformats.org/officeDocument/2006/relationships/tags" Target="../tags/tag2095.xml"/><Relationship Id="rId102" Type="http://schemas.openxmlformats.org/officeDocument/2006/relationships/tags" Target="../tags/tag2118.xml"/><Relationship Id="rId123" Type="http://schemas.openxmlformats.org/officeDocument/2006/relationships/tags" Target="../tags/tag2139.xml"/><Relationship Id="rId144" Type="http://schemas.openxmlformats.org/officeDocument/2006/relationships/tags" Target="../tags/tag2160.xml"/><Relationship Id="rId330" Type="http://schemas.openxmlformats.org/officeDocument/2006/relationships/tags" Target="../tags/tag2346.xml"/><Relationship Id="rId90" Type="http://schemas.openxmlformats.org/officeDocument/2006/relationships/tags" Target="../tags/tag2106.xml"/><Relationship Id="rId165" Type="http://schemas.openxmlformats.org/officeDocument/2006/relationships/tags" Target="../tags/tag2181.xml"/><Relationship Id="rId186" Type="http://schemas.openxmlformats.org/officeDocument/2006/relationships/tags" Target="../tags/tag2202.xml"/><Relationship Id="rId351" Type="http://schemas.openxmlformats.org/officeDocument/2006/relationships/tags" Target="../tags/tag2367.xml"/><Relationship Id="rId211" Type="http://schemas.openxmlformats.org/officeDocument/2006/relationships/tags" Target="../tags/tag2227.xml"/><Relationship Id="rId232" Type="http://schemas.openxmlformats.org/officeDocument/2006/relationships/tags" Target="../tags/tag2248.xml"/><Relationship Id="rId253" Type="http://schemas.openxmlformats.org/officeDocument/2006/relationships/tags" Target="../tags/tag2269.xml"/><Relationship Id="rId274" Type="http://schemas.openxmlformats.org/officeDocument/2006/relationships/tags" Target="../tags/tag2290.xml"/><Relationship Id="rId295" Type="http://schemas.openxmlformats.org/officeDocument/2006/relationships/tags" Target="../tags/tag2311.xml"/><Relationship Id="rId309" Type="http://schemas.openxmlformats.org/officeDocument/2006/relationships/tags" Target="../tags/tag2325.xml"/><Relationship Id="rId27" Type="http://schemas.openxmlformats.org/officeDocument/2006/relationships/tags" Target="../tags/tag2043.xml"/><Relationship Id="rId48" Type="http://schemas.openxmlformats.org/officeDocument/2006/relationships/tags" Target="../tags/tag2064.xml"/><Relationship Id="rId69" Type="http://schemas.openxmlformats.org/officeDocument/2006/relationships/tags" Target="../tags/tag2085.xml"/><Relationship Id="rId113" Type="http://schemas.openxmlformats.org/officeDocument/2006/relationships/tags" Target="../tags/tag2129.xml"/><Relationship Id="rId134" Type="http://schemas.openxmlformats.org/officeDocument/2006/relationships/tags" Target="../tags/tag2150.xml"/><Relationship Id="rId320" Type="http://schemas.openxmlformats.org/officeDocument/2006/relationships/tags" Target="../tags/tag2336.xml"/><Relationship Id="rId80" Type="http://schemas.openxmlformats.org/officeDocument/2006/relationships/tags" Target="../tags/tag2096.xml"/><Relationship Id="rId155" Type="http://schemas.openxmlformats.org/officeDocument/2006/relationships/tags" Target="../tags/tag2171.xml"/><Relationship Id="rId176" Type="http://schemas.openxmlformats.org/officeDocument/2006/relationships/tags" Target="../tags/tag2192.xml"/><Relationship Id="rId197" Type="http://schemas.openxmlformats.org/officeDocument/2006/relationships/tags" Target="../tags/tag2213.xml"/><Relationship Id="rId341" Type="http://schemas.openxmlformats.org/officeDocument/2006/relationships/tags" Target="../tags/tag2357.xml"/><Relationship Id="rId362" Type="http://schemas.openxmlformats.org/officeDocument/2006/relationships/tags" Target="../tags/tag2378.xml"/><Relationship Id="rId201" Type="http://schemas.openxmlformats.org/officeDocument/2006/relationships/tags" Target="../tags/tag2217.xml"/><Relationship Id="rId222" Type="http://schemas.openxmlformats.org/officeDocument/2006/relationships/tags" Target="../tags/tag2238.xml"/><Relationship Id="rId243" Type="http://schemas.openxmlformats.org/officeDocument/2006/relationships/tags" Target="../tags/tag2259.xml"/><Relationship Id="rId264" Type="http://schemas.openxmlformats.org/officeDocument/2006/relationships/tags" Target="../tags/tag2280.xml"/><Relationship Id="rId285" Type="http://schemas.openxmlformats.org/officeDocument/2006/relationships/tags" Target="../tags/tag2301.xml"/><Relationship Id="rId17" Type="http://schemas.openxmlformats.org/officeDocument/2006/relationships/tags" Target="../tags/tag2033.xml"/><Relationship Id="rId38" Type="http://schemas.openxmlformats.org/officeDocument/2006/relationships/tags" Target="../tags/tag2054.xml"/><Relationship Id="rId59" Type="http://schemas.openxmlformats.org/officeDocument/2006/relationships/tags" Target="../tags/tag2075.xml"/><Relationship Id="rId103" Type="http://schemas.openxmlformats.org/officeDocument/2006/relationships/tags" Target="../tags/tag2119.xml"/><Relationship Id="rId124" Type="http://schemas.openxmlformats.org/officeDocument/2006/relationships/tags" Target="../tags/tag2140.xml"/><Relationship Id="rId310" Type="http://schemas.openxmlformats.org/officeDocument/2006/relationships/tags" Target="../tags/tag2326.xml"/><Relationship Id="rId70" Type="http://schemas.openxmlformats.org/officeDocument/2006/relationships/tags" Target="../tags/tag2086.xml"/><Relationship Id="rId91" Type="http://schemas.openxmlformats.org/officeDocument/2006/relationships/tags" Target="../tags/tag2107.xml"/><Relationship Id="rId145" Type="http://schemas.openxmlformats.org/officeDocument/2006/relationships/tags" Target="../tags/tag2161.xml"/><Relationship Id="rId166" Type="http://schemas.openxmlformats.org/officeDocument/2006/relationships/tags" Target="../tags/tag2182.xml"/><Relationship Id="rId187" Type="http://schemas.openxmlformats.org/officeDocument/2006/relationships/tags" Target="../tags/tag2203.xml"/><Relationship Id="rId331" Type="http://schemas.openxmlformats.org/officeDocument/2006/relationships/tags" Target="../tags/tag2347.xml"/><Relationship Id="rId352" Type="http://schemas.openxmlformats.org/officeDocument/2006/relationships/tags" Target="../tags/tag2368.xml"/><Relationship Id="rId1" Type="http://schemas.openxmlformats.org/officeDocument/2006/relationships/tags" Target="../tags/tag2017.xml"/><Relationship Id="rId212" Type="http://schemas.openxmlformats.org/officeDocument/2006/relationships/tags" Target="../tags/tag2228.xml"/><Relationship Id="rId233" Type="http://schemas.openxmlformats.org/officeDocument/2006/relationships/tags" Target="../tags/tag2249.xml"/><Relationship Id="rId254" Type="http://schemas.openxmlformats.org/officeDocument/2006/relationships/tags" Target="../tags/tag2270.xml"/><Relationship Id="rId28" Type="http://schemas.openxmlformats.org/officeDocument/2006/relationships/tags" Target="../tags/tag2044.xml"/><Relationship Id="rId49" Type="http://schemas.openxmlformats.org/officeDocument/2006/relationships/tags" Target="../tags/tag2065.xml"/><Relationship Id="rId114" Type="http://schemas.openxmlformats.org/officeDocument/2006/relationships/tags" Target="../tags/tag2130.xml"/><Relationship Id="rId275" Type="http://schemas.openxmlformats.org/officeDocument/2006/relationships/tags" Target="../tags/tag2291.xml"/><Relationship Id="rId296" Type="http://schemas.openxmlformats.org/officeDocument/2006/relationships/tags" Target="../tags/tag2312.xml"/><Relationship Id="rId300" Type="http://schemas.openxmlformats.org/officeDocument/2006/relationships/tags" Target="../tags/tag2316.xml"/><Relationship Id="rId60" Type="http://schemas.openxmlformats.org/officeDocument/2006/relationships/tags" Target="../tags/tag2076.xml"/><Relationship Id="rId81" Type="http://schemas.openxmlformats.org/officeDocument/2006/relationships/tags" Target="../tags/tag2097.xml"/><Relationship Id="rId135" Type="http://schemas.openxmlformats.org/officeDocument/2006/relationships/tags" Target="../tags/tag2151.xml"/><Relationship Id="rId156" Type="http://schemas.openxmlformats.org/officeDocument/2006/relationships/tags" Target="../tags/tag2172.xml"/><Relationship Id="rId177" Type="http://schemas.openxmlformats.org/officeDocument/2006/relationships/tags" Target="../tags/tag2193.xml"/><Relationship Id="rId198" Type="http://schemas.openxmlformats.org/officeDocument/2006/relationships/tags" Target="../tags/tag2214.xml"/><Relationship Id="rId321" Type="http://schemas.openxmlformats.org/officeDocument/2006/relationships/tags" Target="../tags/tag2337.xml"/><Relationship Id="rId342" Type="http://schemas.openxmlformats.org/officeDocument/2006/relationships/tags" Target="../tags/tag2358.xml"/><Relationship Id="rId363" Type="http://schemas.openxmlformats.org/officeDocument/2006/relationships/slideLayout" Target="../slideLayouts/slideLayout1.xml"/><Relationship Id="rId202" Type="http://schemas.openxmlformats.org/officeDocument/2006/relationships/tags" Target="../tags/tag2218.xml"/><Relationship Id="rId223" Type="http://schemas.openxmlformats.org/officeDocument/2006/relationships/tags" Target="../tags/tag2239.xml"/><Relationship Id="rId244" Type="http://schemas.openxmlformats.org/officeDocument/2006/relationships/tags" Target="../tags/tag2260.xml"/><Relationship Id="rId18" Type="http://schemas.openxmlformats.org/officeDocument/2006/relationships/tags" Target="../tags/tag2034.xml"/><Relationship Id="rId39" Type="http://schemas.openxmlformats.org/officeDocument/2006/relationships/tags" Target="../tags/tag2055.xml"/><Relationship Id="rId265" Type="http://schemas.openxmlformats.org/officeDocument/2006/relationships/tags" Target="../tags/tag2281.xml"/><Relationship Id="rId286" Type="http://schemas.openxmlformats.org/officeDocument/2006/relationships/tags" Target="../tags/tag2302.xml"/><Relationship Id="rId50" Type="http://schemas.openxmlformats.org/officeDocument/2006/relationships/tags" Target="../tags/tag2066.xml"/><Relationship Id="rId104" Type="http://schemas.openxmlformats.org/officeDocument/2006/relationships/tags" Target="../tags/tag2120.xml"/><Relationship Id="rId125" Type="http://schemas.openxmlformats.org/officeDocument/2006/relationships/tags" Target="../tags/tag2141.xml"/><Relationship Id="rId146" Type="http://schemas.openxmlformats.org/officeDocument/2006/relationships/tags" Target="../tags/tag2162.xml"/><Relationship Id="rId167" Type="http://schemas.openxmlformats.org/officeDocument/2006/relationships/tags" Target="../tags/tag2183.xml"/><Relationship Id="rId188" Type="http://schemas.openxmlformats.org/officeDocument/2006/relationships/tags" Target="../tags/tag2204.xml"/><Relationship Id="rId311" Type="http://schemas.openxmlformats.org/officeDocument/2006/relationships/tags" Target="../tags/tag2327.xml"/><Relationship Id="rId332" Type="http://schemas.openxmlformats.org/officeDocument/2006/relationships/tags" Target="../tags/tag2348.xml"/><Relationship Id="rId353" Type="http://schemas.openxmlformats.org/officeDocument/2006/relationships/tags" Target="../tags/tag2369.xml"/><Relationship Id="rId71" Type="http://schemas.openxmlformats.org/officeDocument/2006/relationships/tags" Target="../tags/tag2087.xml"/><Relationship Id="rId92" Type="http://schemas.openxmlformats.org/officeDocument/2006/relationships/tags" Target="../tags/tag2108.xml"/><Relationship Id="rId213" Type="http://schemas.openxmlformats.org/officeDocument/2006/relationships/tags" Target="../tags/tag2229.xml"/><Relationship Id="rId234" Type="http://schemas.openxmlformats.org/officeDocument/2006/relationships/tags" Target="../tags/tag2250.xml"/><Relationship Id="rId2" Type="http://schemas.openxmlformats.org/officeDocument/2006/relationships/tags" Target="../tags/tag2018.xml"/><Relationship Id="rId29" Type="http://schemas.openxmlformats.org/officeDocument/2006/relationships/tags" Target="../tags/tag2045.xml"/><Relationship Id="rId255" Type="http://schemas.openxmlformats.org/officeDocument/2006/relationships/tags" Target="../tags/tag2271.xml"/><Relationship Id="rId276" Type="http://schemas.openxmlformats.org/officeDocument/2006/relationships/tags" Target="../tags/tag2292.xml"/><Relationship Id="rId297" Type="http://schemas.openxmlformats.org/officeDocument/2006/relationships/tags" Target="../tags/tag2313.xml"/><Relationship Id="rId40" Type="http://schemas.openxmlformats.org/officeDocument/2006/relationships/tags" Target="../tags/tag2056.xml"/><Relationship Id="rId115" Type="http://schemas.openxmlformats.org/officeDocument/2006/relationships/tags" Target="../tags/tag2131.xml"/><Relationship Id="rId136" Type="http://schemas.openxmlformats.org/officeDocument/2006/relationships/tags" Target="../tags/tag2152.xml"/><Relationship Id="rId157" Type="http://schemas.openxmlformats.org/officeDocument/2006/relationships/tags" Target="../tags/tag2173.xml"/><Relationship Id="rId178" Type="http://schemas.openxmlformats.org/officeDocument/2006/relationships/tags" Target="../tags/tag2194.xml"/><Relationship Id="rId301" Type="http://schemas.openxmlformats.org/officeDocument/2006/relationships/tags" Target="../tags/tag2317.xml"/><Relationship Id="rId322" Type="http://schemas.openxmlformats.org/officeDocument/2006/relationships/tags" Target="../tags/tag2338.xml"/><Relationship Id="rId343" Type="http://schemas.openxmlformats.org/officeDocument/2006/relationships/tags" Target="../tags/tag2359.xml"/><Relationship Id="rId61" Type="http://schemas.openxmlformats.org/officeDocument/2006/relationships/tags" Target="../tags/tag2077.xml"/><Relationship Id="rId82" Type="http://schemas.openxmlformats.org/officeDocument/2006/relationships/tags" Target="../tags/tag2098.xml"/><Relationship Id="rId199" Type="http://schemas.openxmlformats.org/officeDocument/2006/relationships/tags" Target="../tags/tag2215.xml"/><Relationship Id="rId203" Type="http://schemas.openxmlformats.org/officeDocument/2006/relationships/tags" Target="../tags/tag2219.xml"/><Relationship Id="rId19" Type="http://schemas.openxmlformats.org/officeDocument/2006/relationships/tags" Target="../tags/tag2035.xml"/><Relationship Id="rId224" Type="http://schemas.openxmlformats.org/officeDocument/2006/relationships/tags" Target="../tags/tag2240.xml"/><Relationship Id="rId245" Type="http://schemas.openxmlformats.org/officeDocument/2006/relationships/tags" Target="../tags/tag2261.xml"/><Relationship Id="rId266" Type="http://schemas.openxmlformats.org/officeDocument/2006/relationships/tags" Target="../tags/tag2282.xml"/><Relationship Id="rId287" Type="http://schemas.openxmlformats.org/officeDocument/2006/relationships/tags" Target="../tags/tag2303.xml"/><Relationship Id="rId30" Type="http://schemas.openxmlformats.org/officeDocument/2006/relationships/tags" Target="../tags/tag2046.xml"/><Relationship Id="rId105" Type="http://schemas.openxmlformats.org/officeDocument/2006/relationships/tags" Target="../tags/tag2121.xml"/><Relationship Id="rId126" Type="http://schemas.openxmlformats.org/officeDocument/2006/relationships/tags" Target="../tags/tag2142.xml"/><Relationship Id="rId147" Type="http://schemas.openxmlformats.org/officeDocument/2006/relationships/tags" Target="../tags/tag2163.xml"/><Relationship Id="rId168" Type="http://schemas.openxmlformats.org/officeDocument/2006/relationships/tags" Target="../tags/tag2184.xml"/><Relationship Id="rId312" Type="http://schemas.openxmlformats.org/officeDocument/2006/relationships/tags" Target="../tags/tag2328.xml"/><Relationship Id="rId333" Type="http://schemas.openxmlformats.org/officeDocument/2006/relationships/tags" Target="../tags/tag2349.xml"/><Relationship Id="rId354" Type="http://schemas.openxmlformats.org/officeDocument/2006/relationships/tags" Target="../tags/tag2370.xml"/><Relationship Id="rId51" Type="http://schemas.openxmlformats.org/officeDocument/2006/relationships/tags" Target="../tags/tag2067.xml"/><Relationship Id="rId72" Type="http://schemas.openxmlformats.org/officeDocument/2006/relationships/tags" Target="../tags/tag2088.xml"/><Relationship Id="rId93" Type="http://schemas.openxmlformats.org/officeDocument/2006/relationships/tags" Target="../tags/tag2109.xml"/><Relationship Id="rId189" Type="http://schemas.openxmlformats.org/officeDocument/2006/relationships/tags" Target="../tags/tag2205.xml"/><Relationship Id="rId3" Type="http://schemas.openxmlformats.org/officeDocument/2006/relationships/tags" Target="../tags/tag2019.xml"/><Relationship Id="rId214" Type="http://schemas.openxmlformats.org/officeDocument/2006/relationships/tags" Target="../tags/tag2230.xml"/><Relationship Id="rId235" Type="http://schemas.openxmlformats.org/officeDocument/2006/relationships/tags" Target="../tags/tag2251.xml"/><Relationship Id="rId256" Type="http://schemas.openxmlformats.org/officeDocument/2006/relationships/tags" Target="../tags/tag2272.xml"/><Relationship Id="rId277" Type="http://schemas.openxmlformats.org/officeDocument/2006/relationships/tags" Target="../tags/tag2293.xml"/><Relationship Id="rId298" Type="http://schemas.openxmlformats.org/officeDocument/2006/relationships/tags" Target="../tags/tag2314.xml"/><Relationship Id="rId116" Type="http://schemas.openxmlformats.org/officeDocument/2006/relationships/tags" Target="../tags/tag2132.xml"/><Relationship Id="rId137" Type="http://schemas.openxmlformats.org/officeDocument/2006/relationships/tags" Target="../tags/tag2153.xml"/><Relationship Id="rId158" Type="http://schemas.openxmlformats.org/officeDocument/2006/relationships/tags" Target="../tags/tag2174.xml"/><Relationship Id="rId302" Type="http://schemas.openxmlformats.org/officeDocument/2006/relationships/tags" Target="../tags/tag2318.xml"/><Relationship Id="rId323" Type="http://schemas.openxmlformats.org/officeDocument/2006/relationships/tags" Target="../tags/tag2339.xml"/><Relationship Id="rId344" Type="http://schemas.openxmlformats.org/officeDocument/2006/relationships/tags" Target="../tags/tag2360.xml"/><Relationship Id="rId20" Type="http://schemas.openxmlformats.org/officeDocument/2006/relationships/tags" Target="../tags/tag2036.xml"/><Relationship Id="rId41" Type="http://schemas.openxmlformats.org/officeDocument/2006/relationships/tags" Target="../tags/tag2057.xml"/><Relationship Id="rId62" Type="http://schemas.openxmlformats.org/officeDocument/2006/relationships/tags" Target="../tags/tag2078.xml"/><Relationship Id="rId83" Type="http://schemas.openxmlformats.org/officeDocument/2006/relationships/tags" Target="../tags/tag2099.xml"/><Relationship Id="rId179" Type="http://schemas.openxmlformats.org/officeDocument/2006/relationships/tags" Target="../tags/tag2195.xml"/><Relationship Id="rId190" Type="http://schemas.openxmlformats.org/officeDocument/2006/relationships/tags" Target="../tags/tag2206.xml"/><Relationship Id="rId204" Type="http://schemas.openxmlformats.org/officeDocument/2006/relationships/tags" Target="../tags/tag2220.xml"/><Relationship Id="rId225" Type="http://schemas.openxmlformats.org/officeDocument/2006/relationships/tags" Target="../tags/tag2241.xml"/><Relationship Id="rId246" Type="http://schemas.openxmlformats.org/officeDocument/2006/relationships/tags" Target="../tags/tag2262.xml"/><Relationship Id="rId267" Type="http://schemas.openxmlformats.org/officeDocument/2006/relationships/tags" Target="../tags/tag2283.xml"/><Relationship Id="rId288" Type="http://schemas.openxmlformats.org/officeDocument/2006/relationships/tags" Target="../tags/tag230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495.xml"/><Relationship Id="rId21" Type="http://schemas.openxmlformats.org/officeDocument/2006/relationships/tags" Target="../tags/tag2399.xml"/><Relationship Id="rId42" Type="http://schemas.openxmlformats.org/officeDocument/2006/relationships/tags" Target="../tags/tag2420.xml"/><Relationship Id="rId63" Type="http://schemas.openxmlformats.org/officeDocument/2006/relationships/tags" Target="../tags/tag2441.xml"/><Relationship Id="rId84" Type="http://schemas.openxmlformats.org/officeDocument/2006/relationships/tags" Target="../tags/tag2462.xml"/><Relationship Id="rId138" Type="http://schemas.openxmlformats.org/officeDocument/2006/relationships/tags" Target="../tags/tag2516.xml"/><Relationship Id="rId159" Type="http://schemas.openxmlformats.org/officeDocument/2006/relationships/tags" Target="../tags/tag2537.xml"/><Relationship Id="rId170" Type="http://schemas.openxmlformats.org/officeDocument/2006/relationships/tags" Target="../tags/tag2548.xml"/><Relationship Id="rId191" Type="http://schemas.openxmlformats.org/officeDocument/2006/relationships/tags" Target="../tags/tag2569.xml"/><Relationship Id="rId205" Type="http://schemas.openxmlformats.org/officeDocument/2006/relationships/tags" Target="../tags/tag2583.xml"/><Relationship Id="rId226" Type="http://schemas.openxmlformats.org/officeDocument/2006/relationships/tags" Target="../tags/tag2604.xml"/><Relationship Id="rId247" Type="http://schemas.openxmlformats.org/officeDocument/2006/relationships/tags" Target="../tags/tag2625.xml"/><Relationship Id="rId107" Type="http://schemas.openxmlformats.org/officeDocument/2006/relationships/tags" Target="../tags/tag2485.xml"/><Relationship Id="rId11" Type="http://schemas.openxmlformats.org/officeDocument/2006/relationships/tags" Target="../tags/tag2389.xml"/><Relationship Id="rId32" Type="http://schemas.openxmlformats.org/officeDocument/2006/relationships/tags" Target="../tags/tag2410.xml"/><Relationship Id="rId53" Type="http://schemas.openxmlformats.org/officeDocument/2006/relationships/tags" Target="../tags/tag2431.xml"/><Relationship Id="rId74" Type="http://schemas.openxmlformats.org/officeDocument/2006/relationships/tags" Target="../tags/tag2452.xml"/><Relationship Id="rId128" Type="http://schemas.openxmlformats.org/officeDocument/2006/relationships/tags" Target="../tags/tag2506.xml"/><Relationship Id="rId149" Type="http://schemas.openxmlformats.org/officeDocument/2006/relationships/tags" Target="../tags/tag2527.xml"/><Relationship Id="rId5" Type="http://schemas.openxmlformats.org/officeDocument/2006/relationships/tags" Target="../tags/tag2383.xml"/><Relationship Id="rId95" Type="http://schemas.openxmlformats.org/officeDocument/2006/relationships/tags" Target="../tags/tag2473.xml"/><Relationship Id="rId160" Type="http://schemas.openxmlformats.org/officeDocument/2006/relationships/tags" Target="../tags/tag2538.xml"/><Relationship Id="rId181" Type="http://schemas.openxmlformats.org/officeDocument/2006/relationships/tags" Target="../tags/tag2559.xml"/><Relationship Id="rId216" Type="http://schemas.openxmlformats.org/officeDocument/2006/relationships/tags" Target="../tags/tag2594.xml"/><Relationship Id="rId237" Type="http://schemas.openxmlformats.org/officeDocument/2006/relationships/tags" Target="../tags/tag2615.xml"/><Relationship Id="rId22" Type="http://schemas.openxmlformats.org/officeDocument/2006/relationships/tags" Target="../tags/tag2400.xml"/><Relationship Id="rId43" Type="http://schemas.openxmlformats.org/officeDocument/2006/relationships/tags" Target="../tags/tag2421.xml"/><Relationship Id="rId64" Type="http://schemas.openxmlformats.org/officeDocument/2006/relationships/tags" Target="../tags/tag2442.xml"/><Relationship Id="rId118" Type="http://schemas.openxmlformats.org/officeDocument/2006/relationships/tags" Target="../tags/tag2496.xml"/><Relationship Id="rId139" Type="http://schemas.openxmlformats.org/officeDocument/2006/relationships/tags" Target="../tags/tag2517.xml"/><Relationship Id="rId85" Type="http://schemas.openxmlformats.org/officeDocument/2006/relationships/tags" Target="../tags/tag2463.xml"/><Relationship Id="rId150" Type="http://schemas.openxmlformats.org/officeDocument/2006/relationships/tags" Target="../tags/tag2528.xml"/><Relationship Id="rId171" Type="http://schemas.openxmlformats.org/officeDocument/2006/relationships/tags" Target="../tags/tag2549.xml"/><Relationship Id="rId192" Type="http://schemas.openxmlformats.org/officeDocument/2006/relationships/tags" Target="../tags/tag2570.xml"/><Relationship Id="rId206" Type="http://schemas.openxmlformats.org/officeDocument/2006/relationships/tags" Target="../tags/tag2584.xml"/><Relationship Id="rId227" Type="http://schemas.openxmlformats.org/officeDocument/2006/relationships/tags" Target="../tags/tag2605.xml"/><Relationship Id="rId248" Type="http://schemas.openxmlformats.org/officeDocument/2006/relationships/tags" Target="../tags/tag2626.xml"/><Relationship Id="rId12" Type="http://schemas.openxmlformats.org/officeDocument/2006/relationships/tags" Target="../tags/tag2390.xml"/><Relationship Id="rId33" Type="http://schemas.openxmlformats.org/officeDocument/2006/relationships/tags" Target="../tags/tag2411.xml"/><Relationship Id="rId108" Type="http://schemas.openxmlformats.org/officeDocument/2006/relationships/tags" Target="../tags/tag2486.xml"/><Relationship Id="rId129" Type="http://schemas.openxmlformats.org/officeDocument/2006/relationships/tags" Target="../tags/tag2507.xml"/><Relationship Id="rId54" Type="http://schemas.openxmlformats.org/officeDocument/2006/relationships/tags" Target="../tags/tag2432.xml"/><Relationship Id="rId70" Type="http://schemas.openxmlformats.org/officeDocument/2006/relationships/tags" Target="../tags/tag2448.xml"/><Relationship Id="rId75" Type="http://schemas.openxmlformats.org/officeDocument/2006/relationships/tags" Target="../tags/tag2453.xml"/><Relationship Id="rId91" Type="http://schemas.openxmlformats.org/officeDocument/2006/relationships/tags" Target="../tags/tag2469.xml"/><Relationship Id="rId96" Type="http://schemas.openxmlformats.org/officeDocument/2006/relationships/tags" Target="../tags/tag2474.xml"/><Relationship Id="rId140" Type="http://schemas.openxmlformats.org/officeDocument/2006/relationships/tags" Target="../tags/tag2518.xml"/><Relationship Id="rId145" Type="http://schemas.openxmlformats.org/officeDocument/2006/relationships/tags" Target="../tags/tag2523.xml"/><Relationship Id="rId161" Type="http://schemas.openxmlformats.org/officeDocument/2006/relationships/tags" Target="../tags/tag2539.xml"/><Relationship Id="rId166" Type="http://schemas.openxmlformats.org/officeDocument/2006/relationships/tags" Target="../tags/tag2544.xml"/><Relationship Id="rId182" Type="http://schemas.openxmlformats.org/officeDocument/2006/relationships/tags" Target="../tags/tag2560.xml"/><Relationship Id="rId187" Type="http://schemas.openxmlformats.org/officeDocument/2006/relationships/tags" Target="../tags/tag2565.xml"/><Relationship Id="rId217" Type="http://schemas.openxmlformats.org/officeDocument/2006/relationships/tags" Target="../tags/tag2595.xml"/><Relationship Id="rId1" Type="http://schemas.openxmlformats.org/officeDocument/2006/relationships/tags" Target="../tags/tag2379.xml"/><Relationship Id="rId6" Type="http://schemas.openxmlformats.org/officeDocument/2006/relationships/tags" Target="../tags/tag2384.xml"/><Relationship Id="rId212" Type="http://schemas.openxmlformats.org/officeDocument/2006/relationships/tags" Target="../tags/tag2590.xml"/><Relationship Id="rId233" Type="http://schemas.openxmlformats.org/officeDocument/2006/relationships/tags" Target="../tags/tag2611.xml"/><Relationship Id="rId238" Type="http://schemas.openxmlformats.org/officeDocument/2006/relationships/tags" Target="../tags/tag2616.xml"/><Relationship Id="rId254" Type="http://schemas.openxmlformats.org/officeDocument/2006/relationships/slideLayout" Target="../slideLayouts/slideLayout1.xml"/><Relationship Id="rId23" Type="http://schemas.openxmlformats.org/officeDocument/2006/relationships/tags" Target="../tags/tag2401.xml"/><Relationship Id="rId28" Type="http://schemas.openxmlformats.org/officeDocument/2006/relationships/tags" Target="../tags/tag2406.xml"/><Relationship Id="rId49" Type="http://schemas.openxmlformats.org/officeDocument/2006/relationships/tags" Target="../tags/tag2427.xml"/><Relationship Id="rId114" Type="http://schemas.openxmlformats.org/officeDocument/2006/relationships/tags" Target="../tags/tag2492.xml"/><Relationship Id="rId119" Type="http://schemas.openxmlformats.org/officeDocument/2006/relationships/tags" Target="../tags/tag2497.xml"/><Relationship Id="rId44" Type="http://schemas.openxmlformats.org/officeDocument/2006/relationships/tags" Target="../tags/tag2422.xml"/><Relationship Id="rId60" Type="http://schemas.openxmlformats.org/officeDocument/2006/relationships/tags" Target="../tags/tag2438.xml"/><Relationship Id="rId65" Type="http://schemas.openxmlformats.org/officeDocument/2006/relationships/tags" Target="../tags/tag2443.xml"/><Relationship Id="rId81" Type="http://schemas.openxmlformats.org/officeDocument/2006/relationships/tags" Target="../tags/tag2459.xml"/><Relationship Id="rId86" Type="http://schemas.openxmlformats.org/officeDocument/2006/relationships/tags" Target="../tags/tag2464.xml"/><Relationship Id="rId130" Type="http://schemas.openxmlformats.org/officeDocument/2006/relationships/tags" Target="../tags/tag2508.xml"/><Relationship Id="rId135" Type="http://schemas.openxmlformats.org/officeDocument/2006/relationships/tags" Target="../tags/tag2513.xml"/><Relationship Id="rId151" Type="http://schemas.openxmlformats.org/officeDocument/2006/relationships/tags" Target="../tags/tag2529.xml"/><Relationship Id="rId156" Type="http://schemas.openxmlformats.org/officeDocument/2006/relationships/tags" Target="../tags/tag2534.xml"/><Relationship Id="rId177" Type="http://schemas.openxmlformats.org/officeDocument/2006/relationships/tags" Target="../tags/tag2555.xml"/><Relationship Id="rId198" Type="http://schemas.openxmlformats.org/officeDocument/2006/relationships/tags" Target="../tags/tag2576.xml"/><Relationship Id="rId172" Type="http://schemas.openxmlformats.org/officeDocument/2006/relationships/tags" Target="../tags/tag2550.xml"/><Relationship Id="rId193" Type="http://schemas.openxmlformats.org/officeDocument/2006/relationships/tags" Target="../tags/tag2571.xml"/><Relationship Id="rId202" Type="http://schemas.openxmlformats.org/officeDocument/2006/relationships/tags" Target="../tags/tag2580.xml"/><Relationship Id="rId207" Type="http://schemas.openxmlformats.org/officeDocument/2006/relationships/tags" Target="../tags/tag2585.xml"/><Relationship Id="rId223" Type="http://schemas.openxmlformats.org/officeDocument/2006/relationships/tags" Target="../tags/tag2601.xml"/><Relationship Id="rId228" Type="http://schemas.openxmlformats.org/officeDocument/2006/relationships/tags" Target="../tags/tag2606.xml"/><Relationship Id="rId244" Type="http://schemas.openxmlformats.org/officeDocument/2006/relationships/tags" Target="../tags/tag2622.xml"/><Relationship Id="rId249" Type="http://schemas.openxmlformats.org/officeDocument/2006/relationships/tags" Target="../tags/tag2627.xml"/><Relationship Id="rId13" Type="http://schemas.openxmlformats.org/officeDocument/2006/relationships/tags" Target="../tags/tag2391.xml"/><Relationship Id="rId18" Type="http://schemas.openxmlformats.org/officeDocument/2006/relationships/tags" Target="../tags/tag2396.xml"/><Relationship Id="rId39" Type="http://schemas.openxmlformats.org/officeDocument/2006/relationships/tags" Target="../tags/tag2417.xml"/><Relationship Id="rId109" Type="http://schemas.openxmlformats.org/officeDocument/2006/relationships/tags" Target="../tags/tag2487.xml"/><Relationship Id="rId34" Type="http://schemas.openxmlformats.org/officeDocument/2006/relationships/tags" Target="../tags/tag2412.xml"/><Relationship Id="rId50" Type="http://schemas.openxmlformats.org/officeDocument/2006/relationships/tags" Target="../tags/tag2428.xml"/><Relationship Id="rId55" Type="http://schemas.openxmlformats.org/officeDocument/2006/relationships/tags" Target="../tags/tag2433.xml"/><Relationship Id="rId76" Type="http://schemas.openxmlformats.org/officeDocument/2006/relationships/tags" Target="../tags/tag2454.xml"/><Relationship Id="rId97" Type="http://schemas.openxmlformats.org/officeDocument/2006/relationships/tags" Target="../tags/tag2475.xml"/><Relationship Id="rId104" Type="http://schemas.openxmlformats.org/officeDocument/2006/relationships/tags" Target="../tags/tag2482.xml"/><Relationship Id="rId120" Type="http://schemas.openxmlformats.org/officeDocument/2006/relationships/tags" Target="../tags/tag2498.xml"/><Relationship Id="rId125" Type="http://schemas.openxmlformats.org/officeDocument/2006/relationships/tags" Target="../tags/tag2503.xml"/><Relationship Id="rId141" Type="http://schemas.openxmlformats.org/officeDocument/2006/relationships/tags" Target="../tags/tag2519.xml"/><Relationship Id="rId146" Type="http://schemas.openxmlformats.org/officeDocument/2006/relationships/tags" Target="../tags/tag2524.xml"/><Relationship Id="rId167" Type="http://schemas.openxmlformats.org/officeDocument/2006/relationships/tags" Target="../tags/tag2545.xml"/><Relationship Id="rId188" Type="http://schemas.openxmlformats.org/officeDocument/2006/relationships/tags" Target="../tags/tag2566.xml"/><Relationship Id="rId7" Type="http://schemas.openxmlformats.org/officeDocument/2006/relationships/tags" Target="../tags/tag2385.xml"/><Relationship Id="rId71" Type="http://schemas.openxmlformats.org/officeDocument/2006/relationships/tags" Target="../tags/tag2449.xml"/><Relationship Id="rId92" Type="http://schemas.openxmlformats.org/officeDocument/2006/relationships/tags" Target="../tags/tag2470.xml"/><Relationship Id="rId162" Type="http://schemas.openxmlformats.org/officeDocument/2006/relationships/tags" Target="../tags/tag2540.xml"/><Relationship Id="rId183" Type="http://schemas.openxmlformats.org/officeDocument/2006/relationships/tags" Target="../tags/tag2561.xml"/><Relationship Id="rId213" Type="http://schemas.openxmlformats.org/officeDocument/2006/relationships/tags" Target="../tags/tag2591.xml"/><Relationship Id="rId218" Type="http://schemas.openxmlformats.org/officeDocument/2006/relationships/tags" Target="../tags/tag2596.xml"/><Relationship Id="rId234" Type="http://schemas.openxmlformats.org/officeDocument/2006/relationships/tags" Target="../tags/tag2612.xml"/><Relationship Id="rId239" Type="http://schemas.openxmlformats.org/officeDocument/2006/relationships/tags" Target="../tags/tag2617.xml"/><Relationship Id="rId2" Type="http://schemas.openxmlformats.org/officeDocument/2006/relationships/tags" Target="../tags/tag2380.xml"/><Relationship Id="rId29" Type="http://schemas.openxmlformats.org/officeDocument/2006/relationships/tags" Target="../tags/tag2407.xml"/><Relationship Id="rId250" Type="http://schemas.openxmlformats.org/officeDocument/2006/relationships/tags" Target="../tags/tag2628.xml"/><Relationship Id="rId24" Type="http://schemas.openxmlformats.org/officeDocument/2006/relationships/tags" Target="../tags/tag2402.xml"/><Relationship Id="rId40" Type="http://schemas.openxmlformats.org/officeDocument/2006/relationships/tags" Target="../tags/tag2418.xml"/><Relationship Id="rId45" Type="http://schemas.openxmlformats.org/officeDocument/2006/relationships/tags" Target="../tags/tag2423.xml"/><Relationship Id="rId66" Type="http://schemas.openxmlformats.org/officeDocument/2006/relationships/tags" Target="../tags/tag2444.xml"/><Relationship Id="rId87" Type="http://schemas.openxmlformats.org/officeDocument/2006/relationships/tags" Target="../tags/tag2465.xml"/><Relationship Id="rId110" Type="http://schemas.openxmlformats.org/officeDocument/2006/relationships/tags" Target="../tags/tag2488.xml"/><Relationship Id="rId115" Type="http://schemas.openxmlformats.org/officeDocument/2006/relationships/tags" Target="../tags/tag2493.xml"/><Relationship Id="rId131" Type="http://schemas.openxmlformats.org/officeDocument/2006/relationships/tags" Target="../tags/tag2509.xml"/><Relationship Id="rId136" Type="http://schemas.openxmlformats.org/officeDocument/2006/relationships/tags" Target="../tags/tag2514.xml"/><Relationship Id="rId157" Type="http://schemas.openxmlformats.org/officeDocument/2006/relationships/tags" Target="../tags/tag2535.xml"/><Relationship Id="rId178" Type="http://schemas.openxmlformats.org/officeDocument/2006/relationships/tags" Target="../tags/tag2556.xml"/><Relationship Id="rId61" Type="http://schemas.openxmlformats.org/officeDocument/2006/relationships/tags" Target="../tags/tag2439.xml"/><Relationship Id="rId82" Type="http://schemas.openxmlformats.org/officeDocument/2006/relationships/tags" Target="../tags/tag2460.xml"/><Relationship Id="rId152" Type="http://schemas.openxmlformats.org/officeDocument/2006/relationships/tags" Target="../tags/tag2530.xml"/><Relationship Id="rId173" Type="http://schemas.openxmlformats.org/officeDocument/2006/relationships/tags" Target="../tags/tag2551.xml"/><Relationship Id="rId194" Type="http://schemas.openxmlformats.org/officeDocument/2006/relationships/tags" Target="../tags/tag2572.xml"/><Relationship Id="rId199" Type="http://schemas.openxmlformats.org/officeDocument/2006/relationships/tags" Target="../tags/tag2577.xml"/><Relationship Id="rId203" Type="http://schemas.openxmlformats.org/officeDocument/2006/relationships/tags" Target="../tags/tag2581.xml"/><Relationship Id="rId208" Type="http://schemas.openxmlformats.org/officeDocument/2006/relationships/tags" Target="../tags/tag2586.xml"/><Relationship Id="rId229" Type="http://schemas.openxmlformats.org/officeDocument/2006/relationships/tags" Target="../tags/tag2607.xml"/><Relationship Id="rId19" Type="http://schemas.openxmlformats.org/officeDocument/2006/relationships/tags" Target="../tags/tag2397.xml"/><Relationship Id="rId224" Type="http://schemas.openxmlformats.org/officeDocument/2006/relationships/tags" Target="../tags/tag2602.xml"/><Relationship Id="rId240" Type="http://schemas.openxmlformats.org/officeDocument/2006/relationships/tags" Target="../tags/tag2618.xml"/><Relationship Id="rId245" Type="http://schemas.openxmlformats.org/officeDocument/2006/relationships/tags" Target="../tags/tag2623.xml"/><Relationship Id="rId14" Type="http://schemas.openxmlformats.org/officeDocument/2006/relationships/tags" Target="../tags/tag2392.xml"/><Relationship Id="rId30" Type="http://schemas.openxmlformats.org/officeDocument/2006/relationships/tags" Target="../tags/tag2408.xml"/><Relationship Id="rId35" Type="http://schemas.openxmlformats.org/officeDocument/2006/relationships/tags" Target="../tags/tag2413.xml"/><Relationship Id="rId56" Type="http://schemas.openxmlformats.org/officeDocument/2006/relationships/tags" Target="../tags/tag2434.xml"/><Relationship Id="rId77" Type="http://schemas.openxmlformats.org/officeDocument/2006/relationships/tags" Target="../tags/tag2455.xml"/><Relationship Id="rId100" Type="http://schemas.openxmlformats.org/officeDocument/2006/relationships/tags" Target="../tags/tag2478.xml"/><Relationship Id="rId105" Type="http://schemas.openxmlformats.org/officeDocument/2006/relationships/tags" Target="../tags/tag2483.xml"/><Relationship Id="rId126" Type="http://schemas.openxmlformats.org/officeDocument/2006/relationships/tags" Target="../tags/tag2504.xml"/><Relationship Id="rId147" Type="http://schemas.openxmlformats.org/officeDocument/2006/relationships/tags" Target="../tags/tag2525.xml"/><Relationship Id="rId168" Type="http://schemas.openxmlformats.org/officeDocument/2006/relationships/tags" Target="../tags/tag2546.xml"/><Relationship Id="rId8" Type="http://schemas.openxmlformats.org/officeDocument/2006/relationships/tags" Target="../tags/tag2386.xml"/><Relationship Id="rId51" Type="http://schemas.openxmlformats.org/officeDocument/2006/relationships/tags" Target="../tags/tag2429.xml"/><Relationship Id="rId72" Type="http://schemas.openxmlformats.org/officeDocument/2006/relationships/tags" Target="../tags/tag2450.xml"/><Relationship Id="rId93" Type="http://schemas.openxmlformats.org/officeDocument/2006/relationships/tags" Target="../tags/tag2471.xml"/><Relationship Id="rId98" Type="http://schemas.openxmlformats.org/officeDocument/2006/relationships/tags" Target="../tags/tag2476.xml"/><Relationship Id="rId121" Type="http://schemas.openxmlformats.org/officeDocument/2006/relationships/tags" Target="../tags/tag2499.xml"/><Relationship Id="rId142" Type="http://schemas.openxmlformats.org/officeDocument/2006/relationships/tags" Target="../tags/tag2520.xml"/><Relationship Id="rId163" Type="http://schemas.openxmlformats.org/officeDocument/2006/relationships/tags" Target="../tags/tag2541.xml"/><Relationship Id="rId184" Type="http://schemas.openxmlformats.org/officeDocument/2006/relationships/tags" Target="../tags/tag2562.xml"/><Relationship Id="rId189" Type="http://schemas.openxmlformats.org/officeDocument/2006/relationships/tags" Target="../tags/tag2567.xml"/><Relationship Id="rId219" Type="http://schemas.openxmlformats.org/officeDocument/2006/relationships/tags" Target="../tags/tag2597.xml"/><Relationship Id="rId3" Type="http://schemas.openxmlformats.org/officeDocument/2006/relationships/tags" Target="../tags/tag2381.xml"/><Relationship Id="rId214" Type="http://schemas.openxmlformats.org/officeDocument/2006/relationships/tags" Target="../tags/tag2592.xml"/><Relationship Id="rId230" Type="http://schemas.openxmlformats.org/officeDocument/2006/relationships/tags" Target="../tags/tag2608.xml"/><Relationship Id="rId235" Type="http://schemas.openxmlformats.org/officeDocument/2006/relationships/tags" Target="../tags/tag2613.xml"/><Relationship Id="rId251" Type="http://schemas.openxmlformats.org/officeDocument/2006/relationships/tags" Target="../tags/tag2629.xml"/><Relationship Id="rId25" Type="http://schemas.openxmlformats.org/officeDocument/2006/relationships/tags" Target="../tags/tag2403.xml"/><Relationship Id="rId46" Type="http://schemas.openxmlformats.org/officeDocument/2006/relationships/tags" Target="../tags/tag2424.xml"/><Relationship Id="rId67" Type="http://schemas.openxmlformats.org/officeDocument/2006/relationships/tags" Target="../tags/tag2445.xml"/><Relationship Id="rId116" Type="http://schemas.openxmlformats.org/officeDocument/2006/relationships/tags" Target="../tags/tag2494.xml"/><Relationship Id="rId137" Type="http://schemas.openxmlformats.org/officeDocument/2006/relationships/tags" Target="../tags/tag2515.xml"/><Relationship Id="rId158" Type="http://schemas.openxmlformats.org/officeDocument/2006/relationships/tags" Target="../tags/tag2536.xml"/><Relationship Id="rId20" Type="http://schemas.openxmlformats.org/officeDocument/2006/relationships/tags" Target="../tags/tag2398.xml"/><Relationship Id="rId41" Type="http://schemas.openxmlformats.org/officeDocument/2006/relationships/tags" Target="../tags/tag2419.xml"/><Relationship Id="rId62" Type="http://schemas.openxmlformats.org/officeDocument/2006/relationships/tags" Target="../tags/tag2440.xml"/><Relationship Id="rId83" Type="http://schemas.openxmlformats.org/officeDocument/2006/relationships/tags" Target="../tags/tag2461.xml"/><Relationship Id="rId88" Type="http://schemas.openxmlformats.org/officeDocument/2006/relationships/tags" Target="../tags/tag2466.xml"/><Relationship Id="rId111" Type="http://schemas.openxmlformats.org/officeDocument/2006/relationships/tags" Target="../tags/tag2489.xml"/><Relationship Id="rId132" Type="http://schemas.openxmlformats.org/officeDocument/2006/relationships/tags" Target="../tags/tag2510.xml"/><Relationship Id="rId153" Type="http://schemas.openxmlformats.org/officeDocument/2006/relationships/tags" Target="../tags/tag2531.xml"/><Relationship Id="rId174" Type="http://schemas.openxmlformats.org/officeDocument/2006/relationships/tags" Target="../tags/tag2552.xml"/><Relationship Id="rId179" Type="http://schemas.openxmlformats.org/officeDocument/2006/relationships/tags" Target="../tags/tag2557.xml"/><Relationship Id="rId195" Type="http://schemas.openxmlformats.org/officeDocument/2006/relationships/tags" Target="../tags/tag2573.xml"/><Relationship Id="rId209" Type="http://schemas.openxmlformats.org/officeDocument/2006/relationships/tags" Target="../tags/tag2587.xml"/><Relationship Id="rId190" Type="http://schemas.openxmlformats.org/officeDocument/2006/relationships/tags" Target="../tags/tag2568.xml"/><Relationship Id="rId204" Type="http://schemas.openxmlformats.org/officeDocument/2006/relationships/tags" Target="../tags/tag2582.xml"/><Relationship Id="rId220" Type="http://schemas.openxmlformats.org/officeDocument/2006/relationships/tags" Target="../tags/tag2598.xml"/><Relationship Id="rId225" Type="http://schemas.openxmlformats.org/officeDocument/2006/relationships/tags" Target="../tags/tag2603.xml"/><Relationship Id="rId241" Type="http://schemas.openxmlformats.org/officeDocument/2006/relationships/tags" Target="../tags/tag2619.xml"/><Relationship Id="rId246" Type="http://schemas.openxmlformats.org/officeDocument/2006/relationships/tags" Target="../tags/tag2624.xml"/><Relationship Id="rId15" Type="http://schemas.openxmlformats.org/officeDocument/2006/relationships/tags" Target="../tags/tag2393.xml"/><Relationship Id="rId36" Type="http://schemas.openxmlformats.org/officeDocument/2006/relationships/tags" Target="../tags/tag2414.xml"/><Relationship Id="rId57" Type="http://schemas.openxmlformats.org/officeDocument/2006/relationships/tags" Target="../tags/tag2435.xml"/><Relationship Id="rId106" Type="http://schemas.openxmlformats.org/officeDocument/2006/relationships/tags" Target="../tags/tag2484.xml"/><Relationship Id="rId127" Type="http://schemas.openxmlformats.org/officeDocument/2006/relationships/tags" Target="../tags/tag2505.xml"/><Relationship Id="rId10" Type="http://schemas.openxmlformats.org/officeDocument/2006/relationships/tags" Target="../tags/tag2388.xml"/><Relationship Id="rId31" Type="http://schemas.openxmlformats.org/officeDocument/2006/relationships/tags" Target="../tags/tag2409.xml"/><Relationship Id="rId52" Type="http://schemas.openxmlformats.org/officeDocument/2006/relationships/tags" Target="../tags/tag2430.xml"/><Relationship Id="rId73" Type="http://schemas.openxmlformats.org/officeDocument/2006/relationships/tags" Target="../tags/tag2451.xml"/><Relationship Id="rId78" Type="http://schemas.openxmlformats.org/officeDocument/2006/relationships/tags" Target="../tags/tag2456.xml"/><Relationship Id="rId94" Type="http://schemas.openxmlformats.org/officeDocument/2006/relationships/tags" Target="../tags/tag2472.xml"/><Relationship Id="rId99" Type="http://schemas.openxmlformats.org/officeDocument/2006/relationships/tags" Target="../tags/tag2477.xml"/><Relationship Id="rId101" Type="http://schemas.openxmlformats.org/officeDocument/2006/relationships/tags" Target="../tags/tag2479.xml"/><Relationship Id="rId122" Type="http://schemas.openxmlformats.org/officeDocument/2006/relationships/tags" Target="../tags/tag2500.xml"/><Relationship Id="rId143" Type="http://schemas.openxmlformats.org/officeDocument/2006/relationships/tags" Target="../tags/tag2521.xml"/><Relationship Id="rId148" Type="http://schemas.openxmlformats.org/officeDocument/2006/relationships/tags" Target="../tags/tag2526.xml"/><Relationship Id="rId164" Type="http://schemas.openxmlformats.org/officeDocument/2006/relationships/tags" Target="../tags/tag2542.xml"/><Relationship Id="rId169" Type="http://schemas.openxmlformats.org/officeDocument/2006/relationships/tags" Target="../tags/tag2547.xml"/><Relationship Id="rId185" Type="http://schemas.openxmlformats.org/officeDocument/2006/relationships/tags" Target="../tags/tag2563.xml"/><Relationship Id="rId4" Type="http://schemas.openxmlformats.org/officeDocument/2006/relationships/tags" Target="../tags/tag2382.xml"/><Relationship Id="rId9" Type="http://schemas.openxmlformats.org/officeDocument/2006/relationships/tags" Target="../tags/tag2387.xml"/><Relationship Id="rId180" Type="http://schemas.openxmlformats.org/officeDocument/2006/relationships/tags" Target="../tags/tag2558.xml"/><Relationship Id="rId210" Type="http://schemas.openxmlformats.org/officeDocument/2006/relationships/tags" Target="../tags/tag2588.xml"/><Relationship Id="rId215" Type="http://schemas.openxmlformats.org/officeDocument/2006/relationships/tags" Target="../tags/tag2593.xml"/><Relationship Id="rId236" Type="http://schemas.openxmlformats.org/officeDocument/2006/relationships/tags" Target="../tags/tag2614.xml"/><Relationship Id="rId26" Type="http://schemas.openxmlformats.org/officeDocument/2006/relationships/tags" Target="../tags/tag2404.xml"/><Relationship Id="rId231" Type="http://schemas.openxmlformats.org/officeDocument/2006/relationships/tags" Target="../tags/tag2609.xml"/><Relationship Id="rId252" Type="http://schemas.openxmlformats.org/officeDocument/2006/relationships/tags" Target="../tags/tag2630.xml"/><Relationship Id="rId47" Type="http://schemas.openxmlformats.org/officeDocument/2006/relationships/tags" Target="../tags/tag2425.xml"/><Relationship Id="rId68" Type="http://schemas.openxmlformats.org/officeDocument/2006/relationships/tags" Target="../tags/tag2446.xml"/><Relationship Id="rId89" Type="http://schemas.openxmlformats.org/officeDocument/2006/relationships/tags" Target="../tags/tag2467.xml"/><Relationship Id="rId112" Type="http://schemas.openxmlformats.org/officeDocument/2006/relationships/tags" Target="../tags/tag2490.xml"/><Relationship Id="rId133" Type="http://schemas.openxmlformats.org/officeDocument/2006/relationships/tags" Target="../tags/tag2511.xml"/><Relationship Id="rId154" Type="http://schemas.openxmlformats.org/officeDocument/2006/relationships/tags" Target="../tags/tag2532.xml"/><Relationship Id="rId175" Type="http://schemas.openxmlformats.org/officeDocument/2006/relationships/tags" Target="../tags/tag2553.xml"/><Relationship Id="rId196" Type="http://schemas.openxmlformats.org/officeDocument/2006/relationships/tags" Target="../tags/tag2574.xml"/><Relationship Id="rId200" Type="http://schemas.openxmlformats.org/officeDocument/2006/relationships/tags" Target="../tags/tag2578.xml"/><Relationship Id="rId16" Type="http://schemas.openxmlformats.org/officeDocument/2006/relationships/tags" Target="../tags/tag2394.xml"/><Relationship Id="rId221" Type="http://schemas.openxmlformats.org/officeDocument/2006/relationships/tags" Target="../tags/tag2599.xml"/><Relationship Id="rId242" Type="http://schemas.openxmlformats.org/officeDocument/2006/relationships/tags" Target="../tags/tag2620.xml"/><Relationship Id="rId37" Type="http://schemas.openxmlformats.org/officeDocument/2006/relationships/tags" Target="../tags/tag2415.xml"/><Relationship Id="rId58" Type="http://schemas.openxmlformats.org/officeDocument/2006/relationships/tags" Target="../tags/tag2436.xml"/><Relationship Id="rId79" Type="http://schemas.openxmlformats.org/officeDocument/2006/relationships/tags" Target="../tags/tag2457.xml"/><Relationship Id="rId102" Type="http://schemas.openxmlformats.org/officeDocument/2006/relationships/tags" Target="../tags/tag2480.xml"/><Relationship Id="rId123" Type="http://schemas.openxmlformats.org/officeDocument/2006/relationships/tags" Target="../tags/tag2501.xml"/><Relationship Id="rId144" Type="http://schemas.openxmlformats.org/officeDocument/2006/relationships/tags" Target="../tags/tag2522.xml"/><Relationship Id="rId90" Type="http://schemas.openxmlformats.org/officeDocument/2006/relationships/tags" Target="../tags/tag2468.xml"/><Relationship Id="rId165" Type="http://schemas.openxmlformats.org/officeDocument/2006/relationships/tags" Target="../tags/tag2543.xml"/><Relationship Id="rId186" Type="http://schemas.openxmlformats.org/officeDocument/2006/relationships/tags" Target="../tags/tag2564.xml"/><Relationship Id="rId211" Type="http://schemas.openxmlformats.org/officeDocument/2006/relationships/tags" Target="../tags/tag2589.xml"/><Relationship Id="rId232" Type="http://schemas.openxmlformats.org/officeDocument/2006/relationships/tags" Target="../tags/tag2610.xml"/><Relationship Id="rId253" Type="http://schemas.openxmlformats.org/officeDocument/2006/relationships/tags" Target="../tags/tag2631.xml"/><Relationship Id="rId27" Type="http://schemas.openxmlformats.org/officeDocument/2006/relationships/tags" Target="../tags/tag2405.xml"/><Relationship Id="rId48" Type="http://schemas.openxmlformats.org/officeDocument/2006/relationships/tags" Target="../tags/tag2426.xml"/><Relationship Id="rId69" Type="http://schemas.openxmlformats.org/officeDocument/2006/relationships/tags" Target="../tags/tag2447.xml"/><Relationship Id="rId113" Type="http://schemas.openxmlformats.org/officeDocument/2006/relationships/tags" Target="../tags/tag2491.xml"/><Relationship Id="rId134" Type="http://schemas.openxmlformats.org/officeDocument/2006/relationships/tags" Target="../tags/tag2512.xml"/><Relationship Id="rId80" Type="http://schemas.openxmlformats.org/officeDocument/2006/relationships/tags" Target="../tags/tag2458.xml"/><Relationship Id="rId155" Type="http://schemas.openxmlformats.org/officeDocument/2006/relationships/tags" Target="../tags/tag2533.xml"/><Relationship Id="rId176" Type="http://schemas.openxmlformats.org/officeDocument/2006/relationships/tags" Target="../tags/tag2554.xml"/><Relationship Id="rId197" Type="http://schemas.openxmlformats.org/officeDocument/2006/relationships/tags" Target="../tags/tag2575.xml"/><Relationship Id="rId201" Type="http://schemas.openxmlformats.org/officeDocument/2006/relationships/tags" Target="../tags/tag2579.xml"/><Relationship Id="rId222" Type="http://schemas.openxmlformats.org/officeDocument/2006/relationships/tags" Target="../tags/tag2600.xml"/><Relationship Id="rId243" Type="http://schemas.openxmlformats.org/officeDocument/2006/relationships/tags" Target="../tags/tag2621.xml"/><Relationship Id="rId17" Type="http://schemas.openxmlformats.org/officeDocument/2006/relationships/tags" Target="../tags/tag2395.xml"/><Relationship Id="rId38" Type="http://schemas.openxmlformats.org/officeDocument/2006/relationships/tags" Target="../tags/tag2416.xml"/><Relationship Id="rId59" Type="http://schemas.openxmlformats.org/officeDocument/2006/relationships/tags" Target="../tags/tag2437.xml"/><Relationship Id="rId103" Type="http://schemas.openxmlformats.org/officeDocument/2006/relationships/tags" Target="../tags/tag2481.xml"/><Relationship Id="rId124" Type="http://schemas.openxmlformats.org/officeDocument/2006/relationships/tags" Target="../tags/tag250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748.xml"/><Relationship Id="rId21" Type="http://schemas.openxmlformats.org/officeDocument/2006/relationships/tags" Target="../tags/tag2652.xml"/><Relationship Id="rId42" Type="http://schemas.openxmlformats.org/officeDocument/2006/relationships/tags" Target="../tags/tag2673.xml"/><Relationship Id="rId63" Type="http://schemas.openxmlformats.org/officeDocument/2006/relationships/tags" Target="../tags/tag2694.xml"/><Relationship Id="rId84" Type="http://schemas.openxmlformats.org/officeDocument/2006/relationships/tags" Target="../tags/tag2715.xml"/><Relationship Id="rId138" Type="http://schemas.openxmlformats.org/officeDocument/2006/relationships/tags" Target="../tags/tag2769.xml"/><Relationship Id="rId159" Type="http://schemas.openxmlformats.org/officeDocument/2006/relationships/tags" Target="../tags/tag2790.xml"/><Relationship Id="rId170" Type="http://schemas.openxmlformats.org/officeDocument/2006/relationships/tags" Target="../tags/tag2801.xml"/><Relationship Id="rId191" Type="http://schemas.openxmlformats.org/officeDocument/2006/relationships/tags" Target="../tags/tag2822.xml"/><Relationship Id="rId205" Type="http://schemas.openxmlformats.org/officeDocument/2006/relationships/tags" Target="../tags/tag2836.xml"/><Relationship Id="rId226" Type="http://schemas.openxmlformats.org/officeDocument/2006/relationships/tags" Target="../tags/tag2857.xml"/><Relationship Id="rId247" Type="http://schemas.openxmlformats.org/officeDocument/2006/relationships/tags" Target="../tags/tag2878.xml"/><Relationship Id="rId107" Type="http://schemas.openxmlformats.org/officeDocument/2006/relationships/tags" Target="../tags/tag2738.xml"/><Relationship Id="rId11" Type="http://schemas.openxmlformats.org/officeDocument/2006/relationships/tags" Target="../tags/tag2642.xml"/><Relationship Id="rId32" Type="http://schemas.openxmlformats.org/officeDocument/2006/relationships/tags" Target="../tags/tag2663.xml"/><Relationship Id="rId53" Type="http://schemas.openxmlformats.org/officeDocument/2006/relationships/tags" Target="../tags/tag2684.xml"/><Relationship Id="rId74" Type="http://schemas.openxmlformats.org/officeDocument/2006/relationships/tags" Target="../tags/tag2705.xml"/><Relationship Id="rId128" Type="http://schemas.openxmlformats.org/officeDocument/2006/relationships/tags" Target="../tags/tag2759.xml"/><Relationship Id="rId149" Type="http://schemas.openxmlformats.org/officeDocument/2006/relationships/tags" Target="../tags/tag2780.xml"/><Relationship Id="rId5" Type="http://schemas.openxmlformats.org/officeDocument/2006/relationships/tags" Target="../tags/tag2636.xml"/><Relationship Id="rId95" Type="http://schemas.openxmlformats.org/officeDocument/2006/relationships/tags" Target="../tags/tag2726.xml"/><Relationship Id="rId160" Type="http://schemas.openxmlformats.org/officeDocument/2006/relationships/tags" Target="../tags/tag2791.xml"/><Relationship Id="rId181" Type="http://schemas.openxmlformats.org/officeDocument/2006/relationships/tags" Target="../tags/tag2812.xml"/><Relationship Id="rId216" Type="http://schemas.openxmlformats.org/officeDocument/2006/relationships/tags" Target="../tags/tag2847.xml"/><Relationship Id="rId237" Type="http://schemas.openxmlformats.org/officeDocument/2006/relationships/tags" Target="../tags/tag2868.xml"/><Relationship Id="rId22" Type="http://schemas.openxmlformats.org/officeDocument/2006/relationships/tags" Target="../tags/tag2653.xml"/><Relationship Id="rId43" Type="http://schemas.openxmlformats.org/officeDocument/2006/relationships/tags" Target="../tags/tag2674.xml"/><Relationship Id="rId64" Type="http://schemas.openxmlformats.org/officeDocument/2006/relationships/tags" Target="../tags/tag2695.xml"/><Relationship Id="rId118" Type="http://schemas.openxmlformats.org/officeDocument/2006/relationships/tags" Target="../tags/tag2749.xml"/><Relationship Id="rId139" Type="http://schemas.openxmlformats.org/officeDocument/2006/relationships/tags" Target="../tags/tag2770.xml"/><Relationship Id="rId85" Type="http://schemas.openxmlformats.org/officeDocument/2006/relationships/tags" Target="../tags/tag2716.xml"/><Relationship Id="rId150" Type="http://schemas.openxmlformats.org/officeDocument/2006/relationships/tags" Target="../tags/tag2781.xml"/><Relationship Id="rId171" Type="http://schemas.openxmlformats.org/officeDocument/2006/relationships/tags" Target="../tags/tag2802.xml"/><Relationship Id="rId192" Type="http://schemas.openxmlformats.org/officeDocument/2006/relationships/tags" Target="../tags/tag2823.xml"/><Relationship Id="rId206" Type="http://schemas.openxmlformats.org/officeDocument/2006/relationships/tags" Target="../tags/tag2837.xml"/><Relationship Id="rId227" Type="http://schemas.openxmlformats.org/officeDocument/2006/relationships/tags" Target="../tags/tag2858.xml"/><Relationship Id="rId248" Type="http://schemas.openxmlformats.org/officeDocument/2006/relationships/tags" Target="../tags/tag2879.xml"/><Relationship Id="rId12" Type="http://schemas.openxmlformats.org/officeDocument/2006/relationships/tags" Target="../tags/tag2643.xml"/><Relationship Id="rId33" Type="http://schemas.openxmlformats.org/officeDocument/2006/relationships/tags" Target="../tags/tag2664.xml"/><Relationship Id="rId108" Type="http://schemas.openxmlformats.org/officeDocument/2006/relationships/tags" Target="../tags/tag2739.xml"/><Relationship Id="rId129" Type="http://schemas.openxmlformats.org/officeDocument/2006/relationships/tags" Target="../tags/tag2760.xml"/><Relationship Id="rId54" Type="http://schemas.openxmlformats.org/officeDocument/2006/relationships/tags" Target="../tags/tag2685.xml"/><Relationship Id="rId70" Type="http://schemas.openxmlformats.org/officeDocument/2006/relationships/tags" Target="../tags/tag2701.xml"/><Relationship Id="rId75" Type="http://schemas.openxmlformats.org/officeDocument/2006/relationships/tags" Target="../tags/tag2706.xml"/><Relationship Id="rId91" Type="http://schemas.openxmlformats.org/officeDocument/2006/relationships/tags" Target="../tags/tag2722.xml"/><Relationship Id="rId96" Type="http://schemas.openxmlformats.org/officeDocument/2006/relationships/tags" Target="../tags/tag2727.xml"/><Relationship Id="rId140" Type="http://schemas.openxmlformats.org/officeDocument/2006/relationships/tags" Target="../tags/tag2771.xml"/><Relationship Id="rId145" Type="http://schemas.openxmlformats.org/officeDocument/2006/relationships/tags" Target="../tags/tag2776.xml"/><Relationship Id="rId161" Type="http://schemas.openxmlformats.org/officeDocument/2006/relationships/tags" Target="../tags/tag2792.xml"/><Relationship Id="rId166" Type="http://schemas.openxmlformats.org/officeDocument/2006/relationships/tags" Target="../tags/tag2797.xml"/><Relationship Id="rId182" Type="http://schemas.openxmlformats.org/officeDocument/2006/relationships/tags" Target="../tags/tag2813.xml"/><Relationship Id="rId187" Type="http://schemas.openxmlformats.org/officeDocument/2006/relationships/tags" Target="../tags/tag2818.xml"/><Relationship Id="rId217" Type="http://schemas.openxmlformats.org/officeDocument/2006/relationships/tags" Target="../tags/tag2848.xml"/><Relationship Id="rId1" Type="http://schemas.openxmlformats.org/officeDocument/2006/relationships/tags" Target="../tags/tag2632.xml"/><Relationship Id="rId6" Type="http://schemas.openxmlformats.org/officeDocument/2006/relationships/tags" Target="../tags/tag2637.xml"/><Relationship Id="rId212" Type="http://schemas.openxmlformats.org/officeDocument/2006/relationships/tags" Target="../tags/tag2843.xml"/><Relationship Id="rId233" Type="http://schemas.openxmlformats.org/officeDocument/2006/relationships/tags" Target="../tags/tag2864.xml"/><Relationship Id="rId238" Type="http://schemas.openxmlformats.org/officeDocument/2006/relationships/tags" Target="../tags/tag2869.xml"/><Relationship Id="rId23" Type="http://schemas.openxmlformats.org/officeDocument/2006/relationships/tags" Target="../tags/tag2654.xml"/><Relationship Id="rId28" Type="http://schemas.openxmlformats.org/officeDocument/2006/relationships/tags" Target="../tags/tag2659.xml"/><Relationship Id="rId49" Type="http://schemas.openxmlformats.org/officeDocument/2006/relationships/tags" Target="../tags/tag2680.xml"/><Relationship Id="rId114" Type="http://schemas.openxmlformats.org/officeDocument/2006/relationships/tags" Target="../tags/tag2745.xml"/><Relationship Id="rId119" Type="http://schemas.openxmlformats.org/officeDocument/2006/relationships/tags" Target="../tags/tag2750.xml"/><Relationship Id="rId44" Type="http://schemas.openxmlformats.org/officeDocument/2006/relationships/tags" Target="../tags/tag2675.xml"/><Relationship Id="rId60" Type="http://schemas.openxmlformats.org/officeDocument/2006/relationships/tags" Target="../tags/tag2691.xml"/><Relationship Id="rId65" Type="http://schemas.openxmlformats.org/officeDocument/2006/relationships/tags" Target="../tags/tag2696.xml"/><Relationship Id="rId81" Type="http://schemas.openxmlformats.org/officeDocument/2006/relationships/tags" Target="../tags/tag2712.xml"/><Relationship Id="rId86" Type="http://schemas.openxmlformats.org/officeDocument/2006/relationships/tags" Target="../tags/tag2717.xml"/><Relationship Id="rId130" Type="http://schemas.openxmlformats.org/officeDocument/2006/relationships/tags" Target="../tags/tag2761.xml"/><Relationship Id="rId135" Type="http://schemas.openxmlformats.org/officeDocument/2006/relationships/tags" Target="../tags/tag2766.xml"/><Relationship Id="rId151" Type="http://schemas.openxmlformats.org/officeDocument/2006/relationships/tags" Target="../tags/tag2782.xml"/><Relationship Id="rId156" Type="http://schemas.openxmlformats.org/officeDocument/2006/relationships/tags" Target="../tags/tag2787.xml"/><Relationship Id="rId177" Type="http://schemas.openxmlformats.org/officeDocument/2006/relationships/tags" Target="../tags/tag2808.xml"/><Relationship Id="rId198" Type="http://schemas.openxmlformats.org/officeDocument/2006/relationships/tags" Target="../tags/tag2829.xml"/><Relationship Id="rId172" Type="http://schemas.openxmlformats.org/officeDocument/2006/relationships/tags" Target="../tags/tag2803.xml"/><Relationship Id="rId193" Type="http://schemas.openxmlformats.org/officeDocument/2006/relationships/tags" Target="../tags/tag2824.xml"/><Relationship Id="rId202" Type="http://schemas.openxmlformats.org/officeDocument/2006/relationships/tags" Target="../tags/tag2833.xml"/><Relationship Id="rId207" Type="http://schemas.openxmlformats.org/officeDocument/2006/relationships/tags" Target="../tags/tag2838.xml"/><Relationship Id="rId223" Type="http://schemas.openxmlformats.org/officeDocument/2006/relationships/tags" Target="../tags/tag2854.xml"/><Relationship Id="rId228" Type="http://schemas.openxmlformats.org/officeDocument/2006/relationships/tags" Target="../tags/tag2859.xml"/><Relationship Id="rId244" Type="http://schemas.openxmlformats.org/officeDocument/2006/relationships/tags" Target="../tags/tag2875.xml"/><Relationship Id="rId249" Type="http://schemas.openxmlformats.org/officeDocument/2006/relationships/tags" Target="../tags/tag2880.xml"/><Relationship Id="rId13" Type="http://schemas.openxmlformats.org/officeDocument/2006/relationships/tags" Target="../tags/tag2644.xml"/><Relationship Id="rId18" Type="http://schemas.openxmlformats.org/officeDocument/2006/relationships/tags" Target="../tags/tag2649.xml"/><Relationship Id="rId39" Type="http://schemas.openxmlformats.org/officeDocument/2006/relationships/tags" Target="../tags/tag2670.xml"/><Relationship Id="rId109" Type="http://schemas.openxmlformats.org/officeDocument/2006/relationships/tags" Target="../tags/tag2740.xml"/><Relationship Id="rId34" Type="http://schemas.openxmlformats.org/officeDocument/2006/relationships/tags" Target="../tags/tag2665.xml"/><Relationship Id="rId50" Type="http://schemas.openxmlformats.org/officeDocument/2006/relationships/tags" Target="../tags/tag2681.xml"/><Relationship Id="rId55" Type="http://schemas.openxmlformats.org/officeDocument/2006/relationships/tags" Target="../tags/tag2686.xml"/><Relationship Id="rId76" Type="http://schemas.openxmlformats.org/officeDocument/2006/relationships/tags" Target="../tags/tag2707.xml"/><Relationship Id="rId97" Type="http://schemas.openxmlformats.org/officeDocument/2006/relationships/tags" Target="../tags/tag2728.xml"/><Relationship Id="rId104" Type="http://schemas.openxmlformats.org/officeDocument/2006/relationships/tags" Target="../tags/tag2735.xml"/><Relationship Id="rId120" Type="http://schemas.openxmlformats.org/officeDocument/2006/relationships/tags" Target="../tags/tag2751.xml"/><Relationship Id="rId125" Type="http://schemas.openxmlformats.org/officeDocument/2006/relationships/tags" Target="../tags/tag2756.xml"/><Relationship Id="rId141" Type="http://schemas.openxmlformats.org/officeDocument/2006/relationships/tags" Target="../tags/tag2772.xml"/><Relationship Id="rId146" Type="http://schemas.openxmlformats.org/officeDocument/2006/relationships/tags" Target="../tags/tag2777.xml"/><Relationship Id="rId167" Type="http://schemas.openxmlformats.org/officeDocument/2006/relationships/tags" Target="../tags/tag2798.xml"/><Relationship Id="rId188" Type="http://schemas.openxmlformats.org/officeDocument/2006/relationships/tags" Target="../tags/tag2819.xml"/><Relationship Id="rId7" Type="http://schemas.openxmlformats.org/officeDocument/2006/relationships/tags" Target="../tags/tag2638.xml"/><Relationship Id="rId71" Type="http://schemas.openxmlformats.org/officeDocument/2006/relationships/tags" Target="../tags/tag2702.xml"/><Relationship Id="rId92" Type="http://schemas.openxmlformats.org/officeDocument/2006/relationships/tags" Target="../tags/tag2723.xml"/><Relationship Id="rId162" Type="http://schemas.openxmlformats.org/officeDocument/2006/relationships/tags" Target="../tags/tag2793.xml"/><Relationship Id="rId183" Type="http://schemas.openxmlformats.org/officeDocument/2006/relationships/tags" Target="../tags/tag2814.xml"/><Relationship Id="rId213" Type="http://schemas.openxmlformats.org/officeDocument/2006/relationships/tags" Target="../tags/tag2844.xml"/><Relationship Id="rId218" Type="http://schemas.openxmlformats.org/officeDocument/2006/relationships/tags" Target="../tags/tag2849.xml"/><Relationship Id="rId234" Type="http://schemas.openxmlformats.org/officeDocument/2006/relationships/tags" Target="../tags/tag2865.xml"/><Relationship Id="rId239" Type="http://schemas.openxmlformats.org/officeDocument/2006/relationships/tags" Target="../tags/tag2870.xml"/><Relationship Id="rId2" Type="http://schemas.openxmlformats.org/officeDocument/2006/relationships/tags" Target="../tags/tag2633.xml"/><Relationship Id="rId29" Type="http://schemas.openxmlformats.org/officeDocument/2006/relationships/tags" Target="../tags/tag2660.xml"/><Relationship Id="rId250" Type="http://schemas.openxmlformats.org/officeDocument/2006/relationships/tags" Target="../tags/tag2881.xml"/><Relationship Id="rId24" Type="http://schemas.openxmlformats.org/officeDocument/2006/relationships/tags" Target="../tags/tag2655.xml"/><Relationship Id="rId40" Type="http://schemas.openxmlformats.org/officeDocument/2006/relationships/tags" Target="../tags/tag2671.xml"/><Relationship Id="rId45" Type="http://schemas.openxmlformats.org/officeDocument/2006/relationships/tags" Target="../tags/tag2676.xml"/><Relationship Id="rId66" Type="http://schemas.openxmlformats.org/officeDocument/2006/relationships/tags" Target="../tags/tag2697.xml"/><Relationship Id="rId87" Type="http://schemas.openxmlformats.org/officeDocument/2006/relationships/tags" Target="../tags/tag2718.xml"/><Relationship Id="rId110" Type="http://schemas.openxmlformats.org/officeDocument/2006/relationships/tags" Target="../tags/tag2741.xml"/><Relationship Id="rId115" Type="http://schemas.openxmlformats.org/officeDocument/2006/relationships/tags" Target="../tags/tag2746.xml"/><Relationship Id="rId131" Type="http://schemas.openxmlformats.org/officeDocument/2006/relationships/tags" Target="../tags/tag2762.xml"/><Relationship Id="rId136" Type="http://schemas.openxmlformats.org/officeDocument/2006/relationships/tags" Target="../tags/tag2767.xml"/><Relationship Id="rId157" Type="http://schemas.openxmlformats.org/officeDocument/2006/relationships/tags" Target="../tags/tag2788.xml"/><Relationship Id="rId178" Type="http://schemas.openxmlformats.org/officeDocument/2006/relationships/tags" Target="../tags/tag2809.xml"/><Relationship Id="rId61" Type="http://schemas.openxmlformats.org/officeDocument/2006/relationships/tags" Target="../tags/tag2692.xml"/><Relationship Id="rId82" Type="http://schemas.openxmlformats.org/officeDocument/2006/relationships/tags" Target="../tags/tag2713.xml"/><Relationship Id="rId152" Type="http://schemas.openxmlformats.org/officeDocument/2006/relationships/tags" Target="../tags/tag2783.xml"/><Relationship Id="rId173" Type="http://schemas.openxmlformats.org/officeDocument/2006/relationships/tags" Target="../tags/tag2804.xml"/><Relationship Id="rId194" Type="http://schemas.openxmlformats.org/officeDocument/2006/relationships/tags" Target="../tags/tag2825.xml"/><Relationship Id="rId199" Type="http://schemas.openxmlformats.org/officeDocument/2006/relationships/tags" Target="../tags/tag2830.xml"/><Relationship Id="rId203" Type="http://schemas.openxmlformats.org/officeDocument/2006/relationships/tags" Target="../tags/tag2834.xml"/><Relationship Id="rId208" Type="http://schemas.openxmlformats.org/officeDocument/2006/relationships/tags" Target="../tags/tag2839.xml"/><Relationship Id="rId229" Type="http://schemas.openxmlformats.org/officeDocument/2006/relationships/tags" Target="../tags/tag2860.xml"/><Relationship Id="rId19" Type="http://schemas.openxmlformats.org/officeDocument/2006/relationships/tags" Target="../tags/tag2650.xml"/><Relationship Id="rId224" Type="http://schemas.openxmlformats.org/officeDocument/2006/relationships/tags" Target="../tags/tag2855.xml"/><Relationship Id="rId240" Type="http://schemas.openxmlformats.org/officeDocument/2006/relationships/tags" Target="../tags/tag2871.xml"/><Relationship Id="rId245" Type="http://schemas.openxmlformats.org/officeDocument/2006/relationships/tags" Target="../tags/tag2876.xml"/><Relationship Id="rId14" Type="http://schemas.openxmlformats.org/officeDocument/2006/relationships/tags" Target="../tags/tag2645.xml"/><Relationship Id="rId30" Type="http://schemas.openxmlformats.org/officeDocument/2006/relationships/tags" Target="../tags/tag2661.xml"/><Relationship Id="rId35" Type="http://schemas.openxmlformats.org/officeDocument/2006/relationships/tags" Target="../tags/tag2666.xml"/><Relationship Id="rId56" Type="http://schemas.openxmlformats.org/officeDocument/2006/relationships/tags" Target="../tags/tag2687.xml"/><Relationship Id="rId77" Type="http://schemas.openxmlformats.org/officeDocument/2006/relationships/tags" Target="../tags/tag2708.xml"/><Relationship Id="rId100" Type="http://schemas.openxmlformats.org/officeDocument/2006/relationships/tags" Target="../tags/tag2731.xml"/><Relationship Id="rId105" Type="http://schemas.openxmlformats.org/officeDocument/2006/relationships/tags" Target="../tags/tag2736.xml"/><Relationship Id="rId126" Type="http://schemas.openxmlformats.org/officeDocument/2006/relationships/tags" Target="../tags/tag2757.xml"/><Relationship Id="rId147" Type="http://schemas.openxmlformats.org/officeDocument/2006/relationships/tags" Target="../tags/tag2778.xml"/><Relationship Id="rId168" Type="http://schemas.openxmlformats.org/officeDocument/2006/relationships/tags" Target="../tags/tag2799.xml"/><Relationship Id="rId8" Type="http://schemas.openxmlformats.org/officeDocument/2006/relationships/tags" Target="../tags/tag2639.xml"/><Relationship Id="rId51" Type="http://schemas.openxmlformats.org/officeDocument/2006/relationships/tags" Target="../tags/tag2682.xml"/><Relationship Id="rId72" Type="http://schemas.openxmlformats.org/officeDocument/2006/relationships/tags" Target="../tags/tag2703.xml"/><Relationship Id="rId93" Type="http://schemas.openxmlformats.org/officeDocument/2006/relationships/tags" Target="../tags/tag2724.xml"/><Relationship Id="rId98" Type="http://schemas.openxmlformats.org/officeDocument/2006/relationships/tags" Target="../tags/tag2729.xml"/><Relationship Id="rId121" Type="http://schemas.openxmlformats.org/officeDocument/2006/relationships/tags" Target="../tags/tag2752.xml"/><Relationship Id="rId142" Type="http://schemas.openxmlformats.org/officeDocument/2006/relationships/tags" Target="../tags/tag2773.xml"/><Relationship Id="rId163" Type="http://schemas.openxmlformats.org/officeDocument/2006/relationships/tags" Target="../tags/tag2794.xml"/><Relationship Id="rId184" Type="http://schemas.openxmlformats.org/officeDocument/2006/relationships/tags" Target="../tags/tag2815.xml"/><Relationship Id="rId189" Type="http://schemas.openxmlformats.org/officeDocument/2006/relationships/tags" Target="../tags/tag2820.xml"/><Relationship Id="rId219" Type="http://schemas.openxmlformats.org/officeDocument/2006/relationships/tags" Target="../tags/tag2850.xml"/><Relationship Id="rId3" Type="http://schemas.openxmlformats.org/officeDocument/2006/relationships/tags" Target="../tags/tag2634.xml"/><Relationship Id="rId214" Type="http://schemas.openxmlformats.org/officeDocument/2006/relationships/tags" Target="../tags/tag2845.xml"/><Relationship Id="rId230" Type="http://schemas.openxmlformats.org/officeDocument/2006/relationships/tags" Target="../tags/tag2861.xml"/><Relationship Id="rId235" Type="http://schemas.openxmlformats.org/officeDocument/2006/relationships/tags" Target="../tags/tag2866.xml"/><Relationship Id="rId251" Type="http://schemas.openxmlformats.org/officeDocument/2006/relationships/slideLayout" Target="../slideLayouts/slideLayout1.xml"/><Relationship Id="rId25" Type="http://schemas.openxmlformats.org/officeDocument/2006/relationships/tags" Target="../tags/tag2656.xml"/><Relationship Id="rId46" Type="http://schemas.openxmlformats.org/officeDocument/2006/relationships/tags" Target="../tags/tag2677.xml"/><Relationship Id="rId67" Type="http://schemas.openxmlformats.org/officeDocument/2006/relationships/tags" Target="../tags/tag2698.xml"/><Relationship Id="rId116" Type="http://schemas.openxmlformats.org/officeDocument/2006/relationships/tags" Target="../tags/tag2747.xml"/><Relationship Id="rId137" Type="http://schemas.openxmlformats.org/officeDocument/2006/relationships/tags" Target="../tags/tag2768.xml"/><Relationship Id="rId158" Type="http://schemas.openxmlformats.org/officeDocument/2006/relationships/tags" Target="../tags/tag2789.xml"/><Relationship Id="rId20" Type="http://schemas.openxmlformats.org/officeDocument/2006/relationships/tags" Target="../tags/tag2651.xml"/><Relationship Id="rId41" Type="http://schemas.openxmlformats.org/officeDocument/2006/relationships/tags" Target="../tags/tag2672.xml"/><Relationship Id="rId62" Type="http://schemas.openxmlformats.org/officeDocument/2006/relationships/tags" Target="../tags/tag2693.xml"/><Relationship Id="rId83" Type="http://schemas.openxmlformats.org/officeDocument/2006/relationships/tags" Target="../tags/tag2714.xml"/><Relationship Id="rId88" Type="http://schemas.openxmlformats.org/officeDocument/2006/relationships/tags" Target="../tags/tag2719.xml"/><Relationship Id="rId111" Type="http://schemas.openxmlformats.org/officeDocument/2006/relationships/tags" Target="../tags/tag2742.xml"/><Relationship Id="rId132" Type="http://schemas.openxmlformats.org/officeDocument/2006/relationships/tags" Target="../tags/tag2763.xml"/><Relationship Id="rId153" Type="http://schemas.openxmlformats.org/officeDocument/2006/relationships/tags" Target="../tags/tag2784.xml"/><Relationship Id="rId174" Type="http://schemas.openxmlformats.org/officeDocument/2006/relationships/tags" Target="../tags/tag2805.xml"/><Relationship Id="rId179" Type="http://schemas.openxmlformats.org/officeDocument/2006/relationships/tags" Target="../tags/tag2810.xml"/><Relationship Id="rId195" Type="http://schemas.openxmlformats.org/officeDocument/2006/relationships/tags" Target="../tags/tag2826.xml"/><Relationship Id="rId209" Type="http://schemas.openxmlformats.org/officeDocument/2006/relationships/tags" Target="../tags/tag2840.xml"/><Relationship Id="rId190" Type="http://schemas.openxmlformats.org/officeDocument/2006/relationships/tags" Target="../tags/tag2821.xml"/><Relationship Id="rId204" Type="http://schemas.openxmlformats.org/officeDocument/2006/relationships/tags" Target="../tags/tag2835.xml"/><Relationship Id="rId220" Type="http://schemas.openxmlformats.org/officeDocument/2006/relationships/tags" Target="../tags/tag2851.xml"/><Relationship Id="rId225" Type="http://schemas.openxmlformats.org/officeDocument/2006/relationships/tags" Target="../tags/tag2856.xml"/><Relationship Id="rId241" Type="http://schemas.openxmlformats.org/officeDocument/2006/relationships/tags" Target="../tags/tag2872.xml"/><Relationship Id="rId246" Type="http://schemas.openxmlformats.org/officeDocument/2006/relationships/tags" Target="../tags/tag2877.xml"/><Relationship Id="rId15" Type="http://schemas.openxmlformats.org/officeDocument/2006/relationships/tags" Target="../tags/tag2646.xml"/><Relationship Id="rId36" Type="http://schemas.openxmlformats.org/officeDocument/2006/relationships/tags" Target="../tags/tag2667.xml"/><Relationship Id="rId57" Type="http://schemas.openxmlformats.org/officeDocument/2006/relationships/tags" Target="../tags/tag2688.xml"/><Relationship Id="rId106" Type="http://schemas.openxmlformats.org/officeDocument/2006/relationships/tags" Target="../tags/tag2737.xml"/><Relationship Id="rId127" Type="http://schemas.openxmlformats.org/officeDocument/2006/relationships/tags" Target="../tags/tag2758.xml"/><Relationship Id="rId10" Type="http://schemas.openxmlformats.org/officeDocument/2006/relationships/tags" Target="../tags/tag2641.xml"/><Relationship Id="rId31" Type="http://schemas.openxmlformats.org/officeDocument/2006/relationships/tags" Target="../tags/tag2662.xml"/><Relationship Id="rId52" Type="http://schemas.openxmlformats.org/officeDocument/2006/relationships/tags" Target="../tags/tag2683.xml"/><Relationship Id="rId73" Type="http://schemas.openxmlformats.org/officeDocument/2006/relationships/tags" Target="../tags/tag2704.xml"/><Relationship Id="rId78" Type="http://schemas.openxmlformats.org/officeDocument/2006/relationships/tags" Target="../tags/tag2709.xml"/><Relationship Id="rId94" Type="http://schemas.openxmlformats.org/officeDocument/2006/relationships/tags" Target="../tags/tag2725.xml"/><Relationship Id="rId99" Type="http://schemas.openxmlformats.org/officeDocument/2006/relationships/tags" Target="../tags/tag2730.xml"/><Relationship Id="rId101" Type="http://schemas.openxmlformats.org/officeDocument/2006/relationships/tags" Target="../tags/tag2732.xml"/><Relationship Id="rId122" Type="http://schemas.openxmlformats.org/officeDocument/2006/relationships/tags" Target="../tags/tag2753.xml"/><Relationship Id="rId143" Type="http://schemas.openxmlformats.org/officeDocument/2006/relationships/tags" Target="../tags/tag2774.xml"/><Relationship Id="rId148" Type="http://schemas.openxmlformats.org/officeDocument/2006/relationships/tags" Target="../tags/tag2779.xml"/><Relationship Id="rId164" Type="http://schemas.openxmlformats.org/officeDocument/2006/relationships/tags" Target="../tags/tag2795.xml"/><Relationship Id="rId169" Type="http://schemas.openxmlformats.org/officeDocument/2006/relationships/tags" Target="../tags/tag2800.xml"/><Relationship Id="rId185" Type="http://schemas.openxmlformats.org/officeDocument/2006/relationships/tags" Target="../tags/tag2816.xml"/><Relationship Id="rId4" Type="http://schemas.openxmlformats.org/officeDocument/2006/relationships/tags" Target="../tags/tag2635.xml"/><Relationship Id="rId9" Type="http://schemas.openxmlformats.org/officeDocument/2006/relationships/tags" Target="../tags/tag2640.xml"/><Relationship Id="rId180" Type="http://schemas.openxmlformats.org/officeDocument/2006/relationships/tags" Target="../tags/tag2811.xml"/><Relationship Id="rId210" Type="http://schemas.openxmlformats.org/officeDocument/2006/relationships/tags" Target="../tags/tag2841.xml"/><Relationship Id="rId215" Type="http://schemas.openxmlformats.org/officeDocument/2006/relationships/tags" Target="../tags/tag2846.xml"/><Relationship Id="rId236" Type="http://schemas.openxmlformats.org/officeDocument/2006/relationships/tags" Target="../tags/tag2867.xml"/><Relationship Id="rId26" Type="http://schemas.openxmlformats.org/officeDocument/2006/relationships/tags" Target="../tags/tag2657.xml"/><Relationship Id="rId231" Type="http://schemas.openxmlformats.org/officeDocument/2006/relationships/tags" Target="../tags/tag2862.xml"/><Relationship Id="rId252" Type="http://schemas.openxmlformats.org/officeDocument/2006/relationships/customXml" Target="../ink/ink2.xml"/><Relationship Id="rId47" Type="http://schemas.openxmlformats.org/officeDocument/2006/relationships/tags" Target="../tags/tag2678.xml"/><Relationship Id="rId68" Type="http://schemas.openxmlformats.org/officeDocument/2006/relationships/tags" Target="../tags/tag2699.xml"/><Relationship Id="rId89" Type="http://schemas.openxmlformats.org/officeDocument/2006/relationships/tags" Target="../tags/tag2720.xml"/><Relationship Id="rId112" Type="http://schemas.openxmlformats.org/officeDocument/2006/relationships/tags" Target="../tags/tag2743.xml"/><Relationship Id="rId133" Type="http://schemas.openxmlformats.org/officeDocument/2006/relationships/tags" Target="../tags/tag2764.xml"/><Relationship Id="rId154" Type="http://schemas.openxmlformats.org/officeDocument/2006/relationships/tags" Target="../tags/tag2785.xml"/><Relationship Id="rId175" Type="http://schemas.openxmlformats.org/officeDocument/2006/relationships/tags" Target="../tags/tag2806.xml"/><Relationship Id="rId196" Type="http://schemas.openxmlformats.org/officeDocument/2006/relationships/tags" Target="../tags/tag2827.xml"/><Relationship Id="rId200" Type="http://schemas.openxmlformats.org/officeDocument/2006/relationships/tags" Target="../tags/tag2831.xml"/><Relationship Id="rId16" Type="http://schemas.openxmlformats.org/officeDocument/2006/relationships/tags" Target="../tags/tag2647.xml"/><Relationship Id="rId221" Type="http://schemas.openxmlformats.org/officeDocument/2006/relationships/tags" Target="../tags/tag2852.xml"/><Relationship Id="rId242" Type="http://schemas.openxmlformats.org/officeDocument/2006/relationships/tags" Target="../tags/tag2873.xml"/><Relationship Id="rId37" Type="http://schemas.openxmlformats.org/officeDocument/2006/relationships/tags" Target="../tags/tag2668.xml"/><Relationship Id="rId58" Type="http://schemas.openxmlformats.org/officeDocument/2006/relationships/tags" Target="../tags/tag2689.xml"/><Relationship Id="rId79" Type="http://schemas.openxmlformats.org/officeDocument/2006/relationships/tags" Target="../tags/tag2710.xml"/><Relationship Id="rId102" Type="http://schemas.openxmlformats.org/officeDocument/2006/relationships/tags" Target="../tags/tag2733.xml"/><Relationship Id="rId123" Type="http://schemas.openxmlformats.org/officeDocument/2006/relationships/tags" Target="../tags/tag2754.xml"/><Relationship Id="rId144" Type="http://schemas.openxmlformats.org/officeDocument/2006/relationships/tags" Target="../tags/tag2775.xml"/><Relationship Id="rId90" Type="http://schemas.openxmlformats.org/officeDocument/2006/relationships/tags" Target="../tags/tag2721.xml"/><Relationship Id="rId165" Type="http://schemas.openxmlformats.org/officeDocument/2006/relationships/tags" Target="../tags/tag2796.xml"/><Relationship Id="rId186" Type="http://schemas.openxmlformats.org/officeDocument/2006/relationships/tags" Target="../tags/tag2817.xml"/><Relationship Id="rId211" Type="http://schemas.openxmlformats.org/officeDocument/2006/relationships/tags" Target="../tags/tag2842.xml"/><Relationship Id="rId232" Type="http://schemas.openxmlformats.org/officeDocument/2006/relationships/tags" Target="../tags/tag2863.xml"/><Relationship Id="rId253" Type="http://schemas.openxmlformats.org/officeDocument/2006/relationships/image" Target="../media/image1.emf"/><Relationship Id="rId27" Type="http://schemas.openxmlformats.org/officeDocument/2006/relationships/tags" Target="../tags/tag2658.xml"/><Relationship Id="rId48" Type="http://schemas.openxmlformats.org/officeDocument/2006/relationships/tags" Target="../tags/tag2679.xml"/><Relationship Id="rId69" Type="http://schemas.openxmlformats.org/officeDocument/2006/relationships/tags" Target="../tags/tag2700.xml"/><Relationship Id="rId113" Type="http://schemas.openxmlformats.org/officeDocument/2006/relationships/tags" Target="../tags/tag2744.xml"/><Relationship Id="rId134" Type="http://schemas.openxmlformats.org/officeDocument/2006/relationships/tags" Target="../tags/tag2765.xml"/><Relationship Id="rId80" Type="http://schemas.openxmlformats.org/officeDocument/2006/relationships/tags" Target="../tags/tag2711.xml"/><Relationship Id="rId155" Type="http://schemas.openxmlformats.org/officeDocument/2006/relationships/tags" Target="../tags/tag2786.xml"/><Relationship Id="rId176" Type="http://schemas.openxmlformats.org/officeDocument/2006/relationships/tags" Target="../tags/tag2807.xml"/><Relationship Id="rId197" Type="http://schemas.openxmlformats.org/officeDocument/2006/relationships/tags" Target="../tags/tag2828.xml"/><Relationship Id="rId201" Type="http://schemas.openxmlformats.org/officeDocument/2006/relationships/tags" Target="../tags/tag2832.xml"/><Relationship Id="rId222" Type="http://schemas.openxmlformats.org/officeDocument/2006/relationships/tags" Target="../tags/tag2853.xml"/><Relationship Id="rId243" Type="http://schemas.openxmlformats.org/officeDocument/2006/relationships/tags" Target="../tags/tag2874.xml"/><Relationship Id="rId17" Type="http://schemas.openxmlformats.org/officeDocument/2006/relationships/tags" Target="../tags/tag2648.xml"/><Relationship Id="rId38" Type="http://schemas.openxmlformats.org/officeDocument/2006/relationships/tags" Target="../tags/tag2669.xml"/><Relationship Id="rId59" Type="http://schemas.openxmlformats.org/officeDocument/2006/relationships/tags" Target="../tags/tag2690.xml"/><Relationship Id="rId103" Type="http://schemas.openxmlformats.org/officeDocument/2006/relationships/tags" Target="../tags/tag2734.xml"/><Relationship Id="rId124" Type="http://schemas.openxmlformats.org/officeDocument/2006/relationships/tags" Target="../tags/tag2755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907.xml"/><Relationship Id="rId117" Type="http://schemas.openxmlformats.org/officeDocument/2006/relationships/tags" Target="../tags/tag2998.xml"/><Relationship Id="rId21" Type="http://schemas.openxmlformats.org/officeDocument/2006/relationships/tags" Target="../tags/tag2902.xml"/><Relationship Id="rId42" Type="http://schemas.openxmlformats.org/officeDocument/2006/relationships/tags" Target="../tags/tag2923.xml"/><Relationship Id="rId47" Type="http://schemas.openxmlformats.org/officeDocument/2006/relationships/tags" Target="../tags/tag2928.xml"/><Relationship Id="rId63" Type="http://schemas.openxmlformats.org/officeDocument/2006/relationships/tags" Target="../tags/tag2944.xml"/><Relationship Id="rId68" Type="http://schemas.openxmlformats.org/officeDocument/2006/relationships/tags" Target="../tags/tag2949.xml"/><Relationship Id="rId84" Type="http://schemas.openxmlformats.org/officeDocument/2006/relationships/tags" Target="../tags/tag2965.xml"/><Relationship Id="rId89" Type="http://schemas.openxmlformats.org/officeDocument/2006/relationships/tags" Target="../tags/tag2970.xml"/><Relationship Id="rId112" Type="http://schemas.openxmlformats.org/officeDocument/2006/relationships/tags" Target="../tags/tag2993.xml"/><Relationship Id="rId133" Type="http://schemas.openxmlformats.org/officeDocument/2006/relationships/tags" Target="../tags/tag3014.xml"/><Relationship Id="rId138" Type="http://schemas.openxmlformats.org/officeDocument/2006/relationships/tags" Target="../tags/tag3019.xml"/><Relationship Id="rId154" Type="http://schemas.openxmlformats.org/officeDocument/2006/relationships/tags" Target="../tags/tag3035.xml"/><Relationship Id="rId159" Type="http://schemas.openxmlformats.org/officeDocument/2006/relationships/tags" Target="../tags/tag3040.xml"/><Relationship Id="rId175" Type="http://schemas.openxmlformats.org/officeDocument/2006/relationships/tags" Target="../tags/tag3056.xml"/><Relationship Id="rId170" Type="http://schemas.openxmlformats.org/officeDocument/2006/relationships/tags" Target="../tags/tag3051.xml"/><Relationship Id="rId191" Type="http://schemas.openxmlformats.org/officeDocument/2006/relationships/tags" Target="../tags/tag3072.xml"/><Relationship Id="rId16" Type="http://schemas.openxmlformats.org/officeDocument/2006/relationships/tags" Target="../tags/tag2897.xml"/><Relationship Id="rId107" Type="http://schemas.openxmlformats.org/officeDocument/2006/relationships/tags" Target="../tags/tag2988.xml"/><Relationship Id="rId11" Type="http://schemas.openxmlformats.org/officeDocument/2006/relationships/tags" Target="../tags/tag2892.xml"/><Relationship Id="rId32" Type="http://schemas.openxmlformats.org/officeDocument/2006/relationships/tags" Target="../tags/tag2913.xml"/><Relationship Id="rId37" Type="http://schemas.openxmlformats.org/officeDocument/2006/relationships/tags" Target="../tags/tag2918.xml"/><Relationship Id="rId53" Type="http://schemas.openxmlformats.org/officeDocument/2006/relationships/tags" Target="../tags/tag2934.xml"/><Relationship Id="rId58" Type="http://schemas.openxmlformats.org/officeDocument/2006/relationships/tags" Target="../tags/tag2939.xml"/><Relationship Id="rId74" Type="http://schemas.openxmlformats.org/officeDocument/2006/relationships/tags" Target="../tags/tag2955.xml"/><Relationship Id="rId79" Type="http://schemas.openxmlformats.org/officeDocument/2006/relationships/tags" Target="../tags/tag2960.xml"/><Relationship Id="rId102" Type="http://schemas.openxmlformats.org/officeDocument/2006/relationships/tags" Target="../tags/tag2983.xml"/><Relationship Id="rId123" Type="http://schemas.openxmlformats.org/officeDocument/2006/relationships/tags" Target="../tags/tag3004.xml"/><Relationship Id="rId128" Type="http://schemas.openxmlformats.org/officeDocument/2006/relationships/tags" Target="../tags/tag3009.xml"/><Relationship Id="rId144" Type="http://schemas.openxmlformats.org/officeDocument/2006/relationships/tags" Target="../tags/tag3025.xml"/><Relationship Id="rId149" Type="http://schemas.openxmlformats.org/officeDocument/2006/relationships/tags" Target="../tags/tag3030.xml"/><Relationship Id="rId5" Type="http://schemas.openxmlformats.org/officeDocument/2006/relationships/tags" Target="../tags/tag2886.xml"/><Relationship Id="rId90" Type="http://schemas.openxmlformats.org/officeDocument/2006/relationships/tags" Target="../tags/tag2971.xml"/><Relationship Id="rId95" Type="http://schemas.openxmlformats.org/officeDocument/2006/relationships/tags" Target="../tags/tag2976.xml"/><Relationship Id="rId160" Type="http://schemas.openxmlformats.org/officeDocument/2006/relationships/tags" Target="../tags/tag3041.xml"/><Relationship Id="rId165" Type="http://schemas.openxmlformats.org/officeDocument/2006/relationships/tags" Target="../tags/tag3046.xml"/><Relationship Id="rId181" Type="http://schemas.openxmlformats.org/officeDocument/2006/relationships/tags" Target="../tags/tag3062.xml"/><Relationship Id="rId186" Type="http://schemas.openxmlformats.org/officeDocument/2006/relationships/tags" Target="../tags/tag3067.xml"/><Relationship Id="rId22" Type="http://schemas.openxmlformats.org/officeDocument/2006/relationships/tags" Target="../tags/tag2903.xml"/><Relationship Id="rId27" Type="http://schemas.openxmlformats.org/officeDocument/2006/relationships/tags" Target="../tags/tag2908.xml"/><Relationship Id="rId43" Type="http://schemas.openxmlformats.org/officeDocument/2006/relationships/tags" Target="../tags/tag2924.xml"/><Relationship Id="rId48" Type="http://schemas.openxmlformats.org/officeDocument/2006/relationships/tags" Target="../tags/tag2929.xml"/><Relationship Id="rId64" Type="http://schemas.openxmlformats.org/officeDocument/2006/relationships/tags" Target="../tags/tag2945.xml"/><Relationship Id="rId69" Type="http://schemas.openxmlformats.org/officeDocument/2006/relationships/tags" Target="../tags/tag2950.xml"/><Relationship Id="rId113" Type="http://schemas.openxmlformats.org/officeDocument/2006/relationships/tags" Target="../tags/tag2994.xml"/><Relationship Id="rId118" Type="http://schemas.openxmlformats.org/officeDocument/2006/relationships/tags" Target="../tags/tag2999.xml"/><Relationship Id="rId134" Type="http://schemas.openxmlformats.org/officeDocument/2006/relationships/tags" Target="../tags/tag3015.xml"/><Relationship Id="rId139" Type="http://schemas.openxmlformats.org/officeDocument/2006/relationships/tags" Target="../tags/tag3020.xml"/><Relationship Id="rId80" Type="http://schemas.openxmlformats.org/officeDocument/2006/relationships/tags" Target="../tags/tag2961.xml"/><Relationship Id="rId85" Type="http://schemas.openxmlformats.org/officeDocument/2006/relationships/tags" Target="../tags/tag2966.xml"/><Relationship Id="rId150" Type="http://schemas.openxmlformats.org/officeDocument/2006/relationships/tags" Target="../tags/tag3031.xml"/><Relationship Id="rId155" Type="http://schemas.openxmlformats.org/officeDocument/2006/relationships/tags" Target="../tags/tag3036.xml"/><Relationship Id="rId171" Type="http://schemas.openxmlformats.org/officeDocument/2006/relationships/tags" Target="../tags/tag3052.xml"/><Relationship Id="rId176" Type="http://schemas.openxmlformats.org/officeDocument/2006/relationships/tags" Target="../tags/tag3057.xml"/><Relationship Id="rId192" Type="http://schemas.openxmlformats.org/officeDocument/2006/relationships/slideLayout" Target="../slideLayouts/slideLayout1.xml"/><Relationship Id="rId12" Type="http://schemas.openxmlformats.org/officeDocument/2006/relationships/tags" Target="../tags/tag2893.xml"/><Relationship Id="rId17" Type="http://schemas.openxmlformats.org/officeDocument/2006/relationships/tags" Target="../tags/tag2898.xml"/><Relationship Id="rId33" Type="http://schemas.openxmlformats.org/officeDocument/2006/relationships/tags" Target="../tags/tag2914.xml"/><Relationship Id="rId38" Type="http://schemas.openxmlformats.org/officeDocument/2006/relationships/tags" Target="../tags/tag2919.xml"/><Relationship Id="rId59" Type="http://schemas.openxmlformats.org/officeDocument/2006/relationships/tags" Target="../tags/tag2940.xml"/><Relationship Id="rId103" Type="http://schemas.openxmlformats.org/officeDocument/2006/relationships/tags" Target="../tags/tag2984.xml"/><Relationship Id="rId108" Type="http://schemas.openxmlformats.org/officeDocument/2006/relationships/tags" Target="../tags/tag2989.xml"/><Relationship Id="rId124" Type="http://schemas.openxmlformats.org/officeDocument/2006/relationships/tags" Target="../tags/tag3005.xml"/><Relationship Id="rId129" Type="http://schemas.openxmlformats.org/officeDocument/2006/relationships/tags" Target="../tags/tag3010.xml"/><Relationship Id="rId54" Type="http://schemas.openxmlformats.org/officeDocument/2006/relationships/tags" Target="../tags/tag2935.xml"/><Relationship Id="rId70" Type="http://schemas.openxmlformats.org/officeDocument/2006/relationships/tags" Target="../tags/tag2951.xml"/><Relationship Id="rId75" Type="http://schemas.openxmlformats.org/officeDocument/2006/relationships/tags" Target="../tags/tag2956.xml"/><Relationship Id="rId91" Type="http://schemas.openxmlformats.org/officeDocument/2006/relationships/tags" Target="../tags/tag2972.xml"/><Relationship Id="rId96" Type="http://schemas.openxmlformats.org/officeDocument/2006/relationships/tags" Target="../tags/tag2977.xml"/><Relationship Id="rId140" Type="http://schemas.openxmlformats.org/officeDocument/2006/relationships/tags" Target="../tags/tag3021.xml"/><Relationship Id="rId145" Type="http://schemas.openxmlformats.org/officeDocument/2006/relationships/tags" Target="../tags/tag3026.xml"/><Relationship Id="rId161" Type="http://schemas.openxmlformats.org/officeDocument/2006/relationships/tags" Target="../tags/tag3042.xml"/><Relationship Id="rId166" Type="http://schemas.openxmlformats.org/officeDocument/2006/relationships/tags" Target="../tags/tag3047.xml"/><Relationship Id="rId182" Type="http://schemas.openxmlformats.org/officeDocument/2006/relationships/tags" Target="../tags/tag3063.xml"/><Relationship Id="rId187" Type="http://schemas.openxmlformats.org/officeDocument/2006/relationships/tags" Target="../tags/tag3068.xml"/><Relationship Id="rId1" Type="http://schemas.openxmlformats.org/officeDocument/2006/relationships/tags" Target="../tags/tag2882.xml"/><Relationship Id="rId6" Type="http://schemas.openxmlformats.org/officeDocument/2006/relationships/tags" Target="../tags/tag2887.xml"/><Relationship Id="rId23" Type="http://schemas.openxmlformats.org/officeDocument/2006/relationships/tags" Target="../tags/tag2904.xml"/><Relationship Id="rId28" Type="http://schemas.openxmlformats.org/officeDocument/2006/relationships/tags" Target="../tags/tag2909.xml"/><Relationship Id="rId49" Type="http://schemas.openxmlformats.org/officeDocument/2006/relationships/tags" Target="../tags/tag2930.xml"/><Relationship Id="rId114" Type="http://schemas.openxmlformats.org/officeDocument/2006/relationships/tags" Target="../tags/tag2995.xml"/><Relationship Id="rId119" Type="http://schemas.openxmlformats.org/officeDocument/2006/relationships/tags" Target="../tags/tag3000.xml"/><Relationship Id="rId44" Type="http://schemas.openxmlformats.org/officeDocument/2006/relationships/tags" Target="../tags/tag2925.xml"/><Relationship Id="rId60" Type="http://schemas.openxmlformats.org/officeDocument/2006/relationships/tags" Target="../tags/tag2941.xml"/><Relationship Id="rId65" Type="http://schemas.openxmlformats.org/officeDocument/2006/relationships/tags" Target="../tags/tag2946.xml"/><Relationship Id="rId81" Type="http://schemas.openxmlformats.org/officeDocument/2006/relationships/tags" Target="../tags/tag2962.xml"/><Relationship Id="rId86" Type="http://schemas.openxmlformats.org/officeDocument/2006/relationships/tags" Target="../tags/tag2967.xml"/><Relationship Id="rId130" Type="http://schemas.openxmlformats.org/officeDocument/2006/relationships/tags" Target="../tags/tag3011.xml"/><Relationship Id="rId135" Type="http://schemas.openxmlformats.org/officeDocument/2006/relationships/tags" Target="../tags/tag3016.xml"/><Relationship Id="rId151" Type="http://schemas.openxmlformats.org/officeDocument/2006/relationships/tags" Target="../tags/tag3032.xml"/><Relationship Id="rId156" Type="http://schemas.openxmlformats.org/officeDocument/2006/relationships/tags" Target="../tags/tag3037.xml"/><Relationship Id="rId177" Type="http://schemas.openxmlformats.org/officeDocument/2006/relationships/tags" Target="../tags/tag3058.xml"/><Relationship Id="rId172" Type="http://schemas.openxmlformats.org/officeDocument/2006/relationships/tags" Target="../tags/tag3053.xml"/><Relationship Id="rId13" Type="http://schemas.openxmlformats.org/officeDocument/2006/relationships/tags" Target="../tags/tag2894.xml"/><Relationship Id="rId18" Type="http://schemas.openxmlformats.org/officeDocument/2006/relationships/tags" Target="../tags/tag2899.xml"/><Relationship Id="rId39" Type="http://schemas.openxmlformats.org/officeDocument/2006/relationships/tags" Target="../tags/tag2920.xml"/><Relationship Id="rId109" Type="http://schemas.openxmlformats.org/officeDocument/2006/relationships/tags" Target="../tags/tag2990.xml"/><Relationship Id="rId34" Type="http://schemas.openxmlformats.org/officeDocument/2006/relationships/tags" Target="../tags/tag2915.xml"/><Relationship Id="rId50" Type="http://schemas.openxmlformats.org/officeDocument/2006/relationships/tags" Target="../tags/tag2931.xml"/><Relationship Id="rId55" Type="http://schemas.openxmlformats.org/officeDocument/2006/relationships/tags" Target="../tags/tag2936.xml"/><Relationship Id="rId76" Type="http://schemas.openxmlformats.org/officeDocument/2006/relationships/tags" Target="../tags/tag2957.xml"/><Relationship Id="rId97" Type="http://schemas.openxmlformats.org/officeDocument/2006/relationships/tags" Target="../tags/tag2978.xml"/><Relationship Id="rId104" Type="http://schemas.openxmlformats.org/officeDocument/2006/relationships/tags" Target="../tags/tag2985.xml"/><Relationship Id="rId120" Type="http://schemas.openxmlformats.org/officeDocument/2006/relationships/tags" Target="../tags/tag3001.xml"/><Relationship Id="rId125" Type="http://schemas.openxmlformats.org/officeDocument/2006/relationships/tags" Target="../tags/tag3006.xml"/><Relationship Id="rId141" Type="http://schemas.openxmlformats.org/officeDocument/2006/relationships/tags" Target="../tags/tag3022.xml"/><Relationship Id="rId146" Type="http://schemas.openxmlformats.org/officeDocument/2006/relationships/tags" Target="../tags/tag3027.xml"/><Relationship Id="rId167" Type="http://schemas.openxmlformats.org/officeDocument/2006/relationships/tags" Target="../tags/tag3048.xml"/><Relationship Id="rId188" Type="http://schemas.openxmlformats.org/officeDocument/2006/relationships/tags" Target="../tags/tag3069.xml"/><Relationship Id="rId7" Type="http://schemas.openxmlformats.org/officeDocument/2006/relationships/tags" Target="../tags/tag2888.xml"/><Relationship Id="rId71" Type="http://schemas.openxmlformats.org/officeDocument/2006/relationships/tags" Target="../tags/tag2952.xml"/><Relationship Id="rId92" Type="http://schemas.openxmlformats.org/officeDocument/2006/relationships/tags" Target="../tags/tag2973.xml"/><Relationship Id="rId162" Type="http://schemas.openxmlformats.org/officeDocument/2006/relationships/tags" Target="../tags/tag3043.xml"/><Relationship Id="rId183" Type="http://schemas.openxmlformats.org/officeDocument/2006/relationships/tags" Target="../tags/tag3064.xml"/><Relationship Id="rId2" Type="http://schemas.openxmlformats.org/officeDocument/2006/relationships/tags" Target="../tags/tag2883.xml"/><Relationship Id="rId29" Type="http://schemas.openxmlformats.org/officeDocument/2006/relationships/tags" Target="../tags/tag2910.xml"/><Relationship Id="rId24" Type="http://schemas.openxmlformats.org/officeDocument/2006/relationships/tags" Target="../tags/tag2905.xml"/><Relationship Id="rId40" Type="http://schemas.openxmlformats.org/officeDocument/2006/relationships/tags" Target="../tags/tag2921.xml"/><Relationship Id="rId45" Type="http://schemas.openxmlformats.org/officeDocument/2006/relationships/tags" Target="../tags/tag2926.xml"/><Relationship Id="rId66" Type="http://schemas.openxmlformats.org/officeDocument/2006/relationships/tags" Target="../tags/tag2947.xml"/><Relationship Id="rId87" Type="http://schemas.openxmlformats.org/officeDocument/2006/relationships/tags" Target="../tags/tag2968.xml"/><Relationship Id="rId110" Type="http://schemas.openxmlformats.org/officeDocument/2006/relationships/tags" Target="../tags/tag2991.xml"/><Relationship Id="rId115" Type="http://schemas.openxmlformats.org/officeDocument/2006/relationships/tags" Target="../tags/tag2996.xml"/><Relationship Id="rId131" Type="http://schemas.openxmlformats.org/officeDocument/2006/relationships/tags" Target="../tags/tag3012.xml"/><Relationship Id="rId136" Type="http://schemas.openxmlformats.org/officeDocument/2006/relationships/tags" Target="../tags/tag3017.xml"/><Relationship Id="rId157" Type="http://schemas.openxmlformats.org/officeDocument/2006/relationships/tags" Target="../tags/tag3038.xml"/><Relationship Id="rId178" Type="http://schemas.openxmlformats.org/officeDocument/2006/relationships/tags" Target="../tags/tag3059.xml"/><Relationship Id="rId61" Type="http://schemas.openxmlformats.org/officeDocument/2006/relationships/tags" Target="../tags/tag2942.xml"/><Relationship Id="rId82" Type="http://schemas.openxmlformats.org/officeDocument/2006/relationships/tags" Target="../tags/tag2963.xml"/><Relationship Id="rId152" Type="http://schemas.openxmlformats.org/officeDocument/2006/relationships/tags" Target="../tags/tag3033.xml"/><Relationship Id="rId173" Type="http://schemas.openxmlformats.org/officeDocument/2006/relationships/tags" Target="../tags/tag3054.xml"/><Relationship Id="rId19" Type="http://schemas.openxmlformats.org/officeDocument/2006/relationships/tags" Target="../tags/tag2900.xml"/><Relationship Id="rId14" Type="http://schemas.openxmlformats.org/officeDocument/2006/relationships/tags" Target="../tags/tag2895.xml"/><Relationship Id="rId30" Type="http://schemas.openxmlformats.org/officeDocument/2006/relationships/tags" Target="../tags/tag2911.xml"/><Relationship Id="rId35" Type="http://schemas.openxmlformats.org/officeDocument/2006/relationships/tags" Target="../tags/tag2916.xml"/><Relationship Id="rId56" Type="http://schemas.openxmlformats.org/officeDocument/2006/relationships/tags" Target="../tags/tag2937.xml"/><Relationship Id="rId77" Type="http://schemas.openxmlformats.org/officeDocument/2006/relationships/tags" Target="../tags/tag2958.xml"/><Relationship Id="rId100" Type="http://schemas.openxmlformats.org/officeDocument/2006/relationships/tags" Target="../tags/tag2981.xml"/><Relationship Id="rId105" Type="http://schemas.openxmlformats.org/officeDocument/2006/relationships/tags" Target="../tags/tag2986.xml"/><Relationship Id="rId126" Type="http://schemas.openxmlformats.org/officeDocument/2006/relationships/tags" Target="../tags/tag3007.xml"/><Relationship Id="rId147" Type="http://schemas.openxmlformats.org/officeDocument/2006/relationships/tags" Target="../tags/tag3028.xml"/><Relationship Id="rId168" Type="http://schemas.openxmlformats.org/officeDocument/2006/relationships/tags" Target="../tags/tag3049.xml"/><Relationship Id="rId8" Type="http://schemas.openxmlformats.org/officeDocument/2006/relationships/tags" Target="../tags/tag2889.xml"/><Relationship Id="rId51" Type="http://schemas.openxmlformats.org/officeDocument/2006/relationships/tags" Target="../tags/tag2932.xml"/><Relationship Id="rId72" Type="http://schemas.openxmlformats.org/officeDocument/2006/relationships/tags" Target="../tags/tag2953.xml"/><Relationship Id="rId93" Type="http://schemas.openxmlformats.org/officeDocument/2006/relationships/tags" Target="../tags/tag2974.xml"/><Relationship Id="rId98" Type="http://schemas.openxmlformats.org/officeDocument/2006/relationships/tags" Target="../tags/tag2979.xml"/><Relationship Id="rId121" Type="http://schemas.openxmlformats.org/officeDocument/2006/relationships/tags" Target="../tags/tag3002.xml"/><Relationship Id="rId142" Type="http://schemas.openxmlformats.org/officeDocument/2006/relationships/tags" Target="../tags/tag3023.xml"/><Relationship Id="rId163" Type="http://schemas.openxmlformats.org/officeDocument/2006/relationships/tags" Target="../tags/tag3044.xml"/><Relationship Id="rId184" Type="http://schemas.openxmlformats.org/officeDocument/2006/relationships/tags" Target="../tags/tag3065.xml"/><Relationship Id="rId189" Type="http://schemas.openxmlformats.org/officeDocument/2006/relationships/tags" Target="../tags/tag3070.xml"/><Relationship Id="rId3" Type="http://schemas.openxmlformats.org/officeDocument/2006/relationships/tags" Target="../tags/tag2884.xml"/><Relationship Id="rId25" Type="http://schemas.openxmlformats.org/officeDocument/2006/relationships/tags" Target="../tags/tag2906.xml"/><Relationship Id="rId46" Type="http://schemas.openxmlformats.org/officeDocument/2006/relationships/tags" Target="../tags/tag2927.xml"/><Relationship Id="rId67" Type="http://schemas.openxmlformats.org/officeDocument/2006/relationships/tags" Target="../tags/tag2948.xml"/><Relationship Id="rId116" Type="http://schemas.openxmlformats.org/officeDocument/2006/relationships/tags" Target="../tags/tag2997.xml"/><Relationship Id="rId137" Type="http://schemas.openxmlformats.org/officeDocument/2006/relationships/tags" Target="../tags/tag3018.xml"/><Relationship Id="rId158" Type="http://schemas.openxmlformats.org/officeDocument/2006/relationships/tags" Target="../tags/tag3039.xml"/><Relationship Id="rId20" Type="http://schemas.openxmlformats.org/officeDocument/2006/relationships/tags" Target="../tags/tag2901.xml"/><Relationship Id="rId41" Type="http://schemas.openxmlformats.org/officeDocument/2006/relationships/tags" Target="../tags/tag2922.xml"/><Relationship Id="rId62" Type="http://schemas.openxmlformats.org/officeDocument/2006/relationships/tags" Target="../tags/tag2943.xml"/><Relationship Id="rId83" Type="http://schemas.openxmlformats.org/officeDocument/2006/relationships/tags" Target="../tags/tag2964.xml"/><Relationship Id="rId88" Type="http://schemas.openxmlformats.org/officeDocument/2006/relationships/tags" Target="../tags/tag2969.xml"/><Relationship Id="rId111" Type="http://schemas.openxmlformats.org/officeDocument/2006/relationships/tags" Target="../tags/tag2992.xml"/><Relationship Id="rId132" Type="http://schemas.openxmlformats.org/officeDocument/2006/relationships/tags" Target="../tags/tag3013.xml"/><Relationship Id="rId153" Type="http://schemas.openxmlformats.org/officeDocument/2006/relationships/tags" Target="../tags/tag3034.xml"/><Relationship Id="rId174" Type="http://schemas.openxmlformats.org/officeDocument/2006/relationships/tags" Target="../tags/tag3055.xml"/><Relationship Id="rId179" Type="http://schemas.openxmlformats.org/officeDocument/2006/relationships/tags" Target="../tags/tag3060.xml"/><Relationship Id="rId190" Type="http://schemas.openxmlformats.org/officeDocument/2006/relationships/tags" Target="../tags/tag3071.xml"/><Relationship Id="rId15" Type="http://schemas.openxmlformats.org/officeDocument/2006/relationships/tags" Target="../tags/tag2896.xml"/><Relationship Id="rId36" Type="http://schemas.openxmlformats.org/officeDocument/2006/relationships/tags" Target="../tags/tag2917.xml"/><Relationship Id="rId57" Type="http://schemas.openxmlformats.org/officeDocument/2006/relationships/tags" Target="../tags/tag2938.xml"/><Relationship Id="rId106" Type="http://schemas.openxmlformats.org/officeDocument/2006/relationships/tags" Target="../tags/tag2987.xml"/><Relationship Id="rId127" Type="http://schemas.openxmlformats.org/officeDocument/2006/relationships/tags" Target="../tags/tag3008.xml"/><Relationship Id="rId10" Type="http://schemas.openxmlformats.org/officeDocument/2006/relationships/tags" Target="../tags/tag2891.xml"/><Relationship Id="rId31" Type="http://schemas.openxmlformats.org/officeDocument/2006/relationships/tags" Target="../tags/tag2912.xml"/><Relationship Id="rId52" Type="http://schemas.openxmlformats.org/officeDocument/2006/relationships/tags" Target="../tags/tag2933.xml"/><Relationship Id="rId73" Type="http://schemas.openxmlformats.org/officeDocument/2006/relationships/tags" Target="../tags/tag2954.xml"/><Relationship Id="rId78" Type="http://schemas.openxmlformats.org/officeDocument/2006/relationships/tags" Target="../tags/tag2959.xml"/><Relationship Id="rId94" Type="http://schemas.openxmlformats.org/officeDocument/2006/relationships/tags" Target="../tags/tag2975.xml"/><Relationship Id="rId99" Type="http://schemas.openxmlformats.org/officeDocument/2006/relationships/tags" Target="../tags/tag2980.xml"/><Relationship Id="rId101" Type="http://schemas.openxmlformats.org/officeDocument/2006/relationships/tags" Target="../tags/tag2982.xml"/><Relationship Id="rId122" Type="http://schemas.openxmlformats.org/officeDocument/2006/relationships/tags" Target="../tags/tag3003.xml"/><Relationship Id="rId143" Type="http://schemas.openxmlformats.org/officeDocument/2006/relationships/tags" Target="../tags/tag3024.xml"/><Relationship Id="rId148" Type="http://schemas.openxmlformats.org/officeDocument/2006/relationships/tags" Target="../tags/tag3029.xml"/><Relationship Id="rId164" Type="http://schemas.openxmlformats.org/officeDocument/2006/relationships/tags" Target="../tags/tag3045.xml"/><Relationship Id="rId169" Type="http://schemas.openxmlformats.org/officeDocument/2006/relationships/tags" Target="../tags/tag3050.xml"/><Relationship Id="rId185" Type="http://schemas.openxmlformats.org/officeDocument/2006/relationships/tags" Target="../tags/tag3066.xml"/><Relationship Id="rId4" Type="http://schemas.openxmlformats.org/officeDocument/2006/relationships/tags" Target="../tags/tag2885.xml"/><Relationship Id="rId9" Type="http://schemas.openxmlformats.org/officeDocument/2006/relationships/tags" Target="../tags/tag2890.xml"/><Relationship Id="rId180" Type="http://schemas.openxmlformats.org/officeDocument/2006/relationships/tags" Target="../tags/tag306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78.xml"/><Relationship Id="rId21" Type="http://schemas.openxmlformats.org/officeDocument/2006/relationships/tags" Target="../tags/tag282.xml"/><Relationship Id="rId42" Type="http://schemas.openxmlformats.org/officeDocument/2006/relationships/tags" Target="../tags/tag303.xml"/><Relationship Id="rId63" Type="http://schemas.openxmlformats.org/officeDocument/2006/relationships/tags" Target="../tags/tag324.xml"/><Relationship Id="rId84" Type="http://schemas.openxmlformats.org/officeDocument/2006/relationships/tags" Target="../tags/tag345.xml"/><Relationship Id="rId138" Type="http://schemas.openxmlformats.org/officeDocument/2006/relationships/tags" Target="../tags/tag399.xml"/><Relationship Id="rId159" Type="http://schemas.openxmlformats.org/officeDocument/2006/relationships/tags" Target="../tags/tag420.xml"/><Relationship Id="rId170" Type="http://schemas.openxmlformats.org/officeDocument/2006/relationships/tags" Target="../tags/tag431.xml"/><Relationship Id="rId191" Type="http://schemas.openxmlformats.org/officeDocument/2006/relationships/tags" Target="../tags/tag452.xml"/><Relationship Id="rId205" Type="http://schemas.openxmlformats.org/officeDocument/2006/relationships/tags" Target="../tags/tag466.xml"/><Relationship Id="rId226" Type="http://schemas.openxmlformats.org/officeDocument/2006/relationships/tags" Target="../tags/tag487.xml"/><Relationship Id="rId107" Type="http://schemas.openxmlformats.org/officeDocument/2006/relationships/tags" Target="../tags/tag368.xml"/><Relationship Id="rId11" Type="http://schemas.openxmlformats.org/officeDocument/2006/relationships/tags" Target="../tags/tag272.xml"/><Relationship Id="rId32" Type="http://schemas.openxmlformats.org/officeDocument/2006/relationships/tags" Target="../tags/tag293.xml"/><Relationship Id="rId53" Type="http://schemas.openxmlformats.org/officeDocument/2006/relationships/tags" Target="../tags/tag314.xml"/><Relationship Id="rId74" Type="http://schemas.openxmlformats.org/officeDocument/2006/relationships/tags" Target="../tags/tag335.xml"/><Relationship Id="rId128" Type="http://schemas.openxmlformats.org/officeDocument/2006/relationships/tags" Target="../tags/tag389.xml"/><Relationship Id="rId149" Type="http://schemas.openxmlformats.org/officeDocument/2006/relationships/tags" Target="../tags/tag410.xml"/><Relationship Id="rId5" Type="http://schemas.openxmlformats.org/officeDocument/2006/relationships/tags" Target="../tags/tag266.xml"/><Relationship Id="rId95" Type="http://schemas.openxmlformats.org/officeDocument/2006/relationships/tags" Target="../tags/tag356.xml"/><Relationship Id="rId160" Type="http://schemas.openxmlformats.org/officeDocument/2006/relationships/tags" Target="../tags/tag421.xml"/><Relationship Id="rId181" Type="http://schemas.openxmlformats.org/officeDocument/2006/relationships/tags" Target="../tags/tag442.xml"/><Relationship Id="rId216" Type="http://schemas.openxmlformats.org/officeDocument/2006/relationships/tags" Target="../tags/tag477.xml"/><Relationship Id="rId211" Type="http://schemas.openxmlformats.org/officeDocument/2006/relationships/tags" Target="../tags/tag472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43" Type="http://schemas.openxmlformats.org/officeDocument/2006/relationships/tags" Target="../tags/tag304.xml"/><Relationship Id="rId48" Type="http://schemas.openxmlformats.org/officeDocument/2006/relationships/tags" Target="../tags/tag309.xml"/><Relationship Id="rId64" Type="http://schemas.openxmlformats.org/officeDocument/2006/relationships/tags" Target="../tags/tag325.xml"/><Relationship Id="rId69" Type="http://schemas.openxmlformats.org/officeDocument/2006/relationships/tags" Target="../tags/tag330.xml"/><Relationship Id="rId113" Type="http://schemas.openxmlformats.org/officeDocument/2006/relationships/tags" Target="../tags/tag374.xml"/><Relationship Id="rId118" Type="http://schemas.openxmlformats.org/officeDocument/2006/relationships/tags" Target="../tags/tag379.xml"/><Relationship Id="rId134" Type="http://schemas.openxmlformats.org/officeDocument/2006/relationships/tags" Target="../tags/tag395.xml"/><Relationship Id="rId139" Type="http://schemas.openxmlformats.org/officeDocument/2006/relationships/tags" Target="../tags/tag400.xml"/><Relationship Id="rId80" Type="http://schemas.openxmlformats.org/officeDocument/2006/relationships/tags" Target="../tags/tag341.xml"/><Relationship Id="rId85" Type="http://schemas.openxmlformats.org/officeDocument/2006/relationships/tags" Target="../tags/tag346.xml"/><Relationship Id="rId150" Type="http://schemas.openxmlformats.org/officeDocument/2006/relationships/tags" Target="../tags/tag411.xml"/><Relationship Id="rId155" Type="http://schemas.openxmlformats.org/officeDocument/2006/relationships/tags" Target="../tags/tag416.xml"/><Relationship Id="rId171" Type="http://schemas.openxmlformats.org/officeDocument/2006/relationships/tags" Target="../tags/tag432.xml"/><Relationship Id="rId176" Type="http://schemas.openxmlformats.org/officeDocument/2006/relationships/tags" Target="../tags/tag437.xml"/><Relationship Id="rId192" Type="http://schemas.openxmlformats.org/officeDocument/2006/relationships/tags" Target="../tags/tag453.xml"/><Relationship Id="rId197" Type="http://schemas.openxmlformats.org/officeDocument/2006/relationships/tags" Target="../tags/tag458.xml"/><Relationship Id="rId206" Type="http://schemas.openxmlformats.org/officeDocument/2006/relationships/tags" Target="../tags/tag467.xml"/><Relationship Id="rId227" Type="http://schemas.openxmlformats.org/officeDocument/2006/relationships/tags" Target="../tags/tag488.xml"/><Relationship Id="rId201" Type="http://schemas.openxmlformats.org/officeDocument/2006/relationships/tags" Target="../tags/tag462.xml"/><Relationship Id="rId222" Type="http://schemas.openxmlformats.org/officeDocument/2006/relationships/tags" Target="../tags/tag483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33" Type="http://schemas.openxmlformats.org/officeDocument/2006/relationships/tags" Target="../tags/tag294.xml"/><Relationship Id="rId38" Type="http://schemas.openxmlformats.org/officeDocument/2006/relationships/tags" Target="../tags/tag299.xml"/><Relationship Id="rId59" Type="http://schemas.openxmlformats.org/officeDocument/2006/relationships/tags" Target="../tags/tag320.xml"/><Relationship Id="rId103" Type="http://schemas.openxmlformats.org/officeDocument/2006/relationships/tags" Target="../tags/tag364.xml"/><Relationship Id="rId108" Type="http://schemas.openxmlformats.org/officeDocument/2006/relationships/tags" Target="../tags/tag369.xml"/><Relationship Id="rId124" Type="http://schemas.openxmlformats.org/officeDocument/2006/relationships/tags" Target="../tags/tag385.xml"/><Relationship Id="rId129" Type="http://schemas.openxmlformats.org/officeDocument/2006/relationships/tags" Target="../tags/tag390.xml"/><Relationship Id="rId54" Type="http://schemas.openxmlformats.org/officeDocument/2006/relationships/tags" Target="../tags/tag315.xml"/><Relationship Id="rId70" Type="http://schemas.openxmlformats.org/officeDocument/2006/relationships/tags" Target="../tags/tag331.xml"/><Relationship Id="rId75" Type="http://schemas.openxmlformats.org/officeDocument/2006/relationships/tags" Target="../tags/tag336.xml"/><Relationship Id="rId91" Type="http://schemas.openxmlformats.org/officeDocument/2006/relationships/tags" Target="../tags/tag352.xml"/><Relationship Id="rId96" Type="http://schemas.openxmlformats.org/officeDocument/2006/relationships/tags" Target="../tags/tag357.xml"/><Relationship Id="rId140" Type="http://schemas.openxmlformats.org/officeDocument/2006/relationships/tags" Target="../tags/tag401.xml"/><Relationship Id="rId145" Type="http://schemas.openxmlformats.org/officeDocument/2006/relationships/tags" Target="../tags/tag406.xml"/><Relationship Id="rId161" Type="http://schemas.openxmlformats.org/officeDocument/2006/relationships/tags" Target="../tags/tag422.xml"/><Relationship Id="rId166" Type="http://schemas.openxmlformats.org/officeDocument/2006/relationships/tags" Target="../tags/tag427.xml"/><Relationship Id="rId182" Type="http://schemas.openxmlformats.org/officeDocument/2006/relationships/tags" Target="../tags/tag443.xml"/><Relationship Id="rId187" Type="http://schemas.openxmlformats.org/officeDocument/2006/relationships/tags" Target="../tags/tag448.xml"/><Relationship Id="rId217" Type="http://schemas.openxmlformats.org/officeDocument/2006/relationships/tags" Target="../tags/tag478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212" Type="http://schemas.openxmlformats.org/officeDocument/2006/relationships/tags" Target="../tags/tag473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49" Type="http://schemas.openxmlformats.org/officeDocument/2006/relationships/tags" Target="../tags/tag310.xml"/><Relationship Id="rId114" Type="http://schemas.openxmlformats.org/officeDocument/2006/relationships/tags" Target="../tags/tag375.xml"/><Relationship Id="rId119" Type="http://schemas.openxmlformats.org/officeDocument/2006/relationships/tags" Target="../tags/tag380.xml"/><Relationship Id="rId44" Type="http://schemas.openxmlformats.org/officeDocument/2006/relationships/tags" Target="../tags/tag305.xml"/><Relationship Id="rId60" Type="http://schemas.openxmlformats.org/officeDocument/2006/relationships/tags" Target="../tags/tag321.xml"/><Relationship Id="rId65" Type="http://schemas.openxmlformats.org/officeDocument/2006/relationships/tags" Target="../tags/tag326.xml"/><Relationship Id="rId81" Type="http://schemas.openxmlformats.org/officeDocument/2006/relationships/tags" Target="../tags/tag342.xml"/><Relationship Id="rId86" Type="http://schemas.openxmlformats.org/officeDocument/2006/relationships/tags" Target="../tags/tag347.xml"/><Relationship Id="rId130" Type="http://schemas.openxmlformats.org/officeDocument/2006/relationships/tags" Target="../tags/tag391.xml"/><Relationship Id="rId135" Type="http://schemas.openxmlformats.org/officeDocument/2006/relationships/tags" Target="../tags/tag396.xml"/><Relationship Id="rId151" Type="http://schemas.openxmlformats.org/officeDocument/2006/relationships/tags" Target="../tags/tag412.xml"/><Relationship Id="rId156" Type="http://schemas.openxmlformats.org/officeDocument/2006/relationships/tags" Target="../tags/tag417.xml"/><Relationship Id="rId177" Type="http://schemas.openxmlformats.org/officeDocument/2006/relationships/tags" Target="../tags/tag438.xml"/><Relationship Id="rId198" Type="http://schemas.openxmlformats.org/officeDocument/2006/relationships/tags" Target="../tags/tag459.xml"/><Relationship Id="rId172" Type="http://schemas.openxmlformats.org/officeDocument/2006/relationships/tags" Target="../tags/tag433.xml"/><Relationship Id="rId193" Type="http://schemas.openxmlformats.org/officeDocument/2006/relationships/tags" Target="../tags/tag454.xml"/><Relationship Id="rId202" Type="http://schemas.openxmlformats.org/officeDocument/2006/relationships/tags" Target="../tags/tag463.xml"/><Relationship Id="rId207" Type="http://schemas.openxmlformats.org/officeDocument/2006/relationships/tags" Target="../tags/tag468.xml"/><Relationship Id="rId223" Type="http://schemas.openxmlformats.org/officeDocument/2006/relationships/tags" Target="../tags/tag484.xml"/><Relationship Id="rId228" Type="http://schemas.openxmlformats.org/officeDocument/2006/relationships/slideLayout" Target="../slideLayouts/slideLayout1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39" Type="http://schemas.openxmlformats.org/officeDocument/2006/relationships/tags" Target="../tags/tag300.xml"/><Relationship Id="rId109" Type="http://schemas.openxmlformats.org/officeDocument/2006/relationships/tags" Target="../tags/tag370.xml"/><Relationship Id="rId34" Type="http://schemas.openxmlformats.org/officeDocument/2006/relationships/tags" Target="../tags/tag295.xml"/><Relationship Id="rId50" Type="http://schemas.openxmlformats.org/officeDocument/2006/relationships/tags" Target="../tags/tag311.xml"/><Relationship Id="rId55" Type="http://schemas.openxmlformats.org/officeDocument/2006/relationships/tags" Target="../tags/tag316.xml"/><Relationship Id="rId76" Type="http://schemas.openxmlformats.org/officeDocument/2006/relationships/tags" Target="../tags/tag337.xml"/><Relationship Id="rId97" Type="http://schemas.openxmlformats.org/officeDocument/2006/relationships/tags" Target="../tags/tag358.xml"/><Relationship Id="rId104" Type="http://schemas.openxmlformats.org/officeDocument/2006/relationships/tags" Target="../tags/tag365.xml"/><Relationship Id="rId120" Type="http://schemas.openxmlformats.org/officeDocument/2006/relationships/tags" Target="../tags/tag381.xml"/><Relationship Id="rId125" Type="http://schemas.openxmlformats.org/officeDocument/2006/relationships/tags" Target="../tags/tag386.xml"/><Relationship Id="rId141" Type="http://schemas.openxmlformats.org/officeDocument/2006/relationships/tags" Target="../tags/tag402.xml"/><Relationship Id="rId146" Type="http://schemas.openxmlformats.org/officeDocument/2006/relationships/tags" Target="../tags/tag407.xml"/><Relationship Id="rId167" Type="http://schemas.openxmlformats.org/officeDocument/2006/relationships/tags" Target="../tags/tag428.xml"/><Relationship Id="rId188" Type="http://schemas.openxmlformats.org/officeDocument/2006/relationships/tags" Target="../tags/tag449.xml"/><Relationship Id="rId7" Type="http://schemas.openxmlformats.org/officeDocument/2006/relationships/tags" Target="../tags/tag268.xml"/><Relationship Id="rId71" Type="http://schemas.openxmlformats.org/officeDocument/2006/relationships/tags" Target="../tags/tag332.xml"/><Relationship Id="rId92" Type="http://schemas.openxmlformats.org/officeDocument/2006/relationships/tags" Target="../tags/tag353.xml"/><Relationship Id="rId162" Type="http://schemas.openxmlformats.org/officeDocument/2006/relationships/tags" Target="../tags/tag423.xml"/><Relationship Id="rId183" Type="http://schemas.openxmlformats.org/officeDocument/2006/relationships/tags" Target="../tags/tag444.xml"/><Relationship Id="rId213" Type="http://schemas.openxmlformats.org/officeDocument/2006/relationships/tags" Target="../tags/tag474.xml"/><Relationship Id="rId218" Type="http://schemas.openxmlformats.org/officeDocument/2006/relationships/tags" Target="../tags/tag479.xml"/><Relationship Id="rId2" Type="http://schemas.openxmlformats.org/officeDocument/2006/relationships/tags" Target="../tags/tag263.xml"/><Relationship Id="rId29" Type="http://schemas.openxmlformats.org/officeDocument/2006/relationships/tags" Target="../tags/tag290.xml"/><Relationship Id="rId24" Type="http://schemas.openxmlformats.org/officeDocument/2006/relationships/tags" Target="../tags/tag285.xml"/><Relationship Id="rId40" Type="http://schemas.openxmlformats.org/officeDocument/2006/relationships/tags" Target="../tags/tag301.xml"/><Relationship Id="rId45" Type="http://schemas.openxmlformats.org/officeDocument/2006/relationships/tags" Target="../tags/tag306.xml"/><Relationship Id="rId66" Type="http://schemas.openxmlformats.org/officeDocument/2006/relationships/tags" Target="../tags/tag327.xml"/><Relationship Id="rId87" Type="http://schemas.openxmlformats.org/officeDocument/2006/relationships/tags" Target="../tags/tag348.xml"/><Relationship Id="rId110" Type="http://schemas.openxmlformats.org/officeDocument/2006/relationships/tags" Target="../tags/tag371.xml"/><Relationship Id="rId115" Type="http://schemas.openxmlformats.org/officeDocument/2006/relationships/tags" Target="../tags/tag376.xml"/><Relationship Id="rId131" Type="http://schemas.openxmlformats.org/officeDocument/2006/relationships/tags" Target="../tags/tag392.xml"/><Relationship Id="rId136" Type="http://schemas.openxmlformats.org/officeDocument/2006/relationships/tags" Target="../tags/tag397.xml"/><Relationship Id="rId157" Type="http://schemas.openxmlformats.org/officeDocument/2006/relationships/tags" Target="../tags/tag418.xml"/><Relationship Id="rId178" Type="http://schemas.openxmlformats.org/officeDocument/2006/relationships/tags" Target="../tags/tag439.xml"/><Relationship Id="rId61" Type="http://schemas.openxmlformats.org/officeDocument/2006/relationships/tags" Target="../tags/tag322.xml"/><Relationship Id="rId82" Type="http://schemas.openxmlformats.org/officeDocument/2006/relationships/tags" Target="../tags/tag343.xml"/><Relationship Id="rId152" Type="http://schemas.openxmlformats.org/officeDocument/2006/relationships/tags" Target="../tags/tag413.xml"/><Relationship Id="rId173" Type="http://schemas.openxmlformats.org/officeDocument/2006/relationships/tags" Target="../tags/tag434.xml"/><Relationship Id="rId194" Type="http://schemas.openxmlformats.org/officeDocument/2006/relationships/tags" Target="../tags/tag455.xml"/><Relationship Id="rId199" Type="http://schemas.openxmlformats.org/officeDocument/2006/relationships/tags" Target="../tags/tag460.xml"/><Relationship Id="rId203" Type="http://schemas.openxmlformats.org/officeDocument/2006/relationships/tags" Target="../tags/tag464.xml"/><Relationship Id="rId208" Type="http://schemas.openxmlformats.org/officeDocument/2006/relationships/tags" Target="../tags/tag469.xml"/><Relationship Id="rId19" Type="http://schemas.openxmlformats.org/officeDocument/2006/relationships/tags" Target="../tags/tag280.xml"/><Relationship Id="rId224" Type="http://schemas.openxmlformats.org/officeDocument/2006/relationships/tags" Target="../tags/tag485.xml"/><Relationship Id="rId14" Type="http://schemas.openxmlformats.org/officeDocument/2006/relationships/tags" Target="../tags/tag275.xml"/><Relationship Id="rId30" Type="http://schemas.openxmlformats.org/officeDocument/2006/relationships/tags" Target="../tags/tag291.xml"/><Relationship Id="rId35" Type="http://schemas.openxmlformats.org/officeDocument/2006/relationships/tags" Target="../tags/tag296.xml"/><Relationship Id="rId56" Type="http://schemas.openxmlformats.org/officeDocument/2006/relationships/tags" Target="../tags/tag317.xml"/><Relationship Id="rId77" Type="http://schemas.openxmlformats.org/officeDocument/2006/relationships/tags" Target="../tags/tag338.xml"/><Relationship Id="rId100" Type="http://schemas.openxmlformats.org/officeDocument/2006/relationships/tags" Target="../tags/tag361.xml"/><Relationship Id="rId105" Type="http://schemas.openxmlformats.org/officeDocument/2006/relationships/tags" Target="../tags/tag366.xml"/><Relationship Id="rId126" Type="http://schemas.openxmlformats.org/officeDocument/2006/relationships/tags" Target="../tags/tag387.xml"/><Relationship Id="rId147" Type="http://schemas.openxmlformats.org/officeDocument/2006/relationships/tags" Target="../tags/tag408.xml"/><Relationship Id="rId168" Type="http://schemas.openxmlformats.org/officeDocument/2006/relationships/tags" Target="../tags/tag429.xml"/><Relationship Id="rId8" Type="http://schemas.openxmlformats.org/officeDocument/2006/relationships/tags" Target="../tags/tag269.xml"/><Relationship Id="rId51" Type="http://schemas.openxmlformats.org/officeDocument/2006/relationships/tags" Target="../tags/tag312.xml"/><Relationship Id="rId72" Type="http://schemas.openxmlformats.org/officeDocument/2006/relationships/tags" Target="../tags/tag333.xml"/><Relationship Id="rId93" Type="http://schemas.openxmlformats.org/officeDocument/2006/relationships/tags" Target="../tags/tag354.xml"/><Relationship Id="rId98" Type="http://schemas.openxmlformats.org/officeDocument/2006/relationships/tags" Target="../tags/tag359.xml"/><Relationship Id="rId121" Type="http://schemas.openxmlformats.org/officeDocument/2006/relationships/tags" Target="../tags/tag382.xml"/><Relationship Id="rId142" Type="http://schemas.openxmlformats.org/officeDocument/2006/relationships/tags" Target="../tags/tag403.xml"/><Relationship Id="rId163" Type="http://schemas.openxmlformats.org/officeDocument/2006/relationships/tags" Target="../tags/tag424.xml"/><Relationship Id="rId184" Type="http://schemas.openxmlformats.org/officeDocument/2006/relationships/tags" Target="../tags/tag445.xml"/><Relationship Id="rId189" Type="http://schemas.openxmlformats.org/officeDocument/2006/relationships/tags" Target="../tags/tag450.xml"/><Relationship Id="rId219" Type="http://schemas.openxmlformats.org/officeDocument/2006/relationships/tags" Target="../tags/tag480.xml"/><Relationship Id="rId3" Type="http://schemas.openxmlformats.org/officeDocument/2006/relationships/tags" Target="../tags/tag264.xml"/><Relationship Id="rId214" Type="http://schemas.openxmlformats.org/officeDocument/2006/relationships/tags" Target="../tags/tag475.xml"/><Relationship Id="rId25" Type="http://schemas.openxmlformats.org/officeDocument/2006/relationships/tags" Target="../tags/tag286.xml"/><Relationship Id="rId46" Type="http://schemas.openxmlformats.org/officeDocument/2006/relationships/tags" Target="../tags/tag307.xml"/><Relationship Id="rId67" Type="http://schemas.openxmlformats.org/officeDocument/2006/relationships/tags" Target="../tags/tag328.xml"/><Relationship Id="rId116" Type="http://schemas.openxmlformats.org/officeDocument/2006/relationships/tags" Target="../tags/tag377.xml"/><Relationship Id="rId137" Type="http://schemas.openxmlformats.org/officeDocument/2006/relationships/tags" Target="../tags/tag398.xml"/><Relationship Id="rId158" Type="http://schemas.openxmlformats.org/officeDocument/2006/relationships/tags" Target="../tags/tag419.xml"/><Relationship Id="rId20" Type="http://schemas.openxmlformats.org/officeDocument/2006/relationships/tags" Target="../tags/tag281.xml"/><Relationship Id="rId41" Type="http://schemas.openxmlformats.org/officeDocument/2006/relationships/tags" Target="../tags/tag302.xml"/><Relationship Id="rId62" Type="http://schemas.openxmlformats.org/officeDocument/2006/relationships/tags" Target="../tags/tag323.xml"/><Relationship Id="rId83" Type="http://schemas.openxmlformats.org/officeDocument/2006/relationships/tags" Target="../tags/tag344.xml"/><Relationship Id="rId88" Type="http://schemas.openxmlformats.org/officeDocument/2006/relationships/tags" Target="../tags/tag349.xml"/><Relationship Id="rId111" Type="http://schemas.openxmlformats.org/officeDocument/2006/relationships/tags" Target="../tags/tag372.xml"/><Relationship Id="rId132" Type="http://schemas.openxmlformats.org/officeDocument/2006/relationships/tags" Target="../tags/tag393.xml"/><Relationship Id="rId153" Type="http://schemas.openxmlformats.org/officeDocument/2006/relationships/tags" Target="../tags/tag414.xml"/><Relationship Id="rId174" Type="http://schemas.openxmlformats.org/officeDocument/2006/relationships/tags" Target="../tags/tag435.xml"/><Relationship Id="rId179" Type="http://schemas.openxmlformats.org/officeDocument/2006/relationships/tags" Target="../tags/tag440.xml"/><Relationship Id="rId195" Type="http://schemas.openxmlformats.org/officeDocument/2006/relationships/tags" Target="../tags/tag456.xml"/><Relationship Id="rId209" Type="http://schemas.openxmlformats.org/officeDocument/2006/relationships/tags" Target="../tags/tag470.xml"/><Relationship Id="rId190" Type="http://schemas.openxmlformats.org/officeDocument/2006/relationships/tags" Target="../tags/tag451.xml"/><Relationship Id="rId204" Type="http://schemas.openxmlformats.org/officeDocument/2006/relationships/tags" Target="../tags/tag465.xml"/><Relationship Id="rId220" Type="http://schemas.openxmlformats.org/officeDocument/2006/relationships/tags" Target="../tags/tag481.xml"/><Relationship Id="rId225" Type="http://schemas.openxmlformats.org/officeDocument/2006/relationships/tags" Target="../tags/tag486.xml"/><Relationship Id="rId15" Type="http://schemas.openxmlformats.org/officeDocument/2006/relationships/tags" Target="../tags/tag276.xml"/><Relationship Id="rId36" Type="http://schemas.openxmlformats.org/officeDocument/2006/relationships/tags" Target="../tags/tag297.xml"/><Relationship Id="rId57" Type="http://schemas.openxmlformats.org/officeDocument/2006/relationships/tags" Target="../tags/tag318.xml"/><Relationship Id="rId106" Type="http://schemas.openxmlformats.org/officeDocument/2006/relationships/tags" Target="../tags/tag367.xml"/><Relationship Id="rId127" Type="http://schemas.openxmlformats.org/officeDocument/2006/relationships/tags" Target="../tags/tag388.xml"/><Relationship Id="rId10" Type="http://schemas.openxmlformats.org/officeDocument/2006/relationships/tags" Target="../tags/tag271.xml"/><Relationship Id="rId31" Type="http://schemas.openxmlformats.org/officeDocument/2006/relationships/tags" Target="../tags/tag292.xml"/><Relationship Id="rId52" Type="http://schemas.openxmlformats.org/officeDocument/2006/relationships/tags" Target="../tags/tag313.xml"/><Relationship Id="rId73" Type="http://schemas.openxmlformats.org/officeDocument/2006/relationships/tags" Target="../tags/tag334.xml"/><Relationship Id="rId78" Type="http://schemas.openxmlformats.org/officeDocument/2006/relationships/tags" Target="../tags/tag339.xml"/><Relationship Id="rId94" Type="http://schemas.openxmlformats.org/officeDocument/2006/relationships/tags" Target="../tags/tag355.xml"/><Relationship Id="rId99" Type="http://schemas.openxmlformats.org/officeDocument/2006/relationships/tags" Target="../tags/tag360.xml"/><Relationship Id="rId101" Type="http://schemas.openxmlformats.org/officeDocument/2006/relationships/tags" Target="../tags/tag362.xml"/><Relationship Id="rId122" Type="http://schemas.openxmlformats.org/officeDocument/2006/relationships/tags" Target="../tags/tag383.xml"/><Relationship Id="rId143" Type="http://schemas.openxmlformats.org/officeDocument/2006/relationships/tags" Target="../tags/tag404.xml"/><Relationship Id="rId148" Type="http://schemas.openxmlformats.org/officeDocument/2006/relationships/tags" Target="../tags/tag409.xml"/><Relationship Id="rId164" Type="http://schemas.openxmlformats.org/officeDocument/2006/relationships/tags" Target="../tags/tag425.xml"/><Relationship Id="rId169" Type="http://schemas.openxmlformats.org/officeDocument/2006/relationships/tags" Target="../tags/tag430.xml"/><Relationship Id="rId185" Type="http://schemas.openxmlformats.org/officeDocument/2006/relationships/tags" Target="../tags/tag446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80" Type="http://schemas.openxmlformats.org/officeDocument/2006/relationships/tags" Target="../tags/tag441.xml"/><Relationship Id="rId210" Type="http://schemas.openxmlformats.org/officeDocument/2006/relationships/tags" Target="../tags/tag471.xml"/><Relationship Id="rId215" Type="http://schemas.openxmlformats.org/officeDocument/2006/relationships/tags" Target="../tags/tag476.xml"/><Relationship Id="rId26" Type="http://schemas.openxmlformats.org/officeDocument/2006/relationships/tags" Target="../tags/tag287.xml"/><Relationship Id="rId47" Type="http://schemas.openxmlformats.org/officeDocument/2006/relationships/tags" Target="../tags/tag308.xml"/><Relationship Id="rId68" Type="http://schemas.openxmlformats.org/officeDocument/2006/relationships/tags" Target="../tags/tag329.xml"/><Relationship Id="rId89" Type="http://schemas.openxmlformats.org/officeDocument/2006/relationships/tags" Target="../tags/tag350.xml"/><Relationship Id="rId112" Type="http://schemas.openxmlformats.org/officeDocument/2006/relationships/tags" Target="../tags/tag373.xml"/><Relationship Id="rId133" Type="http://schemas.openxmlformats.org/officeDocument/2006/relationships/tags" Target="../tags/tag394.xml"/><Relationship Id="rId154" Type="http://schemas.openxmlformats.org/officeDocument/2006/relationships/tags" Target="../tags/tag415.xml"/><Relationship Id="rId175" Type="http://schemas.openxmlformats.org/officeDocument/2006/relationships/tags" Target="../tags/tag436.xml"/><Relationship Id="rId196" Type="http://schemas.openxmlformats.org/officeDocument/2006/relationships/tags" Target="../tags/tag457.xml"/><Relationship Id="rId200" Type="http://schemas.openxmlformats.org/officeDocument/2006/relationships/tags" Target="../tags/tag461.xml"/><Relationship Id="rId16" Type="http://schemas.openxmlformats.org/officeDocument/2006/relationships/tags" Target="../tags/tag277.xml"/><Relationship Id="rId221" Type="http://schemas.openxmlformats.org/officeDocument/2006/relationships/tags" Target="../tags/tag482.xml"/><Relationship Id="rId37" Type="http://schemas.openxmlformats.org/officeDocument/2006/relationships/tags" Target="../tags/tag298.xml"/><Relationship Id="rId58" Type="http://schemas.openxmlformats.org/officeDocument/2006/relationships/tags" Target="../tags/tag319.xml"/><Relationship Id="rId79" Type="http://schemas.openxmlformats.org/officeDocument/2006/relationships/tags" Target="../tags/tag340.xml"/><Relationship Id="rId102" Type="http://schemas.openxmlformats.org/officeDocument/2006/relationships/tags" Target="../tags/tag363.xml"/><Relationship Id="rId123" Type="http://schemas.openxmlformats.org/officeDocument/2006/relationships/tags" Target="../tags/tag384.xml"/><Relationship Id="rId144" Type="http://schemas.openxmlformats.org/officeDocument/2006/relationships/tags" Target="../tags/tag405.xml"/><Relationship Id="rId90" Type="http://schemas.openxmlformats.org/officeDocument/2006/relationships/tags" Target="../tags/tag351.xml"/><Relationship Id="rId165" Type="http://schemas.openxmlformats.org/officeDocument/2006/relationships/tags" Target="../tags/tag426.xml"/><Relationship Id="rId186" Type="http://schemas.openxmlformats.org/officeDocument/2006/relationships/tags" Target="../tags/tag44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514.xml"/><Relationship Id="rId21" Type="http://schemas.openxmlformats.org/officeDocument/2006/relationships/tags" Target="../tags/tag509.xml"/><Relationship Id="rId34" Type="http://schemas.openxmlformats.org/officeDocument/2006/relationships/tags" Target="../tags/tag522.xml"/><Relationship Id="rId42" Type="http://schemas.openxmlformats.org/officeDocument/2006/relationships/tags" Target="../tags/tag530.xml"/><Relationship Id="rId47" Type="http://schemas.openxmlformats.org/officeDocument/2006/relationships/tags" Target="../tags/tag535.xml"/><Relationship Id="rId50" Type="http://schemas.openxmlformats.org/officeDocument/2006/relationships/tags" Target="../tags/tag538.xml"/><Relationship Id="rId55" Type="http://schemas.openxmlformats.org/officeDocument/2006/relationships/tags" Target="../tags/tag543.xml"/><Relationship Id="rId63" Type="http://schemas.openxmlformats.org/officeDocument/2006/relationships/tags" Target="../tags/tag551.xml"/><Relationship Id="rId68" Type="http://schemas.openxmlformats.org/officeDocument/2006/relationships/tags" Target="../tags/tag556.xml"/><Relationship Id="rId76" Type="http://schemas.openxmlformats.org/officeDocument/2006/relationships/tags" Target="../tags/tag564.xml"/><Relationship Id="rId84" Type="http://schemas.openxmlformats.org/officeDocument/2006/relationships/tags" Target="../tags/tag572.xml"/><Relationship Id="rId89" Type="http://schemas.openxmlformats.org/officeDocument/2006/relationships/tags" Target="../tags/tag577.xml"/><Relationship Id="rId97" Type="http://schemas.openxmlformats.org/officeDocument/2006/relationships/tags" Target="../tags/tag585.xml"/><Relationship Id="rId7" Type="http://schemas.openxmlformats.org/officeDocument/2006/relationships/tags" Target="../tags/tag495.xml"/><Relationship Id="rId71" Type="http://schemas.openxmlformats.org/officeDocument/2006/relationships/tags" Target="../tags/tag559.xml"/><Relationship Id="rId92" Type="http://schemas.openxmlformats.org/officeDocument/2006/relationships/tags" Target="../tags/tag580.xml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9" Type="http://schemas.openxmlformats.org/officeDocument/2006/relationships/tags" Target="../tags/tag517.xml"/><Relationship Id="rId11" Type="http://schemas.openxmlformats.org/officeDocument/2006/relationships/tags" Target="../tags/tag499.xml"/><Relationship Id="rId24" Type="http://schemas.openxmlformats.org/officeDocument/2006/relationships/tags" Target="../tags/tag512.xml"/><Relationship Id="rId32" Type="http://schemas.openxmlformats.org/officeDocument/2006/relationships/tags" Target="../tags/tag520.xml"/><Relationship Id="rId37" Type="http://schemas.openxmlformats.org/officeDocument/2006/relationships/tags" Target="../tags/tag525.xml"/><Relationship Id="rId40" Type="http://schemas.openxmlformats.org/officeDocument/2006/relationships/tags" Target="../tags/tag528.xml"/><Relationship Id="rId45" Type="http://schemas.openxmlformats.org/officeDocument/2006/relationships/tags" Target="../tags/tag533.xml"/><Relationship Id="rId53" Type="http://schemas.openxmlformats.org/officeDocument/2006/relationships/tags" Target="../tags/tag541.xml"/><Relationship Id="rId58" Type="http://schemas.openxmlformats.org/officeDocument/2006/relationships/tags" Target="../tags/tag546.xml"/><Relationship Id="rId66" Type="http://schemas.openxmlformats.org/officeDocument/2006/relationships/tags" Target="../tags/tag554.xml"/><Relationship Id="rId74" Type="http://schemas.openxmlformats.org/officeDocument/2006/relationships/tags" Target="../tags/tag562.xml"/><Relationship Id="rId79" Type="http://schemas.openxmlformats.org/officeDocument/2006/relationships/tags" Target="../tags/tag567.xml"/><Relationship Id="rId87" Type="http://schemas.openxmlformats.org/officeDocument/2006/relationships/tags" Target="../tags/tag575.xml"/><Relationship Id="rId5" Type="http://schemas.openxmlformats.org/officeDocument/2006/relationships/tags" Target="../tags/tag493.xml"/><Relationship Id="rId61" Type="http://schemas.openxmlformats.org/officeDocument/2006/relationships/tags" Target="../tags/tag549.xml"/><Relationship Id="rId82" Type="http://schemas.openxmlformats.org/officeDocument/2006/relationships/tags" Target="../tags/tag570.xml"/><Relationship Id="rId90" Type="http://schemas.openxmlformats.org/officeDocument/2006/relationships/tags" Target="../tags/tag578.xml"/><Relationship Id="rId95" Type="http://schemas.openxmlformats.org/officeDocument/2006/relationships/tags" Target="../tags/tag583.xml"/><Relationship Id="rId19" Type="http://schemas.openxmlformats.org/officeDocument/2006/relationships/tags" Target="../tags/tag507.xml"/><Relationship Id="rId14" Type="http://schemas.openxmlformats.org/officeDocument/2006/relationships/tags" Target="../tags/tag502.xml"/><Relationship Id="rId22" Type="http://schemas.openxmlformats.org/officeDocument/2006/relationships/tags" Target="../tags/tag510.xml"/><Relationship Id="rId27" Type="http://schemas.openxmlformats.org/officeDocument/2006/relationships/tags" Target="../tags/tag515.xml"/><Relationship Id="rId30" Type="http://schemas.openxmlformats.org/officeDocument/2006/relationships/tags" Target="../tags/tag518.xml"/><Relationship Id="rId35" Type="http://schemas.openxmlformats.org/officeDocument/2006/relationships/tags" Target="../tags/tag523.xml"/><Relationship Id="rId43" Type="http://schemas.openxmlformats.org/officeDocument/2006/relationships/tags" Target="../tags/tag531.xml"/><Relationship Id="rId48" Type="http://schemas.openxmlformats.org/officeDocument/2006/relationships/tags" Target="../tags/tag536.xml"/><Relationship Id="rId56" Type="http://schemas.openxmlformats.org/officeDocument/2006/relationships/tags" Target="../tags/tag544.xml"/><Relationship Id="rId64" Type="http://schemas.openxmlformats.org/officeDocument/2006/relationships/tags" Target="../tags/tag552.xml"/><Relationship Id="rId69" Type="http://schemas.openxmlformats.org/officeDocument/2006/relationships/tags" Target="../tags/tag557.xml"/><Relationship Id="rId77" Type="http://schemas.openxmlformats.org/officeDocument/2006/relationships/tags" Target="../tags/tag565.xml"/><Relationship Id="rId8" Type="http://schemas.openxmlformats.org/officeDocument/2006/relationships/tags" Target="../tags/tag496.xml"/><Relationship Id="rId51" Type="http://schemas.openxmlformats.org/officeDocument/2006/relationships/tags" Target="../tags/tag539.xml"/><Relationship Id="rId72" Type="http://schemas.openxmlformats.org/officeDocument/2006/relationships/tags" Target="../tags/tag560.xml"/><Relationship Id="rId80" Type="http://schemas.openxmlformats.org/officeDocument/2006/relationships/tags" Target="../tags/tag568.xml"/><Relationship Id="rId85" Type="http://schemas.openxmlformats.org/officeDocument/2006/relationships/tags" Target="../tags/tag573.xml"/><Relationship Id="rId93" Type="http://schemas.openxmlformats.org/officeDocument/2006/relationships/tags" Target="../tags/tag581.xml"/><Relationship Id="rId98" Type="http://schemas.openxmlformats.org/officeDocument/2006/relationships/tags" Target="../tags/tag586.xml"/><Relationship Id="rId3" Type="http://schemas.openxmlformats.org/officeDocument/2006/relationships/tags" Target="../tags/tag491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tags" Target="../tags/tag513.xml"/><Relationship Id="rId33" Type="http://schemas.openxmlformats.org/officeDocument/2006/relationships/tags" Target="../tags/tag521.xml"/><Relationship Id="rId38" Type="http://schemas.openxmlformats.org/officeDocument/2006/relationships/tags" Target="../tags/tag526.xml"/><Relationship Id="rId46" Type="http://schemas.openxmlformats.org/officeDocument/2006/relationships/tags" Target="../tags/tag534.xml"/><Relationship Id="rId59" Type="http://schemas.openxmlformats.org/officeDocument/2006/relationships/tags" Target="../tags/tag547.xml"/><Relationship Id="rId67" Type="http://schemas.openxmlformats.org/officeDocument/2006/relationships/tags" Target="../tags/tag555.xml"/><Relationship Id="rId20" Type="http://schemas.openxmlformats.org/officeDocument/2006/relationships/tags" Target="../tags/tag508.xml"/><Relationship Id="rId41" Type="http://schemas.openxmlformats.org/officeDocument/2006/relationships/tags" Target="../tags/tag529.xml"/><Relationship Id="rId54" Type="http://schemas.openxmlformats.org/officeDocument/2006/relationships/tags" Target="../tags/tag542.xml"/><Relationship Id="rId62" Type="http://schemas.openxmlformats.org/officeDocument/2006/relationships/tags" Target="../tags/tag550.xml"/><Relationship Id="rId70" Type="http://schemas.openxmlformats.org/officeDocument/2006/relationships/tags" Target="../tags/tag558.xml"/><Relationship Id="rId75" Type="http://schemas.openxmlformats.org/officeDocument/2006/relationships/tags" Target="../tags/tag563.xml"/><Relationship Id="rId83" Type="http://schemas.openxmlformats.org/officeDocument/2006/relationships/tags" Target="../tags/tag571.xml"/><Relationship Id="rId88" Type="http://schemas.openxmlformats.org/officeDocument/2006/relationships/tags" Target="../tags/tag576.xml"/><Relationship Id="rId91" Type="http://schemas.openxmlformats.org/officeDocument/2006/relationships/tags" Target="../tags/tag579.xml"/><Relationship Id="rId96" Type="http://schemas.openxmlformats.org/officeDocument/2006/relationships/tags" Target="../tags/tag584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5" Type="http://schemas.openxmlformats.org/officeDocument/2006/relationships/tags" Target="../tags/tag503.xml"/><Relationship Id="rId23" Type="http://schemas.openxmlformats.org/officeDocument/2006/relationships/tags" Target="../tags/tag511.xml"/><Relationship Id="rId28" Type="http://schemas.openxmlformats.org/officeDocument/2006/relationships/tags" Target="../tags/tag516.xml"/><Relationship Id="rId36" Type="http://schemas.openxmlformats.org/officeDocument/2006/relationships/tags" Target="../tags/tag524.xml"/><Relationship Id="rId49" Type="http://schemas.openxmlformats.org/officeDocument/2006/relationships/tags" Target="../tags/tag537.xml"/><Relationship Id="rId57" Type="http://schemas.openxmlformats.org/officeDocument/2006/relationships/tags" Target="../tags/tag545.xml"/><Relationship Id="rId10" Type="http://schemas.openxmlformats.org/officeDocument/2006/relationships/tags" Target="../tags/tag498.xml"/><Relationship Id="rId31" Type="http://schemas.openxmlformats.org/officeDocument/2006/relationships/tags" Target="../tags/tag519.xml"/><Relationship Id="rId44" Type="http://schemas.openxmlformats.org/officeDocument/2006/relationships/tags" Target="../tags/tag532.xml"/><Relationship Id="rId52" Type="http://schemas.openxmlformats.org/officeDocument/2006/relationships/tags" Target="../tags/tag540.xml"/><Relationship Id="rId60" Type="http://schemas.openxmlformats.org/officeDocument/2006/relationships/tags" Target="../tags/tag548.xml"/><Relationship Id="rId65" Type="http://schemas.openxmlformats.org/officeDocument/2006/relationships/tags" Target="../tags/tag553.xml"/><Relationship Id="rId73" Type="http://schemas.openxmlformats.org/officeDocument/2006/relationships/tags" Target="../tags/tag561.xml"/><Relationship Id="rId78" Type="http://schemas.openxmlformats.org/officeDocument/2006/relationships/tags" Target="../tags/tag566.xml"/><Relationship Id="rId81" Type="http://schemas.openxmlformats.org/officeDocument/2006/relationships/tags" Target="../tags/tag569.xml"/><Relationship Id="rId86" Type="http://schemas.openxmlformats.org/officeDocument/2006/relationships/tags" Target="../tags/tag574.xml"/><Relationship Id="rId94" Type="http://schemas.openxmlformats.org/officeDocument/2006/relationships/tags" Target="../tags/tag582.xml"/><Relationship Id="rId99" Type="http://schemas.openxmlformats.org/officeDocument/2006/relationships/slideLayout" Target="../slideLayouts/slideLayout1.xml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39" Type="http://schemas.openxmlformats.org/officeDocument/2006/relationships/tags" Target="../tags/tag52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03.xml"/><Relationship Id="rId21" Type="http://schemas.openxmlformats.org/officeDocument/2006/relationships/tags" Target="../tags/tag607.xml"/><Relationship Id="rId42" Type="http://schemas.openxmlformats.org/officeDocument/2006/relationships/tags" Target="../tags/tag628.xml"/><Relationship Id="rId63" Type="http://schemas.openxmlformats.org/officeDocument/2006/relationships/tags" Target="../tags/tag649.xml"/><Relationship Id="rId84" Type="http://schemas.openxmlformats.org/officeDocument/2006/relationships/tags" Target="../tags/tag670.xml"/><Relationship Id="rId138" Type="http://schemas.openxmlformats.org/officeDocument/2006/relationships/tags" Target="../tags/tag724.xml"/><Relationship Id="rId159" Type="http://schemas.openxmlformats.org/officeDocument/2006/relationships/tags" Target="../tags/tag745.xml"/><Relationship Id="rId170" Type="http://schemas.openxmlformats.org/officeDocument/2006/relationships/tags" Target="../tags/tag756.xml"/><Relationship Id="rId191" Type="http://schemas.openxmlformats.org/officeDocument/2006/relationships/tags" Target="../tags/tag777.xml"/><Relationship Id="rId205" Type="http://schemas.openxmlformats.org/officeDocument/2006/relationships/tags" Target="../tags/tag791.xml"/><Relationship Id="rId16" Type="http://schemas.openxmlformats.org/officeDocument/2006/relationships/tags" Target="../tags/tag602.xml"/><Relationship Id="rId107" Type="http://schemas.openxmlformats.org/officeDocument/2006/relationships/tags" Target="../tags/tag693.xml"/><Relationship Id="rId11" Type="http://schemas.openxmlformats.org/officeDocument/2006/relationships/tags" Target="../tags/tag597.xml"/><Relationship Id="rId32" Type="http://schemas.openxmlformats.org/officeDocument/2006/relationships/tags" Target="../tags/tag618.xml"/><Relationship Id="rId37" Type="http://schemas.openxmlformats.org/officeDocument/2006/relationships/tags" Target="../tags/tag623.xml"/><Relationship Id="rId53" Type="http://schemas.openxmlformats.org/officeDocument/2006/relationships/tags" Target="../tags/tag639.xml"/><Relationship Id="rId58" Type="http://schemas.openxmlformats.org/officeDocument/2006/relationships/tags" Target="../tags/tag644.xml"/><Relationship Id="rId74" Type="http://schemas.openxmlformats.org/officeDocument/2006/relationships/tags" Target="../tags/tag660.xml"/><Relationship Id="rId79" Type="http://schemas.openxmlformats.org/officeDocument/2006/relationships/tags" Target="../tags/tag665.xml"/><Relationship Id="rId102" Type="http://schemas.openxmlformats.org/officeDocument/2006/relationships/tags" Target="../tags/tag688.xml"/><Relationship Id="rId123" Type="http://schemas.openxmlformats.org/officeDocument/2006/relationships/tags" Target="../tags/tag709.xml"/><Relationship Id="rId128" Type="http://schemas.openxmlformats.org/officeDocument/2006/relationships/tags" Target="../tags/tag714.xml"/><Relationship Id="rId144" Type="http://schemas.openxmlformats.org/officeDocument/2006/relationships/tags" Target="../tags/tag730.xml"/><Relationship Id="rId149" Type="http://schemas.openxmlformats.org/officeDocument/2006/relationships/tags" Target="../tags/tag735.xml"/><Relationship Id="rId5" Type="http://schemas.openxmlformats.org/officeDocument/2006/relationships/tags" Target="../tags/tag591.xml"/><Relationship Id="rId90" Type="http://schemas.openxmlformats.org/officeDocument/2006/relationships/tags" Target="../tags/tag676.xml"/><Relationship Id="rId95" Type="http://schemas.openxmlformats.org/officeDocument/2006/relationships/tags" Target="../tags/tag681.xml"/><Relationship Id="rId160" Type="http://schemas.openxmlformats.org/officeDocument/2006/relationships/tags" Target="../tags/tag746.xml"/><Relationship Id="rId165" Type="http://schemas.openxmlformats.org/officeDocument/2006/relationships/tags" Target="../tags/tag751.xml"/><Relationship Id="rId181" Type="http://schemas.openxmlformats.org/officeDocument/2006/relationships/tags" Target="../tags/tag767.xml"/><Relationship Id="rId186" Type="http://schemas.openxmlformats.org/officeDocument/2006/relationships/tags" Target="../tags/tag772.xml"/><Relationship Id="rId22" Type="http://schemas.openxmlformats.org/officeDocument/2006/relationships/tags" Target="../tags/tag608.xml"/><Relationship Id="rId27" Type="http://schemas.openxmlformats.org/officeDocument/2006/relationships/tags" Target="../tags/tag613.xml"/><Relationship Id="rId43" Type="http://schemas.openxmlformats.org/officeDocument/2006/relationships/tags" Target="../tags/tag629.xml"/><Relationship Id="rId48" Type="http://schemas.openxmlformats.org/officeDocument/2006/relationships/tags" Target="../tags/tag634.xml"/><Relationship Id="rId64" Type="http://schemas.openxmlformats.org/officeDocument/2006/relationships/tags" Target="../tags/tag650.xml"/><Relationship Id="rId69" Type="http://schemas.openxmlformats.org/officeDocument/2006/relationships/tags" Target="../tags/tag655.xml"/><Relationship Id="rId113" Type="http://schemas.openxmlformats.org/officeDocument/2006/relationships/tags" Target="../tags/tag699.xml"/><Relationship Id="rId118" Type="http://schemas.openxmlformats.org/officeDocument/2006/relationships/tags" Target="../tags/tag704.xml"/><Relationship Id="rId134" Type="http://schemas.openxmlformats.org/officeDocument/2006/relationships/tags" Target="../tags/tag720.xml"/><Relationship Id="rId139" Type="http://schemas.openxmlformats.org/officeDocument/2006/relationships/tags" Target="../tags/tag725.xml"/><Relationship Id="rId80" Type="http://schemas.openxmlformats.org/officeDocument/2006/relationships/tags" Target="../tags/tag666.xml"/><Relationship Id="rId85" Type="http://schemas.openxmlformats.org/officeDocument/2006/relationships/tags" Target="../tags/tag671.xml"/><Relationship Id="rId150" Type="http://schemas.openxmlformats.org/officeDocument/2006/relationships/tags" Target="../tags/tag736.xml"/><Relationship Id="rId155" Type="http://schemas.openxmlformats.org/officeDocument/2006/relationships/tags" Target="../tags/tag741.xml"/><Relationship Id="rId171" Type="http://schemas.openxmlformats.org/officeDocument/2006/relationships/tags" Target="../tags/tag757.xml"/><Relationship Id="rId176" Type="http://schemas.openxmlformats.org/officeDocument/2006/relationships/tags" Target="../tags/tag762.xml"/><Relationship Id="rId192" Type="http://schemas.openxmlformats.org/officeDocument/2006/relationships/tags" Target="../tags/tag778.xml"/><Relationship Id="rId197" Type="http://schemas.openxmlformats.org/officeDocument/2006/relationships/tags" Target="../tags/tag783.xml"/><Relationship Id="rId206" Type="http://schemas.openxmlformats.org/officeDocument/2006/relationships/tags" Target="../tags/tag792.xml"/><Relationship Id="rId201" Type="http://schemas.openxmlformats.org/officeDocument/2006/relationships/tags" Target="../tags/tag787.xml"/><Relationship Id="rId12" Type="http://schemas.openxmlformats.org/officeDocument/2006/relationships/tags" Target="../tags/tag598.xml"/><Relationship Id="rId17" Type="http://schemas.openxmlformats.org/officeDocument/2006/relationships/tags" Target="../tags/tag603.xml"/><Relationship Id="rId33" Type="http://schemas.openxmlformats.org/officeDocument/2006/relationships/tags" Target="../tags/tag619.xml"/><Relationship Id="rId38" Type="http://schemas.openxmlformats.org/officeDocument/2006/relationships/tags" Target="../tags/tag624.xml"/><Relationship Id="rId59" Type="http://schemas.openxmlformats.org/officeDocument/2006/relationships/tags" Target="../tags/tag645.xml"/><Relationship Id="rId103" Type="http://schemas.openxmlformats.org/officeDocument/2006/relationships/tags" Target="../tags/tag689.xml"/><Relationship Id="rId108" Type="http://schemas.openxmlformats.org/officeDocument/2006/relationships/tags" Target="../tags/tag694.xml"/><Relationship Id="rId124" Type="http://schemas.openxmlformats.org/officeDocument/2006/relationships/tags" Target="../tags/tag710.xml"/><Relationship Id="rId129" Type="http://schemas.openxmlformats.org/officeDocument/2006/relationships/tags" Target="../tags/tag715.xml"/><Relationship Id="rId54" Type="http://schemas.openxmlformats.org/officeDocument/2006/relationships/tags" Target="../tags/tag640.xml"/><Relationship Id="rId70" Type="http://schemas.openxmlformats.org/officeDocument/2006/relationships/tags" Target="../tags/tag656.xml"/><Relationship Id="rId75" Type="http://schemas.openxmlformats.org/officeDocument/2006/relationships/tags" Target="../tags/tag661.xml"/><Relationship Id="rId91" Type="http://schemas.openxmlformats.org/officeDocument/2006/relationships/tags" Target="../tags/tag677.xml"/><Relationship Id="rId96" Type="http://schemas.openxmlformats.org/officeDocument/2006/relationships/tags" Target="../tags/tag682.xml"/><Relationship Id="rId140" Type="http://schemas.openxmlformats.org/officeDocument/2006/relationships/tags" Target="../tags/tag726.xml"/><Relationship Id="rId145" Type="http://schemas.openxmlformats.org/officeDocument/2006/relationships/tags" Target="../tags/tag731.xml"/><Relationship Id="rId161" Type="http://schemas.openxmlformats.org/officeDocument/2006/relationships/tags" Target="../tags/tag747.xml"/><Relationship Id="rId166" Type="http://schemas.openxmlformats.org/officeDocument/2006/relationships/tags" Target="../tags/tag752.xml"/><Relationship Id="rId182" Type="http://schemas.openxmlformats.org/officeDocument/2006/relationships/tags" Target="../tags/tag768.xml"/><Relationship Id="rId187" Type="http://schemas.openxmlformats.org/officeDocument/2006/relationships/tags" Target="../tags/tag773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23" Type="http://schemas.openxmlformats.org/officeDocument/2006/relationships/tags" Target="../tags/tag609.xml"/><Relationship Id="rId28" Type="http://schemas.openxmlformats.org/officeDocument/2006/relationships/tags" Target="../tags/tag614.xml"/><Relationship Id="rId49" Type="http://schemas.openxmlformats.org/officeDocument/2006/relationships/tags" Target="../tags/tag635.xml"/><Relationship Id="rId114" Type="http://schemas.openxmlformats.org/officeDocument/2006/relationships/tags" Target="../tags/tag700.xml"/><Relationship Id="rId119" Type="http://schemas.openxmlformats.org/officeDocument/2006/relationships/tags" Target="../tags/tag705.xml"/><Relationship Id="rId44" Type="http://schemas.openxmlformats.org/officeDocument/2006/relationships/tags" Target="../tags/tag630.xml"/><Relationship Id="rId60" Type="http://schemas.openxmlformats.org/officeDocument/2006/relationships/tags" Target="../tags/tag646.xml"/><Relationship Id="rId65" Type="http://schemas.openxmlformats.org/officeDocument/2006/relationships/tags" Target="../tags/tag651.xml"/><Relationship Id="rId81" Type="http://schemas.openxmlformats.org/officeDocument/2006/relationships/tags" Target="../tags/tag667.xml"/><Relationship Id="rId86" Type="http://schemas.openxmlformats.org/officeDocument/2006/relationships/tags" Target="../tags/tag672.xml"/><Relationship Id="rId130" Type="http://schemas.openxmlformats.org/officeDocument/2006/relationships/tags" Target="../tags/tag716.xml"/><Relationship Id="rId135" Type="http://schemas.openxmlformats.org/officeDocument/2006/relationships/tags" Target="../tags/tag721.xml"/><Relationship Id="rId151" Type="http://schemas.openxmlformats.org/officeDocument/2006/relationships/tags" Target="../tags/tag737.xml"/><Relationship Id="rId156" Type="http://schemas.openxmlformats.org/officeDocument/2006/relationships/tags" Target="../tags/tag742.xml"/><Relationship Id="rId177" Type="http://schemas.openxmlformats.org/officeDocument/2006/relationships/tags" Target="../tags/tag763.xml"/><Relationship Id="rId198" Type="http://schemas.openxmlformats.org/officeDocument/2006/relationships/tags" Target="../tags/tag784.xml"/><Relationship Id="rId172" Type="http://schemas.openxmlformats.org/officeDocument/2006/relationships/tags" Target="../tags/tag758.xml"/><Relationship Id="rId193" Type="http://schemas.openxmlformats.org/officeDocument/2006/relationships/tags" Target="../tags/tag779.xml"/><Relationship Id="rId202" Type="http://schemas.openxmlformats.org/officeDocument/2006/relationships/tags" Target="../tags/tag788.xml"/><Relationship Id="rId207" Type="http://schemas.openxmlformats.org/officeDocument/2006/relationships/tags" Target="../tags/tag793.xml"/><Relationship Id="rId13" Type="http://schemas.openxmlformats.org/officeDocument/2006/relationships/tags" Target="../tags/tag599.xml"/><Relationship Id="rId18" Type="http://schemas.openxmlformats.org/officeDocument/2006/relationships/tags" Target="../tags/tag604.xml"/><Relationship Id="rId39" Type="http://schemas.openxmlformats.org/officeDocument/2006/relationships/tags" Target="../tags/tag625.xml"/><Relationship Id="rId109" Type="http://schemas.openxmlformats.org/officeDocument/2006/relationships/tags" Target="../tags/tag695.xml"/><Relationship Id="rId34" Type="http://schemas.openxmlformats.org/officeDocument/2006/relationships/tags" Target="../tags/tag620.xml"/><Relationship Id="rId50" Type="http://schemas.openxmlformats.org/officeDocument/2006/relationships/tags" Target="../tags/tag636.xml"/><Relationship Id="rId55" Type="http://schemas.openxmlformats.org/officeDocument/2006/relationships/tags" Target="../tags/tag641.xml"/><Relationship Id="rId76" Type="http://schemas.openxmlformats.org/officeDocument/2006/relationships/tags" Target="../tags/tag662.xml"/><Relationship Id="rId97" Type="http://schemas.openxmlformats.org/officeDocument/2006/relationships/tags" Target="../tags/tag683.xml"/><Relationship Id="rId104" Type="http://schemas.openxmlformats.org/officeDocument/2006/relationships/tags" Target="../tags/tag690.xml"/><Relationship Id="rId120" Type="http://schemas.openxmlformats.org/officeDocument/2006/relationships/tags" Target="../tags/tag706.xml"/><Relationship Id="rId125" Type="http://schemas.openxmlformats.org/officeDocument/2006/relationships/tags" Target="../tags/tag711.xml"/><Relationship Id="rId141" Type="http://schemas.openxmlformats.org/officeDocument/2006/relationships/tags" Target="../tags/tag727.xml"/><Relationship Id="rId146" Type="http://schemas.openxmlformats.org/officeDocument/2006/relationships/tags" Target="../tags/tag732.xml"/><Relationship Id="rId167" Type="http://schemas.openxmlformats.org/officeDocument/2006/relationships/tags" Target="../tags/tag753.xml"/><Relationship Id="rId188" Type="http://schemas.openxmlformats.org/officeDocument/2006/relationships/tags" Target="../tags/tag774.xml"/><Relationship Id="rId7" Type="http://schemas.openxmlformats.org/officeDocument/2006/relationships/tags" Target="../tags/tag593.xml"/><Relationship Id="rId71" Type="http://schemas.openxmlformats.org/officeDocument/2006/relationships/tags" Target="../tags/tag657.xml"/><Relationship Id="rId92" Type="http://schemas.openxmlformats.org/officeDocument/2006/relationships/tags" Target="../tags/tag678.xml"/><Relationship Id="rId162" Type="http://schemas.openxmlformats.org/officeDocument/2006/relationships/tags" Target="../tags/tag748.xml"/><Relationship Id="rId183" Type="http://schemas.openxmlformats.org/officeDocument/2006/relationships/tags" Target="../tags/tag769.xml"/><Relationship Id="rId2" Type="http://schemas.openxmlformats.org/officeDocument/2006/relationships/tags" Target="../tags/tag588.xml"/><Relationship Id="rId29" Type="http://schemas.openxmlformats.org/officeDocument/2006/relationships/tags" Target="../tags/tag615.xml"/><Relationship Id="rId24" Type="http://schemas.openxmlformats.org/officeDocument/2006/relationships/tags" Target="../tags/tag610.xml"/><Relationship Id="rId40" Type="http://schemas.openxmlformats.org/officeDocument/2006/relationships/tags" Target="../tags/tag626.xml"/><Relationship Id="rId45" Type="http://schemas.openxmlformats.org/officeDocument/2006/relationships/tags" Target="../tags/tag631.xml"/><Relationship Id="rId66" Type="http://schemas.openxmlformats.org/officeDocument/2006/relationships/tags" Target="../tags/tag652.xml"/><Relationship Id="rId87" Type="http://schemas.openxmlformats.org/officeDocument/2006/relationships/tags" Target="../tags/tag673.xml"/><Relationship Id="rId110" Type="http://schemas.openxmlformats.org/officeDocument/2006/relationships/tags" Target="../tags/tag696.xml"/><Relationship Id="rId115" Type="http://schemas.openxmlformats.org/officeDocument/2006/relationships/tags" Target="../tags/tag701.xml"/><Relationship Id="rId131" Type="http://schemas.openxmlformats.org/officeDocument/2006/relationships/tags" Target="../tags/tag717.xml"/><Relationship Id="rId136" Type="http://schemas.openxmlformats.org/officeDocument/2006/relationships/tags" Target="../tags/tag722.xml"/><Relationship Id="rId157" Type="http://schemas.openxmlformats.org/officeDocument/2006/relationships/tags" Target="../tags/tag743.xml"/><Relationship Id="rId178" Type="http://schemas.openxmlformats.org/officeDocument/2006/relationships/tags" Target="../tags/tag764.xml"/><Relationship Id="rId61" Type="http://schemas.openxmlformats.org/officeDocument/2006/relationships/tags" Target="../tags/tag647.xml"/><Relationship Id="rId82" Type="http://schemas.openxmlformats.org/officeDocument/2006/relationships/tags" Target="../tags/tag668.xml"/><Relationship Id="rId152" Type="http://schemas.openxmlformats.org/officeDocument/2006/relationships/tags" Target="../tags/tag738.xml"/><Relationship Id="rId173" Type="http://schemas.openxmlformats.org/officeDocument/2006/relationships/tags" Target="../tags/tag759.xml"/><Relationship Id="rId194" Type="http://schemas.openxmlformats.org/officeDocument/2006/relationships/tags" Target="../tags/tag780.xml"/><Relationship Id="rId199" Type="http://schemas.openxmlformats.org/officeDocument/2006/relationships/tags" Target="../tags/tag785.xml"/><Relationship Id="rId203" Type="http://schemas.openxmlformats.org/officeDocument/2006/relationships/tags" Target="../tags/tag789.xml"/><Relationship Id="rId208" Type="http://schemas.openxmlformats.org/officeDocument/2006/relationships/tags" Target="../tags/tag794.xml"/><Relationship Id="rId19" Type="http://schemas.openxmlformats.org/officeDocument/2006/relationships/tags" Target="../tags/tag605.xml"/><Relationship Id="rId14" Type="http://schemas.openxmlformats.org/officeDocument/2006/relationships/tags" Target="../tags/tag600.xml"/><Relationship Id="rId30" Type="http://schemas.openxmlformats.org/officeDocument/2006/relationships/tags" Target="../tags/tag616.xml"/><Relationship Id="rId35" Type="http://schemas.openxmlformats.org/officeDocument/2006/relationships/tags" Target="../tags/tag621.xml"/><Relationship Id="rId56" Type="http://schemas.openxmlformats.org/officeDocument/2006/relationships/tags" Target="../tags/tag642.xml"/><Relationship Id="rId77" Type="http://schemas.openxmlformats.org/officeDocument/2006/relationships/tags" Target="../tags/tag663.xml"/><Relationship Id="rId100" Type="http://schemas.openxmlformats.org/officeDocument/2006/relationships/tags" Target="../tags/tag686.xml"/><Relationship Id="rId105" Type="http://schemas.openxmlformats.org/officeDocument/2006/relationships/tags" Target="../tags/tag691.xml"/><Relationship Id="rId126" Type="http://schemas.openxmlformats.org/officeDocument/2006/relationships/tags" Target="../tags/tag712.xml"/><Relationship Id="rId147" Type="http://schemas.openxmlformats.org/officeDocument/2006/relationships/tags" Target="../tags/tag733.xml"/><Relationship Id="rId168" Type="http://schemas.openxmlformats.org/officeDocument/2006/relationships/tags" Target="../tags/tag754.xml"/><Relationship Id="rId8" Type="http://schemas.openxmlformats.org/officeDocument/2006/relationships/tags" Target="../tags/tag594.xml"/><Relationship Id="rId51" Type="http://schemas.openxmlformats.org/officeDocument/2006/relationships/tags" Target="../tags/tag637.xml"/><Relationship Id="rId72" Type="http://schemas.openxmlformats.org/officeDocument/2006/relationships/tags" Target="../tags/tag658.xml"/><Relationship Id="rId93" Type="http://schemas.openxmlformats.org/officeDocument/2006/relationships/tags" Target="../tags/tag679.xml"/><Relationship Id="rId98" Type="http://schemas.openxmlformats.org/officeDocument/2006/relationships/tags" Target="../tags/tag684.xml"/><Relationship Id="rId121" Type="http://schemas.openxmlformats.org/officeDocument/2006/relationships/tags" Target="../tags/tag707.xml"/><Relationship Id="rId142" Type="http://schemas.openxmlformats.org/officeDocument/2006/relationships/tags" Target="../tags/tag728.xml"/><Relationship Id="rId163" Type="http://schemas.openxmlformats.org/officeDocument/2006/relationships/tags" Target="../tags/tag749.xml"/><Relationship Id="rId184" Type="http://schemas.openxmlformats.org/officeDocument/2006/relationships/tags" Target="../tags/tag770.xml"/><Relationship Id="rId189" Type="http://schemas.openxmlformats.org/officeDocument/2006/relationships/tags" Target="../tags/tag775.xml"/><Relationship Id="rId3" Type="http://schemas.openxmlformats.org/officeDocument/2006/relationships/tags" Target="../tags/tag589.xml"/><Relationship Id="rId25" Type="http://schemas.openxmlformats.org/officeDocument/2006/relationships/tags" Target="../tags/tag611.xml"/><Relationship Id="rId46" Type="http://schemas.openxmlformats.org/officeDocument/2006/relationships/tags" Target="../tags/tag632.xml"/><Relationship Id="rId67" Type="http://schemas.openxmlformats.org/officeDocument/2006/relationships/tags" Target="../tags/tag653.xml"/><Relationship Id="rId116" Type="http://schemas.openxmlformats.org/officeDocument/2006/relationships/tags" Target="../tags/tag702.xml"/><Relationship Id="rId137" Type="http://schemas.openxmlformats.org/officeDocument/2006/relationships/tags" Target="../tags/tag723.xml"/><Relationship Id="rId158" Type="http://schemas.openxmlformats.org/officeDocument/2006/relationships/tags" Target="../tags/tag744.xml"/><Relationship Id="rId20" Type="http://schemas.openxmlformats.org/officeDocument/2006/relationships/tags" Target="../tags/tag606.xml"/><Relationship Id="rId41" Type="http://schemas.openxmlformats.org/officeDocument/2006/relationships/tags" Target="../tags/tag627.xml"/><Relationship Id="rId62" Type="http://schemas.openxmlformats.org/officeDocument/2006/relationships/tags" Target="../tags/tag648.xml"/><Relationship Id="rId83" Type="http://schemas.openxmlformats.org/officeDocument/2006/relationships/tags" Target="../tags/tag669.xml"/><Relationship Id="rId88" Type="http://schemas.openxmlformats.org/officeDocument/2006/relationships/tags" Target="../tags/tag674.xml"/><Relationship Id="rId111" Type="http://schemas.openxmlformats.org/officeDocument/2006/relationships/tags" Target="../tags/tag697.xml"/><Relationship Id="rId132" Type="http://schemas.openxmlformats.org/officeDocument/2006/relationships/tags" Target="../tags/tag718.xml"/><Relationship Id="rId153" Type="http://schemas.openxmlformats.org/officeDocument/2006/relationships/tags" Target="../tags/tag739.xml"/><Relationship Id="rId174" Type="http://schemas.openxmlformats.org/officeDocument/2006/relationships/tags" Target="../tags/tag760.xml"/><Relationship Id="rId179" Type="http://schemas.openxmlformats.org/officeDocument/2006/relationships/tags" Target="../tags/tag765.xml"/><Relationship Id="rId195" Type="http://schemas.openxmlformats.org/officeDocument/2006/relationships/tags" Target="../tags/tag781.xml"/><Relationship Id="rId209" Type="http://schemas.openxmlformats.org/officeDocument/2006/relationships/slideLayout" Target="../slideLayouts/slideLayout1.xml"/><Relationship Id="rId190" Type="http://schemas.openxmlformats.org/officeDocument/2006/relationships/tags" Target="../tags/tag776.xml"/><Relationship Id="rId204" Type="http://schemas.openxmlformats.org/officeDocument/2006/relationships/tags" Target="../tags/tag790.xml"/><Relationship Id="rId15" Type="http://schemas.openxmlformats.org/officeDocument/2006/relationships/tags" Target="../tags/tag601.xml"/><Relationship Id="rId36" Type="http://schemas.openxmlformats.org/officeDocument/2006/relationships/tags" Target="../tags/tag622.xml"/><Relationship Id="rId57" Type="http://schemas.openxmlformats.org/officeDocument/2006/relationships/tags" Target="../tags/tag643.xml"/><Relationship Id="rId106" Type="http://schemas.openxmlformats.org/officeDocument/2006/relationships/tags" Target="../tags/tag692.xml"/><Relationship Id="rId127" Type="http://schemas.openxmlformats.org/officeDocument/2006/relationships/tags" Target="../tags/tag713.xml"/><Relationship Id="rId10" Type="http://schemas.openxmlformats.org/officeDocument/2006/relationships/tags" Target="../tags/tag596.xml"/><Relationship Id="rId31" Type="http://schemas.openxmlformats.org/officeDocument/2006/relationships/tags" Target="../tags/tag617.xml"/><Relationship Id="rId52" Type="http://schemas.openxmlformats.org/officeDocument/2006/relationships/tags" Target="../tags/tag638.xml"/><Relationship Id="rId73" Type="http://schemas.openxmlformats.org/officeDocument/2006/relationships/tags" Target="../tags/tag659.xml"/><Relationship Id="rId78" Type="http://schemas.openxmlformats.org/officeDocument/2006/relationships/tags" Target="../tags/tag664.xml"/><Relationship Id="rId94" Type="http://schemas.openxmlformats.org/officeDocument/2006/relationships/tags" Target="../tags/tag680.xml"/><Relationship Id="rId99" Type="http://schemas.openxmlformats.org/officeDocument/2006/relationships/tags" Target="../tags/tag685.xml"/><Relationship Id="rId101" Type="http://schemas.openxmlformats.org/officeDocument/2006/relationships/tags" Target="../tags/tag687.xml"/><Relationship Id="rId122" Type="http://schemas.openxmlformats.org/officeDocument/2006/relationships/tags" Target="../tags/tag708.xml"/><Relationship Id="rId143" Type="http://schemas.openxmlformats.org/officeDocument/2006/relationships/tags" Target="../tags/tag729.xml"/><Relationship Id="rId148" Type="http://schemas.openxmlformats.org/officeDocument/2006/relationships/tags" Target="../tags/tag734.xml"/><Relationship Id="rId164" Type="http://schemas.openxmlformats.org/officeDocument/2006/relationships/tags" Target="../tags/tag750.xml"/><Relationship Id="rId169" Type="http://schemas.openxmlformats.org/officeDocument/2006/relationships/tags" Target="../tags/tag755.xml"/><Relationship Id="rId185" Type="http://schemas.openxmlformats.org/officeDocument/2006/relationships/tags" Target="../tags/tag771.xml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80" Type="http://schemas.openxmlformats.org/officeDocument/2006/relationships/tags" Target="../tags/tag766.xml"/><Relationship Id="rId26" Type="http://schemas.openxmlformats.org/officeDocument/2006/relationships/tags" Target="../tags/tag612.xml"/><Relationship Id="rId47" Type="http://schemas.openxmlformats.org/officeDocument/2006/relationships/tags" Target="../tags/tag633.xml"/><Relationship Id="rId68" Type="http://schemas.openxmlformats.org/officeDocument/2006/relationships/tags" Target="../tags/tag654.xml"/><Relationship Id="rId89" Type="http://schemas.openxmlformats.org/officeDocument/2006/relationships/tags" Target="../tags/tag675.xml"/><Relationship Id="rId112" Type="http://schemas.openxmlformats.org/officeDocument/2006/relationships/tags" Target="../tags/tag698.xml"/><Relationship Id="rId133" Type="http://schemas.openxmlformats.org/officeDocument/2006/relationships/tags" Target="../tags/tag719.xml"/><Relationship Id="rId154" Type="http://schemas.openxmlformats.org/officeDocument/2006/relationships/tags" Target="../tags/tag740.xml"/><Relationship Id="rId175" Type="http://schemas.openxmlformats.org/officeDocument/2006/relationships/tags" Target="../tags/tag761.xml"/><Relationship Id="rId196" Type="http://schemas.openxmlformats.org/officeDocument/2006/relationships/tags" Target="../tags/tag782.xml"/><Relationship Id="rId200" Type="http://schemas.openxmlformats.org/officeDocument/2006/relationships/tags" Target="../tags/tag78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820.xml"/><Relationship Id="rId21" Type="http://schemas.openxmlformats.org/officeDocument/2006/relationships/tags" Target="../tags/tag815.xml"/><Relationship Id="rId42" Type="http://schemas.openxmlformats.org/officeDocument/2006/relationships/tags" Target="../tags/tag836.xml"/><Relationship Id="rId47" Type="http://schemas.openxmlformats.org/officeDocument/2006/relationships/tags" Target="../tags/tag841.xml"/><Relationship Id="rId63" Type="http://schemas.openxmlformats.org/officeDocument/2006/relationships/tags" Target="../tags/tag857.xml"/><Relationship Id="rId68" Type="http://schemas.openxmlformats.org/officeDocument/2006/relationships/tags" Target="../tags/tag862.xml"/><Relationship Id="rId84" Type="http://schemas.openxmlformats.org/officeDocument/2006/relationships/tags" Target="../tags/tag878.xml"/><Relationship Id="rId89" Type="http://schemas.openxmlformats.org/officeDocument/2006/relationships/tags" Target="../tags/tag883.xml"/><Relationship Id="rId7" Type="http://schemas.openxmlformats.org/officeDocument/2006/relationships/tags" Target="../tags/tag801.xml"/><Relationship Id="rId71" Type="http://schemas.openxmlformats.org/officeDocument/2006/relationships/tags" Target="../tags/tag865.xml"/><Relationship Id="rId92" Type="http://schemas.openxmlformats.org/officeDocument/2006/relationships/tags" Target="../tags/tag886.xml"/><Relationship Id="rId2" Type="http://schemas.openxmlformats.org/officeDocument/2006/relationships/tags" Target="../tags/tag796.xml"/><Relationship Id="rId16" Type="http://schemas.openxmlformats.org/officeDocument/2006/relationships/tags" Target="../tags/tag810.xml"/><Relationship Id="rId29" Type="http://schemas.openxmlformats.org/officeDocument/2006/relationships/tags" Target="../tags/tag823.xml"/><Relationship Id="rId11" Type="http://schemas.openxmlformats.org/officeDocument/2006/relationships/tags" Target="../tags/tag805.xml"/><Relationship Id="rId24" Type="http://schemas.openxmlformats.org/officeDocument/2006/relationships/tags" Target="../tags/tag818.xml"/><Relationship Id="rId32" Type="http://schemas.openxmlformats.org/officeDocument/2006/relationships/tags" Target="../tags/tag826.xml"/><Relationship Id="rId37" Type="http://schemas.openxmlformats.org/officeDocument/2006/relationships/tags" Target="../tags/tag831.xml"/><Relationship Id="rId40" Type="http://schemas.openxmlformats.org/officeDocument/2006/relationships/tags" Target="../tags/tag834.xml"/><Relationship Id="rId45" Type="http://schemas.openxmlformats.org/officeDocument/2006/relationships/tags" Target="../tags/tag839.xml"/><Relationship Id="rId53" Type="http://schemas.openxmlformats.org/officeDocument/2006/relationships/tags" Target="../tags/tag847.xml"/><Relationship Id="rId58" Type="http://schemas.openxmlformats.org/officeDocument/2006/relationships/tags" Target="../tags/tag852.xml"/><Relationship Id="rId66" Type="http://schemas.openxmlformats.org/officeDocument/2006/relationships/tags" Target="../tags/tag860.xml"/><Relationship Id="rId74" Type="http://schemas.openxmlformats.org/officeDocument/2006/relationships/tags" Target="../tags/tag868.xml"/><Relationship Id="rId79" Type="http://schemas.openxmlformats.org/officeDocument/2006/relationships/tags" Target="../tags/tag873.xml"/><Relationship Id="rId87" Type="http://schemas.openxmlformats.org/officeDocument/2006/relationships/tags" Target="../tags/tag881.xml"/><Relationship Id="rId102" Type="http://schemas.openxmlformats.org/officeDocument/2006/relationships/tags" Target="../tags/tag896.xml"/><Relationship Id="rId5" Type="http://schemas.openxmlformats.org/officeDocument/2006/relationships/tags" Target="../tags/tag799.xml"/><Relationship Id="rId61" Type="http://schemas.openxmlformats.org/officeDocument/2006/relationships/tags" Target="../tags/tag855.xml"/><Relationship Id="rId82" Type="http://schemas.openxmlformats.org/officeDocument/2006/relationships/tags" Target="../tags/tag876.xml"/><Relationship Id="rId90" Type="http://schemas.openxmlformats.org/officeDocument/2006/relationships/tags" Target="../tags/tag884.xml"/><Relationship Id="rId95" Type="http://schemas.openxmlformats.org/officeDocument/2006/relationships/tags" Target="../tags/tag889.xml"/><Relationship Id="rId19" Type="http://schemas.openxmlformats.org/officeDocument/2006/relationships/tags" Target="../tags/tag813.xml"/><Relationship Id="rId14" Type="http://schemas.openxmlformats.org/officeDocument/2006/relationships/tags" Target="../tags/tag808.xml"/><Relationship Id="rId22" Type="http://schemas.openxmlformats.org/officeDocument/2006/relationships/tags" Target="../tags/tag816.xml"/><Relationship Id="rId27" Type="http://schemas.openxmlformats.org/officeDocument/2006/relationships/tags" Target="../tags/tag821.xml"/><Relationship Id="rId30" Type="http://schemas.openxmlformats.org/officeDocument/2006/relationships/tags" Target="../tags/tag824.xml"/><Relationship Id="rId35" Type="http://schemas.openxmlformats.org/officeDocument/2006/relationships/tags" Target="../tags/tag829.xml"/><Relationship Id="rId43" Type="http://schemas.openxmlformats.org/officeDocument/2006/relationships/tags" Target="../tags/tag837.xml"/><Relationship Id="rId48" Type="http://schemas.openxmlformats.org/officeDocument/2006/relationships/tags" Target="../tags/tag842.xml"/><Relationship Id="rId56" Type="http://schemas.openxmlformats.org/officeDocument/2006/relationships/tags" Target="../tags/tag850.xml"/><Relationship Id="rId64" Type="http://schemas.openxmlformats.org/officeDocument/2006/relationships/tags" Target="../tags/tag858.xml"/><Relationship Id="rId69" Type="http://schemas.openxmlformats.org/officeDocument/2006/relationships/tags" Target="../tags/tag863.xml"/><Relationship Id="rId77" Type="http://schemas.openxmlformats.org/officeDocument/2006/relationships/tags" Target="../tags/tag871.xml"/><Relationship Id="rId100" Type="http://schemas.openxmlformats.org/officeDocument/2006/relationships/tags" Target="../tags/tag894.xml"/><Relationship Id="rId8" Type="http://schemas.openxmlformats.org/officeDocument/2006/relationships/tags" Target="../tags/tag802.xml"/><Relationship Id="rId51" Type="http://schemas.openxmlformats.org/officeDocument/2006/relationships/tags" Target="../tags/tag845.xml"/><Relationship Id="rId72" Type="http://schemas.openxmlformats.org/officeDocument/2006/relationships/tags" Target="../tags/tag866.xml"/><Relationship Id="rId80" Type="http://schemas.openxmlformats.org/officeDocument/2006/relationships/tags" Target="../tags/tag874.xml"/><Relationship Id="rId85" Type="http://schemas.openxmlformats.org/officeDocument/2006/relationships/tags" Target="../tags/tag879.xml"/><Relationship Id="rId93" Type="http://schemas.openxmlformats.org/officeDocument/2006/relationships/tags" Target="../tags/tag887.xml"/><Relationship Id="rId98" Type="http://schemas.openxmlformats.org/officeDocument/2006/relationships/tags" Target="../tags/tag892.xml"/><Relationship Id="rId3" Type="http://schemas.openxmlformats.org/officeDocument/2006/relationships/tags" Target="../tags/tag797.xml"/><Relationship Id="rId12" Type="http://schemas.openxmlformats.org/officeDocument/2006/relationships/tags" Target="../tags/tag806.xml"/><Relationship Id="rId17" Type="http://schemas.openxmlformats.org/officeDocument/2006/relationships/tags" Target="../tags/tag811.xml"/><Relationship Id="rId25" Type="http://schemas.openxmlformats.org/officeDocument/2006/relationships/tags" Target="../tags/tag819.xml"/><Relationship Id="rId33" Type="http://schemas.openxmlformats.org/officeDocument/2006/relationships/tags" Target="../tags/tag827.xml"/><Relationship Id="rId38" Type="http://schemas.openxmlformats.org/officeDocument/2006/relationships/tags" Target="../tags/tag832.xml"/><Relationship Id="rId46" Type="http://schemas.openxmlformats.org/officeDocument/2006/relationships/tags" Target="../tags/tag840.xml"/><Relationship Id="rId59" Type="http://schemas.openxmlformats.org/officeDocument/2006/relationships/tags" Target="../tags/tag853.xml"/><Relationship Id="rId67" Type="http://schemas.openxmlformats.org/officeDocument/2006/relationships/tags" Target="../tags/tag861.xml"/><Relationship Id="rId103" Type="http://schemas.openxmlformats.org/officeDocument/2006/relationships/tags" Target="../tags/tag897.xml"/><Relationship Id="rId20" Type="http://schemas.openxmlformats.org/officeDocument/2006/relationships/tags" Target="../tags/tag814.xml"/><Relationship Id="rId41" Type="http://schemas.openxmlformats.org/officeDocument/2006/relationships/tags" Target="../tags/tag835.xml"/><Relationship Id="rId54" Type="http://schemas.openxmlformats.org/officeDocument/2006/relationships/tags" Target="../tags/tag848.xml"/><Relationship Id="rId62" Type="http://schemas.openxmlformats.org/officeDocument/2006/relationships/tags" Target="../tags/tag856.xml"/><Relationship Id="rId70" Type="http://schemas.openxmlformats.org/officeDocument/2006/relationships/tags" Target="../tags/tag864.xml"/><Relationship Id="rId75" Type="http://schemas.openxmlformats.org/officeDocument/2006/relationships/tags" Target="../tags/tag869.xml"/><Relationship Id="rId83" Type="http://schemas.openxmlformats.org/officeDocument/2006/relationships/tags" Target="../tags/tag877.xml"/><Relationship Id="rId88" Type="http://schemas.openxmlformats.org/officeDocument/2006/relationships/tags" Target="../tags/tag882.xml"/><Relationship Id="rId91" Type="http://schemas.openxmlformats.org/officeDocument/2006/relationships/tags" Target="../tags/tag885.xml"/><Relationship Id="rId96" Type="http://schemas.openxmlformats.org/officeDocument/2006/relationships/tags" Target="../tags/tag890.xml"/><Relationship Id="rId1" Type="http://schemas.openxmlformats.org/officeDocument/2006/relationships/tags" Target="../tags/tag795.xml"/><Relationship Id="rId6" Type="http://schemas.openxmlformats.org/officeDocument/2006/relationships/tags" Target="../tags/tag800.xml"/><Relationship Id="rId15" Type="http://schemas.openxmlformats.org/officeDocument/2006/relationships/tags" Target="../tags/tag809.xml"/><Relationship Id="rId23" Type="http://schemas.openxmlformats.org/officeDocument/2006/relationships/tags" Target="../tags/tag817.xml"/><Relationship Id="rId28" Type="http://schemas.openxmlformats.org/officeDocument/2006/relationships/tags" Target="../tags/tag822.xml"/><Relationship Id="rId36" Type="http://schemas.openxmlformats.org/officeDocument/2006/relationships/tags" Target="../tags/tag830.xml"/><Relationship Id="rId49" Type="http://schemas.openxmlformats.org/officeDocument/2006/relationships/tags" Target="../tags/tag843.xml"/><Relationship Id="rId57" Type="http://schemas.openxmlformats.org/officeDocument/2006/relationships/tags" Target="../tags/tag851.xml"/><Relationship Id="rId10" Type="http://schemas.openxmlformats.org/officeDocument/2006/relationships/tags" Target="../tags/tag804.xml"/><Relationship Id="rId31" Type="http://schemas.openxmlformats.org/officeDocument/2006/relationships/tags" Target="../tags/tag825.xml"/><Relationship Id="rId44" Type="http://schemas.openxmlformats.org/officeDocument/2006/relationships/tags" Target="../tags/tag838.xml"/><Relationship Id="rId52" Type="http://schemas.openxmlformats.org/officeDocument/2006/relationships/tags" Target="../tags/tag846.xml"/><Relationship Id="rId60" Type="http://schemas.openxmlformats.org/officeDocument/2006/relationships/tags" Target="../tags/tag854.xml"/><Relationship Id="rId65" Type="http://schemas.openxmlformats.org/officeDocument/2006/relationships/tags" Target="../tags/tag859.xml"/><Relationship Id="rId73" Type="http://schemas.openxmlformats.org/officeDocument/2006/relationships/tags" Target="../tags/tag867.xml"/><Relationship Id="rId78" Type="http://schemas.openxmlformats.org/officeDocument/2006/relationships/tags" Target="../tags/tag872.xml"/><Relationship Id="rId81" Type="http://schemas.openxmlformats.org/officeDocument/2006/relationships/tags" Target="../tags/tag875.xml"/><Relationship Id="rId86" Type="http://schemas.openxmlformats.org/officeDocument/2006/relationships/tags" Target="../tags/tag880.xml"/><Relationship Id="rId94" Type="http://schemas.openxmlformats.org/officeDocument/2006/relationships/tags" Target="../tags/tag888.xml"/><Relationship Id="rId99" Type="http://schemas.openxmlformats.org/officeDocument/2006/relationships/tags" Target="../tags/tag893.xml"/><Relationship Id="rId101" Type="http://schemas.openxmlformats.org/officeDocument/2006/relationships/tags" Target="../tags/tag895.xml"/><Relationship Id="rId4" Type="http://schemas.openxmlformats.org/officeDocument/2006/relationships/tags" Target="../tags/tag798.xml"/><Relationship Id="rId9" Type="http://schemas.openxmlformats.org/officeDocument/2006/relationships/tags" Target="../tags/tag803.xml"/><Relationship Id="rId13" Type="http://schemas.openxmlformats.org/officeDocument/2006/relationships/tags" Target="../tags/tag807.xml"/><Relationship Id="rId18" Type="http://schemas.openxmlformats.org/officeDocument/2006/relationships/tags" Target="../tags/tag812.xml"/><Relationship Id="rId39" Type="http://schemas.openxmlformats.org/officeDocument/2006/relationships/tags" Target="../tags/tag833.xml"/><Relationship Id="rId34" Type="http://schemas.openxmlformats.org/officeDocument/2006/relationships/tags" Target="../tags/tag828.xml"/><Relationship Id="rId50" Type="http://schemas.openxmlformats.org/officeDocument/2006/relationships/tags" Target="../tags/tag844.xml"/><Relationship Id="rId55" Type="http://schemas.openxmlformats.org/officeDocument/2006/relationships/tags" Target="../tags/tag849.xml"/><Relationship Id="rId76" Type="http://schemas.openxmlformats.org/officeDocument/2006/relationships/tags" Target="../tags/tag870.xml"/><Relationship Id="rId97" Type="http://schemas.openxmlformats.org/officeDocument/2006/relationships/tags" Target="../tags/tag891.xml"/><Relationship Id="rId10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014.xml"/><Relationship Id="rId21" Type="http://schemas.openxmlformats.org/officeDocument/2006/relationships/tags" Target="../tags/tag918.xml"/><Relationship Id="rId42" Type="http://schemas.openxmlformats.org/officeDocument/2006/relationships/tags" Target="../tags/tag939.xml"/><Relationship Id="rId63" Type="http://schemas.openxmlformats.org/officeDocument/2006/relationships/tags" Target="../tags/tag960.xml"/><Relationship Id="rId84" Type="http://schemas.openxmlformats.org/officeDocument/2006/relationships/tags" Target="../tags/tag981.xml"/><Relationship Id="rId138" Type="http://schemas.openxmlformats.org/officeDocument/2006/relationships/tags" Target="../tags/tag1035.xml"/><Relationship Id="rId159" Type="http://schemas.openxmlformats.org/officeDocument/2006/relationships/tags" Target="../tags/tag1056.xml"/><Relationship Id="rId170" Type="http://schemas.openxmlformats.org/officeDocument/2006/relationships/tags" Target="../tags/tag1067.xml"/><Relationship Id="rId191" Type="http://schemas.openxmlformats.org/officeDocument/2006/relationships/tags" Target="../tags/tag1088.xml"/><Relationship Id="rId205" Type="http://schemas.openxmlformats.org/officeDocument/2006/relationships/tags" Target="../tags/tag1102.xml"/><Relationship Id="rId226" Type="http://schemas.openxmlformats.org/officeDocument/2006/relationships/tags" Target="../tags/tag1123.xml"/><Relationship Id="rId247" Type="http://schemas.openxmlformats.org/officeDocument/2006/relationships/tags" Target="../tags/tag1144.xml"/><Relationship Id="rId107" Type="http://schemas.openxmlformats.org/officeDocument/2006/relationships/tags" Target="../tags/tag1004.xml"/><Relationship Id="rId11" Type="http://schemas.openxmlformats.org/officeDocument/2006/relationships/tags" Target="../tags/tag908.xml"/><Relationship Id="rId32" Type="http://schemas.openxmlformats.org/officeDocument/2006/relationships/tags" Target="../tags/tag929.xml"/><Relationship Id="rId53" Type="http://schemas.openxmlformats.org/officeDocument/2006/relationships/tags" Target="../tags/tag950.xml"/><Relationship Id="rId74" Type="http://schemas.openxmlformats.org/officeDocument/2006/relationships/tags" Target="../tags/tag971.xml"/><Relationship Id="rId128" Type="http://schemas.openxmlformats.org/officeDocument/2006/relationships/tags" Target="../tags/tag1025.xml"/><Relationship Id="rId149" Type="http://schemas.openxmlformats.org/officeDocument/2006/relationships/tags" Target="../tags/tag1046.xml"/><Relationship Id="rId5" Type="http://schemas.openxmlformats.org/officeDocument/2006/relationships/tags" Target="../tags/tag902.xml"/><Relationship Id="rId95" Type="http://schemas.openxmlformats.org/officeDocument/2006/relationships/tags" Target="../tags/tag992.xml"/><Relationship Id="rId160" Type="http://schemas.openxmlformats.org/officeDocument/2006/relationships/tags" Target="../tags/tag1057.xml"/><Relationship Id="rId181" Type="http://schemas.openxmlformats.org/officeDocument/2006/relationships/tags" Target="../tags/tag1078.xml"/><Relationship Id="rId216" Type="http://schemas.openxmlformats.org/officeDocument/2006/relationships/tags" Target="../tags/tag1113.xml"/><Relationship Id="rId237" Type="http://schemas.openxmlformats.org/officeDocument/2006/relationships/tags" Target="../tags/tag1134.xml"/><Relationship Id="rId22" Type="http://schemas.openxmlformats.org/officeDocument/2006/relationships/tags" Target="../tags/tag919.xml"/><Relationship Id="rId43" Type="http://schemas.openxmlformats.org/officeDocument/2006/relationships/tags" Target="../tags/tag940.xml"/><Relationship Id="rId64" Type="http://schemas.openxmlformats.org/officeDocument/2006/relationships/tags" Target="../tags/tag961.xml"/><Relationship Id="rId118" Type="http://schemas.openxmlformats.org/officeDocument/2006/relationships/tags" Target="../tags/tag1015.xml"/><Relationship Id="rId139" Type="http://schemas.openxmlformats.org/officeDocument/2006/relationships/tags" Target="../tags/tag1036.xml"/><Relationship Id="rId85" Type="http://schemas.openxmlformats.org/officeDocument/2006/relationships/tags" Target="../tags/tag982.xml"/><Relationship Id="rId150" Type="http://schemas.openxmlformats.org/officeDocument/2006/relationships/tags" Target="../tags/tag1047.xml"/><Relationship Id="rId171" Type="http://schemas.openxmlformats.org/officeDocument/2006/relationships/tags" Target="../tags/tag1068.xml"/><Relationship Id="rId192" Type="http://schemas.openxmlformats.org/officeDocument/2006/relationships/tags" Target="../tags/tag1089.xml"/><Relationship Id="rId206" Type="http://schemas.openxmlformats.org/officeDocument/2006/relationships/tags" Target="../tags/tag1103.xml"/><Relationship Id="rId227" Type="http://schemas.openxmlformats.org/officeDocument/2006/relationships/tags" Target="../tags/tag1124.xml"/><Relationship Id="rId248" Type="http://schemas.openxmlformats.org/officeDocument/2006/relationships/slideLayout" Target="../slideLayouts/slideLayout1.xml"/><Relationship Id="rId12" Type="http://schemas.openxmlformats.org/officeDocument/2006/relationships/tags" Target="../tags/tag909.xml"/><Relationship Id="rId17" Type="http://schemas.openxmlformats.org/officeDocument/2006/relationships/tags" Target="../tags/tag914.xml"/><Relationship Id="rId33" Type="http://schemas.openxmlformats.org/officeDocument/2006/relationships/tags" Target="../tags/tag930.xml"/><Relationship Id="rId38" Type="http://schemas.openxmlformats.org/officeDocument/2006/relationships/tags" Target="../tags/tag935.xml"/><Relationship Id="rId59" Type="http://schemas.openxmlformats.org/officeDocument/2006/relationships/tags" Target="../tags/tag956.xml"/><Relationship Id="rId103" Type="http://schemas.openxmlformats.org/officeDocument/2006/relationships/tags" Target="../tags/tag1000.xml"/><Relationship Id="rId108" Type="http://schemas.openxmlformats.org/officeDocument/2006/relationships/tags" Target="../tags/tag1005.xml"/><Relationship Id="rId124" Type="http://schemas.openxmlformats.org/officeDocument/2006/relationships/tags" Target="../tags/tag1021.xml"/><Relationship Id="rId129" Type="http://schemas.openxmlformats.org/officeDocument/2006/relationships/tags" Target="../tags/tag1026.xml"/><Relationship Id="rId54" Type="http://schemas.openxmlformats.org/officeDocument/2006/relationships/tags" Target="../tags/tag951.xml"/><Relationship Id="rId70" Type="http://schemas.openxmlformats.org/officeDocument/2006/relationships/tags" Target="../tags/tag967.xml"/><Relationship Id="rId75" Type="http://schemas.openxmlformats.org/officeDocument/2006/relationships/tags" Target="../tags/tag972.xml"/><Relationship Id="rId91" Type="http://schemas.openxmlformats.org/officeDocument/2006/relationships/tags" Target="../tags/tag988.xml"/><Relationship Id="rId96" Type="http://schemas.openxmlformats.org/officeDocument/2006/relationships/tags" Target="../tags/tag993.xml"/><Relationship Id="rId140" Type="http://schemas.openxmlformats.org/officeDocument/2006/relationships/tags" Target="../tags/tag1037.xml"/><Relationship Id="rId145" Type="http://schemas.openxmlformats.org/officeDocument/2006/relationships/tags" Target="../tags/tag1042.xml"/><Relationship Id="rId161" Type="http://schemas.openxmlformats.org/officeDocument/2006/relationships/tags" Target="../tags/tag1058.xml"/><Relationship Id="rId166" Type="http://schemas.openxmlformats.org/officeDocument/2006/relationships/tags" Target="../tags/tag1063.xml"/><Relationship Id="rId182" Type="http://schemas.openxmlformats.org/officeDocument/2006/relationships/tags" Target="../tags/tag1079.xml"/><Relationship Id="rId187" Type="http://schemas.openxmlformats.org/officeDocument/2006/relationships/tags" Target="../tags/tag1084.xml"/><Relationship Id="rId217" Type="http://schemas.openxmlformats.org/officeDocument/2006/relationships/tags" Target="../tags/tag1114.xml"/><Relationship Id="rId1" Type="http://schemas.openxmlformats.org/officeDocument/2006/relationships/tags" Target="../tags/tag898.xml"/><Relationship Id="rId6" Type="http://schemas.openxmlformats.org/officeDocument/2006/relationships/tags" Target="../tags/tag903.xml"/><Relationship Id="rId212" Type="http://schemas.openxmlformats.org/officeDocument/2006/relationships/tags" Target="../tags/tag1109.xml"/><Relationship Id="rId233" Type="http://schemas.openxmlformats.org/officeDocument/2006/relationships/tags" Target="../tags/tag1130.xml"/><Relationship Id="rId238" Type="http://schemas.openxmlformats.org/officeDocument/2006/relationships/tags" Target="../tags/tag1135.xml"/><Relationship Id="rId23" Type="http://schemas.openxmlformats.org/officeDocument/2006/relationships/tags" Target="../tags/tag920.xml"/><Relationship Id="rId28" Type="http://schemas.openxmlformats.org/officeDocument/2006/relationships/tags" Target="../tags/tag925.xml"/><Relationship Id="rId49" Type="http://schemas.openxmlformats.org/officeDocument/2006/relationships/tags" Target="../tags/tag946.xml"/><Relationship Id="rId114" Type="http://schemas.openxmlformats.org/officeDocument/2006/relationships/tags" Target="../tags/tag1011.xml"/><Relationship Id="rId119" Type="http://schemas.openxmlformats.org/officeDocument/2006/relationships/tags" Target="../tags/tag1016.xml"/><Relationship Id="rId44" Type="http://schemas.openxmlformats.org/officeDocument/2006/relationships/tags" Target="../tags/tag941.xml"/><Relationship Id="rId60" Type="http://schemas.openxmlformats.org/officeDocument/2006/relationships/tags" Target="../tags/tag957.xml"/><Relationship Id="rId65" Type="http://schemas.openxmlformats.org/officeDocument/2006/relationships/tags" Target="../tags/tag962.xml"/><Relationship Id="rId81" Type="http://schemas.openxmlformats.org/officeDocument/2006/relationships/tags" Target="../tags/tag978.xml"/><Relationship Id="rId86" Type="http://schemas.openxmlformats.org/officeDocument/2006/relationships/tags" Target="../tags/tag983.xml"/><Relationship Id="rId130" Type="http://schemas.openxmlformats.org/officeDocument/2006/relationships/tags" Target="../tags/tag1027.xml"/><Relationship Id="rId135" Type="http://schemas.openxmlformats.org/officeDocument/2006/relationships/tags" Target="../tags/tag1032.xml"/><Relationship Id="rId151" Type="http://schemas.openxmlformats.org/officeDocument/2006/relationships/tags" Target="../tags/tag1048.xml"/><Relationship Id="rId156" Type="http://schemas.openxmlformats.org/officeDocument/2006/relationships/tags" Target="../tags/tag1053.xml"/><Relationship Id="rId177" Type="http://schemas.openxmlformats.org/officeDocument/2006/relationships/tags" Target="../tags/tag1074.xml"/><Relationship Id="rId198" Type="http://schemas.openxmlformats.org/officeDocument/2006/relationships/tags" Target="../tags/tag1095.xml"/><Relationship Id="rId172" Type="http://schemas.openxmlformats.org/officeDocument/2006/relationships/tags" Target="../tags/tag1069.xml"/><Relationship Id="rId193" Type="http://schemas.openxmlformats.org/officeDocument/2006/relationships/tags" Target="../tags/tag1090.xml"/><Relationship Id="rId202" Type="http://schemas.openxmlformats.org/officeDocument/2006/relationships/tags" Target="../tags/tag1099.xml"/><Relationship Id="rId207" Type="http://schemas.openxmlformats.org/officeDocument/2006/relationships/tags" Target="../tags/tag1104.xml"/><Relationship Id="rId223" Type="http://schemas.openxmlformats.org/officeDocument/2006/relationships/tags" Target="../tags/tag1120.xml"/><Relationship Id="rId228" Type="http://schemas.openxmlformats.org/officeDocument/2006/relationships/tags" Target="../tags/tag1125.xml"/><Relationship Id="rId244" Type="http://schemas.openxmlformats.org/officeDocument/2006/relationships/tags" Target="../tags/tag1141.xml"/><Relationship Id="rId13" Type="http://schemas.openxmlformats.org/officeDocument/2006/relationships/tags" Target="../tags/tag910.xml"/><Relationship Id="rId18" Type="http://schemas.openxmlformats.org/officeDocument/2006/relationships/tags" Target="../tags/tag915.xml"/><Relationship Id="rId39" Type="http://schemas.openxmlformats.org/officeDocument/2006/relationships/tags" Target="../tags/tag936.xml"/><Relationship Id="rId109" Type="http://schemas.openxmlformats.org/officeDocument/2006/relationships/tags" Target="../tags/tag1006.xml"/><Relationship Id="rId34" Type="http://schemas.openxmlformats.org/officeDocument/2006/relationships/tags" Target="../tags/tag931.xml"/><Relationship Id="rId50" Type="http://schemas.openxmlformats.org/officeDocument/2006/relationships/tags" Target="../tags/tag947.xml"/><Relationship Id="rId55" Type="http://schemas.openxmlformats.org/officeDocument/2006/relationships/tags" Target="../tags/tag952.xml"/><Relationship Id="rId76" Type="http://schemas.openxmlformats.org/officeDocument/2006/relationships/tags" Target="../tags/tag973.xml"/><Relationship Id="rId97" Type="http://schemas.openxmlformats.org/officeDocument/2006/relationships/tags" Target="../tags/tag994.xml"/><Relationship Id="rId104" Type="http://schemas.openxmlformats.org/officeDocument/2006/relationships/tags" Target="../tags/tag1001.xml"/><Relationship Id="rId120" Type="http://schemas.openxmlformats.org/officeDocument/2006/relationships/tags" Target="../tags/tag1017.xml"/><Relationship Id="rId125" Type="http://schemas.openxmlformats.org/officeDocument/2006/relationships/tags" Target="../tags/tag1022.xml"/><Relationship Id="rId141" Type="http://schemas.openxmlformats.org/officeDocument/2006/relationships/tags" Target="../tags/tag1038.xml"/><Relationship Id="rId146" Type="http://schemas.openxmlformats.org/officeDocument/2006/relationships/tags" Target="../tags/tag1043.xml"/><Relationship Id="rId167" Type="http://schemas.openxmlformats.org/officeDocument/2006/relationships/tags" Target="../tags/tag1064.xml"/><Relationship Id="rId188" Type="http://schemas.openxmlformats.org/officeDocument/2006/relationships/tags" Target="../tags/tag1085.xml"/><Relationship Id="rId7" Type="http://schemas.openxmlformats.org/officeDocument/2006/relationships/tags" Target="../tags/tag904.xml"/><Relationship Id="rId71" Type="http://schemas.openxmlformats.org/officeDocument/2006/relationships/tags" Target="../tags/tag968.xml"/><Relationship Id="rId92" Type="http://schemas.openxmlformats.org/officeDocument/2006/relationships/tags" Target="../tags/tag989.xml"/><Relationship Id="rId162" Type="http://schemas.openxmlformats.org/officeDocument/2006/relationships/tags" Target="../tags/tag1059.xml"/><Relationship Id="rId183" Type="http://schemas.openxmlformats.org/officeDocument/2006/relationships/tags" Target="../tags/tag1080.xml"/><Relationship Id="rId213" Type="http://schemas.openxmlformats.org/officeDocument/2006/relationships/tags" Target="../tags/tag1110.xml"/><Relationship Id="rId218" Type="http://schemas.openxmlformats.org/officeDocument/2006/relationships/tags" Target="../tags/tag1115.xml"/><Relationship Id="rId234" Type="http://schemas.openxmlformats.org/officeDocument/2006/relationships/tags" Target="../tags/tag1131.xml"/><Relationship Id="rId239" Type="http://schemas.openxmlformats.org/officeDocument/2006/relationships/tags" Target="../tags/tag1136.xml"/><Relationship Id="rId2" Type="http://schemas.openxmlformats.org/officeDocument/2006/relationships/tags" Target="../tags/tag899.xml"/><Relationship Id="rId29" Type="http://schemas.openxmlformats.org/officeDocument/2006/relationships/tags" Target="../tags/tag926.xml"/><Relationship Id="rId24" Type="http://schemas.openxmlformats.org/officeDocument/2006/relationships/tags" Target="../tags/tag921.xml"/><Relationship Id="rId40" Type="http://schemas.openxmlformats.org/officeDocument/2006/relationships/tags" Target="../tags/tag937.xml"/><Relationship Id="rId45" Type="http://schemas.openxmlformats.org/officeDocument/2006/relationships/tags" Target="../tags/tag942.xml"/><Relationship Id="rId66" Type="http://schemas.openxmlformats.org/officeDocument/2006/relationships/tags" Target="../tags/tag963.xml"/><Relationship Id="rId87" Type="http://schemas.openxmlformats.org/officeDocument/2006/relationships/tags" Target="../tags/tag984.xml"/><Relationship Id="rId110" Type="http://schemas.openxmlformats.org/officeDocument/2006/relationships/tags" Target="../tags/tag1007.xml"/><Relationship Id="rId115" Type="http://schemas.openxmlformats.org/officeDocument/2006/relationships/tags" Target="../tags/tag1012.xml"/><Relationship Id="rId131" Type="http://schemas.openxmlformats.org/officeDocument/2006/relationships/tags" Target="../tags/tag1028.xml"/><Relationship Id="rId136" Type="http://schemas.openxmlformats.org/officeDocument/2006/relationships/tags" Target="../tags/tag1033.xml"/><Relationship Id="rId157" Type="http://schemas.openxmlformats.org/officeDocument/2006/relationships/tags" Target="../tags/tag1054.xml"/><Relationship Id="rId178" Type="http://schemas.openxmlformats.org/officeDocument/2006/relationships/tags" Target="../tags/tag1075.xml"/><Relationship Id="rId61" Type="http://schemas.openxmlformats.org/officeDocument/2006/relationships/tags" Target="../tags/tag958.xml"/><Relationship Id="rId82" Type="http://schemas.openxmlformats.org/officeDocument/2006/relationships/tags" Target="../tags/tag979.xml"/><Relationship Id="rId152" Type="http://schemas.openxmlformats.org/officeDocument/2006/relationships/tags" Target="../tags/tag1049.xml"/><Relationship Id="rId173" Type="http://schemas.openxmlformats.org/officeDocument/2006/relationships/tags" Target="../tags/tag1070.xml"/><Relationship Id="rId194" Type="http://schemas.openxmlformats.org/officeDocument/2006/relationships/tags" Target="../tags/tag1091.xml"/><Relationship Id="rId199" Type="http://schemas.openxmlformats.org/officeDocument/2006/relationships/tags" Target="../tags/tag1096.xml"/><Relationship Id="rId203" Type="http://schemas.openxmlformats.org/officeDocument/2006/relationships/tags" Target="../tags/tag1100.xml"/><Relationship Id="rId208" Type="http://schemas.openxmlformats.org/officeDocument/2006/relationships/tags" Target="../tags/tag1105.xml"/><Relationship Id="rId229" Type="http://schemas.openxmlformats.org/officeDocument/2006/relationships/tags" Target="../tags/tag1126.xml"/><Relationship Id="rId19" Type="http://schemas.openxmlformats.org/officeDocument/2006/relationships/tags" Target="../tags/tag916.xml"/><Relationship Id="rId224" Type="http://schemas.openxmlformats.org/officeDocument/2006/relationships/tags" Target="../tags/tag1121.xml"/><Relationship Id="rId240" Type="http://schemas.openxmlformats.org/officeDocument/2006/relationships/tags" Target="../tags/tag1137.xml"/><Relationship Id="rId245" Type="http://schemas.openxmlformats.org/officeDocument/2006/relationships/tags" Target="../tags/tag1142.xml"/><Relationship Id="rId14" Type="http://schemas.openxmlformats.org/officeDocument/2006/relationships/tags" Target="../tags/tag911.xml"/><Relationship Id="rId30" Type="http://schemas.openxmlformats.org/officeDocument/2006/relationships/tags" Target="../tags/tag927.xml"/><Relationship Id="rId35" Type="http://schemas.openxmlformats.org/officeDocument/2006/relationships/tags" Target="../tags/tag932.xml"/><Relationship Id="rId56" Type="http://schemas.openxmlformats.org/officeDocument/2006/relationships/tags" Target="../tags/tag953.xml"/><Relationship Id="rId77" Type="http://schemas.openxmlformats.org/officeDocument/2006/relationships/tags" Target="../tags/tag974.xml"/><Relationship Id="rId100" Type="http://schemas.openxmlformats.org/officeDocument/2006/relationships/tags" Target="../tags/tag997.xml"/><Relationship Id="rId105" Type="http://schemas.openxmlformats.org/officeDocument/2006/relationships/tags" Target="../tags/tag1002.xml"/><Relationship Id="rId126" Type="http://schemas.openxmlformats.org/officeDocument/2006/relationships/tags" Target="../tags/tag1023.xml"/><Relationship Id="rId147" Type="http://schemas.openxmlformats.org/officeDocument/2006/relationships/tags" Target="../tags/tag1044.xml"/><Relationship Id="rId168" Type="http://schemas.openxmlformats.org/officeDocument/2006/relationships/tags" Target="../tags/tag1065.xml"/><Relationship Id="rId8" Type="http://schemas.openxmlformats.org/officeDocument/2006/relationships/tags" Target="../tags/tag905.xml"/><Relationship Id="rId51" Type="http://schemas.openxmlformats.org/officeDocument/2006/relationships/tags" Target="../tags/tag948.xml"/><Relationship Id="rId72" Type="http://schemas.openxmlformats.org/officeDocument/2006/relationships/tags" Target="../tags/tag969.xml"/><Relationship Id="rId93" Type="http://schemas.openxmlformats.org/officeDocument/2006/relationships/tags" Target="../tags/tag990.xml"/><Relationship Id="rId98" Type="http://schemas.openxmlformats.org/officeDocument/2006/relationships/tags" Target="../tags/tag995.xml"/><Relationship Id="rId121" Type="http://schemas.openxmlformats.org/officeDocument/2006/relationships/tags" Target="../tags/tag1018.xml"/><Relationship Id="rId142" Type="http://schemas.openxmlformats.org/officeDocument/2006/relationships/tags" Target="../tags/tag1039.xml"/><Relationship Id="rId163" Type="http://schemas.openxmlformats.org/officeDocument/2006/relationships/tags" Target="../tags/tag1060.xml"/><Relationship Id="rId184" Type="http://schemas.openxmlformats.org/officeDocument/2006/relationships/tags" Target="../tags/tag1081.xml"/><Relationship Id="rId189" Type="http://schemas.openxmlformats.org/officeDocument/2006/relationships/tags" Target="../tags/tag1086.xml"/><Relationship Id="rId219" Type="http://schemas.openxmlformats.org/officeDocument/2006/relationships/tags" Target="../tags/tag1116.xml"/><Relationship Id="rId3" Type="http://schemas.openxmlformats.org/officeDocument/2006/relationships/tags" Target="../tags/tag900.xml"/><Relationship Id="rId214" Type="http://schemas.openxmlformats.org/officeDocument/2006/relationships/tags" Target="../tags/tag1111.xml"/><Relationship Id="rId230" Type="http://schemas.openxmlformats.org/officeDocument/2006/relationships/tags" Target="../tags/tag1127.xml"/><Relationship Id="rId235" Type="http://schemas.openxmlformats.org/officeDocument/2006/relationships/tags" Target="../tags/tag1132.xml"/><Relationship Id="rId25" Type="http://schemas.openxmlformats.org/officeDocument/2006/relationships/tags" Target="../tags/tag922.xml"/><Relationship Id="rId46" Type="http://schemas.openxmlformats.org/officeDocument/2006/relationships/tags" Target="../tags/tag943.xml"/><Relationship Id="rId67" Type="http://schemas.openxmlformats.org/officeDocument/2006/relationships/tags" Target="../tags/tag964.xml"/><Relationship Id="rId116" Type="http://schemas.openxmlformats.org/officeDocument/2006/relationships/tags" Target="../tags/tag1013.xml"/><Relationship Id="rId137" Type="http://schemas.openxmlformats.org/officeDocument/2006/relationships/tags" Target="../tags/tag1034.xml"/><Relationship Id="rId158" Type="http://schemas.openxmlformats.org/officeDocument/2006/relationships/tags" Target="../tags/tag1055.xml"/><Relationship Id="rId20" Type="http://schemas.openxmlformats.org/officeDocument/2006/relationships/tags" Target="../tags/tag917.xml"/><Relationship Id="rId41" Type="http://schemas.openxmlformats.org/officeDocument/2006/relationships/tags" Target="../tags/tag938.xml"/><Relationship Id="rId62" Type="http://schemas.openxmlformats.org/officeDocument/2006/relationships/tags" Target="../tags/tag959.xml"/><Relationship Id="rId83" Type="http://schemas.openxmlformats.org/officeDocument/2006/relationships/tags" Target="../tags/tag980.xml"/><Relationship Id="rId88" Type="http://schemas.openxmlformats.org/officeDocument/2006/relationships/tags" Target="../tags/tag985.xml"/><Relationship Id="rId111" Type="http://schemas.openxmlformats.org/officeDocument/2006/relationships/tags" Target="../tags/tag1008.xml"/><Relationship Id="rId132" Type="http://schemas.openxmlformats.org/officeDocument/2006/relationships/tags" Target="../tags/tag1029.xml"/><Relationship Id="rId153" Type="http://schemas.openxmlformats.org/officeDocument/2006/relationships/tags" Target="../tags/tag1050.xml"/><Relationship Id="rId174" Type="http://schemas.openxmlformats.org/officeDocument/2006/relationships/tags" Target="../tags/tag1071.xml"/><Relationship Id="rId179" Type="http://schemas.openxmlformats.org/officeDocument/2006/relationships/tags" Target="../tags/tag1076.xml"/><Relationship Id="rId195" Type="http://schemas.openxmlformats.org/officeDocument/2006/relationships/tags" Target="../tags/tag1092.xml"/><Relationship Id="rId209" Type="http://schemas.openxmlformats.org/officeDocument/2006/relationships/tags" Target="../tags/tag1106.xml"/><Relationship Id="rId190" Type="http://schemas.openxmlformats.org/officeDocument/2006/relationships/tags" Target="../tags/tag1087.xml"/><Relationship Id="rId204" Type="http://schemas.openxmlformats.org/officeDocument/2006/relationships/tags" Target="../tags/tag1101.xml"/><Relationship Id="rId220" Type="http://schemas.openxmlformats.org/officeDocument/2006/relationships/tags" Target="../tags/tag1117.xml"/><Relationship Id="rId225" Type="http://schemas.openxmlformats.org/officeDocument/2006/relationships/tags" Target="../tags/tag1122.xml"/><Relationship Id="rId241" Type="http://schemas.openxmlformats.org/officeDocument/2006/relationships/tags" Target="../tags/tag1138.xml"/><Relationship Id="rId246" Type="http://schemas.openxmlformats.org/officeDocument/2006/relationships/tags" Target="../tags/tag1143.xml"/><Relationship Id="rId15" Type="http://schemas.openxmlformats.org/officeDocument/2006/relationships/tags" Target="../tags/tag912.xml"/><Relationship Id="rId36" Type="http://schemas.openxmlformats.org/officeDocument/2006/relationships/tags" Target="../tags/tag933.xml"/><Relationship Id="rId57" Type="http://schemas.openxmlformats.org/officeDocument/2006/relationships/tags" Target="../tags/tag954.xml"/><Relationship Id="rId106" Type="http://schemas.openxmlformats.org/officeDocument/2006/relationships/tags" Target="../tags/tag1003.xml"/><Relationship Id="rId127" Type="http://schemas.openxmlformats.org/officeDocument/2006/relationships/tags" Target="../tags/tag1024.xml"/><Relationship Id="rId10" Type="http://schemas.openxmlformats.org/officeDocument/2006/relationships/tags" Target="../tags/tag907.xml"/><Relationship Id="rId31" Type="http://schemas.openxmlformats.org/officeDocument/2006/relationships/tags" Target="../tags/tag928.xml"/><Relationship Id="rId52" Type="http://schemas.openxmlformats.org/officeDocument/2006/relationships/tags" Target="../tags/tag949.xml"/><Relationship Id="rId73" Type="http://schemas.openxmlformats.org/officeDocument/2006/relationships/tags" Target="../tags/tag970.xml"/><Relationship Id="rId78" Type="http://schemas.openxmlformats.org/officeDocument/2006/relationships/tags" Target="../tags/tag975.xml"/><Relationship Id="rId94" Type="http://schemas.openxmlformats.org/officeDocument/2006/relationships/tags" Target="../tags/tag991.xml"/><Relationship Id="rId99" Type="http://schemas.openxmlformats.org/officeDocument/2006/relationships/tags" Target="../tags/tag996.xml"/><Relationship Id="rId101" Type="http://schemas.openxmlformats.org/officeDocument/2006/relationships/tags" Target="../tags/tag998.xml"/><Relationship Id="rId122" Type="http://schemas.openxmlformats.org/officeDocument/2006/relationships/tags" Target="../tags/tag1019.xml"/><Relationship Id="rId143" Type="http://schemas.openxmlformats.org/officeDocument/2006/relationships/tags" Target="../tags/tag1040.xml"/><Relationship Id="rId148" Type="http://schemas.openxmlformats.org/officeDocument/2006/relationships/tags" Target="../tags/tag1045.xml"/><Relationship Id="rId164" Type="http://schemas.openxmlformats.org/officeDocument/2006/relationships/tags" Target="../tags/tag1061.xml"/><Relationship Id="rId169" Type="http://schemas.openxmlformats.org/officeDocument/2006/relationships/tags" Target="../tags/tag1066.xml"/><Relationship Id="rId185" Type="http://schemas.openxmlformats.org/officeDocument/2006/relationships/tags" Target="../tags/tag1082.xml"/><Relationship Id="rId4" Type="http://schemas.openxmlformats.org/officeDocument/2006/relationships/tags" Target="../tags/tag901.xml"/><Relationship Id="rId9" Type="http://schemas.openxmlformats.org/officeDocument/2006/relationships/tags" Target="../tags/tag906.xml"/><Relationship Id="rId180" Type="http://schemas.openxmlformats.org/officeDocument/2006/relationships/tags" Target="../tags/tag1077.xml"/><Relationship Id="rId210" Type="http://schemas.openxmlformats.org/officeDocument/2006/relationships/tags" Target="../tags/tag1107.xml"/><Relationship Id="rId215" Type="http://schemas.openxmlformats.org/officeDocument/2006/relationships/tags" Target="../tags/tag1112.xml"/><Relationship Id="rId236" Type="http://schemas.openxmlformats.org/officeDocument/2006/relationships/tags" Target="../tags/tag1133.xml"/><Relationship Id="rId26" Type="http://schemas.openxmlformats.org/officeDocument/2006/relationships/tags" Target="../tags/tag923.xml"/><Relationship Id="rId231" Type="http://schemas.openxmlformats.org/officeDocument/2006/relationships/tags" Target="../tags/tag1128.xml"/><Relationship Id="rId47" Type="http://schemas.openxmlformats.org/officeDocument/2006/relationships/tags" Target="../tags/tag944.xml"/><Relationship Id="rId68" Type="http://schemas.openxmlformats.org/officeDocument/2006/relationships/tags" Target="../tags/tag965.xml"/><Relationship Id="rId89" Type="http://schemas.openxmlformats.org/officeDocument/2006/relationships/tags" Target="../tags/tag986.xml"/><Relationship Id="rId112" Type="http://schemas.openxmlformats.org/officeDocument/2006/relationships/tags" Target="../tags/tag1009.xml"/><Relationship Id="rId133" Type="http://schemas.openxmlformats.org/officeDocument/2006/relationships/tags" Target="../tags/tag1030.xml"/><Relationship Id="rId154" Type="http://schemas.openxmlformats.org/officeDocument/2006/relationships/tags" Target="../tags/tag1051.xml"/><Relationship Id="rId175" Type="http://schemas.openxmlformats.org/officeDocument/2006/relationships/tags" Target="../tags/tag1072.xml"/><Relationship Id="rId196" Type="http://schemas.openxmlformats.org/officeDocument/2006/relationships/tags" Target="../tags/tag1093.xml"/><Relationship Id="rId200" Type="http://schemas.openxmlformats.org/officeDocument/2006/relationships/tags" Target="../tags/tag1097.xml"/><Relationship Id="rId16" Type="http://schemas.openxmlformats.org/officeDocument/2006/relationships/tags" Target="../tags/tag913.xml"/><Relationship Id="rId221" Type="http://schemas.openxmlformats.org/officeDocument/2006/relationships/tags" Target="../tags/tag1118.xml"/><Relationship Id="rId242" Type="http://schemas.openxmlformats.org/officeDocument/2006/relationships/tags" Target="../tags/tag1139.xml"/><Relationship Id="rId37" Type="http://schemas.openxmlformats.org/officeDocument/2006/relationships/tags" Target="../tags/tag934.xml"/><Relationship Id="rId58" Type="http://schemas.openxmlformats.org/officeDocument/2006/relationships/tags" Target="../tags/tag955.xml"/><Relationship Id="rId79" Type="http://schemas.openxmlformats.org/officeDocument/2006/relationships/tags" Target="../tags/tag976.xml"/><Relationship Id="rId102" Type="http://schemas.openxmlformats.org/officeDocument/2006/relationships/tags" Target="../tags/tag999.xml"/><Relationship Id="rId123" Type="http://schemas.openxmlformats.org/officeDocument/2006/relationships/tags" Target="../tags/tag1020.xml"/><Relationship Id="rId144" Type="http://schemas.openxmlformats.org/officeDocument/2006/relationships/tags" Target="../tags/tag1041.xml"/><Relationship Id="rId90" Type="http://schemas.openxmlformats.org/officeDocument/2006/relationships/tags" Target="../tags/tag987.xml"/><Relationship Id="rId165" Type="http://schemas.openxmlformats.org/officeDocument/2006/relationships/tags" Target="../tags/tag1062.xml"/><Relationship Id="rId186" Type="http://schemas.openxmlformats.org/officeDocument/2006/relationships/tags" Target="../tags/tag1083.xml"/><Relationship Id="rId211" Type="http://schemas.openxmlformats.org/officeDocument/2006/relationships/tags" Target="../tags/tag1108.xml"/><Relationship Id="rId232" Type="http://schemas.openxmlformats.org/officeDocument/2006/relationships/tags" Target="../tags/tag1129.xml"/><Relationship Id="rId27" Type="http://schemas.openxmlformats.org/officeDocument/2006/relationships/tags" Target="../tags/tag924.xml"/><Relationship Id="rId48" Type="http://schemas.openxmlformats.org/officeDocument/2006/relationships/tags" Target="../tags/tag945.xml"/><Relationship Id="rId69" Type="http://schemas.openxmlformats.org/officeDocument/2006/relationships/tags" Target="../tags/tag966.xml"/><Relationship Id="rId113" Type="http://schemas.openxmlformats.org/officeDocument/2006/relationships/tags" Target="../tags/tag1010.xml"/><Relationship Id="rId134" Type="http://schemas.openxmlformats.org/officeDocument/2006/relationships/tags" Target="../tags/tag1031.xml"/><Relationship Id="rId80" Type="http://schemas.openxmlformats.org/officeDocument/2006/relationships/tags" Target="../tags/tag977.xml"/><Relationship Id="rId155" Type="http://schemas.openxmlformats.org/officeDocument/2006/relationships/tags" Target="../tags/tag1052.xml"/><Relationship Id="rId176" Type="http://schemas.openxmlformats.org/officeDocument/2006/relationships/tags" Target="../tags/tag1073.xml"/><Relationship Id="rId197" Type="http://schemas.openxmlformats.org/officeDocument/2006/relationships/tags" Target="../tags/tag1094.xml"/><Relationship Id="rId201" Type="http://schemas.openxmlformats.org/officeDocument/2006/relationships/tags" Target="../tags/tag1098.xml"/><Relationship Id="rId222" Type="http://schemas.openxmlformats.org/officeDocument/2006/relationships/tags" Target="../tags/tag1119.xml"/><Relationship Id="rId243" Type="http://schemas.openxmlformats.org/officeDocument/2006/relationships/tags" Target="../tags/tag114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170.xml"/><Relationship Id="rId117" Type="http://schemas.openxmlformats.org/officeDocument/2006/relationships/tags" Target="../tags/tag1261.xml"/><Relationship Id="rId21" Type="http://schemas.openxmlformats.org/officeDocument/2006/relationships/tags" Target="../tags/tag1165.xml"/><Relationship Id="rId42" Type="http://schemas.openxmlformats.org/officeDocument/2006/relationships/tags" Target="../tags/tag1186.xml"/><Relationship Id="rId47" Type="http://schemas.openxmlformats.org/officeDocument/2006/relationships/tags" Target="../tags/tag1191.xml"/><Relationship Id="rId63" Type="http://schemas.openxmlformats.org/officeDocument/2006/relationships/tags" Target="../tags/tag1207.xml"/><Relationship Id="rId68" Type="http://schemas.openxmlformats.org/officeDocument/2006/relationships/tags" Target="../tags/tag1212.xml"/><Relationship Id="rId84" Type="http://schemas.openxmlformats.org/officeDocument/2006/relationships/tags" Target="../tags/tag1228.xml"/><Relationship Id="rId89" Type="http://schemas.openxmlformats.org/officeDocument/2006/relationships/tags" Target="../tags/tag1233.xml"/><Relationship Id="rId112" Type="http://schemas.openxmlformats.org/officeDocument/2006/relationships/tags" Target="../tags/tag1256.xml"/><Relationship Id="rId16" Type="http://schemas.openxmlformats.org/officeDocument/2006/relationships/tags" Target="../tags/tag1160.xml"/><Relationship Id="rId107" Type="http://schemas.openxmlformats.org/officeDocument/2006/relationships/tags" Target="../tags/tag1251.xml"/><Relationship Id="rId11" Type="http://schemas.openxmlformats.org/officeDocument/2006/relationships/tags" Target="../tags/tag1155.xml"/><Relationship Id="rId32" Type="http://schemas.openxmlformats.org/officeDocument/2006/relationships/tags" Target="../tags/tag1176.xml"/><Relationship Id="rId37" Type="http://schemas.openxmlformats.org/officeDocument/2006/relationships/tags" Target="../tags/tag1181.xml"/><Relationship Id="rId53" Type="http://schemas.openxmlformats.org/officeDocument/2006/relationships/tags" Target="../tags/tag1197.xml"/><Relationship Id="rId58" Type="http://schemas.openxmlformats.org/officeDocument/2006/relationships/tags" Target="../tags/tag1202.xml"/><Relationship Id="rId74" Type="http://schemas.openxmlformats.org/officeDocument/2006/relationships/tags" Target="../tags/tag1218.xml"/><Relationship Id="rId79" Type="http://schemas.openxmlformats.org/officeDocument/2006/relationships/tags" Target="../tags/tag1223.xml"/><Relationship Id="rId102" Type="http://schemas.openxmlformats.org/officeDocument/2006/relationships/tags" Target="../tags/tag1246.xml"/><Relationship Id="rId123" Type="http://schemas.openxmlformats.org/officeDocument/2006/relationships/tags" Target="../tags/tag1267.xml"/><Relationship Id="rId5" Type="http://schemas.openxmlformats.org/officeDocument/2006/relationships/tags" Target="../tags/tag1149.xml"/><Relationship Id="rId61" Type="http://schemas.openxmlformats.org/officeDocument/2006/relationships/tags" Target="../tags/tag1205.xml"/><Relationship Id="rId82" Type="http://schemas.openxmlformats.org/officeDocument/2006/relationships/tags" Target="../tags/tag1226.xml"/><Relationship Id="rId90" Type="http://schemas.openxmlformats.org/officeDocument/2006/relationships/tags" Target="../tags/tag1234.xml"/><Relationship Id="rId95" Type="http://schemas.openxmlformats.org/officeDocument/2006/relationships/tags" Target="../tags/tag1239.xml"/><Relationship Id="rId19" Type="http://schemas.openxmlformats.org/officeDocument/2006/relationships/tags" Target="../tags/tag1163.xml"/><Relationship Id="rId14" Type="http://schemas.openxmlformats.org/officeDocument/2006/relationships/tags" Target="../tags/tag1158.xml"/><Relationship Id="rId22" Type="http://schemas.openxmlformats.org/officeDocument/2006/relationships/tags" Target="../tags/tag1166.xml"/><Relationship Id="rId27" Type="http://schemas.openxmlformats.org/officeDocument/2006/relationships/tags" Target="../tags/tag1171.xml"/><Relationship Id="rId30" Type="http://schemas.openxmlformats.org/officeDocument/2006/relationships/tags" Target="../tags/tag1174.xml"/><Relationship Id="rId35" Type="http://schemas.openxmlformats.org/officeDocument/2006/relationships/tags" Target="../tags/tag1179.xml"/><Relationship Id="rId43" Type="http://schemas.openxmlformats.org/officeDocument/2006/relationships/tags" Target="../tags/tag1187.xml"/><Relationship Id="rId48" Type="http://schemas.openxmlformats.org/officeDocument/2006/relationships/tags" Target="../tags/tag1192.xml"/><Relationship Id="rId56" Type="http://schemas.openxmlformats.org/officeDocument/2006/relationships/tags" Target="../tags/tag1200.xml"/><Relationship Id="rId64" Type="http://schemas.openxmlformats.org/officeDocument/2006/relationships/tags" Target="../tags/tag1208.xml"/><Relationship Id="rId69" Type="http://schemas.openxmlformats.org/officeDocument/2006/relationships/tags" Target="../tags/tag1213.xml"/><Relationship Id="rId77" Type="http://schemas.openxmlformats.org/officeDocument/2006/relationships/tags" Target="../tags/tag1221.xml"/><Relationship Id="rId100" Type="http://schemas.openxmlformats.org/officeDocument/2006/relationships/tags" Target="../tags/tag1244.xml"/><Relationship Id="rId105" Type="http://schemas.openxmlformats.org/officeDocument/2006/relationships/tags" Target="../tags/tag1249.xml"/><Relationship Id="rId113" Type="http://schemas.openxmlformats.org/officeDocument/2006/relationships/tags" Target="../tags/tag1257.xml"/><Relationship Id="rId118" Type="http://schemas.openxmlformats.org/officeDocument/2006/relationships/tags" Target="../tags/tag1262.xml"/><Relationship Id="rId8" Type="http://schemas.openxmlformats.org/officeDocument/2006/relationships/tags" Target="../tags/tag1152.xml"/><Relationship Id="rId51" Type="http://schemas.openxmlformats.org/officeDocument/2006/relationships/tags" Target="../tags/tag1195.xml"/><Relationship Id="rId72" Type="http://schemas.openxmlformats.org/officeDocument/2006/relationships/tags" Target="../tags/tag1216.xml"/><Relationship Id="rId80" Type="http://schemas.openxmlformats.org/officeDocument/2006/relationships/tags" Target="../tags/tag1224.xml"/><Relationship Id="rId85" Type="http://schemas.openxmlformats.org/officeDocument/2006/relationships/tags" Target="../tags/tag1229.xml"/><Relationship Id="rId93" Type="http://schemas.openxmlformats.org/officeDocument/2006/relationships/tags" Target="../tags/tag1237.xml"/><Relationship Id="rId98" Type="http://schemas.openxmlformats.org/officeDocument/2006/relationships/tags" Target="../tags/tag1242.xml"/><Relationship Id="rId121" Type="http://schemas.openxmlformats.org/officeDocument/2006/relationships/tags" Target="../tags/tag1265.xml"/><Relationship Id="rId3" Type="http://schemas.openxmlformats.org/officeDocument/2006/relationships/tags" Target="../tags/tag1147.xml"/><Relationship Id="rId12" Type="http://schemas.openxmlformats.org/officeDocument/2006/relationships/tags" Target="../tags/tag1156.xml"/><Relationship Id="rId17" Type="http://schemas.openxmlformats.org/officeDocument/2006/relationships/tags" Target="../tags/tag1161.xml"/><Relationship Id="rId25" Type="http://schemas.openxmlformats.org/officeDocument/2006/relationships/tags" Target="../tags/tag1169.xml"/><Relationship Id="rId33" Type="http://schemas.openxmlformats.org/officeDocument/2006/relationships/tags" Target="../tags/tag1177.xml"/><Relationship Id="rId38" Type="http://schemas.openxmlformats.org/officeDocument/2006/relationships/tags" Target="../tags/tag1182.xml"/><Relationship Id="rId46" Type="http://schemas.openxmlformats.org/officeDocument/2006/relationships/tags" Target="../tags/tag1190.xml"/><Relationship Id="rId59" Type="http://schemas.openxmlformats.org/officeDocument/2006/relationships/tags" Target="../tags/tag1203.xml"/><Relationship Id="rId67" Type="http://schemas.openxmlformats.org/officeDocument/2006/relationships/tags" Target="../tags/tag1211.xml"/><Relationship Id="rId103" Type="http://schemas.openxmlformats.org/officeDocument/2006/relationships/tags" Target="../tags/tag1247.xml"/><Relationship Id="rId108" Type="http://schemas.openxmlformats.org/officeDocument/2006/relationships/tags" Target="../tags/tag1252.xml"/><Relationship Id="rId116" Type="http://schemas.openxmlformats.org/officeDocument/2006/relationships/tags" Target="../tags/tag1260.xml"/><Relationship Id="rId124" Type="http://schemas.openxmlformats.org/officeDocument/2006/relationships/tags" Target="../tags/tag1268.xml"/><Relationship Id="rId20" Type="http://schemas.openxmlformats.org/officeDocument/2006/relationships/tags" Target="../tags/tag1164.xml"/><Relationship Id="rId41" Type="http://schemas.openxmlformats.org/officeDocument/2006/relationships/tags" Target="../tags/tag1185.xml"/><Relationship Id="rId54" Type="http://schemas.openxmlformats.org/officeDocument/2006/relationships/tags" Target="../tags/tag1198.xml"/><Relationship Id="rId62" Type="http://schemas.openxmlformats.org/officeDocument/2006/relationships/tags" Target="../tags/tag1206.xml"/><Relationship Id="rId70" Type="http://schemas.openxmlformats.org/officeDocument/2006/relationships/tags" Target="../tags/tag1214.xml"/><Relationship Id="rId75" Type="http://schemas.openxmlformats.org/officeDocument/2006/relationships/tags" Target="../tags/tag1219.xml"/><Relationship Id="rId83" Type="http://schemas.openxmlformats.org/officeDocument/2006/relationships/tags" Target="../tags/tag1227.xml"/><Relationship Id="rId88" Type="http://schemas.openxmlformats.org/officeDocument/2006/relationships/tags" Target="../tags/tag1232.xml"/><Relationship Id="rId91" Type="http://schemas.openxmlformats.org/officeDocument/2006/relationships/tags" Target="../tags/tag1235.xml"/><Relationship Id="rId96" Type="http://schemas.openxmlformats.org/officeDocument/2006/relationships/tags" Target="../tags/tag1240.xml"/><Relationship Id="rId111" Type="http://schemas.openxmlformats.org/officeDocument/2006/relationships/tags" Target="../tags/tag1255.xml"/><Relationship Id="rId1" Type="http://schemas.openxmlformats.org/officeDocument/2006/relationships/tags" Target="../tags/tag1145.xml"/><Relationship Id="rId6" Type="http://schemas.openxmlformats.org/officeDocument/2006/relationships/tags" Target="../tags/tag1150.xml"/><Relationship Id="rId15" Type="http://schemas.openxmlformats.org/officeDocument/2006/relationships/tags" Target="../tags/tag1159.xml"/><Relationship Id="rId23" Type="http://schemas.openxmlformats.org/officeDocument/2006/relationships/tags" Target="../tags/tag1167.xml"/><Relationship Id="rId28" Type="http://schemas.openxmlformats.org/officeDocument/2006/relationships/tags" Target="../tags/tag1172.xml"/><Relationship Id="rId36" Type="http://schemas.openxmlformats.org/officeDocument/2006/relationships/tags" Target="../tags/tag1180.xml"/><Relationship Id="rId49" Type="http://schemas.openxmlformats.org/officeDocument/2006/relationships/tags" Target="../tags/tag1193.xml"/><Relationship Id="rId57" Type="http://schemas.openxmlformats.org/officeDocument/2006/relationships/tags" Target="../tags/tag1201.xml"/><Relationship Id="rId106" Type="http://schemas.openxmlformats.org/officeDocument/2006/relationships/tags" Target="../tags/tag1250.xml"/><Relationship Id="rId114" Type="http://schemas.openxmlformats.org/officeDocument/2006/relationships/tags" Target="../tags/tag1258.xml"/><Relationship Id="rId119" Type="http://schemas.openxmlformats.org/officeDocument/2006/relationships/tags" Target="../tags/tag1263.xml"/><Relationship Id="rId10" Type="http://schemas.openxmlformats.org/officeDocument/2006/relationships/tags" Target="../tags/tag1154.xml"/><Relationship Id="rId31" Type="http://schemas.openxmlformats.org/officeDocument/2006/relationships/tags" Target="../tags/tag1175.xml"/><Relationship Id="rId44" Type="http://schemas.openxmlformats.org/officeDocument/2006/relationships/tags" Target="../tags/tag1188.xml"/><Relationship Id="rId52" Type="http://schemas.openxmlformats.org/officeDocument/2006/relationships/tags" Target="../tags/tag1196.xml"/><Relationship Id="rId60" Type="http://schemas.openxmlformats.org/officeDocument/2006/relationships/tags" Target="../tags/tag1204.xml"/><Relationship Id="rId65" Type="http://schemas.openxmlformats.org/officeDocument/2006/relationships/tags" Target="../tags/tag1209.xml"/><Relationship Id="rId73" Type="http://schemas.openxmlformats.org/officeDocument/2006/relationships/tags" Target="../tags/tag1217.xml"/><Relationship Id="rId78" Type="http://schemas.openxmlformats.org/officeDocument/2006/relationships/tags" Target="../tags/tag1222.xml"/><Relationship Id="rId81" Type="http://schemas.openxmlformats.org/officeDocument/2006/relationships/tags" Target="../tags/tag1225.xml"/><Relationship Id="rId86" Type="http://schemas.openxmlformats.org/officeDocument/2006/relationships/tags" Target="../tags/tag1230.xml"/><Relationship Id="rId94" Type="http://schemas.openxmlformats.org/officeDocument/2006/relationships/tags" Target="../tags/tag1238.xml"/><Relationship Id="rId99" Type="http://schemas.openxmlformats.org/officeDocument/2006/relationships/tags" Target="../tags/tag1243.xml"/><Relationship Id="rId101" Type="http://schemas.openxmlformats.org/officeDocument/2006/relationships/tags" Target="../tags/tag1245.xml"/><Relationship Id="rId122" Type="http://schemas.openxmlformats.org/officeDocument/2006/relationships/tags" Target="../tags/tag1266.xml"/><Relationship Id="rId4" Type="http://schemas.openxmlformats.org/officeDocument/2006/relationships/tags" Target="../tags/tag1148.xml"/><Relationship Id="rId9" Type="http://schemas.openxmlformats.org/officeDocument/2006/relationships/tags" Target="../tags/tag1153.xml"/><Relationship Id="rId13" Type="http://schemas.openxmlformats.org/officeDocument/2006/relationships/tags" Target="../tags/tag1157.xml"/><Relationship Id="rId18" Type="http://schemas.openxmlformats.org/officeDocument/2006/relationships/tags" Target="../tags/tag1162.xml"/><Relationship Id="rId39" Type="http://schemas.openxmlformats.org/officeDocument/2006/relationships/tags" Target="../tags/tag1183.xml"/><Relationship Id="rId109" Type="http://schemas.openxmlformats.org/officeDocument/2006/relationships/tags" Target="../tags/tag1253.xml"/><Relationship Id="rId34" Type="http://schemas.openxmlformats.org/officeDocument/2006/relationships/tags" Target="../tags/tag1178.xml"/><Relationship Id="rId50" Type="http://schemas.openxmlformats.org/officeDocument/2006/relationships/tags" Target="../tags/tag1194.xml"/><Relationship Id="rId55" Type="http://schemas.openxmlformats.org/officeDocument/2006/relationships/tags" Target="../tags/tag1199.xml"/><Relationship Id="rId76" Type="http://schemas.openxmlformats.org/officeDocument/2006/relationships/tags" Target="../tags/tag1220.xml"/><Relationship Id="rId97" Type="http://schemas.openxmlformats.org/officeDocument/2006/relationships/tags" Target="../tags/tag1241.xml"/><Relationship Id="rId104" Type="http://schemas.openxmlformats.org/officeDocument/2006/relationships/tags" Target="../tags/tag1248.xml"/><Relationship Id="rId120" Type="http://schemas.openxmlformats.org/officeDocument/2006/relationships/tags" Target="../tags/tag1264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1151.xml"/><Relationship Id="rId71" Type="http://schemas.openxmlformats.org/officeDocument/2006/relationships/tags" Target="../tags/tag1215.xml"/><Relationship Id="rId92" Type="http://schemas.openxmlformats.org/officeDocument/2006/relationships/tags" Target="../tags/tag1236.xml"/><Relationship Id="rId2" Type="http://schemas.openxmlformats.org/officeDocument/2006/relationships/tags" Target="../tags/tag1146.xml"/><Relationship Id="rId29" Type="http://schemas.openxmlformats.org/officeDocument/2006/relationships/tags" Target="../tags/tag1173.xml"/><Relationship Id="rId24" Type="http://schemas.openxmlformats.org/officeDocument/2006/relationships/tags" Target="../tags/tag1168.xml"/><Relationship Id="rId40" Type="http://schemas.openxmlformats.org/officeDocument/2006/relationships/tags" Target="../tags/tag1184.xml"/><Relationship Id="rId45" Type="http://schemas.openxmlformats.org/officeDocument/2006/relationships/tags" Target="../tags/tag1189.xml"/><Relationship Id="rId66" Type="http://schemas.openxmlformats.org/officeDocument/2006/relationships/tags" Target="../tags/tag1210.xml"/><Relationship Id="rId87" Type="http://schemas.openxmlformats.org/officeDocument/2006/relationships/tags" Target="../tags/tag1231.xml"/><Relationship Id="rId110" Type="http://schemas.openxmlformats.org/officeDocument/2006/relationships/tags" Target="../tags/tag1254.xml"/><Relationship Id="rId115" Type="http://schemas.openxmlformats.org/officeDocument/2006/relationships/tags" Target="../tags/tag125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81.xml"/><Relationship Id="rId18" Type="http://schemas.openxmlformats.org/officeDocument/2006/relationships/tags" Target="../tags/tag1286.xml"/><Relationship Id="rId26" Type="http://schemas.openxmlformats.org/officeDocument/2006/relationships/tags" Target="../tags/tag1294.xml"/><Relationship Id="rId39" Type="http://schemas.openxmlformats.org/officeDocument/2006/relationships/tags" Target="../tags/tag1307.xml"/><Relationship Id="rId21" Type="http://schemas.openxmlformats.org/officeDocument/2006/relationships/tags" Target="../tags/tag1289.xml"/><Relationship Id="rId34" Type="http://schemas.openxmlformats.org/officeDocument/2006/relationships/tags" Target="../tags/tag1302.xml"/><Relationship Id="rId42" Type="http://schemas.openxmlformats.org/officeDocument/2006/relationships/tags" Target="../tags/tag1310.xml"/><Relationship Id="rId47" Type="http://schemas.openxmlformats.org/officeDocument/2006/relationships/tags" Target="../tags/tag1315.xml"/><Relationship Id="rId50" Type="http://schemas.openxmlformats.org/officeDocument/2006/relationships/tags" Target="../tags/tag1318.xml"/><Relationship Id="rId55" Type="http://schemas.openxmlformats.org/officeDocument/2006/relationships/tags" Target="../tags/tag1323.xml"/><Relationship Id="rId63" Type="http://schemas.openxmlformats.org/officeDocument/2006/relationships/tags" Target="../tags/tag1331.xml"/><Relationship Id="rId68" Type="http://schemas.openxmlformats.org/officeDocument/2006/relationships/tags" Target="../tags/tag1336.xml"/><Relationship Id="rId7" Type="http://schemas.openxmlformats.org/officeDocument/2006/relationships/tags" Target="../tags/tag1275.xml"/><Relationship Id="rId2" Type="http://schemas.openxmlformats.org/officeDocument/2006/relationships/tags" Target="../tags/tag1270.xml"/><Relationship Id="rId16" Type="http://schemas.openxmlformats.org/officeDocument/2006/relationships/tags" Target="../tags/tag1284.xml"/><Relationship Id="rId29" Type="http://schemas.openxmlformats.org/officeDocument/2006/relationships/tags" Target="../tags/tag1297.xml"/><Relationship Id="rId1" Type="http://schemas.openxmlformats.org/officeDocument/2006/relationships/tags" Target="../tags/tag1269.xml"/><Relationship Id="rId6" Type="http://schemas.openxmlformats.org/officeDocument/2006/relationships/tags" Target="../tags/tag1274.xml"/><Relationship Id="rId11" Type="http://schemas.openxmlformats.org/officeDocument/2006/relationships/tags" Target="../tags/tag1279.xml"/><Relationship Id="rId24" Type="http://schemas.openxmlformats.org/officeDocument/2006/relationships/tags" Target="../tags/tag1292.xml"/><Relationship Id="rId32" Type="http://schemas.openxmlformats.org/officeDocument/2006/relationships/tags" Target="../tags/tag1300.xml"/><Relationship Id="rId37" Type="http://schemas.openxmlformats.org/officeDocument/2006/relationships/tags" Target="../tags/tag1305.xml"/><Relationship Id="rId40" Type="http://schemas.openxmlformats.org/officeDocument/2006/relationships/tags" Target="../tags/tag1308.xml"/><Relationship Id="rId45" Type="http://schemas.openxmlformats.org/officeDocument/2006/relationships/tags" Target="../tags/tag1313.xml"/><Relationship Id="rId53" Type="http://schemas.openxmlformats.org/officeDocument/2006/relationships/tags" Target="../tags/tag1321.xml"/><Relationship Id="rId58" Type="http://schemas.openxmlformats.org/officeDocument/2006/relationships/tags" Target="../tags/tag1326.xml"/><Relationship Id="rId66" Type="http://schemas.openxmlformats.org/officeDocument/2006/relationships/tags" Target="../tags/tag1334.xml"/><Relationship Id="rId5" Type="http://schemas.openxmlformats.org/officeDocument/2006/relationships/tags" Target="../tags/tag1273.xml"/><Relationship Id="rId15" Type="http://schemas.openxmlformats.org/officeDocument/2006/relationships/tags" Target="../tags/tag1283.xml"/><Relationship Id="rId23" Type="http://schemas.openxmlformats.org/officeDocument/2006/relationships/tags" Target="../tags/tag1291.xml"/><Relationship Id="rId28" Type="http://schemas.openxmlformats.org/officeDocument/2006/relationships/tags" Target="../tags/tag1296.xml"/><Relationship Id="rId36" Type="http://schemas.openxmlformats.org/officeDocument/2006/relationships/tags" Target="../tags/tag1304.xml"/><Relationship Id="rId49" Type="http://schemas.openxmlformats.org/officeDocument/2006/relationships/tags" Target="../tags/tag1317.xml"/><Relationship Id="rId57" Type="http://schemas.openxmlformats.org/officeDocument/2006/relationships/tags" Target="../tags/tag1325.xml"/><Relationship Id="rId61" Type="http://schemas.openxmlformats.org/officeDocument/2006/relationships/tags" Target="../tags/tag1329.xml"/><Relationship Id="rId10" Type="http://schemas.openxmlformats.org/officeDocument/2006/relationships/tags" Target="../tags/tag1278.xml"/><Relationship Id="rId19" Type="http://schemas.openxmlformats.org/officeDocument/2006/relationships/tags" Target="../tags/tag1287.xml"/><Relationship Id="rId31" Type="http://schemas.openxmlformats.org/officeDocument/2006/relationships/tags" Target="../tags/tag1299.xml"/><Relationship Id="rId44" Type="http://schemas.openxmlformats.org/officeDocument/2006/relationships/tags" Target="../tags/tag1312.xml"/><Relationship Id="rId52" Type="http://schemas.openxmlformats.org/officeDocument/2006/relationships/tags" Target="../tags/tag1320.xml"/><Relationship Id="rId60" Type="http://schemas.openxmlformats.org/officeDocument/2006/relationships/tags" Target="../tags/tag1328.xml"/><Relationship Id="rId65" Type="http://schemas.openxmlformats.org/officeDocument/2006/relationships/tags" Target="../tags/tag1333.xml"/><Relationship Id="rId4" Type="http://schemas.openxmlformats.org/officeDocument/2006/relationships/tags" Target="../tags/tag1272.xml"/><Relationship Id="rId9" Type="http://schemas.openxmlformats.org/officeDocument/2006/relationships/tags" Target="../tags/tag1277.xml"/><Relationship Id="rId14" Type="http://schemas.openxmlformats.org/officeDocument/2006/relationships/tags" Target="../tags/tag1282.xml"/><Relationship Id="rId22" Type="http://schemas.openxmlformats.org/officeDocument/2006/relationships/tags" Target="../tags/tag1290.xml"/><Relationship Id="rId27" Type="http://schemas.openxmlformats.org/officeDocument/2006/relationships/tags" Target="../tags/tag1295.xml"/><Relationship Id="rId30" Type="http://schemas.openxmlformats.org/officeDocument/2006/relationships/tags" Target="../tags/tag1298.xml"/><Relationship Id="rId35" Type="http://schemas.openxmlformats.org/officeDocument/2006/relationships/tags" Target="../tags/tag1303.xml"/><Relationship Id="rId43" Type="http://schemas.openxmlformats.org/officeDocument/2006/relationships/tags" Target="../tags/tag1311.xml"/><Relationship Id="rId48" Type="http://schemas.openxmlformats.org/officeDocument/2006/relationships/tags" Target="../tags/tag1316.xml"/><Relationship Id="rId56" Type="http://schemas.openxmlformats.org/officeDocument/2006/relationships/tags" Target="../tags/tag1324.xml"/><Relationship Id="rId64" Type="http://schemas.openxmlformats.org/officeDocument/2006/relationships/tags" Target="../tags/tag1332.xml"/><Relationship Id="rId69" Type="http://schemas.openxmlformats.org/officeDocument/2006/relationships/slideLayout" Target="../slideLayouts/slideLayout1.xml"/><Relationship Id="rId8" Type="http://schemas.openxmlformats.org/officeDocument/2006/relationships/tags" Target="../tags/tag1276.xml"/><Relationship Id="rId51" Type="http://schemas.openxmlformats.org/officeDocument/2006/relationships/tags" Target="../tags/tag1319.xml"/><Relationship Id="rId3" Type="http://schemas.openxmlformats.org/officeDocument/2006/relationships/tags" Target="../tags/tag1271.xml"/><Relationship Id="rId12" Type="http://schemas.openxmlformats.org/officeDocument/2006/relationships/tags" Target="../tags/tag1280.xml"/><Relationship Id="rId17" Type="http://schemas.openxmlformats.org/officeDocument/2006/relationships/tags" Target="../tags/tag1285.xml"/><Relationship Id="rId25" Type="http://schemas.openxmlformats.org/officeDocument/2006/relationships/tags" Target="../tags/tag1293.xml"/><Relationship Id="rId33" Type="http://schemas.openxmlformats.org/officeDocument/2006/relationships/tags" Target="../tags/tag1301.xml"/><Relationship Id="rId38" Type="http://schemas.openxmlformats.org/officeDocument/2006/relationships/tags" Target="../tags/tag1306.xml"/><Relationship Id="rId46" Type="http://schemas.openxmlformats.org/officeDocument/2006/relationships/tags" Target="../tags/tag1314.xml"/><Relationship Id="rId59" Type="http://schemas.openxmlformats.org/officeDocument/2006/relationships/tags" Target="../tags/tag1327.xml"/><Relationship Id="rId67" Type="http://schemas.openxmlformats.org/officeDocument/2006/relationships/tags" Target="../tags/tag1335.xml"/><Relationship Id="rId20" Type="http://schemas.openxmlformats.org/officeDocument/2006/relationships/tags" Target="../tags/tag1288.xml"/><Relationship Id="rId41" Type="http://schemas.openxmlformats.org/officeDocument/2006/relationships/tags" Target="../tags/tag1309.xml"/><Relationship Id="rId54" Type="http://schemas.openxmlformats.org/officeDocument/2006/relationships/tags" Target="../tags/tag1322.xml"/><Relationship Id="rId62" Type="http://schemas.openxmlformats.org/officeDocument/2006/relationships/tags" Target="../tags/tag133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362.xml"/><Relationship Id="rId117" Type="http://schemas.openxmlformats.org/officeDocument/2006/relationships/tags" Target="../tags/tag1453.xml"/><Relationship Id="rId21" Type="http://schemas.openxmlformats.org/officeDocument/2006/relationships/tags" Target="../tags/tag1357.xml"/><Relationship Id="rId42" Type="http://schemas.openxmlformats.org/officeDocument/2006/relationships/tags" Target="../tags/tag1378.xml"/><Relationship Id="rId47" Type="http://schemas.openxmlformats.org/officeDocument/2006/relationships/tags" Target="../tags/tag1383.xml"/><Relationship Id="rId63" Type="http://schemas.openxmlformats.org/officeDocument/2006/relationships/tags" Target="../tags/tag1399.xml"/><Relationship Id="rId68" Type="http://schemas.openxmlformats.org/officeDocument/2006/relationships/tags" Target="../tags/tag1404.xml"/><Relationship Id="rId84" Type="http://schemas.openxmlformats.org/officeDocument/2006/relationships/tags" Target="../tags/tag1420.xml"/><Relationship Id="rId89" Type="http://schemas.openxmlformats.org/officeDocument/2006/relationships/tags" Target="../tags/tag1425.xml"/><Relationship Id="rId112" Type="http://schemas.openxmlformats.org/officeDocument/2006/relationships/tags" Target="../tags/tag1448.xml"/><Relationship Id="rId133" Type="http://schemas.openxmlformats.org/officeDocument/2006/relationships/tags" Target="../tags/tag1469.xml"/><Relationship Id="rId138" Type="http://schemas.openxmlformats.org/officeDocument/2006/relationships/tags" Target="../tags/tag1474.xml"/><Relationship Id="rId154" Type="http://schemas.openxmlformats.org/officeDocument/2006/relationships/tags" Target="../tags/tag1490.xml"/><Relationship Id="rId159" Type="http://schemas.openxmlformats.org/officeDocument/2006/relationships/tags" Target="../tags/tag1495.xml"/><Relationship Id="rId16" Type="http://schemas.openxmlformats.org/officeDocument/2006/relationships/tags" Target="../tags/tag1352.xml"/><Relationship Id="rId107" Type="http://schemas.openxmlformats.org/officeDocument/2006/relationships/tags" Target="../tags/tag1443.xml"/><Relationship Id="rId11" Type="http://schemas.openxmlformats.org/officeDocument/2006/relationships/tags" Target="../tags/tag1347.xml"/><Relationship Id="rId32" Type="http://schemas.openxmlformats.org/officeDocument/2006/relationships/tags" Target="../tags/tag1368.xml"/><Relationship Id="rId37" Type="http://schemas.openxmlformats.org/officeDocument/2006/relationships/tags" Target="../tags/tag1373.xml"/><Relationship Id="rId53" Type="http://schemas.openxmlformats.org/officeDocument/2006/relationships/tags" Target="../tags/tag1389.xml"/><Relationship Id="rId58" Type="http://schemas.openxmlformats.org/officeDocument/2006/relationships/tags" Target="../tags/tag1394.xml"/><Relationship Id="rId74" Type="http://schemas.openxmlformats.org/officeDocument/2006/relationships/tags" Target="../tags/tag1410.xml"/><Relationship Id="rId79" Type="http://schemas.openxmlformats.org/officeDocument/2006/relationships/tags" Target="../tags/tag1415.xml"/><Relationship Id="rId102" Type="http://schemas.openxmlformats.org/officeDocument/2006/relationships/tags" Target="../tags/tag1438.xml"/><Relationship Id="rId123" Type="http://schemas.openxmlformats.org/officeDocument/2006/relationships/tags" Target="../tags/tag1459.xml"/><Relationship Id="rId128" Type="http://schemas.openxmlformats.org/officeDocument/2006/relationships/tags" Target="../tags/tag1464.xml"/><Relationship Id="rId144" Type="http://schemas.openxmlformats.org/officeDocument/2006/relationships/tags" Target="../tags/tag1480.xml"/><Relationship Id="rId149" Type="http://schemas.openxmlformats.org/officeDocument/2006/relationships/tags" Target="../tags/tag1485.xml"/><Relationship Id="rId5" Type="http://schemas.openxmlformats.org/officeDocument/2006/relationships/tags" Target="../tags/tag1341.xml"/><Relationship Id="rId90" Type="http://schemas.openxmlformats.org/officeDocument/2006/relationships/tags" Target="../tags/tag1426.xml"/><Relationship Id="rId95" Type="http://schemas.openxmlformats.org/officeDocument/2006/relationships/tags" Target="../tags/tag1431.xml"/><Relationship Id="rId160" Type="http://schemas.openxmlformats.org/officeDocument/2006/relationships/tags" Target="../tags/tag1496.xml"/><Relationship Id="rId22" Type="http://schemas.openxmlformats.org/officeDocument/2006/relationships/tags" Target="../tags/tag1358.xml"/><Relationship Id="rId27" Type="http://schemas.openxmlformats.org/officeDocument/2006/relationships/tags" Target="../tags/tag1363.xml"/><Relationship Id="rId43" Type="http://schemas.openxmlformats.org/officeDocument/2006/relationships/tags" Target="../tags/tag1379.xml"/><Relationship Id="rId48" Type="http://schemas.openxmlformats.org/officeDocument/2006/relationships/tags" Target="../tags/tag1384.xml"/><Relationship Id="rId64" Type="http://schemas.openxmlformats.org/officeDocument/2006/relationships/tags" Target="../tags/tag1400.xml"/><Relationship Id="rId69" Type="http://schemas.openxmlformats.org/officeDocument/2006/relationships/tags" Target="../tags/tag1405.xml"/><Relationship Id="rId113" Type="http://schemas.openxmlformats.org/officeDocument/2006/relationships/tags" Target="../tags/tag1449.xml"/><Relationship Id="rId118" Type="http://schemas.openxmlformats.org/officeDocument/2006/relationships/tags" Target="../tags/tag1454.xml"/><Relationship Id="rId134" Type="http://schemas.openxmlformats.org/officeDocument/2006/relationships/tags" Target="../tags/tag1470.xml"/><Relationship Id="rId139" Type="http://schemas.openxmlformats.org/officeDocument/2006/relationships/tags" Target="../tags/tag1475.xml"/><Relationship Id="rId80" Type="http://schemas.openxmlformats.org/officeDocument/2006/relationships/tags" Target="../tags/tag1416.xml"/><Relationship Id="rId85" Type="http://schemas.openxmlformats.org/officeDocument/2006/relationships/tags" Target="../tags/tag1421.xml"/><Relationship Id="rId150" Type="http://schemas.openxmlformats.org/officeDocument/2006/relationships/tags" Target="../tags/tag1486.xml"/><Relationship Id="rId155" Type="http://schemas.openxmlformats.org/officeDocument/2006/relationships/tags" Target="../tags/tag1491.xml"/><Relationship Id="rId12" Type="http://schemas.openxmlformats.org/officeDocument/2006/relationships/tags" Target="../tags/tag1348.xml"/><Relationship Id="rId17" Type="http://schemas.openxmlformats.org/officeDocument/2006/relationships/tags" Target="../tags/tag1353.xml"/><Relationship Id="rId33" Type="http://schemas.openxmlformats.org/officeDocument/2006/relationships/tags" Target="../tags/tag1369.xml"/><Relationship Id="rId38" Type="http://schemas.openxmlformats.org/officeDocument/2006/relationships/tags" Target="../tags/tag1374.xml"/><Relationship Id="rId59" Type="http://schemas.openxmlformats.org/officeDocument/2006/relationships/tags" Target="../tags/tag1395.xml"/><Relationship Id="rId103" Type="http://schemas.openxmlformats.org/officeDocument/2006/relationships/tags" Target="../tags/tag1439.xml"/><Relationship Id="rId108" Type="http://schemas.openxmlformats.org/officeDocument/2006/relationships/tags" Target="../tags/tag1444.xml"/><Relationship Id="rId124" Type="http://schemas.openxmlformats.org/officeDocument/2006/relationships/tags" Target="../tags/tag1460.xml"/><Relationship Id="rId129" Type="http://schemas.openxmlformats.org/officeDocument/2006/relationships/tags" Target="../tags/tag1465.xml"/><Relationship Id="rId54" Type="http://schemas.openxmlformats.org/officeDocument/2006/relationships/tags" Target="../tags/tag1390.xml"/><Relationship Id="rId70" Type="http://schemas.openxmlformats.org/officeDocument/2006/relationships/tags" Target="../tags/tag1406.xml"/><Relationship Id="rId75" Type="http://schemas.openxmlformats.org/officeDocument/2006/relationships/tags" Target="../tags/tag1411.xml"/><Relationship Id="rId91" Type="http://schemas.openxmlformats.org/officeDocument/2006/relationships/tags" Target="../tags/tag1427.xml"/><Relationship Id="rId96" Type="http://schemas.openxmlformats.org/officeDocument/2006/relationships/tags" Target="../tags/tag1432.xml"/><Relationship Id="rId140" Type="http://schemas.openxmlformats.org/officeDocument/2006/relationships/tags" Target="../tags/tag1476.xml"/><Relationship Id="rId145" Type="http://schemas.openxmlformats.org/officeDocument/2006/relationships/tags" Target="../tags/tag1481.xml"/><Relationship Id="rId161" Type="http://schemas.openxmlformats.org/officeDocument/2006/relationships/tags" Target="../tags/tag1497.xml"/><Relationship Id="rId1" Type="http://schemas.openxmlformats.org/officeDocument/2006/relationships/tags" Target="../tags/tag1337.xml"/><Relationship Id="rId6" Type="http://schemas.openxmlformats.org/officeDocument/2006/relationships/tags" Target="../tags/tag1342.xml"/><Relationship Id="rId15" Type="http://schemas.openxmlformats.org/officeDocument/2006/relationships/tags" Target="../tags/tag1351.xml"/><Relationship Id="rId23" Type="http://schemas.openxmlformats.org/officeDocument/2006/relationships/tags" Target="../tags/tag1359.xml"/><Relationship Id="rId28" Type="http://schemas.openxmlformats.org/officeDocument/2006/relationships/tags" Target="../tags/tag1364.xml"/><Relationship Id="rId36" Type="http://schemas.openxmlformats.org/officeDocument/2006/relationships/tags" Target="../tags/tag1372.xml"/><Relationship Id="rId49" Type="http://schemas.openxmlformats.org/officeDocument/2006/relationships/tags" Target="../tags/tag1385.xml"/><Relationship Id="rId57" Type="http://schemas.openxmlformats.org/officeDocument/2006/relationships/tags" Target="../tags/tag1393.xml"/><Relationship Id="rId106" Type="http://schemas.openxmlformats.org/officeDocument/2006/relationships/tags" Target="../tags/tag1442.xml"/><Relationship Id="rId114" Type="http://schemas.openxmlformats.org/officeDocument/2006/relationships/tags" Target="../tags/tag1450.xml"/><Relationship Id="rId119" Type="http://schemas.openxmlformats.org/officeDocument/2006/relationships/tags" Target="../tags/tag1455.xml"/><Relationship Id="rId127" Type="http://schemas.openxmlformats.org/officeDocument/2006/relationships/tags" Target="../tags/tag1463.xml"/><Relationship Id="rId10" Type="http://schemas.openxmlformats.org/officeDocument/2006/relationships/tags" Target="../tags/tag1346.xml"/><Relationship Id="rId31" Type="http://schemas.openxmlformats.org/officeDocument/2006/relationships/tags" Target="../tags/tag1367.xml"/><Relationship Id="rId44" Type="http://schemas.openxmlformats.org/officeDocument/2006/relationships/tags" Target="../tags/tag1380.xml"/><Relationship Id="rId52" Type="http://schemas.openxmlformats.org/officeDocument/2006/relationships/tags" Target="../tags/tag1388.xml"/><Relationship Id="rId60" Type="http://schemas.openxmlformats.org/officeDocument/2006/relationships/tags" Target="../tags/tag1396.xml"/><Relationship Id="rId65" Type="http://schemas.openxmlformats.org/officeDocument/2006/relationships/tags" Target="../tags/tag1401.xml"/><Relationship Id="rId73" Type="http://schemas.openxmlformats.org/officeDocument/2006/relationships/tags" Target="../tags/tag1409.xml"/><Relationship Id="rId78" Type="http://schemas.openxmlformats.org/officeDocument/2006/relationships/tags" Target="../tags/tag1414.xml"/><Relationship Id="rId81" Type="http://schemas.openxmlformats.org/officeDocument/2006/relationships/tags" Target="../tags/tag1417.xml"/><Relationship Id="rId86" Type="http://schemas.openxmlformats.org/officeDocument/2006/relationships/tags" Target="../tags/tag1422.xml"/><Relationship Id="rId94" Type="http://schemas.openxmlformats.org/officeDocument/2006/relationships/tags" Target="../tags/tag1430.xml"/><Relationship Id="rId99" Type="http://schemas.openxmlformats.org/officeDocument/2006/relationships/tags" Target="../tags/tag1435.xml"/><Relationship Id="rId101" Type="http://schemas.openxmlformats.org/officeDocument/2006/relationships/tags" Target="../tags/tag1437.xml"/><Relationship Id="rId122" Type="http://schemas.openxmlformats.org/officeDocument/2006/relationships/tags" Target="../tags/tag1458.xml"/><Relationship Id="rId130" Type="http://schemas.openxmlformats.org/officeDocument/2006/relationships/tags" Target="../tags/tag1466.xml"/><Relationship Id="rId135" Type="http://schemas.openxmlformats.org/officeDocument/2006/relationships/tags" Target="../tags/tag1471.xml"/><Relationship Id="rId143" Type="http://schemas.openxmlformats.org/officeDocument/2006/relationships/tags" Target="../tags/tag1479.xml"/><Relationship Id="rId148" Type="http://schemas.openxmlformats.org/officeDocument/2006/relationships/tags" Target="../tags/tag1484.xml"/><Relationship Id="rId151" Type="http://schemas.openxmlformats.org/officeDocument/2006/relationships/tags" Target="../tags/tag1487.xml"/><Relationship Id="rId156" Type="http://schemas.openxmlformats.org/officeDocument/2006/relationships/tags" Target="../tags/tag1492.xml"/><Relationship Id="rId164" Type="http://schemas.openxmlformats.org/officeDocument/2006/relationships/slideLayout" Target="../slideLayouts/slideLayout1.xml"/><Relationship Id="rId4" Type="http://schemas.openxmlformats.org/officeDocument/2006/relationships/tags" Target="../tags/tag1340.xml"/><Relationship Id="rId9" Type="http://schemas.openxmlformats.org/officeDocument/2006/relationships/tags" Target="../tags/tag1345.xml"/><Relationship Id="rId13" Type="http://schemas.openxmlformats.org/officeDocument/2006/relationships/tags" Target="../tags/tag1349.xml"/><Relationship Id="rId18" Type="http://schemas.openxmlformats.org/officeDocument/2006/relationships/tags" Target="../tags/tag1354.xml"/><Relationship Id="rId39" Type="http://schemas.openxmlformats.org/officeDocument/2006/relationships/tags" Target="../tags/tag1375.xml"/><Relationship Id="rId109" Type="http://schemas.openxmlformats.org/officeDocument/2006/relationships/tags" Target="../tags/tag1445.xml"/><Relationship Id="rId34" Type="http://schemas.openxmlformats.org/officeDocument/2006/relationships/tags" Target="../tags/tag1370.xml"/><Relationship Id="rId50" Type="http://schemas.openxmlformats.org/officeDocument/2006/relationships/tags" Target="../tags/tag1386.xml"/><Relationship Id="rId55" Type="http://schemas.openxmlformats.org/officeDocument/2006/relationships/tags" Target="../tags/tag1391.xml"/><Relationship Id="rId76" Type="http://schemas.openxmlformats.org/officeDocument/2006/relationships/tags" Target="../tags/tag1412.xml"/><Relationship Id="rId97" Type="http://schemas.openxmlformats.org/officeDocument/2006/relationships/tags" Target="../tags/tag1433.xml"/><Relationship Id="rId104" Type="http://schemas.openxmlformats.org/officeDocument/2006/relationships/tags" Target="../tags/tag1440.xml"/><Relationship Id="rId120" Type="http://schemas.openxmlformats.org/officeDocument/2006/relationships/tags" Target="../tags/tag1456.xml"/><Relationship Id="rId125" Type="http://schemas.openxmlformats.org/officeDocument/2006/relationships/tags" Target="../tags/tag1461.xml"/><Relationship Id="rId141" Type="http://schemas.openxmlformats.org/officeDocument/2006/relationships/tags" Target="../tags/tag1477.xml"/><Relationship Id="rId146" Type="http://schemas.openxmlformats.org/officeDocument/2006/relationships/tags" Target="../tags/tag1482.xml"/><Relationship Id="rId7" Type="http://schemas.openxmlformats.org/officeDocument/2006/relationships/tags" Target="../tags/tag1343.xml"/><Relationship Id="rId71" Type="http://schemas.openxmlformats.org/officeDocument/2006/relationships/tags" Target="../tags/tag1407.xml"/><Relationship Id="rId92" Type="http://schemas.openxmlformats.org/officeDocument/2006/relationships/tags" Target="../tags/tag1428.xml"/><Relationship Id="rId162" Type="http://schemas.openxmlformats.org/officeDocument/2006/relationships/tags" Target="../tags/tag1498.xml"/><Relationship Id="rId2" Type="http://schemas.openxmlformats.org/officeDocument/2006/relationships/tags" Target="../tags/tag1338.xml"/><Relationship Id="rId29" Type="http://schemas.openxmlformats.org/officeDocument/2006/relationships/tags" Target="../tags/tag1365.xml"/><Relationship Id="rId24" Type="http://schemas.openxmlformats.org/officeDocument/2006/relationships/tags" Target="../tags/tag1360.xml"/><Relationship Id="rId40" Type="http://schemas.openxmlformats.org/officeDocument/2006/relationships/tags" Target="../tags/tag1376.xml"/><Relationship Id="rId45" Type="http://schemas.openxmlformats.org/officeDocument/2006/relationships/tags" Target="../tags/tag1381.xml"/><Relationship Id="rId66" Type="http://schemas.openxmlformats.org/officeDocument/2006/relationships/tags" Target="../tags/tag1402.xml"/><Relationship Id="rId87" Type="http://schemas.openxmlformats.org/officeDocument/2006/relationships/tags" Target="../tags/tag1423.xml"/><Relationship Id="rId110" Type="http://schemas.openxmlformats.org/officeDocument/2006/relationships/tags" Target="../tags/tag1446.xml"/><Relationship Id="rId115" Type="http://schemas.openxmlformats.org/officeDocument/2006/relationships/tags" Target="../tags/tag1451.xml"/><Relationship Id="rId131" Type="http://schemas.openxmlformats.org/officeDocument/2006/relationships/tags" Target="../tags/tag1467.xml"/><Relationship Id="rId136" Type="http://schemas.openxmlformats.org/officeDocument/2006/relationships/tags" Target="../tags/tag1472.xml"/><Relationship Id="rId157" Type="http://schemas.openxmlformats.org/officeDocument/2006/relationships/tags" Target="../tags/tag1493.xml"/><Relationship Id="rId61" Type="http://schemas.openxmlformats.org/officeDocument/2006/relationships/tags" Target="../tags/tag1397.xml"/><Relationship Id="rId82" Type="http://schemas.openxmlformats.org/officeDocument/2006/relationships/tags" Target="../tags/tag1418.xml"/><Relationship Id="rId152" Type="http://schemas.openxmlformats.org/officeDocument/2006/relationships/tags" Target="../tags/tag1488.xml"/><Relationship Id="rId19" Type="http://schemas.openxmlformats.org/officeDocument/2006/relationships/tags" Target="../tags/tag1355.xml"/><Relationship Id="rId14" Type="http://schemas.openxmlformats.org/officeDocument/2006/relationships/tags" Target="../tags/tag1350.xml"/><Relationship Id="rId30" Type="http://schemas.openxmlformats.org/officeDocument/2006/relationships/tags" Target="../tags/tag1366.xml"/><Relationship Id="rId35" Type="http://schemas.openxmlformats.org/officeDocument/2006/relationships/tags" Target="../tags/tag1371.xml"/><Relationship Id="rId56" Type="http://schemas.openxmlformats.org/officeDocument/2006/relationships/tags" Target="../tags/tag1392.xml"/><Relationship Id="rId77" Type="http://schemas.openxmlformats.org/officeDocument/2006/relationships/tags" Target="../tags/tag1413.xml"/><Relationship Id="rId100" Type="http://schemas.openxmlformats.org/officeDocument/2006/relationships/tags" Target="../tags/tag1436.xml"/><Relationship Id="rId105" Type="http://schemas.openxmlformats.org/officeDocument/2006/relationships/tags" Target="../tags/tag1441.xml"/><Relationship Id="rId126" Type="http://schemas.openxmlformats.org/officeDocument/2006/relationships/tags" Target="../tags/tag1462.xml"/><Relationship Id="rId147" Type="http://schemas.openxmlformats.org/officeDocument/2006/relationships/tags" Target="../tags/tag1483.xml"/><Relationship Id="rId8" Type="http://schemas.openxmlformats.org/officeDocument/2006/relationships/tags" Target="../tags/tag1344.xml"/><Relationship Id="rId51" Type="http://schemas.openxmlformats.org/officeDocument/2006/relationships/tags" Target="../tags/tag1387.xml"/><Relationship Id="rId72" Type="http://schemas.openxmlformats.org/officeDocument/2006/relationships/tags" Target="../tags/tag1408.xml"/><Relationship Id="rId93" Type="http://schemas.openxmlformats.org/officeDocument/2006/relationships/tags" Target="../tags/tag1429.xml"/><Relationship Id="rId98" Type="http://schemas.openxmlformats.org/officeDocument/2006/relationships/tags" Target="../tags/tag1434.xml"/><Relationship Id="rId121" Type="http://schemas.openxmlformats.org/officeDocument/2006/relationships/tags" Target="../tags/tag1457.xml"/><Relationship Id="rId142" Type="http://schemas.openxmlformats.org/officeDocument/2006/relationships/tags" Target="../tags/tag1478.xml"/><Relationship Id="rId163" Type="http://schemas.openxmlformats.org/officeDocument/2006/relationships/tags" Target="../tags/tag1499.xml"/><Relationship Id="rId3" Type="http://schemas.openxmlformats.org/officeDocument/2006/relationships/tags" Target="../tags/tag1339.xml"/><Relationship Id="rId25" Type="http://schemas.openxmlformats.org/officeDocument/2006/relationships/tags" Target="../tags/tag1361.xml"/><Relationship Id="rId46" Type="http://schemas.openxmlformats.org/officeDocument/2006/relationships/tags" Target="../tags/tag1382.xml"/><Relationship Id="rId67" Type="http://schemas.openxmlformats.org/officeDocument/2006/relationships/tags" Target="../tags/tag1403.xml"/><Relationship Id="rId116" Type="http://schemas.openxmlformats.org/officeDocument/2006/relationships/tags" Target="../tags/tag1452.xml"/><Relationship Id="rId137" Type="http://schemas.openxmlformats.org/officeDocument/2006/relationships/tags" Target="../tags/tag1473.xml"/><Relationship Id="rId158" Type="http://schemas.openxmlformats.org/officeDocument/2006/relationships/tags" Target="../tags/tag1494.xml"/><Relationship Id="rId20" Type="http://schemas.openxmlformats.org/officeDocument/2006/relationships/tags" Target="../tags/tag1356.xml"/><Relationship Id="rId41" Type="http://schemas.openxmlformats.org/officeDocument/2006/relationships/tags" Target="../tags/tag1377.xml"/><Relationship Id="rId62" Type="http://schemas.openxmlformats.org/officeDocument/2006/relationships/tags" Target="../tags/tag1398.xml"/><Relationship Id="rId83" Type="http://schemas.openxmlformats.org/officeDocument/2006/relationships/tags" Target="../tags/tag1419.xml"/><Relationship Id="rId88" Type="http://schemas.openxmlformats.org/officeDocument/2006/relationships/tags" Target="../tags/tag1424.xml"/><Relationship Id="rId111" Type="http://schemas.openxmlformats.org/officeDocument/2006/relationships/tags" Target="../tags/tag1447.xml"/><Relationship Id="rId132" Type="http://schemas.openxmlformats.org/officeDocument/2006/relationships/tags" Target="../tags/tag1468.xml"/><Relationship Id="rId153" Type="http://schemas.openxmlformats.org/officeDocument/2006/relationships/tags" Target="../tags/tag14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MARTInkShape-Group446"/>
          <p:cNvGrpSpPr/>
          <p:nvPr/>
        </p:nvGrpSpPr>
        <p:grpSpPr>
          <a:xfrm>
            <a:off x="219075" y="21159"/>
            <a:ext cx="4457701" cy="807517"/>
            <a:chOff x="219075" y="21159"/>
            <a:chExt cx="4457701" cy="807517"/>
          </a:xfrm>
        </p:grpSpPr>
        <p:sp>
          <p:nvSpPr>
            <p:cNvPr id="32" name="SMARTInkShape-2031"/>
            <p:cNvSpPr/>
            <p:nvPr>
              <p:custDataLst>
                <p:tags r:id="rId250"/>
              </p:custDataLst>
            </p:nvPr>
          </p:nvSpPr>
          <p:spPr>
            <a:xfrm>
              <a:off x="4667250" y="3143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2979" y="1624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032"/>
            <p:cNvSpPr/>
            <p:nvPr>
              <p:custDataLst>
                <p:tags r:id="rId251"/>
              </p:custDataLst>
            </p:nvPr>
          </p:nvSpPr>
          <p:spPr>
            <a:xfrm>
              <a:off x="4638675" y="201349"/>
              <a:ext cx="1" cy="17727"/>
            </a:xfrm>
            <a:custGeom>
              <a:avLst/>
              <a:gdLst/>
              <a:ahLst/>
              <a:cxnLst/>
              <a:rect l="0" t="0" r="0" b="0"/>
              <a:pathLst>
                <a:path w="1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33"/>
            <p:cNvSpPr/>
            <p:nvPr>
              <p:custDataLst>
                <p:tags r:id="rId252"/>
              </p:custDataLst>
            </p:nvPr>
          </p:nvSpPr>
          <p:spPr>
            <a:xfrm>
              <a:off x="219075" y="409575"/>
              <a:ext cx="4343401" cy="419101"/>
            </a:xfrm>
            <a:custGeom>
              <a:avLst/>
              <a:gdLst/>
              <a:ahLst/>
              <a:cxnLst/>
              <a:rect l="0" t="0" r="0" b="0"/>
              <a:pathLst>
                <a:path w="4343401" h="419101">
                  <a:moveTo>
                    <a:pt x="0" y="419100"/>
                  </a:moveTo>
                  <a:lnTo>
                    <a:pt x="0" y="419100"/>
                  </a:lnTo>
                  <a:lnTo>
                    <a:pt x="36628" y="419100"/>
                  </a:lnTo>
                  <a:lnTo>
                    <a:pt x="76352" y="414044"/>
                  </a:lnTo>
                  <a:lnTo>
                    <a:pt x="123032" y="409399"/>
                  </a:lnTo>
                  <a:lnTo>
                    <a:pt x="159456" y="403290"/>
                  </a:lnTo>
                  <a:lnTo>
                    <a:pt x="197059" y="399952"/>
                  </a:lnTo>
                  <a:lnTo>
                    <a:pt x="236070" y="393788"/>
                  </a:lnTo>
                  <a:lnTo>
                    <a:pt x="280673" y="390434"/>
                  </a:lnTo>
                  <a:lnTo>
                    <a:pt x="311716" y="385898"/>
                  </a:lnTo>
                  <a:lnTo>
                    <a:pt x="345974" y="380355"/>
                  </a:lnTo>
                  <a:lnTo>
                    <a:pt x="382366" y="375422"/>
                  </a:lnTo>
                  <a:lnTo>
                    <a:pt x="419707" y="373229"/>
                  </a:lnTo>
                  <a:lnTo>
                    <a:pt x="460292" y="369432"/>
                  </a:lnTo>
                  <a:lnTo>
                    <a:pt x="503024" y="364217"/>
                  </a:lnTo>
                  <a:lnTo>
                    <a:pt x="546711" y="358372"/>
                  </a:lnTo>
                  <a:lnTo>
                    <a:pt x="593644" y="349423"/>
                  </a:lnTo>
                  <a:lnTo>
                    <a:pt x="618012" y="344074"/>
                  </a:lnTo>
                  <a:lnTo>
                    <a:pt x="642725" y="339449"/>
                  </a:lnTo>
                  <a:lnTo>
                    <a:pt x="667667" y="335308"/>
                  </a:lnTo>
                  <a:lnTo>
                    <a:pt x="692761" y="331489"/>
                  </a:lnTo>
                  <a:lnTo>
                    <a:pt x="717957" y="327884"/>
                  </a:lnTo>
                  <a:lnTo>
                    <a:pt x="743222" y="324423"/>
                  </a:lnTo>
                  <a:lnTo>
                    <a:pt x="768531" y="321057"/>
                  </a:lnTo>
                  <a:lnTo>
                    <a:pt x="794929" y="317754"/>
                  </a:lnTo>
                  <a:lnTo>
                    <a:pt x="822053" y="314495"/>
                  </a:lnTo>
                  <a:lnTo>
                    <a:pt x="849660" y="311263"/>
                  </a:lnTo>
                  <a:lnTo>
                    <a:pt x="877590" y="308050"/>
                  </a:lnTo>
                  <a:lnTo>
                    <a:pt x="905735" y="304850"/>
                  </a:lnTo>
                  <a:lnTo>
                    <a:pt x="934023" y="301658"/>
                  </a:lnTo>
                  <a:lnTo>
                    <a:pt x="962407" y="298472"/>
                  </a:lnTo>
                  <a:lnTo>
                    <a:pt x="990855" y="295290"/>
                  </a:lnTo>
                  <a:lnTo>
                    <a:pt x="1019345" y="292110"/>
                  </a:lnTo>
                  <a:lnTo>
                    <a:pt x="1047863" y="288932"/>
                  </a:lnTo>
                  <a:lnTo>
                    <a:pt x="1076400" y="285754"/>
                  </a:lnTo>
                  <a:lnTo>
                    <a:pt x="1104950" y="282578"/>
                  </a:lnTo>
                  <a:lnTo>
                    <a:pt x="1134567" y="279402"/>
                  </a:lnTo>
                  <a:lnTo>
                    <a:pt x="1164894" y="276226"/>
                  </a:lnTo>
                  <a:lnTo>
                    <a:pt x="1195696" y="273051"/>
                  </a:lnTo>
                  <a:lnTo>
                    <a:pt x="1226814" y="269876"/>
                  </a:lnTo>
                  <a:lnTo>
                    <a:pt x="1258143" y="266700"/>
                  </a:lnTo>
                  <a:lnTo>
                    <a:pt x="1289612" y="263525"/>
                  </a:lnTo>
                  <a:lnTo>
                    <a:pt x="1321175" y="261409"/>
                  </a:lnTo>
                  <a:lnTo>
                    <a:pt x="1352800" y="259997"/>
                  </a:lnTo>
                  <a:lnTo>
                    <a:pt x="1384466" y="259057"/>
                  </a:lnTo>
                  <a:lnTo>
                    <a:pt x="1417219" y="257371"/>
                  </a:lnTo>
                  <a:lnTo>
                    <a:pt x="1450696" y="255189"/>
                  </a:lnTo>
                  <a:lnTo>
                    <a:pt x="1484656" y="252676"/>
                  </a:lnTo>
                  <a:lnTo>
                    <a:pt x="1517879" y="249942"/>
                  </a:lnTo>
                  <a:lnTo>
                    <a:pt x="1550611" y="247062"/>
                  </a:lnTo>
                  <a:lnTo>
                    <a:pt x="1583016" y="244083"/>
                  </a:lnTo>
                  <a:lnTo>
                    <a:pt x="1616260" y="241039"/>
                  </a:lnTo>
                  <a:lnTo>
                    <a:pt x="1650065" y="237951"/>
                  </a:lnTo>
                  <a:lnTo>
                    <a:pt x="1684244" y="234834"/>
                  </a:lnTo>
                  <a:lnTo>
                    <a:pt x="1717612" y="231697"/>
                  </a:lnTo>
                  <a:lnTo>
                    <a:pt x="1750441" y="228548"/>
                  </a:lnTo>
                  <a:lnTo>
                    <a:pt x="1782911" y="225391"/>
                  </a:lnTo>
                  <a:lnTo>
                    <a:pt x="1816199" y="223285"/>
                  </a:lnTo>
                  <a:lnTo>
                    <a:pt x="1850033" y="221882"/>
                  </a:lnTo>
                  <a:lnTo>
                    <a:pt x="1884230" y="220946"/>
                  </a:lnTo>
                  <a:lnTo>
                    <a:pt x="1917612" y="219264"/>
                  </a:lnTo>
                  <a:lnTo>
                    <a:pt x="1950449" y="217084"/>
                  </a:lnTo>
                  <a:lnTo>
                    <a:pt x="1982925" y="214573"/>
                  </a:lnTo>
                  <a:lnTo>
                    <a:pt x="2014100" y="211840"/>
                  </a:lnTo>
                  <a:lnTo>
                    <a:pt x="2044408" y="208960"/>
                  </a:lnTo>
                  <a:lnTo>
                    <a:pt x="2074139" y="205982"/>
                  </a:lnTo>
                  <a:lnTo>
                    <a:pt x="2104543" y="203996"/>
                  </a:lnTo>
                  <a:lnTo>
                    <a:pt x="2135395" y="202672"/>
                  </a:lnTo>
                  <a:lnTo>
                    <a:pt x="2166547" y="201790"/>
                  </a:lnTo>
                  <a:lnTo>
                    <a:pt x="2196840" y="200143"/>
                  </a:lnTo>
                  <a:lnTo>
                    <a:pt x="2226560" y="197987"/>
                  </a:lnTo>
                  <a:lnTo>
                    <a:pt x="2255898" y="195491"/>
                  </a:lnTo>
                  <a:lnTo>
                    <a:pt x="2286040" y="193828"/>
                  </a:lnTo>
                  <a:lnTo>
                    <a:pt x="2316718" y="192718"/>
                  </a:lnTo>
                  <a:lnTo>
                    <a:pt x="2347754" y="191979"/>
                  </a:lnTo>
                  <a:lnTo>
                    <a:pt x="2377969" y="190428"/>
                  </a:lnTo>
                  <a:lnTo>
                    <a:pt x="2407638" y="188335"/>
                  </a:lnTo>
                  <a:lnTo>
                    <a:pt x="2436942" y="185882"/>
                  </a:lnTo>
                  <a:lnTo>
                    <a:pt x="2467061" y="184246"/>
                  </a:lnTo>
                  <a:lnTo>
                    <a:pt x="2497724" y="183156"/>
                  </a:lnTo>
                  <a:lnTo>
                    <a:pt x="2528750" y="182429"/>
                  </a:lnTo>
                  <a:lnTo>
                    <a:pt x="2557900" y="180886"/>
                  </a:lnTo>
                  <a:lnTo>
                    <a:pt x="2585800" y="178799"/>
                  </a:lnTo>
                  <a:lnTo>
                    <a:pt x="2612866" y="176349"/>
                  </a:lnTo>
                  <a:lnTo>
                    <a:pt x="2640436" y="174716"/>
                  </a:lnTo>
                  <a:lnTo>
                    <a:pt x="2668340" y="173628"/>
                  </a:lnTo>
                  <a:lnTo>
                    <a:pt x="2696469" y="172902"/>
                  </a:lnTo>
                  <a:lnTo>
                    <a:pt x="2723687" y="171359"/>
                  </a:lnTo>
                  <a:lnTo>
                    <a:pt x="2750300" y="169273"/>
                  </a:lnTo>
                  <a:lnTo>
                    <a:pt x="2776509" y="166824"/>
                  </a:lnTo>
                  <a:lnTo>
                    <a:pt x="2803506" y="165191"/>
                  </a:lnTo>
                  <a:lnTo>
                    <a:pt x="2831029" y="164102"/>
                  </a:lnTo>
                  <a:lnTo>
                    <a:pt x="2858902" y="163376"/>
                  </a:lnTo>
                  <a:lnTo>
                    <a:pt x="2885952" y="161834"/>
                  </a:lnTo>
                  <a:lnTo>
                    <a:pt x="2912451" y="159748"/>
                  </a:lnTo>
                  <a:lnTo>
                    <a:pt x="2938584" y="157299"/>
                  </a:lnTo>
                  <a:lnTo>
                    <a:pt x="2964473" y="154607"/>
                  </a:lnTo>
                  <a:lnTo>
                    <a:pt x="2990198" y="151755"/>
                  </a:lnTo>
                  <a:lnTo>
                    <a:pt x="3015816" y="148795"/>
                  </a:lnTo>
                  <a:lnTo>
                    <a:pt x="3040302" y="145763"/>
                  </a:lnTo>
                  <a:lnTo>
                    <a:pt x="3087265" y="139573"/>
                  </a:lnTo>
                  <a:lnTo>
                    <a:pt x="3111219" y="137498"/>
                  </a:lnTo>
                  <a:lnTo>
                    <a:pt x="3135654" y="136116"/>
                  </a:lnTo>
                  <a:lnTo>
                    <a:pt x="3160411" y="135194"/>
                  </a:lnTo>
                  <a:lnTo>
                    <a:pt x="3207674" y="131347"/>
                  </a:lnTo>
                  <a:lnTo>
                    <a:pt x="3254433" y="126110"/>
                  </a:lnTo>
                  <a:lnTo>
                    <a:pt x="3278755" y="123232"/>
                  </a:lnTo>
                  <a:lnTo>
                    <a:pt x="3326241" y="117211"/>
                  </a:lnTo>
                  <a:lnTo>
                    <a:pt x="3368513" y="111008"/>
                  </a:lnTo>
                  <a:lnTo>
                    <a:pt x="3411289" y="104723"/>
                  </a:lnTo>
                  <a:lnTo>
                    <a:pt x="3453937" y="99460"/>
                  </a:lnTo>
                  <a:lnTo>
                    <a:pt x="3494058" y="97121"/>
                  </a:lnTo>
                  <a:lnTo>
                    <a:pt x="3533056" y="93259"/>
                  </a:lnTo>
                  <a:lnTo>
                    <a:pt x="3570497" y="88015"/>
                  </a:lnTo>
                  <a:lnTo>
                    <a:pt x="3604776" y="82157"/>
                  </a:lnTo>
                  <a:lnTo>
                    <a:pt x="3637650" y="78847"/>
                  </a:lnTo>
                  <a:lnTo>
                    <a:pt x="3683086" y="76984"/>
                  </a:lnTo>
                  <a:lnTo>
                    <a:pt x="3726182" y="73610"/>
                  </a:lnTo>
                  <a:lnTo>
                    <a:pt x="3769643" y="68730"/>
                  </a:lnTo>
                  <a:lnTo>
                    <a:pt x="3809331" y="67284"/>
                  </a:lnTo>
                  <a:lnTo>
                    <a:pt x="3847902" y="66855"/>
                  </a:lnTo>
                  <a:lnTo>
                    <a:pt x="3886141" y="63906"/>
                  </a:lnTo>
                  <a:lnTo>
                    <a:pt x="3929927" y="59152"/>
                  </a:lnTo>
                  <a:lnTo>
                    <a:pt x="3964901" y="58040"/>
                  </a:lnTo>
                  <a:lnTo>
                    <a:pt x="4001611" y="57545"/>
                  </a:lnTo>
                  <a:lnTo>
                    <a:pt x="4042810" y="52211"/>
                  </a:lnTo>
                  <a:lnTo>
                    <a:pt x="4080182" y="48984"/>
                  </a:lnTo>
                  <a:lnTo>
                    <a:pt x="4123122" y="48028"/>
                  </a:lnTo>
                  <a:lnTo>
                    <a:pt x="4164303" y="42688"/>
                  </a:lnTo>
                  <a:lnTo>
                    <a:pt x="4203490" y="38704"/>
                  </a:lnTo>
                  <a:lnTo>
                    <a:pt x="4246423" y="31634"/>
                  </a:lnTo>
                  <a:lnTo>
                    <a:pt x="4286991" y="22298"/>
                  </a:lnTo>
                  <a:lnTo>
                    <a:pt x="4306696" y="18954"/>
                  </a:lnTo>
                  <a:lnTo>
                    <a:pt x="4323719" y="10492"/>
                  </a:lnTo>
                  <a:lnTo>
                    <a:pt x="4341618" y="9563"/>
                  </a:lnTo>
                  <a:lnTo>
                    <a:pt x="4342212" y="8492"/>
                  </a:lnTo>
                  <a:lnTo>
                    <a:pt x="4343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34"/>
            <p:cNvSpPr/>
            <p:nvPr>
              <p:custDataLst>
                <p:tags r:id="rId253"/>
              </p:custDataLst>
            </p:nvPr>
          </p:nvSpPr>
          <p:spPr>
            <a:xfrm>
              <a:off x="4249924" y="212493"/>
              <a:ext cx="236352" cy="128960"/>
            </a:xfrm>
            <a:custGeom>
              <a:avLst/>
              <a:gdLst/>
              <a:ahLst/>
              <a:cxnLst/>
              <a:rect l="0" t="0" r="0" b="0"/>
              <a:pathLst>
                <a:path w="236352" h="128960">
                  <a:moveTo>
                    <a:pt x="74426" y="35157"/>
                  </a:moveTo>
                  <a:lnTo>
                    <a:pt x="74426" y="35157"/>
                  </a:lnTo>
                  <a:lnTo>
                    <a:pt x="74426" y="30100"/>
                  </a:lnTo>
                  <a:lnTo>
                    <a:pt x="71604" y="24796"/>
                  </a:lnTo>
                  <a:lnTo>
                    <a:pt x="67880" y="18910"/>
                  </a:lnTo>
                  <a:lnTo>
                    <a:pt x="66225" y="12767"/>
                  </a:lnTo>
                  <a:lnTo>
                    <a:pt x="63667" y="10705"/>
                  </a:lnTo>
                  <a:lnTo>
                    <a:pt x="55180" y="8415"/>
                  </a:lnTo>
                  <a:lnTo>
                    <a:pt x="51012" y="8862"/>
                  </a:lnTo>
                  <a:lnTo>
                    <a:pt x="43559" y="12181"/>
                  </a:lnTo>
                  <a:lnTo>
                    <a:pt x="22546" y="31599"/>
                  </a:lnTo>
                  <a:lnTo>
                    <a:pt x="6373" y="54917"/>
                  </a:lnTo>
                  <a:lnTo>
                    <a:pt x="640" y="76760"/>
                  </a:lnTo>
                  <a:lnTo>
                    <a:pt x="0" y="100753"/>
                  </a:lnTo>
                  <a:lnTo>
                    <a:pt x="3600" y="111230"/>
                  </a:lnTo>
                  <a:lnTo>
                    <a:pt x="11578" y="123079"/>
                  </a:lnTo>
                  <a:lnTo>
                    <a:pt x="17566" y="127150"/>
                  </a:lnTo>
                  <a:lnTo>
                    <a:pt x="25871" y="128959"/>
                  </a:lnTo>
                  <a:lnTo>
                    <a:pt x="48398" y="128920"/>
                  </a:lnTo>
                  <a:lnTo>
                    <a:pt x="95620" y="114123"/>
                  </a:lnTo>
                  <a:lnTo>
                    <a:pt x="121848" y="98929"/>
                  </a:lnTo>
                  <a:lnTo>
                    <a:pt x="138219" y="81922"/>
                  </a:lnTo>
                  <a:lnTo>
                    <a:pt x="162084" y="43314"/>
                  </a:lnTo>
                  <a:lnTo>
                    <a:pt x="168676" y="6990"/>
                  </a:lnTo>
                  <a:lnTo>
                    <a:pt x="166893" y="3679"/>
                  </a:lnTo>
                  <a:lnTo>
                    <a:pt x="163587" y="1472"/>
                  </a:lnTo>
                  <a:lnTo>
                    <a:pt x="159267" y="0"/>
                  </a:lnTo>
                  <a:lnTo>
                    <a:pt x="154270" y="1136"/>
                  </a:lnTo>
                  <a:lnTo>
                    <a:pt x="133864" y="15345"/>
                  </a:lnTo>
                  <a:lnTo>
                    <a:pt x="129926" y="18774"/>
                  </a:lnTo>
                  <a:lnTo>
                    <a:pt x="109485" y="59746"/>
                  </a:lnTo>
                  <a:lnTo>
                    <a:pt x="108705" y="72896"/>
                  </a:lnTo>
                  <a:lnTo>
                    <a:pt x="111886" y="84738"/>
                  </a:lnTo>
                  <a:lnTo>
                    <a:pt x="116828" y="93529"/>
                  </a:lnTo>
                  <a:lnTo>
                    <a:pt x="130616" y="104428"/>
                  </a:lnTo>
                  <a:lnTo>
                    <a:pt x="168389" y="116534"/>
                  </a:lnTo>
                  <a:lnTo>
                    <a:pt x="236351" y="120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35"/>
            <p:cNvSpPr/>
            <p:nvPr>
              <p:custDataLst>
                <p:tags r:id="rId254"/>
              </p:custDataLst>
            </p:nvPr>
          </p:nvSpPr>
          <p:spPr>
            <a:xfrm>
              <a:off x="4067209" y="217554"/>
              <a:ext cx="83787" cy="124479"/>
            </a:xfrm>
            <a:custGeom>
              <a:avLst/>
              <a:gdLst/>
              <a:ahLst/>
              <a:cxnLst/>
              <a:rect l="0" t="0" r="0" b="0"/>
              <a:pathLst>
                <a:path w="83787" h="124479">
                  <a:moveTo>
                    <a:pt x="9491" y="30096"/>
                  </a:moveTo>
                  <a:lnTo>
                    <a:pt x="9491" y="30096"/>
                  </a:lnTo>
                  <a:lnTo>
                    <a:pt x="9491" y="35153"/>
                  </a:lnTo>
                  <a:lnTo>
                    <a:pt x="1290" y="70800"/>
                  </a:lnTo>
                  <a:lnTo>
                    <a:pt x="83" y="115462"/>
                  </a:lnTo>
                  <a:lnTo>
                    <a:pt x="0" y="122417"/>
                  </a:lnTo>
                  <a:lnTo>
                    <a:pt x="1047" y="123394"/>
                  </a:lnTo>
                  <a:lnTo>
                    <a:pt x="5033" y="124478"/>
                  </a:lnTo>
                  <a:lnTo>
                    <a:pt x="6519" y="122651"/>
                  </a:lnTo>
                  <a:lnTo>
                    <a:pt x="19678" y="79178"/>
                  </a:lnTo>
                  <a:lnTo>
                    <a:pt x="33079" y="36501"/>
                  </a:lnTo>
                  <a:lnTo>
                    <a:pt x="39198" y="15055"/>
                  </a:lnTo>
                  <a:lnTo>
                    <a:pt x="47741" y="3656"/>
                  </a:lnTo>
                  <a:lnTo>
                    <a:pt x="51924" y="827"/>
                  </a:lnTo>
                  <a:lnTo>
                    <a:pt x="55772" y="0"/>
                  </a:lnTo>
                  <a:lnTo>
                    <a:pt x="59395" y="507"/>
                  </a:lnTo>
                  <a:lnTo>
                    <a:pt x="66243" y="3893"/>
                  </a:lnTo>
                  <a:lnTo>
                    <a:pt x="69551" y="6277"/>
                  </a:lnTo>
                  <a:lnTo>
                    <a:pt x="79262" y="24802"/>
                  </a:lnTo>
                  <a:lnTo>
                    <a:pt x="83786" y="50400"/>
                  </a:lnTo>
                  <a:lnTo>
                    <a:pt x="77323" y="96293"/>
                  </a:lnTo>
                  <a:lnTo>
                    <a:pt x="76166" y="11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36"/>
            <p:cNvSpPr/>
            <p:nvPr>
              <p:custDataLst>
                <p:tags r:id="rId255"/>
              </p:custDataLst>
            </p:nvPr>
          </p:nvSpPr>
          <p:spPr>
            <a:xfrm>
              <a:off x="3944043" y="216136"/>
              <a:ext cx="65983" cy="141397"/>
            </a:xfrm>
            <a:custGeom>
              <a:avLst/>
              <a:gdLst/>
              <a:ahLst/>
              <a:cxnLst/>
              <a:rect l="0" t="0" r="0" b="0"/>
              <a:pathLst>
                <a:path w="65983" h="141397">
                  <a:moveTo>
                    <a:pt x="18357" y="41039"/>
                  </a:moveTo>
                  <a:lnTo>
                    <a:pt x="18357" y="41039"/>
                  </a:lnTo>
                  <a:lnTo>
                    <a:pt x="18357" y="49240"/>
                  </a:lnTo>
                  <a:lnTo>
                    <a:pt x="19415" y="49681"/>
                  </a:lnTo>
                  <a:lnTo>
                    <a:pt x="23414" y="50172"/>
                  </a:lnTo>
                  <a:lnTo>
                    <a:pt x="24903" y="49244"/>
                  </a:lnTo>
                  <a:lnTo>
                    <a:pt x="25896" y="47567"/>
                  </a:lnTo>
                  <a:lnTo>
                    <a:pt x="26558" y="45391"/>
                  </a:lnTo>
                  <a:lnTo>
                    <a:pt x="29116" y="43941"/>
                  </a:lnTo>
                  <a:lnTo>
                    <a:pt x="40712" y="40840"/>
                  </a:lnTo>
                  <a:lnTo>
                    <a:pt x="42786" y="38790"/>
                  </a:lnTo>
                  <a:lnTo>
                    <a:pt x="44167" y="36365"/>
                  </a:lnTo>
                  <a:lnTo>
                    <a:pt x="46690" y="10481"/>
                  </a:lnTo>
                  <a:lnTo>
                    <a:pt x="44653" y="6909"/>
                  </a:lnTo>
                  <a:lnTo>
                    <a:pt x="36747" y="117"/>
                  </a:lnTo>
                  <a:lnTo>
                    <a:pt x="31675" y="0"/>
                  </a:lnTo>
                  <a:lnTo>
                    <a:pt x="20396" y="5513"/>
                  </a:lnTo>
                  <a:lnTo>
                    <a:pt x="7202" y="20518"/>
                  </a:lnTo>
                  <a:lnTo>
                    <a:pt x="2816" y="35093"/>
                  </a:lnTo>
                  <a:lnTo>
                    <a:pt x="0" y="75378"/>
                  </a:lnTo>
                  <a:lnTo>
                    <a:pt x="502" y="115438"/>
                  </a:lnTo>
                  <a:lnTo>
                    <a:pt x="4425" y="130902"/>
                  </a:lnTo>
                  <a:lnTo>
                    <a:pt x="8010" y="135873"/>
                  </a:lnTo>
                  <a:lnTo>
                    <a:pt x="12517" y="139187"/>
                  </a:lnTo>
                  <a:lnTo>
                    <a:pt x="17639" y="141396"/>
                  </a:lnTo>
                  <a:lnTo>
                    <a:pt x="31796" y="141028"/>
                  </a:lnTo>
                  <a:lnTo>
                    <a:pt x="65982" y="13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37"/>
            <p:cNvSpPr/>
            <p:nvPr>
              <p:custDataLst>
                <p:tags r:id="rId256"/>
              </p:custDataLst>
            </p:nvPr>
          </p:nvSpPr>
          <p:spPr>
            <a:xfrm>
              <a:off x="3785462" y="228600"/>
              <a:ext cx="72164" cy="120768"/>
            </a:xfrm>
            <a:custGeom>
              <a:avLst/>
              <a:gdLst/>
              <a:ahLst/>
              <a:cxnLst/>
              <a:rect l="0" t="0" r="0" b="0"/>
              <a:pathLst>
                <a:path w="72164" h="120768">
                  <a:moveTo>
                    <a:pt x="5488" y="9525"/>
                  </a:moveTo>
                  <a:lnTo>
                    <a:pt x="5488" y="9525"/>
                  </a:lnTo>
                  <a:lnTo>
                    <a:pt x="431" y="4468"/>
                  </a:lnTo>
                  <a:lnTo>
                    <a:pt x="0" y="2979"/>
                  </a:lnTo>
                  <a:lnTo>
                    <a:pt x="771" y="1986"/>
                  </a:lnTo>
                  <a:lnTo>
                    <a:pt x="4450" y="883"/>
                  </a:lnTo>
                  <a:lnTo>
                    <a:pt x="9613" y="392"/>
                  </a:lnTo>
                  <a:lnTo>
                    <a:pt x="11413" y="1320"/>
                  </a:lnTo>
                  <a:lnTo>
                    <a:pt x="12613" y="2997"/>
                  </a:lnTo>
                  <a:lnTo>
                    <a:pt x="13413" y="5173"/>
                  </a:lnTo>
                  <a:lnTo>
                    <a:pt x="36331" y="35658"/>
                  </a:lnTo>
                  <a:lnTo>
                    <a:pt x="48700" y="74620"/>
                  </a:lnTo>
                  <a:lnTo>
                    <a:pt x="50748" y="102190"/>
                  </a:lnTo>
                  <a:lnTo>
                    <a:pt x="47476" y="113504"/>
                  </a:lnTo>
                  <a:lnTo>
                    <a:pt x="45121" y="116944"/>
                  </a:lnTo>
                  <a:lnTo>
                    <a:pt x="39683" y="120767"/>
                  </a:lnTo>
                  <a:lnTo>
                    <a:pt x="37810" y="116495"/>
                  </a:lnTo>
                  <a:lnTo>
                    <a:pt x="36231" y="86258"/>
                  </a:lnTo>
                  <a:lnTo>
                    <a:pt x="43055" y="52134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38"/>
            <p:cNvSpPr/>
            <p:nvPr>
              <p:custDataLst>
                <p:tags r:id="rId257"/>
              </p:custDataLst>
            </p:nvPr>
          </p:nvSpPr>
          <p:spPr>
            <a:xfrm>
              <a:off x="3632385" y="226872"/>
              <a:ext cx="120466" cy="151082"/>
            </a:xfrm>
            <a:custGeom>
              <a:avLst/>
              <a:gdLst/>
              <a:ahLst/>
              <a:cxnLst/>
              <a:rect l="0" t="0" r="0" b="0"/>
              <a:pathLst>
                <a:path w="120466" h="151082">
                  <a:moveTo>
                    <a:pt x="15690" y="49353"/>
                  </a:moveTo>
                  <a:lnTo>
                    <a:pt x="15690" y="49353"/>
                  </a:lnTo>
                  <a:lnTo>
                    <a:pt x="15690" y="57554"/>
                  </a:lnTo>
                  <a:lnTo>
                    <a:pt x="25803" y="53429"/>
                  </a:lnTo>
                  <a:lnTo>
                    <a:pt x="46747" y="36706"/>
                  </a:lnTo>
                  <a:lnTo>
                    <a:pt x="74225" y="14213"/>
                  </a:lnTo>
                  <a:lnTo>
                    <a:pt x="78748" y="3396"/>
                  </a:lnTo>
                  <a:lnTo>
                    <a:pt x="77837" y="724"/>
                  </a:lnTo>
                  <a:lnTo>
                    <a:pt x="75113" y="0"/>
                  </a:lnTo>
                  <a:lnTo>
                    <a:pt x="61166" y="4038"/>
                  </a:lnTo>
                  <a:lnTo>
                    <a:pt x="55533" y="6443"/>
                  </a:lnTo>
                  <a:lnTo>
                    <a:pt x="37491" y="24997"/>
                  </a:lnTo>
                  <a:lnTo>
                    <a:pt x="7978" y="70097"/>
                  </a:lnTo>
                  <a:lnTo>
                    <a:pt x="0" y="97480"/>
                  </a:lnTo>
                  <a:lnTo>
                    <a:pt x="2692" y="125702"/>
                  </a:lnTo>
                  <a:lnTo>
                    <a:pt x="10266" y="139025"/>
                  </a:lnTo>
                  <a:lnTo>
                    <a:pt x="15249" y="144059"/>
                  </a:lnTo>
                  <a:lnTo>
                    <a:pt x="29252" y="149653"/>
                  </a:lnTo>
                  <a:lnTo>
                    <a:pt x="46059" y="151081"/>
                  </a:lnTo>
                  <a:lnTo>
                    <a:pt x="79897" y="143374"/>
                  </a:lnTo>
                  <a:lnTo>
                    <a:pt x="120465" y="125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39"/>
            <p:cNvSpPr/>
            <p:nvPr>
              <p:custDataLst>
                <p:tags r:id="rId258"/>
              </p:custDataLst>
            </p:nvPr>
          </p:nvSpPr>
          <p:spPr>
            <a:xfrm>
              <a:off x="3476625" y="2476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3"/>
                  </a:lnTo>
                  <a:lnTo>
                    <a:pt x="13183" y="30561"/>
                  </a:lnTo>
                  <a:lnTo>
                    <a:pt x="55485" y="21210"/>
                  </a:lnTo>
                  <a:lnTo>
                    <a:pt x="87277" y="1442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040"/>
            <p:cNvSpPr/>
            <p:nvPr>
              <p:custDataLst>
                <p:tags r:id="rId259"/>
              </p:custDataLst>
            </p:nvPr>
          </p:nvSpPr>
          <p:spPr>
            <a:xfrm>
              <a:off x="3533775" y="83478"/>
              <a:ext cx="75808" cy="345148"/>
            </a:xfrm>
            <a:custGeom>
              <a:avLst/>
              <a:gdLst/>
              <a:ahLst/>
              <a:cxnLst/>
              <a:rect l="0" t="0" r="0" b="0"/>
              <a:pathLst>
                <a:path w="75808" h="345148">
                  <a:moveTo>
                    <a:pt x="66675" y="49872"/>
                  </a:moveTo>
                  <a:lnTo>
                    <a:pt x="66675" y="49872"/>
                  </a:lnTo>
                  <a:lnTo>
                    <a:pt x="74214" y="31972"/>
                  </a:lnTo>
                  <a:lnTo>
                    <a:pt x="75807" y="13293"/>
                  </a:lnTo>
                  <a:lnTo>
                    <a:pt x="73203" y="4334"/>
                  </a:lnTo>
                  <a:lnTo>
                    <a:pt x="71027" y="463"/>
                  </a:lnTo>
                  <a:lnTo>
                    <a:pt x="67460" y="0"/>
                  </a:lnTo>
                  <a:lnTo>
                    <a:pt x="57852" y="5129"/>
                  </a:lnTo>
                  <a:lnTo>
                    <a:pt x="40542" y="30030"/>
                  </a:lnTo>
                  <a:lnTo>
                    <a:pt x="23335" y="75311"/>
                  </a:lnTo>
                  <a:lnTo>
                    <a:pt x="12566" y="121572"/>
                  </a:lnTo>
                  <a:lnTo>
                    <a:pt x="10426" y="165661"/>
                  </a:lnTo>
                  <a:lnTo>
                    <a:pt x="9792" y="212238"/>
                  </a:lnTo>
                  <a:lnTo>
                    <a:pt x="9604" y="251086"/>
                  </a:lnTo>
                  <a:lnTo>
                    <a:pt x="9541" y="293288"/>
                  </a:lnTo>
                  <a:lnTo>
                    <a:pt x="0" y="345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41"/>
            <p:cNvSpPr/>
            <p:nvPr>
              <p:custDataLst>
                <p:tags r:id="rId260"/>
              </p:custDataLst>
            </p:nvPr>
          </p:nvSpPr>
          <p:spPr>
            <a:xfrm>
              <a:off x="3333750" y="217964"/>
              <a:ext cx="85726" cy="155484"/>
            </a:xfrm>
            <a:custGeom>
              <a:avLst/>
              <a:gdLst/>
              <a:ahLst/>
              <a:cxnLst/>
              <a:rect l="0" t="0" r="0" b="0"/>
              <a:pathLst>
                <a:path w="85726" h="155484">
                  <a:moveTo>
                    <a:pt x="19050" y="29686"/>
                  </a:moveTo>
                  <a:lnTo>
                    <a:pt x="19050" y="29686"/>
                  </a:lnTo>
                  <a:lnTo>
                    <a:pt x="17992" y="48049"/>
                  </a:lnTo>
                  <a:lnTo>
                    <a:pt x="3862" y="95020"/>
                  </a:lnTo>
                  <a:lnTo>
                    <a:pt x="151" y="141068"/>
                  </a:lnTo>
                  <a:lnTo>
                    <a:pt x="30" y="155483"/>
                  </a:lnTo>
                  <a:lnTo>
                    <a:pt x="3" y="115915"/>
                  </a:lnTo>
                  <a:lnTo>
                    <a:pt x="0" y="74588"/>
                  </a:lnTo>
                  <a:lnTo>
                    <a:pt x="0" y="41143"/>
                  </a:lnTo>
                  <a:lnTo>
                    <a:pt x="10113" y="17911"/>
                  </a:lnTo>
                  <a:lnTo>
                    <a:pt x="21459" y="1032"/>
                  </a:lnTo>
                  <a:lnTo>
                    <a:pt x="24889" y="0"/>
                  </a:lnTo>
                  <a:lnTo>
                    <a:pt x="28234" y="1429"/>
                  </a:lnTo>
                  <a:lnTo>
                    <a:pt x="50951" y="25690"/>
                  </a:lnTo>
                  <a:lnTo>
                    <a:pt x="72760" y="66821"/>
                  </a:lnTo>
                  <a:lnTo>
                    <a:pt x="82850" y="109890"/>
                  </a:lnTo>
                  <a:lnTo>
                    <a:pt x="85725" y="143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042"/>
            <p:cNvSpPr/>
            <p:nvPr>
              <p:custDataLst>
                <p:tags r:id="rId261"/>
              </p:custDataLst>
            </p:nvPr>
          </p:nvSpPr>
          <p:spPr>
            <a:xfrm>
              <a:off x="3248025" y="21159"/>
              <a:ext cx="19051" cy="388417"/>
            </a:xfrm>
            <a:custGeom>
              <a:avLst/>
              <a:gdLst/>
              <a:ahLst/>
              <a:cxnLst/>
              <a:rect l="0" t="0" r="0" b="0"/>
              <a:pathLst>
                <a:path w="19051" h="388417">
                  <a:moveTo>
                    <a:pt x="0" y="26466"/>
                  </a:moveTo>
                  <a:lnTo>
                    <a:pt x="0" y="26466"/>
                  </a:lnTo>
                  <a:lnTo>
                    <a:pt x="0" y="16353"/>
                  </a:lnTo>
                  <a:lnTo>
                    <a:pt x="2822" y="8566"/>
                  </a:lnTo>
                  <a:lnTo>
                    <a:pt x="8201" y="0"/>
                  </a:lnTo>
                  <a:lnTo>
                    <a:pt x="9263" y="31900"/>
                  </a:lnTo>
                  <a:lnTo>
                    <a:pt x="9408" y="66275"/>
                  </a:lnTo>
                  <a:lnTo>
                    <a:pt x="9491" y="112110"/>
                  </a:lnTo>
                  <a:lnTo>
                    <a:pt x="12332" y="147785"/>
                  </a:lnTo>
                  <a:lnTo>
                    <a:pt x="16064" y="187277"/>
                  </a:lnTo>
                  <a:lnTo>
                    <a:pt x="17723" y="225996"/>
                  </a:lnTo>
                  <a:lnTo>
                    <a:pt x="18657" y="268325"/>
                  </a:lnTo>
                  <a:lnTo>
                    <a:pt x="18933" y="306032"/>
                  </a:lnTo>
                  <a:lnTo>
                    <a:pt x="19027" y="353524"/>
                  </a:lnTo>
                  <a:lnTo>
                    <a:pt x="19050" y="388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47"/>
          <p:cNvGrpSpPr/>
          <p:nvPr/>
        </p:nvGrpSpPr>
        <p:grpSpPr>
          <a:xfrm>
            <a:off x="392279" y="87049"/>
            <a:ext cx="2484272" cy="637266"/>
            <a:chOff x="392279" y="87049"/>
            <a:chExt cx="2484272" cy="637266"/>
          </a:xfrm>
        </p:grpSpPr>
        <p:sp>
          <p:nvSpPr>
            <p:cNvPr id="45" name="SMARTInkShape-2043"/>
            <p:cNvSpPr/>
            <p:nvPr>
              <p:custDataLst>
                <p:tags r:id="rId234"/>
              </p:custDataLst>
            </p:nvPr>
          </p:nvSpPr>
          <p:spPr>
            <a:xfrm>
              <a:off x="2734004" y="214993"/>
              <a:ext cx="142547" cy="146958"/>
            </a:xfrm>
            <a:custGeom>
              <a:avLst/>
              <a:gdLst/>
              <a:ahLst/>
              <a:cxnLst/>
              <a:rect l="0" t="0" r="0" b="0"/>
              <a:pathLst>
                <a:path w="142547" h="146958">
                  <a:moveTo>
                    <a:pt x="85396" y="32657"/>
                  </a:moveTo>
                  <a:lnTo>
                    <a:pt x="85396" y="32657"/>
                  </a:lnTo>
                  <a:lnTo>
                    <a:pt x="85396" y="22544"/>
                  </a:lnTo>
                  <a:lnTo>
                    <a:pt x="82574" y="14757"/>
                  </a:lnTo>
                  <a:lnTo>
                    <a:pt x="80340" y="11199"/>
                  </a:lnTo>
                  <a:lnTo>
                    <a:pt x="67082" y="1134"/>
                  </a:lnTo>
                  <a:lnTo>
                    <a:pt x="61545" y="0"/>
                  </a:lnTo>
                  <a:lnTo>
                    <a:pt x="49748" y="1562"/>
                  </a:lnTo>
                  <a:lnTo>
                    <a:pt x="37450" y="11429"/>
                  </a:lnTo>
                  <a:lnTo>
                    <a:pt x="5287" y="48694"/>
                  </a:lnTo>
                  <a:lnTo>
                    <a:pt x="2167" y="57776"/>
                  </a:lnTo>
                  <a:lnTo>
                    <a:pt x="0" y="81957"/>
                  </a:lnTo>
                  <a:lnTo>
                    <a:pt x="4825" y="102650"/>
                  </a:lnTo>
                  <a:lnTo>
                    <a:pt x="9457" y="108953"/>
                  </a:lnTo>
                  <a:lnTo>
                    <a:pt x="43528" y="130258"/>
                  </a:lnTo>
                  <a:lnTo>
                    <a:pt x="85671" y="142561"/>
                  </a:lnTo>
                  <a:lnTo>
                    <a:pt x="142546" y="146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044"/>
            <p:cNvSpPr/>
            <p:nvPr>
              <p:custDataLst>
                <p:tags r:id="rId235"/>
              </p:custDataLst>
            </p:nvPr>
          </p:nvSpPr>
          <p:spPr>
            <a:xfrm>
              <a:off x="2673794" y="117733"/>
              <a:ext cx="12257" cy="34668"/>
            </a:xfrm>
            <a:custGeom>
              <a:avLst/>
              <a:gdLst/>
              <a:ahLst/>
              <a:cxnLst/>
              <a:rect l="0" t="0" r="0" b="0"/>
              <a:pathLst>
                <a:path w="12257" h="34668">
                  <a:moveTo>
                    <a:pt x="12256" y="34667"/>
                  </a:moveTo>
                  <a:lnTo>
                    <a:pt x="12256" y="34667"/>
                  </a:lnTo>
                  <a:lnTo>
                    <a:pt x="12256" y="8152"/>
                  </a:lnTo>
                  <a:lnTo>
                    <a:pt x="10139" y="4290"/>
                  </a:lnTo>
                  <a:lnTo>
                    <a:pt x="6612" y="1716"/>
                  </a:lnTo>
                  <a:lnTo>
                    <a:pt x="2143" y="0"/>
                  </a:lnTo>
                  <a:lnTo>
                    <a:pt x="222" y="972"/>
                  </a:lnTo>
                  <a:lnTo>
                    <a:pt x="0" y="3737"/>
                  </a:lnTo>
                  <a:lnTo>
                    <a:pt x="2576" y="11395"/>
                  </a:lnTo>
                  <a:lnTo>
                    <a:pt x="12256" y="25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045"/>
            <p:cNvSpPr/>
            <p:nvPr>
              <p:custDataLst>
                <p:tags r:id="rId236"/>
              </p:custDataLst>
            </p:nvPr>
          </p:nvSpPr>
          <p:spPr>
            <a:xfrm>
              <a:off x="2657475" y="2381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201" y="40704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46"/>
            <p:cNvSpPr/>
            <p:nvPr>
              <p:custDataLst>
                <p:tags r:id="rId237"/>
              </p:custDataLst>
            </p:nvPr>
          </p:nvSpPr>
          <p:spPr>
            <a:xfrm>
              <a:off x="392279" y="334537"/>
              <a:ext cx="236337" cy="310125"/>
            </a:xfrm>
            <a:custGeom>
              <a:avLst/>
              <a:gdLst/>
              <a:ahLst/>
              <a:cxnLst/>
              <a:rect l="0" t="0" r="0" b="0"/>
              <a:pathLst>
                <a:path w="236337" h="310125">
                  <a:moveTo>
                    <a:pt x="7771" y="8363"/>
                  </a:moveTo>
                  <a:lnTo>
                    <a:pt x="7771" y="8363"/>
                  </a:lnTo>
                  <a:lnTo>
                    <a:pt x="2715" y="13420"/>
                  </a:lnTo>
                  <a:lnTo>
                    <a:pt x="2283" y="15967"/>
                  </a:lnTo>
                  <a:lnTo>
                    <a:pt x="3054" y="18724"/>
                  </a:lnTo>
                  <a:lnTo>
                    <a:pt x="4626" y="21620"/>
                  </a:lnTo>
                  <a:lnTo>
                    <a:pt x="12551" y="66677"/>
                  </a:lnTo>
                  <a:lnTo>
                    <a:pt x="20947" y="104546"/>
                  </a:lnTo>
                  <a:lnTo>
                    <a:pt x="25080" y="149280"/>
                  </a:lnTo>
                  <a:lnTo>
                    <a:pt x="31362" y="185936"/>
                  </a:lnTo>
                  <a:lnTo>
                    <a:pt x="35361" y="233312"/>
                  </a:lnTo>
                  <a:lnTo>
                    <a:pt x="38974" y="274342"/>
                  </a:lnTo>
                  <a:lnTo>
                    <a:pt x="45467" y="310124"/>
                  </a:lnTo>
                  <a:lnTo>
                    <a:pt x="40695" y="297093"/>
                  </a:lnTo>
                  <a:lnTo>
                    <a:pt x="36147" y="255583"/>
                  </a:lnTo>
                  <a:lnTo>
                    <a:pt x="30055" y="215904"/>
                  </a:lnTo>
                  <a:lnTo>
                    <a:pt x="24638" y="173458"/>
                  </a:lnTo>
                  <a:lnTo>
                    <a:pt x="19471" y="135950"/>
                  </a:lnTo>
                  <a:lnTo>
                    <a:pt x="12669" y="94831"/>
                  </a:lnTo>
                  <a:lnTo>
                    <a:pt x="877" y="52205"/>
                  </a:lnTo>
                  <a:lnTo>
                    <a:pt x="0" y="47116"/>
                  </a:lnTo>
                  <a:lnTo>
                    <a:pt x="474" y="43724"/>
                  </a:lnTo>
                  <a:lnTo>
                    <a:pt x="1848" y="41462"/>
                  </a:lnTo>
                  <a:lnTo>
                    <a:pt x="3822" y="39954"/>
                  </a:lnTo>
                  <a:lnTo>
                    <a:pt x="7255" y="40007"/>
                  </a:lnTo>
                  <a:lnTo>
                    <a:pt x="16714" y="42888"/>
                  </a:lnTo>
                  <a:lnTo>
                    <a:pt x="25151" y="53341"/>
                  </a:lnTo>
                  <a:lnTo>
                    <a:pt x="41496" y="77076"/>
                  </a:lnTo>
                  <a:lnTo>
                    <a:pt x="77045" y="123990"/>
                  </a:lnTo>
                  <a:lnTo>
                    <a:pt x="102907" y="165533"/>
                  </a:lnTo>
                  <a:lnTo>
                    <a:pt x="119215" y="190751"/>
                  </a:lnTo>
                  <a:lnTo>
                    <a:pt x="138628" y="230603"/>
                  </a:lnTo>
                  <a:lnTo>
                    <a:pt x="165605" y="276203"/>
                  </a:lnTo>
                  <a:lnTo>
                    <a:pt x="176833" y="289394"/>
                  </a:lnTo>
                  <a:lnTo>
                    <a:pt x="187332" y="296602"/>
                  </a:lnTo>
                  <a:lnTo>
                    <a:pt x="193095" y="297889"/>
                  </a:lnTo>
                  <a:lnTo>
                    <a:pt x="205143" y="296497"/>
                  </a:lnTo>
                  <a:lnTo>
                    <a:pt x="214731" y="289528"/>
                  </a:lnTo>
                  <a:lnTo>
                    <a:pt x="222520" y="278317"/>
                  </a:lnTo>
                  <a:lnTo>
                    <a:pt x="231797" y="255213"/>
                  </a:lnTo>
                  <a:lnTo>
                    <a:pt x="235467" y="216618"/>
                  </a:lnTo>
                  <a:lnTo>
                    <a:pt x="236193" y="169327"/>
                  </a:lnTo>
                  <a:lnTo>
                    <a:pt x="236336" y="126510"/>
                  </a:lnTo>
                  <a:lnTo>
                    <a:pt x="233542" y="92653"/>
                  </a:lnTo>
                  <a:lnTo>
                    <a:pt x="226669" y="47332"/>
                  </a:lnTo>
                  <a:lnTo>
                    <a:pt x="213705" y="12071"/>
                  </a:lnTo>
                  <a:lnTo>
                    <a:pt x="207600" y="4719"/>
                  </a:lnTo>
                  <a:lnTo>
                    <a:pt x="200114" y="0"/>
                  </a:lnTo>
                  <a:lnTo>
                    <a:pt x="199500" y="671"/>
                  </a:lnTo>
                  <a:lnTo>
                    <a:pt x="198271" y="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047"/>
            <p:cNvSpPr/>
            <p:nvPr>
              <p:custDataLst>
                <p:tags r:id="rId238"/>
              </p:custDataLst>
            </p:nvPr>
          </p:nvSpPr>
          <p:spPr>
            <a:xfrm>
              <a:off x="705406" y="444944"/>
              <a:ext cx="79409" cy="155872"/>
            </a:xfrm>
            <a:custGeom>
              <a:avLst/>
              <a:gdLst/>
              <a:ahLst/>
              <a:cxnLst/>
              <a:rect l="0" t="0" r="0" b="0"/>
              <a:pathLst>
                <a:path w="79409" h="155872">
                  <a:moveTo>
                    <a:pt x="47069" y="12256"/>
                  </a:moveTo>
                  <a:lnTo>
                    <a:pt x="47069" y="12256"/>
                  </a:lnTo>
                  <a:lnTo>
                    <a:pt x="42012" y="2143"/>
                  </a:lnTo>
                  <a:lnTo>
                    <a:pt x="39465" y="222"/>
                  </a:lnTo>
                  <a:lnTo>
                    <a:pt x="36708" y="0"/>
                  </a:lnTo>
                  <a:lnTo>
                    <a:pt x="33812" y="911"/>
                  </a:lnTo>
                  <a:lnTo>
                    <a:pt x="27771" y="7566"/>
                  </a:lnTo>
                  <a:lnTo>
                    <a:pt x="15270" y="34143"/>
                  </a:lnTo>
                  <a:lnTo>
                    <a:pt x="3668" y="71025"/>
                  </a:lnTo>
                  <a:lnTo>
                    <a:pt x="0" y="115193"/>
                  </a:lnTo>
                  <a:lnTo>
                    <a:pt x="4665" y="133302"/>
                  </a:lnTo>
                  <a:lnTo>
                    <a:pt x="17807" y="152073"/>
                  </a:lnTo>
                  <a:lnTo>
                    <a:pt x="24386" y="155209"/>
                  </a:lnTo>
                  <a:lnTo>
                    <a:pt x="40163" y="155871"/>
                  </a:lnTo>
                  <a:lnTo>
                    <a:pt x="52113" y="152638"/>
                  </a:lnTo>
                  <a:lnTo>
                    <a:pt x="56782" y="150294"/>
                  </a:lnTo>
                  <a:lnTo>
                    <a:pt x="64791" y="142045"/>
                  </a:lnTo>
                  <a:lnTo>
                    <a:pt x="75251" y="122679"/>
                  </a:lnTo>
                  <a:lnTo>
                    <a:pt x="78557" y="114446"/>
                  </a:lnTo>
                  <a:lnTo>
                    <a:pt x="79408" y="99654"/>
                  </a:lnTo>
                  <a:lnTo>
                    <a:pt x="71331" y="72912"/>
                  </a:lnTo>
                  <a:lnTo>
                    <a:pt x="45118" y="31366"/>
                  </a:lnTo>
                  <a:lnTo>
                    <a:pt x="28019" y="21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48"/>
            <p:cNvSpPr/>
            <p:nvPr>
              <p:custDataLst>
                <p:tags r:id="rId239"/>
              </p:custDataLst>
            </p:nvPr>
          </p:nvSpPr>
          <p:spPr>
            <a:xfrm>
              <a:off x="828675" y="427091"/>
              <a:ext cx="123826" cy="163460"/>
            </a:xfrm>
            <a:custGeom>
              <a:avLst/>
              <a:gdLst/>
              <a:ahLst/>
              <a:cxnLst/>
              <a:rect l="0" t="0" r="0" b="0"/>
              <a:pathLst>
                <a:path w="123826" h="163460">
                  <a:moveTo>
                    <a:pt x="0" y="20584"/>
                  </a:moveTo>
                  <a:lnTo>
                    <a:pt x="0" y="20584"/>
                  </a:lnTo>
                  <a:lnTo>
                    <a:pt x="10113" y="20584"/>
                  </a:lnTo>
                  <a:lnTo>
                    <a:pt x="13092" y="19526"/>
                  </a:lnTo>
                  <a:lnTo>
                    <a:pt x="15078" y="17762"/>
                  </a:lnTo>
                  <a:lnTo>
                    <a:pt x="16402" y="15527"/>
                  </a:lnTo>
                  <a:lnTo>
                    <a:pt x="18343" y="14038"/>
                  </a:lnTo>
                  <a:lnTo>
                    <a:pt x="23322" y="12383"/>
                  </a:lnTo>
                  <a:lnTo>
                    <a:pt x="25073" y="13000"/>
                  </a:lnTo>
                  <a:lnTo>
                    <a:pt x="26240" y="14470"/>
                  </a:lnTo>
                  <a:lnTo>
                    <a:pt x="27019" y="16508"/>
                  </a:lnTo>
                  <a:lnTo>
                    <a:pt x="28370" y="53953"/>
                  </a:lnTo>
                  <a:lnTo>
                    <a:pt x="28534" y="95850"/>
                  </a:lnTo>
                  <a:lnTo>
                    <a:pt x="36109" y="138641"/>
                  </a:lnTo>
                  <a:lnTo>
                    <a:pt x="37215" y="146079"/>
                  </a:lnTo>
                  <a:lnTo>
                    <a:pt x="37510" y="146581"/>
                  </a:lnTo>
                  <a:lnTo>
                    <a:pt x="37707" y="145857"/>
                  </a:lnTo>
                  <a:lnTo>
                    <a:pt x="38048" y="107872"/>
                  </a:lnTo>
                  <a:lnTo>
                    <a:pt x="38090" y="60874"/>
                  </a:lnTo>
                  <a:lnTo>
                    <a:pt x="39156" y="16587"/>
                  </a:lnTo>
                  <a:lnTo>
                    <a:pt x="43156" y="3638"/>
                  </a:lnTo>
                  <a:lnTo>
                    <a:pt x="46762" y="820"/>
                  </a:lnTo>
                  <a:lnTo>
                    <a:pt x="51283" y="0"/>
                  </a:lnTo>
                  <a:lnTo>
                    <a:pt x="56414" y="511"/>
                  </a:lnTo>
                  <a:lnTo>
                    <a:pt x="60892" y="2969"/>
                  </a:lnTo>
                  <a:lnTo>
                    <a:pt x="68691" y="11344"/>
                  </a:lnTo>
                  <a:lnTo>
                    <a:pt x="85572" y="50451"/>
                  </a:lnTo>
                  <a:lnTo>
                    <a:pt x="101939" y="96061"/>
                  </a:lnTo>
                  <a:lnTo>
                    <a:pt x="105631" y="110221"/>
                  </a:lnTo>
                  <a:lnTo>
                    <a:pt x="119604" y="142360"/>
                  </a:lnTo>
                  <a:lnTo>
                    <a:pt x="123825" y="163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49"/>
            <p:cNvSpPr/>
            <p:nvPr>
              <p:custDataLst>
                <p:tags r:id="rId240"/>
              </p:custDataLst>
            </p:nvPr>
          </p:nvSpPr>
          <p:spPr>
            <a:xfrm>
              <a:off x="1028700" y="495300"/>
              <a:ext cx="123826" cy="8560"/>
            </a:xfrm>
            <a:custGeom>
              <a:avLst/>
              <a:gdLst/>
              <a:ahLst/>
              <a:cxnLst/>
              <a:rect l="0" t="0" r="0" b="0"/>
              <a:pathLst>
                <a:path w="123826" h="8560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701" y="7584"/>
                  </a:lnTo>
                  <a:lnTo>
                    <a:pt x="14189" y="4076"/>
                  </a:lnTo>
                  <a:lnTo>
                    <a:pt x="25356" y="4634"/>
                  </a:lnTo>
                  <a:lnTo>
                    <a:pt x="63452" y="855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50"/>
            <p:cNvSpPr/>
            <p:nvPr>
              <p:custDataLst>
                <p:tags r:id="rId241"/>
              </p:custDataLst>
            </p:nvPr>
          </p:nvSpPr>
          <p:spPr>
            <a:xfrm>
              <a:off x="1238250" y="394772"/>
              <a:ext cx="103674" cy="329543"/>
            </a:xfrm>
            <a:custGeom>
              <a:avLst/>
              <a:gdLst/>
              <a:ahLst/>
              <a:cxnLst/>
              <a:rect l="0" t="0" r="0" b="0"/>
              <a:pathLst>
                <a:path w="103674" h="329543">
                  <a:moveTo>
                    <a:pt x="0" y="5278"/>
                  </a:moveTo>
                  <a:lnTo>
                    <a:pt x="0" y="5278"/>
                  </a:lnTo>
                  <a:lnTo>
                    <a:pt x="0" y="10335"/>
                  </a:lnTo>
                  <a:lnTo>
                    <a:pt x="13257" y="51039"/>
                  </a:lnTo>
                  <a:lnTo>
                    <a:pt x="25510" y="98239"/>
                  </a:lnTo>
                  <a:lnTo>
                    <a:pt x="38122" y="145506"/>
                  </a:lnTo>
                  <a:lnTo>
                    <a:pt x="45748" y="190787"/>
                  </a:lnTo>
                  <a:lnTo>
                    <a:pt x="53800" y="238380"/>
                  </a:lnTo>
                  <a:lnTo>
                    <a:pt x="59310" y="276003"/>
                  </a:lnTo>
                  <a:lnTo>
                    <a:pt x="65705" y="319741"/>
                  </a:lnTo>
                  <a:lnTo>
                    <a:pt x="66244" y="329542"/>
                  </a:lnTo>
                  <a:lnTo>
                    <a:pt x="65329" y="329404"/>
                  </a:lnTo>
                  <a:lnTo>
                    <a:pt x="53380" y="293024"/>
                  </a:lnTo>
                  <a:lnTo>
                    <a:pt x="44274" y="247875"/>
                  </a:lnTo>
                  <a:lnTo>
                    <a:pt x="39929" y="209450"/>
                  </a:lnTo>
                  <a:lnTo>
                    <a:pt x="30857" y="168022"/>
                  </a:lnTo>
                  <a:lnTo>
                    <a:pt x="21696" y="123620"/>
                  </a:lnTo>
                  <a:lnTo>
                    <a:pt x="19834" y="85498"/>
                  </a:lnTo>
                  <a:lnTo>
                    <a:pt x="19205" y="39116"/>
                  </a:lnTo>
                  <a:lnTo>
                    <a:pt x="24763" y="19964"/>
                  </a:lnTo>
                  <a:lnTo>
                    <a:pt x="33231" y="6514"/>
                  </a:lnTo>
                  <a:lnTo>
                    <a:pt x="40522" y="535"/>
                  </a:lnTo>
                  <a:lnTo>
                    <a:pt x="45006" y="0"/>
                  </a:lnTo>
                  <a:lnTo>
                    <a:pt x="55633" y="2227"/>
                  </a:lnTo>
                  <a:lnTo>
                    <a:pt x="79702" y="19884"/>
                  </a:lnTo>
                  <a:lnTo>
                    <a:pt x="96405" y="36534"/>
                  </a:lnTo>
                  <a:lnTo>
                    <a:pt x="101055" y="44922"/>
                  </a:lnTo>
                  <a:lnTo>
                    <a:pt x="103673" y="70764"/>
                  </a:lnTo>
                  <a:lnTo>
                    <a:pt x="99392" y="100176"/>
                  </a:lnTo>
                  <a:lnTo>
                    <a:pt x="86364" y="123942"/>
                  </a:lnTo>
                  <a:lnTo>
                    <a:pt x="69545" y="143331"/>
                  </a:lnTo>
                  <a:lnTo>
                    <a:pt x="58778" y="150596"/>
                  </a:lnTo>
                  <a:lnTo>
                    <a:pt x="54002" y="151899"/>
                  </a:lnTo>
                  <a:lnTo>
                    <a:pt x="49760" y="151708"/>
                  </a:lnTo>
                  <a:lnTo>
                    <a:pt x="45873" y="150523"/>
                  </a:lnTo>
                  <a:lnTo>
                    <a:pt x="43282" y="147616"/>
                  </a:lnTo>
                  <a:lnTo>
                    <a:pt x="38100" y="129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51"/>
            <p:cNvSpPr/>
            <p:nvPr>
              <p:custDataLst>
                <p:tags r:id="rId242"/>
              </p:custDataLst>
            </p:nvPr>
          </p:nvSpPr>
          <p:spPr>
            <a:xfrm>
              <a:off x="1421299" y="379764"/>
              <a:ext cx="131277" cy="125062"/>
            </a:xfrm>
            <a:custGeom>
              <a:avLst/>
              <a:gdLst/>
              <a:ahLst/>
              <a:cxnLst/>
              <a:rect l="0" t="0" r="0" b="0"/>
              <a:pathLst>
                <a:path w="131277" h="125062">
                  <a:moveTo>
                    <a:pt x="74126" y="39336"/>
                  </a:moveTo>
                  <a:lnTo>
                    <a:pt x="74126" y="39336"/>
                  </a:lnTo>
                  <a:lnTo>
                    <a:pt x="42327" y="7537"/>
                  </a:lnTo>
                  <a:lnTo>
                    <a:pt x="33182" y="4036"/>
                  </a:lnTo>
                  <a:lnTo>
                    <a:pt x="27780" y="3103"/>
                  </a:lnTo>
                  <a:lnTo>
                    <a:pt x="18955" y="4888"/>
                  </a:lnTo>
                  <a:lnTo>
                    <a:pt x="15121" y="6846"/>
                  </a:lnTo>
                  <a:lnTo>
                    <a:pt x="12564" y="10267"/>
                  </a:lnTo>
                  <a:lnTo>
                    <a:pt x="1354" y="44083"/>
                  </a:lnTo>
                  <a:lnTo>
                    <a:pt x="0" y="68259"/>
                  </a:lnTo>
                  <a:lnTo>
                    <a:pt x="3434" y="82530"/>
                  </a:lnTo>
                  <a:lnTo>
                    <a:pt x="5831" y="87182"/>
                  </a:lnTo>
                  <a:lnTo>
                    <a:pt x="8488" y="90283"/>
                  </a:lnTo>
                  <a:lnTo>
                    <a:pt x="11317" y="92351"/>
                  </a:lnTo>
                  <a:lnTo>
                    <a:pt x="22928" y="91826"/>
                  </a:lnTo>
                  <a:lnTo>
                    <a:pt x="30469" y="90204"/>
                  </a:lnTo>
                  <a:lnTo>
                    <a:pt x="41670" y="82758"/>
                  </a:lnTo>
                  <a:lnTo>
                    <a:pt x="50176" y="71335"/>
                  </a:lnTo>
                  <a:lnTo>
                    <a:pt x="61438" y="43775"/>
                  </a:lnTo>
                  <a:lnTo>
                    <a:pt x="72617" y="969"/>
                  </a:lnTo>
                  <a:lnTo>
                    <a:pt x="73120" y="0"/>
                  </a:lnTo>
                  <a:lnTo>
                    <a:pt x="81642" y="38896"/>
                  </a:lnTo>
                  <a:lnTo>
                    <a:pt x="93406" y="77349"/>
                  </a:lnTo>
                  <a:lnTo>
                    <a:pt x="100865" y="100349"/>
                  </a:lnTo>
                  <a:lnTo>
                    <a:pt x="112270" y="114446"/>
                  </a:lnTo>
                  <a:lnTo>
                    <a:pt x="131276" y="125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52"/>
            <p:cNvSpPr/>
            <p:nvPr>
              <p:custDataLst>
                <p:tags r:id="rId243"/>
              </p:custDataLst>
            </p:nvPr>
          </p:nvSpPr>
          <p:spPr>
            <a:xfrm>
              <a:off x="1563424" y="333375"/>
              <a:ext cx="112977" cy="173416"/>
            </a:xfrm>
            <a:custGeom>
              <a:avLst/>
              <a:gdLst/>
              <a:ahLst/>
              <a:cxnLst/>
              <a:rect l="0" t="0" r="0" b="0"/>
              <a:pathLst>
                <a:path w="112977" h="17341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14582"/>
                  </a:lnTo>
                  <a:lnTo>
                    <a:pt x="16059" y="28947"/>
                  </a:lnTo>
                  <a:lnTo>
                    <a:pt x="43743" y="76040"/>
                  </a:lnTo>
                  <a:lnTo>
                    <a:pt x="68023" y="123223"/>
                  </a:lnTo>
                  <a:lnTo>
                    <a:pt x="71830" y="134494"/>
                  </a:lnTo>
                  <a:lnTo>
                    <a:pt x="74274" y="158976"/>
                  </a:lnTo>
                  <a:lnTo>
                    <a:pt x="71786" y="168728"/>
                  </a:lnTo>
                  <a:lnTo>
                    <a:pt x="69641" y="172810"/>
                  </a:lnTo>
                  <a:lnTo>
                    <a:pt x="67153" y="173415"/>
                  </a:lnTo>
                  <a:lnTo>
                    <a:pt x="64436" y="171702"/>
                  </a:lnTo>
                  <a:lnTo>
                    <a:pt x="58594" y="163095"/>
                  </a:lnTo>
                  <a:lnTo>
                    <a:pt x="52470" y="148687"/>
                  </a:lnTo>
                  <a:lnTo>
                    <a:pt x="48129" y="107555"/>
                  </a:lnTo>
                  <a:lnTo>
                    <a:pt x="51899" y="70321"/>
                  </a:lnTo>
                  <a:lnTo>
                    <a:pt x="64775" y="39180"/>
                  </a:lnTo>
                  <a:lnTo>
                    <a:pt x="76031" y="25175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53"/>
            <p:cNvSpPr/>
            <p:nvPr>
              <p:custDataLst>
                <p:tags r:id="rId244"/>
              </p:custDataLst>
            </p:nvPr>
          </p:nvSpPr>
          <p:spPr>
            <a:xfrm>
              <a:off x="1744875" y="328149"/>
              <a:ext cx="122026" cy="149084"/>
            </a:xfrm>
            <a:custGeom>
              <a:avLst/>
              <a:gdLst/>
              <a:ahLst/>
              <a:cxnLst/>
              <a:rect l="0" t="0" r="0" b="0"/>
              <a:pathLst>
                <a:path w="122026" h="149084">
                  <a:moveTo>
                    <a:pt x="74400" y="14751"/>
                  </a:moveTo>
                  <a:lnTo>
                    <a:pt x="74400" y="14751"/>
                  </a:lnTo>
                  <a:lnTo>
                    <a:pt x="74400" y="9694"/>
                  </a:lnTo>
                  <a:lnTo>
                    <a:pt x="73342" y="8205"/>
                  </a:lnTo>
                  <a:lnTo>
                    <a:pt x="71578" y="7212"/>
                  </a:lnTo>
                  <a:lnTo>
                    <a:pt x="69344" y="6550"/>
                  </a:lnTo>
                  <a:lnTo>
                    <a:pt x="61142" y="562"/>
                  </a:lnTo>
                  <a:lnTo>
                    <a:pt x="58153" y="0"/>
                  </a:lnTo>
                  <a:lnTo>
                    <a:pt x="55102" y="684"/>
                  </a:lnTo>
                  <a:lnTo>
                    <a:pt x="48890" y="3207"/>
                  </a:lnTo>
                  <a:lnTo>
                    <a:pt x="42601" y="4329"/>
                  </a:lnTo>
                  <a:lnTo>
                    <a:pt x="28054" y="15073"/>
                  </a:lnTo>
                  <a:lnTo>
                    <a:pt x="22052" y="23008"/>
                  </a:lnTo>
                  <a:lnTo>
                    <a:pt x="10278" y="61739"/>
                  </a:lnTo>
                  <a:lnTo>
                    <a:pt x="0" y="104861"/>
                  </a:lnTo>
                  <a:lnTo>
                    <a:pt x="3790" y="125294"/>
                  </a:lnTo>
                  <a:lnTo>
                    <a:pt x="16672" y="144753"/>
                  </a:lnTo>
                  <a:lnTo>
                    <a:pt x="22156" y="147986"/>
                  </a:lnTo>
                  <a:lnTo>
                    <a:pt x="27929" y="149083"/>
                  </a:lnTo>
                  <a:lnTo>
                    <a:pt x="33895" y="148755"/>
                  </a:lnTo>
                  <a:lnTo>
                    <a:pt x="46167" y="142747"/>
                  </a:lnTo>
                  <a:lnTo>
                    <a:pt x="52403" y="138182"/>
                  </a:lnTo>
                  <a:lnTo>
                    <a:pt x="62154" y="124642"/>
                  </a:lnTo>
                  <a:lnTo>
                    <a:pt x="71981" y="100193"/>
                  </a:lnTo>
                  <a:lnTo>
                    <a:pt x="74082" y="58262"/>
                  </a:lnTo>
                  <a:lnTo>
                    <a:pt x="74381" y="18064"/>
                  </a:lnTo>
                  <a:lnTo>
                    <a:pt x="77220" y="46271"/>
                  </a:lnTo>
                  <a:lnTo>
                    <a:pt x="88589" y="93771"/>
                  </a:lnTo>
                  <a:lnTo>
                    <a:pt x="102123" y="120362"/>
                  </a:lnTo>
                  <a:lnTo>
                    <a:pt x="122025" y="138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54"/>
            <p:cNvSpPr/>
            <p:nvPr>
              <p:custDataLst>
                <p:tags r:id="rId245"/>
              </p:custDataLst>
            </p:nvPr>
          </p:nvSpPr>
          <p:spPr>
            <a:xfrm>
              <a:off x="1943101" y="323850"/>
              <a:ext cx="156050" cy="163932"/>
            </a:xfrm>
            <a:custGeom>
              <a:avLst/>
              <a:gdLst/>
              <a:ahLst/>
              <a:cxnLst/>
              <a:rect l="0" t="0" r="0" b="0"/>
              <a:pathLst>
                <a:path w="156050" h="163932">
                  <a:moveTo>
                    <a:pt x="9524" y="0"/>
                  </a:moveTo>
                  <a:lnTo>
                    <a:pt x="9524" y="0"/>
                  </a:lnTo>
                  <a:lnTo>
                    <a:pt x="4468" y="45761"/>
                  </a:lnTo>
                  <a:lnTo>
                    <a:pt x="1323" y="85760"/>
                  </a:lnTo>
                  <a:lnTo>
                    <a:pt x="391" y="126070"/>
                  </a:lnTo>
                  <a:lnTo>
                    <a:pt x="22" y="163931"/>
                  </a:lnTo>
                  <a:lnTo>
                    <a:pt x="0" y="116346"/>
                  </a:lnTo>
                  <a:lnTo>
                    <a:pt x="2822" y="74483"/>
                  </a:lnTo>
                  <a:lnTo>
                    <a:pt x="13257" y="32704"/>
                  </a:lnTo>
                  <a:lnTo>
                    <a:pt x="22389" y="11337"/>
                  </a:lnTo>
                  <a:lnTo>
                    <a:pt x="24451" y="9674"/>
                  </a:lnTo>
                  <a:lnTo>
                    <a:pt x="25825" y="10683"/>
                  </a:lnTo>
                  <a:lnTo>
                    <a:pt x="38694" y="43755"/>
                  </a:lnTo>
                  <a:lnTo>
                    <a:pt x="41671" y="48220"/>
                  </a:lnTo>
                  <a:lnTo>
                    <a:pt x="45860" y="69673"/>
                  </a:lnTo>
                  <a:lnTo>
                    <a:pt x="47469" y="117120"/>
                  </a:lnTo>
                  <a:lnTo>
                    <a:pt x="47578" y="121838"/>
                  </a:lnTo>
                  <a:lnTo>
                    <a:pt x="60877" y="78822"/>
                  </a:lnTo>
                  <a:lnTo>
                    <a:pt x="74192" y="39676"/>
                  </a:lnTo>
                  <a:lnTo>
                    <a:pt x="97114" y="8857"/>
                  </a:lnTo>
                  <a:lnTo>
                    <a:pt x="107014" y="3937"/>
                  </a:lnTo>
                  <a:lnTo>
                    <a:pt x="112618" y="2624"/>
                  </a:lnTo>
                  <a:lnTo>
                    <a:pt x="124488" y="3989"/>
                  </a:lnTo>
                  <a:lnTo>
                    <a:pt x="130616" y="5834"/>
                  </a:lnTo>
                  <a:lnTo>
                    <a:pt x="135761" y="10239"/>
                  </a:lnTo>
                  <a:lnTo>
                    <a:pt x="144299" y="23601"/>
                  </a:lnTo>
                  <a:lnTo>
                    <a:pt x="155055" y="54030"/>
                  </a:lnTo>
                  <a:lnTo>
                    <a:pt x="156049" y="74813"/>
                  </a:lnTo>
                  <a:lnTo>
                    <a:pt x="15239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55"/>
            <p:cNvSpPr/>
            <p:nvPr>
              <p:custDataLst>
                <p:tags r:id="rId246"/>
              </p:custDataLst>
            </p:nvPr>
          </p:nvSpPr>
          <p:spPr>
            <a:xfrm>
              <a:off x="2166212" y="294771"/>
              <a:ext cx="129314" cy="155366"/>
            </a:xfrm>
            <a:custGeom>
              <a:avLst/>
              <a:gdLst/>
              <a:ahLst/>
              <a:cxnLst/>
              <a:rect l="0" t="0" r="0" b="0"/>
              <a:pathLst>
                <a:path w="129314" h="155366">
                  <a:moveTo>
                    <a:pt x="5488" y="57654"/>
                  </a:moveTo>
                  <a:lnTo>
                    <a:pt x="5488" y="57654"/>
                  </a:lnTo>
                  <a:lnTo>
                    <a:pt x="5488" y="65855"/>
                  </a:lnTo>
                  <a:lnTo>
                    <a:pt x="432" y="71843"/>
                  </a:lnTo>
                  <a:lnTo>
                    <a:pt x="0" y="74522"/>
                  </a:lnTo>
                  <a:lnTo>
                    <a:pt x="771" y="77366"/>
                  </a:lnTo>
                  <a:lnTo>
                    <a:pt x="2343" y="80320"/>
                  </a:lnTo>
                  <a:lnTo>
                    <a:pt x="4450" y="81232"/>
                  </a:lnTo>
                  <a:lnTo>
                    <a:pt x="6913" y="80781"/>
                  </a:lnTo>
                  <a:lnTo>
                    <a:pt x="13529" y="76399"/>
                  </a:lnTo>
                  <a:lnTo>
                    <a:pt x="28097" y="62032"/>
                  </a:lnTo>
                  <a:lnTo>
                    <a:pt x="51452" y="26938"/>
                  </a:lnTo>
                  <a:lnTo>
                    <a:pt x="54122" y="19185"/>
                  </a:lnTo>
                  <a:lnTo>
                    <a:pt x="54267" y="4926"/>
                  </a:lnTo>
                  <a:lnTo>
                    <a:pt x="52824" y="1335"/>
                  </a:lnTo>
                  <a:lnTo>
                    <a:pt x="50804" y="0"/>
                  </a:lnTo>
                  <a:lnTo>
                    <a:pt x="48399" y="168"/>
                  </a:lnTo>
                  <a:lnTo>
                    <a:pt x="29330" y="23251"/>
                  </a:lnTo>
                  <a:lnTo>
                    <a:pt x="12435" y="51341"/>
                  </a:lnTo>
                  <a:lnTo>
                    <a:pt x="2372" y="90121"/>
                  </a:lnTo>
                  <a:lnTo>
                    <a:pt x="5153" y="121602"/>
                  </a:lnTo>
                  <a:lnTo>
                    <a:pt x="12680" y="143747"/>
                  </a:lnTo>
                  <a:lnTo>
                    <a:pt x="18562" y="153420"/>
                  </a:lnTo>
                  <a:lnTo>
                    <a:pt x="23729" y="155365"/>
                  </a:lnTo>
                  <a:lnTo>
                    <a:pt x="58729" y="153437"/>
                  </a:lnTo>
                  <a:lnTo>
                    <a:pt x="83352" y="142949"/>
                  </a:lnTo>
                  <a:lnTo>
                    <a:pt x="129313" y="10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56"/>
            <p:cNvSpPr/>
            <p:nvPr>
              <p:custDataLst>
                <p:tags r:id="rId247"/>
              </p:custDataLst>
            </p:nvPr>
          </p:nvSpPr>
          <p:spPr>
            <a:xfrm>
              <a:off x="2343154" y="87049"/>
              <a:ext cx="38097" cy="333503"/>
            </a:xfrm>
            <a:custGeom>
              <a:avLst/>
              <a:gdLst/>
              <a:ahLst/>
              <a:cxnLst/>
              <a:rect l="0" t="0" r="0" b="0"/>
              <a:pathLst>
                <a:path w="38097" h="333503">
                  <a:moveTo>
                    <a:pt x="38096" y="8201"/>
                  </a:moveTo>
                  <a:lnTo>
                    <a:pt x="38096" y="8201"/>
                  </a:lnTo>
                  <a:lnTo>
                    <a:pt x="38096" y="0"/>
                  </a:lnTo>
                  <a:lnTo>
                    <a:pt x="30492" y="16263"/>
                  </a:lnTo>
                  <a:lnTo>
                    <a:pt x="18798" y="60868"/>
                  </a:lnTo>
                  <a:lnTo>
                    <a:pt x="9448" y="107767"/>
                  </a:lnTo>
                  <a:lnTo>
                    <a:pt x="2797" y="150591"/>
                  </a:lnTo>
                  <a:lnTo>
                    <a:pt x="826" y="187974"/>
                  </a:lnTo>
                  <a:lnTo>
                    <a:pt x="242" y="227978"/>
                  </a:lnTo>
                  <a:lnTo>
                    <a:pt x="45" y="270571"/>
                  </a:lnTo>
                  <a:lnTo>
                    <a:pt x="5" y="316575"/>
                  </a:lnTo>
                  <a:lnTo>
                    <a:pt x="0" y="329759"/>
                  </a:lnTo>
                  <a:lnTo>
                    <a:pt x="1057" y="332640"/>
                  </a:lnTo>
                  <a:lnTo>
                    <a:pt x="2820" y="333502"/>
                  </a:lnTo>
                  <a:lnTo>
                    <a:pt x="5054" y="333018"/>
                  </a:lnTo>
                  <a:lnTo>
                    <a:pt x="19046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57"/>
            <p:cNvSpPr/>
            <p:nvPr>
              <p:custDataLst>
                <p:tags r:id="rId248"/>
              </p:custDataLst>
            </p:nvPr>
          </p:nvSpPr>
          <p:spPr>
            <a:xfrm>
              <a:off x="2254648" y="238125"/>
              <a:ext cx="240903" cy="53114"/>
            </a:xfrm>
            <a:custGeom>
              <a:avLst/>
              <a:gdLst/>
              <a:ahLst/>
              <a:cxnLst/>
              <a:rect l="0" t="0" r="0" b="0"/>
              <a:pathLst>
                <a:path w="240903" h="53114">
                  <a:moveTo>
                    <a:pt x="40877" y="47625"/>
                  </a:moveTo>
                  <a:lnTo>
                    <a:pt x="40877" y="47625"/>
                  </a:lnTo>
                  <a:lnTo>
                    <a:pt x="31156" y="48683"/>
                  </a:lnTo>
                  <a:lnTo>
                    <a:pt x="11538" y="53113"/>
                  </a:lnTo>
                  <a:lnTo>
                    <a:pt x="2085" y="50770"/>
                  </a:lnTo>
                  <a:lnTo>
                    <a:pt x="199" y="48663"/>
                  </a:lnTo>
                  <a:lnTo>
                    <a:pt x="0" y="46200"/>
                  </a:lnTo>
                  <a:lnTo>
                    <a:pt x="926" y="43500"/>
                  </a:lnTo>
                  <a:lnTo>
                    <a:pt x="10421" y="37678"/>
                  </a:lnTo>
                  <a:lnTo>
                    <a:pt x="30795" y="31272"/>
                  </a:lnTo>
                  <a:lnTo>
                    <a:pt x="70633" y="22384"/>
                  </a:lnTo>
                  <a:lnTo>
                    <a:pt x="117233" y="14433"/>
                  </a:lnTo>
                  <a:lnTo>
                    <a:pt x="161754" y="10494"/>
                  </a:lnTo>
                  <a:lnTo>
                    <a:pt x="205042" y="6894"/>
                  </a:lnTo>
                  <a:lnTo>
                    <a:pt x="240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58"/>
            <p:cNvSpPr/>
            <p:nvPr>
              <p:custDataLst>
                <p:tags r:id="rId249"/>
              </p:custDataLst>
            </p:nvPr>
          </p:nvSpPr>
          <p:spPr>
            <a:xfrm>
              <a:off x="2495550" y="228600"/>
              <a:ext cx="95251" cy="158146"/>
            </a:xfrm>
            <a:custGeom>
              <a:avLst/>
              <a:gdLst/>
              <a:ahLst/>
              <a:cxnLst/>
              <a:rect l="0" t="0" r="0" b="0"/>
              <a:pathLst>
                <a:path w="95251" h="15814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056" y="18314"/>
                  </a:lnTo>
                  <a:lnTo>
                    <a:pt x="35648" y="59246"/>
                  </a:lnTo>
                  <a:lnTo>
                    <a:pt x="51805" y="93547"/>
                  </a:lnTo>
                  <a:lnTo>
                    <a:pt x="55566" y="110856"/>
                  </a:lnTo>
                  <a:lnTo>
                    <a:pt x="55622" y="134093"/>
                  </a:lnTo>
                  <a:lnTo>
                    <a:pt x="51885" y="148144"/>
                  </a:lnTo>
                  <a:lnTo>
                    <a:pt x="48348" y="152738"/>
                  </a:lnTo>
                  <a:lnTo>
                    <a:pt x="38774" y="157842"/>
                  </a:lnTo>
                  <a:lnTo>
                    <a:pt x="34316" y="158145"/>
                  </a:lnTo>
                  <a:lnTo>
                    <a:pt x="26540" y="155659"/>
                  </a:lnTo>
                  <a:lnTo>
                    <a:pt x="24043" y="151397"/>
                  </a:lnTo>
                  <a:lnTo>
                    <a:pt x="21269" y="138196"/>
                  </a:lnTo>
                  <a:lnTo>
                    <a:pt x="26881" y="97456"/>
                  </a:lnTo>
                  <a:lnTo>
                    <a:pt x="35965" y="52627"/>
                  </a:lnTo>
                  <a:lnTo>
                    <a:pt x="36677" y="47785"/>
                  </a:lnTo>
                  <a:lnTo>
                    <a:pt x="47791" y="30857"/>
                  </a:lnTo>
                  <a:lnTo>
                    <a:pt x="58635" y="24297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48"/>
          <p:cNvGrpSpPr/>
          <p:nvPr/>
        </p:nvGrpSpPr>
        <p:grpSpPr>
          <a:xfrm>
            <a:off x="824926" y="1090319"/>
            <a:ext cx="965775" cy="525102"/>
            <a:chOff x="824926" y="1090319"/>
            <a:chExt cx="965775" cy="525102"/>
          </a:xfrm>
        </p:grpSpPr>
        <p:sp>
          <p:nvSpPr>
            <p:cNvPr id="62" name="SMARTInkShape-2059"/>
            <p:cNvSpPr/>
            <p:nvPr>
              <p:custDataLst>
                <p:tags r:id="rId228"/>
              </p:custDataLst>
            </p:nvPr>
          </p:nvSpPr>
          <p:spPr>
            <a:xfrm>
              <a:off x="1666875" y="1250163"/>
              <a:ext cx="123826" cy="124045"/>
            </a:xfrm>
            <a:custGeom>
              <a:avLst/>
              <a:gdLst/>
              <a:ahLst/>
              <a:cxnLst/>
              <a:rect l="0" t="0" r="0" b="0"/>
              <a:pathLst>
                <a:path w="123826" h="124045">
                  <a:moveTo>
                    <a:pt x="0" y="64287"/>
                  </a:moveTo>
                  <a:lnTo>
                    <a:pt x="0" y="64287"/>
                  </a:lnTo>
                  <a:lnTo>
                    <a:pt x="0" y="58799"/>
                  </a:lnTo>
                  <a:lnTo>
                    <a:pt x="0" y="61143"/>
                  </a:lnTo>
                  <a:lnTo>
                    <a:pt x="2822" y="65712"/>
                  </a:lnTo>
                  <a:lnTo>
                    <a:pt x="5056" y="68412"/>
                  </a:lnTo>
                  <a:lnTo>
                    <a:pt x="8662" y="69154"/>
                  </a:lnTo>
                  <a:lnTo>
                    <a:pt x="18314" y="67155"/>
                  </a:lnTo>
                  <a:lnTo>
                    <a:pt x="40698" y="57249"/>
                  </a:lnTo>
                  <a:lnTo>
                    <a:pt x="49133" y="51281"/>
                  </a:lnTo>
                  <a:lnTo>
                    <a:pt x="59831" y="36915"/>
                  </a:lnTo>
                  <a:lnTo>
                    <a:pt x="61054" y="31222"/>
                  </a:lnTo>
                  <a:lnTo>
                    <a:pt x="59591" y="19253"/>
                  </a:lnTo>
                  <a:lnTo>
                    <a:pt x="52817" y="5670"/>
                  </a:lnTo>
                  <a:lnTo>
                    <a:pt x="48969" y="2984"/>
                  </a:lnTo>
                  <a:lnTo>
                    <a:pt x="39050" y="0"/>
                  </a:lnTo>
                  <a:lnTo>
                    <a:pt x="33442" y="2379"/>
                  </a:lnTo>
                  <a:lnTo>
                    <a:pt x="21566" y="13489"/>
                  </a:lnTo>
                  <a:lnTo>
                    <a:pt x="8036" y="37594"/>
                  </a:lnTo>
                  <a:lnTo>
                    <a:pt x="2381" y="59788"/>
                  </a:lnTo>
                  <a:lnTo>
                    <a:pt x="3881" y="73224"/>
                  </a:lnTo>
                  <a:lnTo>
                    <a:pt x="5762" y="79770"/>
                  </a:lnTo>
                  <a:lnTo>
                    <a:pt x="16319" y="92688"/>
                  </a:lnTo>
                  <a:lnTo>
                    <a:pt x="38854" y="113171"/>
                  </a:lnTo>
                  <a:lnTo>
                    <a:pt x="65252" y="124044"/>
                  </a:lnTo>
                  <a:lnTo>
                    <a:pt x="107865" y="123050"/>
                  </a:lnTo>
                  <a:lnTo>
                    <a:pt x="123825" y="12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60"/>
            <p:cNvSpPr/>
            <p:nvPr>
              <p:custDataLst>
                <p:tags r:id="rId229"/>
              </p:custDataLst>
            </p:nvPr>
          </p:nvSpPr>
          <p:spPr>
            <a:xfrm>
              <a:off x="1619250" y="1090319"/>
              <a:ext cx="19038" cy="328907"/>
            </a:xfrm>
            <a:custGeom>
              <a:avLst/>
              <a:gdLst/>
              <a:ahLst/>
              <a:cxnLst/>
              <a:rect l="0" t="0" r="0" b="0"/>
              <a:pathLst>
                <a:path w="19038" h="32890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1058" y="627"/>
                  </a:lnTo>
                  <a:lnTo>
                    <a:pt x="5056" y="6968"/>
                  </a:lnTo>
                  <a:lnTo>
                    <a:pt x="15188" y="44553"/>
                  </a:lnTo>
                  <a:lnTo>
                    <a:pt x="17906" y="87785"/>
                  </a:lnTo>
                  <a:lnTo>
                    <a:pt x="18542" y="122258"/>
                  </a:lnTo>
                  <a:lnTo>
                    <a:pt x="18899" y="157140"/>
                  </a:lnTo>
                  <a:lnTo>
                    <a:pt x="19005" y="201107"/>
                  </a:lnTo>
                  <a:lnTo>
                    <a:pt x="19037" y="244238"/>
                  </a:lnTo>
                  <a:lnTo>
                    <a:pt x="16226" y="291677"/>
                  </a:lnTo>
                  <a:lnTo>
                    <a:pt x="9525" y="32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61"/>
            <p:cNvSpPr/>
            <p:nvPr>
              <p:custDataLst>
                <p:tags r:id="rId230"/>
              </p:custDataLst>
            </p:nvPr>
          </p:nvSpPr>
          <p:spPr>
            <a:xfrm>
              <a:off x="1438275" y="1311663"/>
              <a:ext cx="88746" cy="303758"/>
            </a:xfrm>
            <a:custGeom>
              <a:avLst/>
              <a:gdLst/>
              <a:ahLst/>
              <a:cxnLst/>
              <a:rect l="0" t="0" r="0" b="0"/>
              <a:pathLst>
                <a:path w="88746" h="303758">
                  <a:moveTo>
                    <a:pt x="0" y="59937"/>
                  </a:moveTo>
                  <a:lnTo>
                    <a:pt x="0" y="59937"/>
                  </a:lnTo>
                  <a:lnTo>
                    <a:pt x="0" y="54881"/>
                  </a:lnTo>
                  <a:lnTo>
                    <a:pt x="0" y="94826"/>
                  </a:lnTo>
                  <a:lnTo>
                    <a:pt x="5057" y="140559"/>
                  </a:lnTo>
                  <a:lnTo>
                    <a:pt x="15188" y="187183"/>
                  </a:lnTo>
                  <a:lnTo>
                    <a:pt x="18542" y="229042"/>
                  </a:lnTo>
                  <a:lnTo>
                    <a:pt x="20008" y="261420"/>
                  </a:lnTo>
                  <a:lnTo>
                    <a:pt x="28179" y="303757"/>
                  </a:lnTo>
                  <a:lnTo>
                    <a:pt x="20984" y="265638"/>
                  </a:lnTo>
                  <a:lnTo>
                    <a:pt x="16801" y="224602"/>
                  </a:lnTo>
                  <a:lnTo>
                    <a:pt x="11681" y="177871"/>
                  </a:lnTo>
                  <a:lnTo>
                    <a:pt x="7342" y="140036"/>
                  </a:lnTo>
                  <a:lnTo>
                    <a:pt x="1450" y="98807"/>
                  </a:lnTo>
                  <a:lnTo>
                    <a:pt x="6833" y="54601"/>
                  </a:lnTo>
                  <a:lnTo>
                    <a:pt x="11815" y="23292"/>
                  </a:lnTo>
                  <a:lnTo>
                    <a:pt x="14227" y="16457"/>
                  </a:lnTo>
                  <a:lnTo>
                    <a:pt x="25373" y="6040"/>
                  </a:lnTo>
                  <a:lnTo>
                    <a:pt x="32791" y="1781"/>
                  </a:lnTo>
                  <a:lnTo>
                    <a:pt x="39852" y="0"/>
                  </a:lnTo>
                  <a:lnTo>
                    <a:pt x="53342" y="843"/>
                  </a:lnTo>
                  <a:lnTo>
                    <a:pt x="66394" y="10389"/>
                  </a:lnTo>
                  <a:lnTo>
                    <a:pt x="86963" y="37332"/>
                  </a:lnTo>
                  <a:lnTo>
                    <a:pt x="88745" y="53065"/>
                  </a:lnTo>
                  <a:lnTo>
                    <a:pt x="86321" y="83980"/>
                  </a:lnTo>
                  <a:lnTo>
                    <a:pt x="77524" y="97434"/>
                  </a:lnTo>
                  <a:lnTo>
                    <a:pt x="51062" y="118261"/>
                  </a:lnTo>
                  <a:lnTo>
                    <a:pt x="9525" y="136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62"/>
            <p:cNvSpPr/>
            <p:nvPr>
              <p:custDataLst>
                <p:tags r:id="rId231"/>
              </p:custDataLst>
            </p:nvPr>
          </p:nvSpPr>
          <p:spPr>
            <a:xfrm>
              <a:off x="1228725" y="1346194"/>
              <a:ext cx="161926" cy="120657"/>
            </a:xfrm>
            <a:custGeom>
              <a:avLst/>
              <a:gdLst/>
              <a:ahLst/>
              <a:cxnLst/>
              <a:rect l="0" t="0" r="0" b="0"/>
              <a:pathLst>
                <a:path w="161926" h="120657">
                  <a:moveTo>
                    <a:pt x="0" y="6356"/>
                  </a:moveTo>
                  <a:lnTo>
                    <a:pt x="0" y="6356"/>
                  </a:lnTo>
                  <a:lnTo>
                    <a:pt x="1058" y="22623"/>
                  </a:lnTo>
                  <a:lnTo>
                    <a:pt x="13257" y="69450"/>
                  </a:lnTo>
                  <a:lnTo>
                    <a:pt x="18899" y="117027"/>
                  </a:lnTo>
                  <a:lnTo>
                    <a:pt x="19044" y="73452"/>
                  </a:lnTo>
                  <a:lnTo>
                    <a:pt x="24105" y="27371"/>
                  </a:lnTo>
                  <a:lnTo>
                    <a:pt x="28750" y="3961"/>
                  </a:lnTo>
                  <a:lnTo>
                    <a:pt x="30809" y="1584"/>
                  </a:lnTo>
                  <a:lnTo>
                    <a:pt x="33239" y="0"/>
                  </a:lnTo>
                  <a:lnTo>
                    <a:pt x="35918" y="2119"/>
                  </a:lnTo>
                  <a:lnTo>
                    <a:pt x="57208" y="47309"/>
                  </a:lnTo>
                  <a:lnTo>
                    <a:pt x="74322" y="87928"/>
                  </a:lnTo>
                  <a:lnTo>
                    <a:pt x="76006" y="87195"/>
                  </a:lnTo>
                  <a:lnTo>
                    <a:pt x="80700" y="80737"/>
                  </a:lnTo>
                  <a:lnTo>
                    <a:pt x="93035" y="35501"/>
                  </a:lnTo>
                  <a:lnTo>
                    <a:pt x="98852" y="25306"/>
                  </a:lnTo>
                  <a:lnTo>
                    <a:pt x="104965" y="20070"/>
                  </a:lnTo>
                  <a:lnTo>
                    <a:pt x="108076" y="18674"/>
                  </a:lnTo>
                  <a:lnTo>
                    <a:pt x="111209" y="18801"/>
                  </a:lnTo>
                  <a:lnTo>
                    <a:pt x="117512" y="21765"/>
                  </a:lnTo>
                  <a:lnTo>
                    <a:pt x="119617" y="25095"/>
                  </a:lnTo>
                  <a:lnTo>
                    <a:pt x="138657" y="68576"/>
                  </a:lnTo>
                  <a:lnTo>
                    <a:pt x="161925" y="12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63"/>
            <p:cNvSpPr/>
            <p:nvPr>
              <p:custDataLst>
                <p:tags r:id="rId232"/>
              </p:custDataLst>
            </p:nvPr>
          </p:nvSpPr>
          <p:spPr>
            <a:xfrm>
              <a:off x="1054157" y="1344902"/>
              <a:ext cx="126944" cy="121949"/>
            </a:xfrm>
            <a:custGeom>
              <a:avLst/>
              <a:gdLst/>
              <a:ahLst/>
              <a:cxnLst/>
              <a:rect l="0" t="0" r="0" b="0"/>
              <a:pathLst>
                <a:path w="126944" h="121949">
                  <a:moveTo>
                    <a:pt x="88843" y="45748"/>
                  </a:moveTo>
                  <a:lnTo>
                    <a:pt x="88843" y="45748"/>
                  </a:lnTo>
                  <a:lnTo>
                    <a:pt x="88843" y="40692"/>
                  </a:lnTo>
                  <a:lnTo>
                    <a:pt x="86021" y="35387"/>
                  </a:lnTo>
                  <a:lnTo>
                    <a:pt x="57044" y="4459"/>
                  </a:lnTo>
                  <a:lnTo>
                    <a:pt x="50721" y="939"/>
                  </a:lnTo>
                  <a:lnTo>
                    <a:pt x="47554" y="0"/>
                  </a:lnTo>
                  <a:lnTo>
                    <a:pt x="38389" y="4602"/>
                  </a:lnTo>
                  <a:lnTo>
                    <a:pt x="15259" y="24803"/>
                  </a:lnTo>
                  <a:lnTo>
                    <a:pt x="1659" y="58122"/>
                  </a:lnTo>
                  <a:lnTo>
                    <a:pt x="0" y="80881"/>
                  </a:lnTo>
                  <a:lnTo>
                    <a:pt x="2791" y="99463"/>
                  </a:lnTo>
                  <a:lnTo>
                    <a:pt x="7559" y="111249"/>
                  </a:lnTo>
                  <a:lnTo>
                    <a:pt x="10312" y="114815"/>
                  </a:lnTo>
                  <a:lnTo>
                    <a:pt x="16193" y="118778"/>
                  </a:lnTo>
                  <a:lnTo>
                    <a:pt x="25157" y="117717"/>
                  </a:lnTo>
                  <a:lnTo>
                    <a:pt x="36197" y="112659"/>
                  </a:lnTo>
                  <a:lnTo>
                    <a:pt x="48158" y="103356"/>
                  </a:lnTo>
                  <a:lnTo>
                    <a:pt x="61736" y="76105"/>
                  </a:lnTo>
                  <a:lnTo>
                    <a:pt x="68732" y="37294"/>
                  </a:lnTo>
                  <a:lnTo>
                    <a:pt x="69321" y="28232"/>
                  </a:lnTo>
                  <a:lnTo>
                    <a:pt x="69479" y="28779"/>
                  </a:lnTo>
                  <a:lnTo>
                    <a:pt x="72588" y="51575"/>
                  </a:lnTo>
                  <a:lnTo>
                    <a:pt x="83981" y="91306"/>
                  </a:lnTo>
                  <a:lnTo>
                    <a:pt x="92326" y="100568"/>
                  </a:lnTo>
                  <a:lnTo>
                    <a:pt x="126943" y="12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64"/>
            <p:cNvSpPr/>
            <p:nvPr>
              <p:custDataLst>
                <p:tags r:id="rId233"/>
              </p:custDataLst>
            </p:nvPr>
          </p:nvSpPr>
          <p:spPr>
            <a:xfrm>
              <a:off x="824926" y="1135352"/>
              <a:ext cx="165044" cy="378809"/>
            </a:xfrm>
            <a:custGeom>
              <a:avLst/>
              <a:gdLst/>
              <a:ahLst/>
              <a:cxnLst/>
              <a:rect l="0" t="0" r="0" b="0"/>
              <a:pathLst>
                <a:path w="165044" h="378809">
                  <a:moveTo>
                    <a:pt x="108524" y="55273"/>
                  </a:moveTo>
                  <a:lnTo>
                    <a:pt x="108524" y="55273"/>
                  </a:lnTo>
                  <a:lnTo>
                    <a:pt x="108524" y="47072"/>
                  </a:lnTo>
                  <a:lnTo>
                    <a:pt x="109582" y="46631"/>
                  </a:lnTo>
                  <a:lnTo>
                    <a:pt x="116725" y="45864"/>
                  </a:lnTo>
                  <a:lnTo>
                    <a:pt x="117461" y="42978"/>
                  </a:lnTo>
                  <a:lnTo>
                    <a:pt x="117933" y="32501"/>
                  </a:lnTo>
                  <a:lnTo>
                    <a:pt x="115175" y="26455"/>
                  </a:lnTo>
                  <a:lnTo>
                    <a:pt x="104781" y="13950"/>
                  </a:lnTo>
                  <a:lnTo>
                    <a:pt x="90599" y="4459"/>
                  </a:lnTo>
                  <a:lnTo>
                    <a:pt x="72992" y="0"/>
                  </a:lnTo>
                  <a:lnTo>
                    <a:pt x="49313" y="3736"/>
                  </a:lnTo>
                  <a:lnTo>
                    <a:pt x="39874" y="8731"/>
                  </a:lnTo>
                  <a:lnTo>
                    <a:pt x="8163" y="38137"/>
                  </a:lnTo>
                  <a:lnTo>
                    <a:pt x="0" y="58662"/>
                  </a:lnTo>
                  <a:lnTo>
                    <a:pt x="992" y="89909"/>
                  </a:lnTo>
                  <a:lnTo>
                    <a:pt x="18413" y="130789"/>
                  </a:lnTo>
                  <a:lnTo>
                    <a:pt x="36081" y="157728"/>
                  </a:lnTo>
                  <a:lnTo>
                    <a:pt x="80196" y="192291"/>
                  </a:lnTo>
                  <a:lnTo>
                    <a:pt x="122686" y="228738"/>
                  </a:lnTo>
                  <a:lnTo>
                    <a:pt x="146952" y="247465"/>
                  </a:lnTo>
                  <a:lnTo>
                    <a:pt x="158480" y="268146"/>
                  </a:lnTo>
                  <a:lnTo>
                    <a:pt x="163543" y="284270"/>
                  </a:lnTo>
                  <a:lnTo>
                    <a:pt x="165043" y="300806"/>
                  </a:lnTo>
                  <a:lnTo>
                    <a:pt x="150317" y="329225"/>
                  </a:lnTo>
                  <a:lnTo>
                    <a:pt x="129989" y="354999"/>
                  </a:lnTo>
                  <a:lnTo>
                    <a:pt x="103239" y="373731"/>
                  </a:lnTo>
                  <a:lnTo>
                    <a:pt x="93475" y="376726"/>
                  </a:lnTo>
                  <a:lnTo>
                    <a:pt x="58708" y="378808"/>
                  </a:lnTo>
                  <a:lnTo>
                    <a:pt x="53089" y="377854"/>
                  </a:lnTo>
                  <a:lnTo>
                    <a:pt x="49342" y="376160"/>
                  </a:lnTo>
                  <a:lnTo>
                    <a:pt x="41849" y="36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49"/>
          <p:cNvGrpSpPr/>
          <p:nvPr/>
        </p:nvGrpSpPr>
        <p:grpSpPr>
          <a:xfrm>
            <a:off x="2114550" y="1276350"/>
            <a:ext cx="609601" cy="200026"/>
            <a:chOff x="2114550" y="1276350"/>
            <a:chExt cx="609601" cy="200026"/>
          </a:xfrm>
        </p:grpSpPr>
        <p:sp>
          <p:nvSpPr>
            <p:cNvPr id="69" name="SMARTInkShape-2065"/>
            <p:cNvSpPr/>
            <p:nvPr>
              <p:custDataLst>
                <p:tags r:id="rId223"/>
              </p:custDataLst>
            </p:nvPr>
          </p:nvSpPr>
          <p:spPr>
            <a:xfrm>
              <a:off x="2695575" y="14287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066"/>
            <p:cNvSpPr/>
            <p:nvPr>
              <p:custDataLst>
                <p:tags r:id="rId224"/>
              </p:custDataLst>
            </p:nvPr>
          </p:nvSpPr>
          <p:spPr>
            <a:xfrm>
              <a:off x="2563549" y="1285875"/>
              <a:ext cx="93927" cy="110883"/>
            </a:xfrm>
            <a:custGeom>
              <a:avLst/>
              <a:gdLst/>
              <a:ahLst/>
              <a:cxnLst/>
              <a:rect l="0" t="0" r="0" b="0"/>
              <a:pathLst>
                <a:path w="93927" h="110883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3145" y="13257"/>
                  </a:lnTo>
                  <a:lnTo>
                    <a:pt x="0" y="37560"/>
                  </a:lnTo>
                  <a:lnTo>
                    <a:pt x="6993" y="85090"/>
                  </a:lnTo>
                  <a:lnTo>
                    <a:pt x="8130" y="110882"/>
                  </a:lnTo>
                  <a:lnTo>
                    <a:pt x="9238" y="103880"/>
                  </a:lnTo>
                  <a:lnTo>
                    <a:pt x="18958" y="57294"/>
                  </a:lnTo>
                  <a:lnTo>
                    <a:pt x="27446" y="42750"/>
                  </a:lnTo>
                  <a:lnTo>
                    <a:pt x="44125" y="27718"/>
                  </a:lnTo>
                  <a:lnTo>
                    <a:pt x="48025" y="25887"/>
                  </a:lnTo>
                  <a:lnTo>
                    <a:pt x="50625" y="25725"/>
                  </a:lnTo>
                  <a:lnTo>
                    <a:pt x="55631" y="29425"/>
                  </a:lnTo>
                  <a:lnTo>
                    <a:pt x="73270" y="49047"/>
                  </a:lnTo>
                  <a:lnTo>
                    <a:pt x="79454" y="60957"/>
                  </a:lnTo>
                  <a:lnTo>
                    <a:pt x="9392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067"/>
            <p:cNvSpPr/>
            <p:nvPr>
              <p:custDataLst>
                <p:tags r:id="rId225"/>
              </p:custDataLst>
            </p:nvPr>
          </p:nvSpPr>
          <p:spPr>
            <a:xfrm>
              <a:off x="2429615" y="1315822"/>
              <a:ext cx="84986" cy="93879"/>
            </a:xfrm>
            <a:custGeom>
              <a:avLst/>
              <a:gdLst/>
              <a:ahLst/>
              <a:cxnLst/>
              <a:rect l="0" t="0" r="0" b="0"/>
              <a:pathLst>
                <a:path w="84986" h="93879">
                  <a:moveTo>
                    <a:pt x="46885" y="65303"/>
                  </a:moveTo>
                  <a:lnTo>
                    <a:pt x="46885" y="65303"/>
                  </a:lnTo>
                  <a:lnTo>
                    <a:pt x="68619" y="42510"/>
                  </a:lnTo>
                  <a:lnTo>
                    <a:pt x="72420" y="34712"/>
                  </a:lnTo>
                  <a:lnTo>
                    <a:pt x="69503" y="14258"/>
                  </a:lnTo>
                  <a:lnTo>
                    <a:pt x="67255" y="9048"/>
                  </a:lnTo>
                  <a:lnTo>
                    <a:pt x="64698" y="5575"/>
                  </a:lnTo>
                  <a:lnTo>
                    <a:pt x="61935" y="3259"/>
                  </a:lnTo>
                  <a:lnTo>
                    <a:pt x="42878" y="0"/>
                  </a:lnTo>
                  <a:lnTo>
                    <a:pt x="28876" y="4882"/>
                  </a:lnTo>
                  <a:lnTo>
                    <a:pt x="16656" y="14108"/>
                  </a:lnTo>
                  <a:lnTo>
                    <a:pt x="7697" y="25263"/>
                  </a:lnTo>
                  <a:lnTo>
                    <a:pt x="3010" y="37277"/>
                  </a:lnTo>
                  <a:lnTo>
                    <a:pt x="0" y="62237"/>
                  </a:lnTo>
                  <a:lnTo>
                    <a:pt x="2929" y="67492"/>
                  </a:lnTo>
                  <a:lnTo>
                    <a:pt x="14649" y="76154"/>
                  </a:lnTo>
                  <a:lnTo>
                    <a:pt x="21161" y="77828"/>
                  </a:lnTo>
                  <a:lnTo>
                    <a:pt x="34041" y="76867"/>
                  </a:lnTo>
                  <a:lnTo>
                    <a:pt x="39381" y="74071"/>
                  </a:lnTo>
                  <a:lnTo>
                    <a:pt x="48136" y="65319"/>
                  </a:lnTo>
                  <a:lnTo>
                    <a:pt x="65327" y="37761"/>
                  </a:lnTo>
                  <a:lnTo>
                    <a:pt x="70811" y="42091"/>
                  </a:lnTo>
                  <a:lnTo>
                    <a:pt x="73394" y="52870"/>
                  </a:lnTo>
                  <a:lnTo>
                    <a:pt x="75600" y="66127"/>
                  </a:lnTo>
                  <a:lnTo>
                    <a:pt x="84985" y="9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68"/>
            <p:cNvSpPr/>
            <p:nvPr>
              <p:custDataLst>
                <p:tags r:id="rId226"/>
              </p:custDataLst>
            </p:nvPr>
          </p:nvSpPr>
          <p:spPr>
            <a:xfrm>
              <a:off x="2314575" y="1298568"/>
              <a:ext cx="64682" cy="111133"/>
            </a:xfrm>
            <a:custGeom>
              <a:avLst/>
              <a:gdLst/>
              <a:ahLst/>
              <a:cxnLst/>
              <a:rect l="0" t="0" r="0" b="0"/>
              <a:pathLst>
                <a:path w="64682" h="111133">
                  <a:moveTo>
                    <a:pt x="0" y="63507"/>
                  </a:moveTo>
                  <a:lnTo>
                    <a:pt x="0" y="63507"/>
                  </a:lnTo>
                  <a:lnTo>
                    <a:pt x="5056" y="58451"/>
                  </a:lnTo>
                  <a:lnTo>
                    <a:pt x="7539" y="53146"/>
                  </a:lnTo>
                  <a:lnTo>
                    <a:pt x="8201" y="50250"/>
                  </a:lnTo>
                  <a:lnTo>
                    <a:pt x="9701" y="48319"/>
                  </a:lnTo>
                  <a:lnTo>
                    <a:pt x="26752" y="38250"/>
                  </a:lnTo>
                  <a:lnTo>
                    <a:pt x="41558" y="34857"/>
                  </a:lnTo>
                  <a:lnTo>
                    <a:pt x="56579" y="24765"/>
                  </a:lnTo>
                  <a:lnTo>
                    <a:pt x="59944" y="21804"/>
                  </a:lnTo>
                  <a:lnTo>
                    <a:pt x="63684" y="12870"/>
                  </a:lnTo>
                  <a:lnTo>
                    <a:pt x="64681" y="7524"/>
                  </a:lnTo>
                  <a:lnTo>
                    <a:pt x="64287" y="3960"/>
                  </a:lnTo>
                  <a:lnTo>
                    <a:pt x="62967" y="1584"/>
                  </a:lnTo>
                  <a:lnTo>
                    <a:pt x="61028" y="0"/>
                  </a:lnTo>
                  <a:lnTo>
                    <a:pt x="57619" y="2"/>
                  </a:lnTo>
                  <a:lnTo>
                    <a:pt x="30975" y="10368"/>
                  </a:lnTo>
                  <a:lnTo>
                    <a:pt x="21528" y="21898"/>
                  </a:lnTo>
                  <a:lnTo>
                    <a:pt x="14860" y="36547"/>
                  </a:lnTo>
                  <a:lnTo>
                    <a:pt x="11896" y="50114"/>
                  </a:lnTo>
                  <a:lnTo>
                    <a:pt x="15284" y="74708"/>
                  </a:lnTo>
                  <a:lnTo>
                    <a:pt x="47625" y="111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69"/>
            <p:cNvSpPr/>
            <p:nvPr>
              <p:custDataLst>
                <p:tags r:id="rId227"/>
              </p:custDataLst>
            </p:nvPr>
          </p:nvSpPr>
          <p:spPr>
            <a:xfrm>
              <a:off x="2114550" y="1276350"/>
              <a:ext cx="161926" cy="133351"/>
            </a:xfrm>
            <a:custGeom>
              <a:avLst/>
              <a:gdLst/>
              <a:ahLst/>
              <a:cxnLst/>
              <a:rect l="0" t="0" r="0" b="0"/>
              <a:pathLst>
                <a:path w="161926" h="13335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7123" y="47265"/>
                  </a:lnTo>
                  <a:lnTo>
                    <a:pt x="25999" y="85654"/>
                  </a:lnTo>
                  <a:lnTo>
                    <a:pt x="28424" y="129025"/>
                  </a:lnTo>
                  <a:lnTo>
                    <a:pt x="28566" y="88786"/>
                  </a:lnTo>
                  <a:lnTo>
                    <a:pt x="31396" y="44036"/>
                  </a:lnTo>
                  <a:lnTo>
                    <a:pt x="38936" y="23631"/>
                  </a:lnTo>
                  <a:lnTo>
                    <a:pt x="41832" y="18929"/>
                  </a:lnTo>
                  <a:lnTo>
                    <a:pt x="44821" y="16853"/>
                  </a:lnTo>
                  <a:lnTo>
                    <a:pt x="47872" y="16527"/>
                  </a:lnTo>
                  <a:lnTo>
                    <a:pt x="50965" y="17368"/>
                  </a:lnTo>
                  <a:lnTo>
                    <a:pt x="53027" y="18987"/>
                  </a:lnTo>
                  <a:lnTo>
                    <a:pt x="55317" y="23608"/>
                  </a:lnTo>
                  <a:lnTo>
                    <a:pt x="65190" y="71056"/>
                  </a:lnTo>
                  <a:lnTo>
                    <a:pt x="66382" y="88315"/>
                  </a:lnTo>
                  <a:lnTo>
                    <a:pt x="66479" y="88510"/>
                  </a:lnTo>
                  <a:lnTo>
                    <a:pt x="66545" y="87582"/>
                  </a:lnTo>
                  <a:lnTo>
                    <a:pt x="71693" y="81219"/>
                  </a:lnTo>
                  <a:lnTo>
                    <a:pt x="81251" y="48599"/>
                  </a:lnTo>
                  <a:lnTo>
                    <a:pt x="97541" y="27474"/>
                  </a:lnTo>
                  <a:lnTo>
                    <a:pt x="102069" y="25724"/>
                  </a:lnTo>
                  <a:lnTo>
                    <a:pt x="112744" y="26602"/>
                  </a:lnTo>
                  <a:lnTo>
                    <a:pt x="117496" y="29377"/>
                  </a:lnTo>
                  <a:lnTo>
                    <a:pt x="125598" y="38103"/>
                  </a:lnTo>
                  <a:lnTo>
                    <a:pt x="142690" y="77455"/>
                  </a:lnTo>
                  <a:lnTo>
                    <a:pt x="1619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50"/>
          <p:cNvGrpSpPr/>
          <p:nvPr/>
        </p:nvGrpSpPr>
        <p:grpSpPr>
          <a:xfrm>
            <a:off x="3228975" y="1076325"/>
            <a:ext cx="342901" cy="438151"/>
            <a:chOff x="3228975" y="1076325"/>
            <a:chExt cx="342901" cy="438151"/>
          </a:xfrm>
        </p:grpSpPr>
        <p:sp>
          <p:nvSpPr>
            <p:cNvPr id="75" name="SMARTInkShape-2070"/>
            <p:cNvSpPr/>
            <p:nvPr>
              <p:custDataLst>
                <p:tags r:id="rId220"/>
              </p:custDataLst>
            </p:nvPr>
          </p:nvSpPr>
          <p:spPr>
            <a:xfrm>
              <a:off x="3228975" y="1076325"/>
              <a:ext cx="342901" cy="85726"/>
            </a:xfrm>
            <a:custGeom>
              <a:avLst/>
              <a:gdLst/>
              <a:ahLst/>
              <a:cxnLst/>
              <a:rect l="0" t="0" r="0" b="0"/>
              <a:pathLst>
                <a:path w="342901" h="85726">
                  <a:moveTo>
                    <a:pt x="0" y="85725"/>
                  </a:moveTo>
                  <a:lnTo>
                    <a:pt x="0" y="85725"/>
                  </a:lnTo>
                  <a:lnTo>
                    <a:pt x="0" y="80669"/>
                  </a:lnTo>
                  <a:lnTo>
                    <a:pt x="1058" y="79179"/>
                  </a:lnTo>
                  <a:lnTo>
                    <a:pt x="2822" y="78186"/>
                  </a:lnTo>
                  <a:lnTo>
                    <a:pt x="9721" y="74966"/>
                  </a:lnTo>
                  <a:lnTo>
                    <a:pt x="30397" y="63369"/>
                  </a:lnTo>
                  <a:lnTo>
                    <a:pt x="65349" y="55557"/>
                  </a:lnTo>
                  <a:lnTo>
                    <a:pt x="112156" y="44135"/>
                  </a:lnTo>
                  <a:lnTo>
                    <a:pt x="159581" y="31688"/>
                  </a:lnTo>
                  <a:lnTo>
                    <a:pt x="197096" y="23265"/>
                  </a:lnTo>
                  <a:lnTo>
                    <a:pt x="233965" y="19241"/>
                  </a:lnTo>
                  <a:lnTo>
                    <a:pt x="278225" y="11758"/>
                  </a:lnTo>
                  <a:lnTo>
                    <a:pt x="322364" y="4910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71"/>
            <p:cNvSpPr/>
            <p:nvPr>
              <p:custDataLst>
                <p:tags r:id="rId221"/>
              </p:custDataLst>
            </p:nvPr>
          </p:nvSpPr>
          <p:spPr>
            <a:xfrm>
              <a:off x="3276600" y="1263874"/>
              <a:ext cx="219076" cy="250602"/>
            </a:xfrm>
            <a:custGeom>
              <a:avLst/>
              <a:gdLst/>
              <a:ahLst/>
              <a:cxnLst/>
              <a:rect l="0" t="0" r="0" b="0"/>
              <a:pathLst>
                <a:path w="219076" h="250602">
                  <a:moveTo>
                    <a:pt x="219075" y="31526"/>
                  </a:moveTo>
                  <a:lnTo>
                    <a:pt x="219075" y="31526"/>
                  </a:lnTo>
                  <a:lnTo>
                    <a:pt x="219075" y="1866"/>
                  </a:lnTo>
                  <a:lnTo>
                    <a:pt x="216958" y="111"/>
                  </a:lnTo>
                  <a:lnTo>
                    <a:pt x="213431" y="0"/>
                  </a:lnTo>
                  <a:lnTo>
                    <a:pt x="204925" y="2698"/>
                  </a:lnTo>
                  <a:lnTo>
                    <a:pt x="197616" y="7424"/>
                  </a:lnTo>
                  <a:lnTo>
                    <a:pt x="170715" y="50434"/>
                  </a:lnTo>
                  <a:lnTo>
                    <a:pt x="138545" y="92695"/>
                  </a:lnTo>
                  <a:lnTo>
                    <a:pt x="103920" y="137722"/>
                  </a:lnTo>
                  <a:lnTo>
                    <a:pt x="75947" y="174822"/>
                  </a:lnTo>
                  <a:lnTo>
                    <a:pt x="50372" y="204159"/>
                  </a:lnTo>
                  <a:lnTo>
                    <a:pt x="0" y="25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072"/>
            <p:cNvSpPr/>
            <p:nvPr>
              <p:custDataLst>
                <p:tags r:id="rId222"/>
              </p:custDataLst>
            </p:nvPr>
          </p:nvSpPr>
          <p:spPr>
            <a:xfrm>
              <a:off x="3286125" y="1219200"/>
              <a:ext cx="209551" cy="238126"/>
            </a:xfrm>
            <a:custGeom>
              <a:avLst/>
              <a:gdLst/>
              <a:ahLst/>
              <a:cxnLst/>
              <a:rect l="0" t="0" r="0" b="0"/>
              <a:pathLst>
                <a:path w="209551" h="2381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40704" y="39772"/>
                  </a:lnTo>
                  <a:lnTo>
                    <a:pt x="80423" y="83123"/>
                  </a:lnTo>
                  <a:lnTo>
                    <a:pt x="120897" y="130023"/>
                  </a:lnTo>
                  <a:lnTo>
                    <a:pt x="159701" y="172032"/>
                  </a:lnTo>
                  <a:lnTo>
                    <a:pt x="192221" y="219078"/>
                  </a:lnTo>
                  <a:lnTo>
                    <a:pt x="2095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51"/>
          <p:cNvGrpSpPr/>
          <p:nvPr/>
        </p:nvGrpSpPr>
        <p:grpSpPr>
          <a:xfrm>
            <a:off x="3857625" y="1314450"/>
            <a:ext cx="266701" cy="102551"/>
            <a:chOff x="3857625" y="1314450"/>
            <a:chExt cx="266701" cy="102551"/>
          </a:xfrm>
        </p:grpSpPr>
        <p:sp>
          <p:nvSpPr>
            <p:cNvPr id="79" name="SMARTInkShape-2073"/>
            <p:cNvSpPr/>
            <p:nvPr>
              <p:custDataLst>
                <p:tags r:id="rId218"/>
              </p:custDataLst>
            </p:nvPr>
          </p:nvSpPr>
          <p:spPr>
            <a:xfrm>
              <a:off x="3857625" y="13144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6"/>
                  </a:lnTo>
                  <a:lnTo>
                    <a:pt x="16267" y="8642"/>
                  </a:lnTo>
                  <a:lnTo>
                    <a:pt x="63094" y="9409"/>
                  </a:lnTo>
                  <a:lnTo>
                    <a:pt x="99245" y="9491"/>
                  </a:lnTo>
                  <a:lnTo>
                    <a:pt x="136768" y="9515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74"/>
            <p:cNvSpPr/>
            <p:nvPr>
              <p:custDataLst>
                <p:tags r:id="rId219"/>
              </p:custDataLst>
            </p:nvPr>
          </p:nvSpPr>
          <p:spPr>
            <a:xfrm>
              <a:off x="3923732" y="1381125"/>
              <a:ext cx="200594" cy="35876"/>
            </a:xfrm>
            <a:custGeom>
              <a:avLst/>
              <a:gdLst/>
              <a:ahLst/>
              <a:cxnLst/>
              <a:rect l="0" t="0" r="0" b="0"/>
              <a:pathLst>
                <a:path w="200594" h="35876">
                  <a:moveTo>
                    <a:pt x="19618" y="0"/>
                  </a:moveTo>
                  <a:lnTo>
                    <a:pt x="19618" y="0"/>
                  </a:lnTo>
                  <a:lnTo>
                    <a:pt x="1304" y="18314"/>
                  </a:lnTo>
                  <a:lnTo>
                    <a:pt x="0" y="22793"/>
                  </a:lnTo>
                  <a:lnTo>
                    <a:pt x="1248" y="26837"/>
                  </a:lnTo>
                  <a:lnTo>
                    <a:pt x="4196" y="30591"/>
                  </a:lnTo>
                  <a:lnTo>
                    <a:pt x="13117" y="34763"/>
                  </a:lnTo>
                  <a:lnTo>
                    <a:pt x="18459" y="35875"/>
                  </a:lnTo>
                  <a:lnTo>
                    <a:pt x="59566" y="31114"/>
                  </a:lnTo>
                  <a:lnTo>
                    <a:pt x="91348" y="29704"/>
                  </a:lnTo>
                  <a:lnTo>
                    <a:pt x="123817" y="26254"/>
                  </a:lnTo>
                  <a:lnTo>
                    <a:pt x="20059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52"/>
          <p:cNvGrpSpPr/>
          <p:nvPr/>
        </p:nvGrpSpPr>
        <p:grpSpPr>
          <a:xfrm>
            <a:off x="4613636" y="1114425"/>
            <a:ext cx="815615" cy="714376"/>
            <a:chOff x="4613636" y="1114425"/>
            <a:chExt cx="815615" cy="714376"/>
          </a:xfrm>
        </p:grpSpPr>
        <p:sp>
          <p:nvSpPr>
            <p:cNvPr id="82" name="SMARTInkShape-2075"/>
            <p:cNvSpPr/>
            <p:nvPr>
              <p:custDataLst>
                <p:tags r:id="rId211"/>
              </p:custDataLst>
            </p:nvPr>
          </p:nvSpPr>
          <p:spPr>
            <a:xfrm>
              <a:off x="4613636" y="1114425"/>
              <a:ext cx="310790" cy="276142"/>
            </a:xfrm>
            <a:custGeom>
              <a:avLst/>
              <a:gdLst/>
              <a:ahLst/>
              <a:cxnLst/>
              <a:rect l="0" t="0" r="0" b="0"/>
              <a:pathLst>
                <a:path w="310790" h="276142">
                  <a:moveTo>
                    <a:pt x="282214" y="0"/>
                  </a:moveTo>
                  <a:lnTo>
                    <a:pt x="282214" y="0"/>
                  </a:lnTo>
                  <a:lnTo>
                    <a:pt x="300837" y="0"/>
                  </a:lnTo>
                  <a:lnTo>
                    <a:pt x="291024" y="0"/>
                  </a:lnTo>
                  <a:lnTo>
                    <a:pt x="248271" y="16402"/>
                  </a:lnTo>
                  <a:lnTo>
                    <a:pt x="208991" y="31619"/>
                  </a:lnTo>
                  <a:lnTo>
                    <a:pt x="161786" y="47359"/>
                  </a:lnTo>
                  <a:lnTo>
                    <a:pt x="121573" y="69044"/>
                  </a:lnTo>
                  <a:lnTo>
                    <a:pt x="98797" y="83605"/>
                  </a:lnTo>
                  <a:lnTo>
                    <a:pt x="90086" y="87487"/>
                  </a:lnTo>
                  <a:lnTo>
                    <a:pt x="85337" y="91133"/>
                  </a:lnTo>
                  <a:lnTo>
                    <a:pt x="83230" y="94622"/>
                  </a:lnTo>
                  <a:lnTo>
                    <a:pt x="82883" y="98006"/>
                  </a:lnTo>
                  <a:lnTo>
                    <a:pt x="84768" y="101321"/>
                  </a:lnTo>
                  <a:lnTo>
                    <a:pt x="92507" y="107826"/>
                  </a:lnTo>
                  <a:lnTo>
                    <a:pt x="131173" y="123809"/>
                  </a:lnTo>
                  <a:lnTo>
                    <a:pt x="168955" y="134210"/>
                  </a:lnTo>
                  <a:lnTo>
                    <a:pt x="178254" y="142905"/>
                  </a:lnTo>
                  <a:lnTo>
                    <a:pt x="180100" y="148186"/>
                  </a:lnTo>
                  <a:lnTo>
                    <a:pt x="179327" y="159699"/>
                  </a:lnTo>
                  <a:lnTo>
                    <a:pt x="169812" y="171872"/>
                  </a:lnTo>
                  <a:lnTo>
                    <a:pt x="154999" y="183279"/>
                  </a:lnTo>
                  <a:lnTo>
                    <a:pt x="116797" y="202048"/>
                  </a:lnTo>
                  <a:lnTo>
                    <a:pt x="81155" y="219674"/>
                  </a:lnTo>
                  <a:lnTo>
                    <a:pt x="43782" y="235480"/>
                  </a:lnTo>
                  <a:lnTo>
                    <a:pt x="8398" y="250303"/>
                  </a:lnTo>
                  <a:lnTo>
                    <a:pt x="4420" y="254710"/>
                  </a:lnTo>
                  <a:lnTo>
                    <a:pt x="0" y="265252"/>
                  </a:lnTo>
                  <a:lnTo>
                    <a:pt x="938" y="268909"/>
                  </a:lnTo>
                  <a:lnTo>
                    <a:pt x="3680" y="271348"/>
                  </a:lnTo>
                  <a:lnTo>
                    <a:pt x="7625" y="272974"/>
                  </a:lnTo>
                  <a:lnTo>
                    <a:pt x="44373" y="275583"/>
                  </a:lnTo>
                  <a:lnTo>
                    <a:pt x="83214" y="276035"/>
                  </a:lnTo>
                  <a:lnTo>
                    <a:pt x="120039" y="276141"/>
                  </a:lnTo>
                  <a:lnTo>
                    <a:pt x="161100" y="273365"/>
                  </a:lnTo>
                  <a:lnTo>
                    <a:pt x="200869" y="269662"/>
                  </a:lnTo>
                  <a:lnTo>
                    <a:pt x="248116" y="266519"/>
                  </a:lnTo>
                  <a:lnTo>
                    <a:pt x="310789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76"/>
            <p:cNvSpPr/>
            <p:nvPr>
              <p:custDataLst>
                <p:tags r:id="rId212"/>
              </p:custDataLst>
            </p:nvPr>
          </p:nvSpPr>
          <p:spPr>
            <a:xfrm>
              <a:off x="5067300" y="1152525"/>
              <a:ext cx="171451" cy="200026"/>
            </a:xfrm>
            <a:custGeom>
              <a:avLst/>
              <a:gdLst/>
              <a:ahLst/>
              <a:cxnLst/>
              <a:rect l="0" t="0" r="0" b="0"/>
              <a:pathLst>
                <a:path w="171451" h="2000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34294" y="37198"/>
                  </a:lnTo>
                  <a:lnTo>
                    <a:pt x="70407" y="78394"/>
                  </a:lnTo>
                  <a:lnTo>
                    <a:pt x="99868" y="119241"/>
                  </a:lnTo>
                  <a:lnTo>
                    <a:pt x="130933" y="161523"/>
                  </a:lnTo>
                  <a:lnTo>
                    <a:pt x="1714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77"/>
            <p:cNvSpPr/>
            <p:nvPr>
              <p:custDataLst>
                <p:tags r:id="rId213"/>
              </p:custDataLst>
            </p:nvPr>
          </p:nvSpPr>
          <p:spPr>
            <a:xfrm>
              <a:off x="5057775" y="1138395"/>
              <a:ext cx="219076" cy="280831"/>
            </a:xfrm>
            <a:custGeom>
              <a:avLst/>
              <a:gdLst/>
              <a:ahLst/>
              <a:cxnLst/>
              <a:rect l="0" t="0" r="0" b="0"/>
              <a:pathLst>
                <a:path w="219076" h="280831">
                  <a:moveTo>
                    <a:pt x="219075" y="14130"/>
                  </a:moveTo>
                  <a:lnTo>
                    <a:pt x="219075" y="14130"/>
                  </a:lnTo>
                  <a:lnTo>
                    <a:pt x="219075" y="9074"/>
                  </a:lnTo>
                  <a:lnTo>
                    <a:pt x="216253" y="3769"/>
                  </a:lnTo>
                  <a:lnTo>
                    <a:pt x="214019" y="873"/>
                  </a:lnTo>
                  <a:lnTo>
                    <a:pt x="211471" y="0"/>
                  </a:lnTo>
                  <a:lnTo>
                    <a:pt x="208714" y="477"/>
                  </a:lnTo>
                  <a:lnTo>
                    <a:pt x="205818" y="1853"/>
                  </a:lnTo>
                  <a:lnTo>
                    <a:pt x="174018" y="44136"/>
                  </a:lnTo>
                  <a:lnTo>
                    <a:pt x="138078" y="87696"/>
                  </a:lnTo>
                  <a:lnTo>
                    <a:pt x="109435" y="124908"/>
                  </a:lnTo>
                  <a:lnTo>
                    <a:pt x="84284" y="161723"/>
                  </a:lnTo>
                  <a:lnTo>
                    <a:pt x="50162" y="206503"/>
                  </a:lnTo>
                  <a:lnTo>
                    <a:pt x="22755" y="247680"/>
                  </a:lnTo>
                  <a:lnTo>
                    <a:pt x="0" y="28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78"/>
            <p:cNvSpPr/>
            <p:nvPr>
              <p:custDataLst>
                <p:tags r:id="rId214"/>
              </p:custDataLst>
            </p:nvPr>
          </p:nvSpPr>
          <p:spPr>
            <a:xfrm>
              <a:off x="5343525" y="13239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8467" y="18363"/>
                  </a:lnTo>
                  <a:lnTo>
                    <a:pt x="588" y="5881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79"/>
            <p:cNvSpPr/>
            <p:nvPr>
              <p:custDataLst>
                <p:tags r:id="rId215"/>
              </p:custDataLst>
            </p:nvPr>
          </p:nvSpPr>
          <p:spPr>
            <a:xfrm>
              <a:off x="5334000" y="1228725"/>
              <a:ext cx="46657" cy="28425"/>
            </a:xfrm>
            <a:custGeom>
              <a:avLst/>
              <a:gdLst/>
              <a:ahLst/>
              <a:cxnLst/>
              <a:rect l="0" t="0" r="0" b="0"/>
              <a:pathLst>
                <a:path w="46657" h="28425">
                  <a:moveTo>
                    <a:pt x="28575" y="9525"/>
                  </a:moveTo>
                  <a:lnTo>
                    <a:pt x="28575" y="9525"/>
                  </a:lnTo>
                  <a:lnTo>
                    <a:pt x="18462" y="9525"/>
                  </a:lnTo>
                  <a:lnTo>
                    <a:pt x="10675" y="12347"/>
                  </a:lnTo>
                  <a:lnTo>
                    <a:pt x="7116" y="14581"/>
                  </a:lnTo>
                  <a:lnTo>
                    <a:pt x="4744" y="17129"/>
                  </a:lnTo>
                  <a:lnTo>
                    <a:pt x="624" y="26859"/>
                  </a:lnTo>
                  <a:lnTo>
                    <a:pt x="5922" y="27812"/>
                  </a:lnTo>
                  <a:lnTo>
                    <a:pt x="21513" y="28424"/>
                  </a:lnTo>
                  <a:lnTo>
                    <a:pt x="36596" y="23474"/>
                  </a:lnTo>
                  <a:lnTo>
                    <a:pt x="40272" y="20941"/>
                  </a:lnTo>
                  <a:lnTo>
                    <a:pt x="44357" y="15304"/>
                  </a:lnTo>
                  <a:lnTo>
                    <a:pt x="46656" y="6181"/>
                  </a:lnTo>
                  <a:lnTo>
                    <a:pt x="44862" y="4121"/>
                  </a:lnTo>
                  <a:lnTo>
                    <a:pt x="37225" y="18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80"/>
            <p:cNvSpPr/>
            <p:nvPr>
              <p:custDataLst>
                <p:tags r:id="rId216"/>
              </p:custDataLst>
            </p:nvPr>
          </p:nvSpPr>
          <p:spPr>
            <a:xfrm>
              <a:off x="4791075" y="1552575"/>
              <a:ext cx="638176" cy="9526"/>
            </a:xfrm>
            <a:custGeom>
              <a:avLst/>
              <a:gdLst/>
              <a:ahLst/>
              <a:cxnLst/>
              <a:rect l="0" t="0" r="0" b="0"/>
              <a:pathLst>
                <a:path w="638176" h="9526">
                  <a:moveTo>
                    <a:pt x="0" y="0"/>
                  </a:moveTo>
                  <a:lnTo>
                    <a:pt x="0" y="0"/>
                  </a:lnTo>
                  <a:lnTo>
                    <a:pt x="44267" y="7539"/>
                  </a:lnTo>
                  <a:lnTo>
                    <a:pt x="81908" y="8937"/>
                  </a:lnTo>
                  <a:lnTo>
                    <a:pt x="118813" y="9351"/>
                  </a:lnTo>
                  <a:lnTo>
                    <a:pt x="160440" y="9473"/>
                  </a:lnTo>
                  <a:lnTo>
                    <a:pt x="202407" y="9510"/>
                  </a:lnTo>
                  <a:lnTo>
                    <a:pt x="248356" y="9520"/>
                  </a:lnTo>
                  <a:lnTo>
                    <a:pt x="280772" y="9523"/>
                  </a:lnTo>
                  <a:lnTo>
                    <a:pt x="316345" y="9524"/>
                  </a:lnTo>
                  <a:lnTo>
                    <a:pt x="350501" y="9525"/>
                  </a:lnTo>
                  <a:lnTo>
                    <a:pt x="383320" y="9525"/>
                  </a:lnTo>
                  <a:lnTo>
                    <a:pt x="415545" y="9525"/>
                  </a:lnTo>
                  <a:lnTo>
                    <a:pt x="447506" y="9525"/>
                  </a:lnTo>
                  <a:lnTo>
                    <a:pt x="479349" y="9525"/>
                  </a:lnTo>
                  <a:lnTo>
                    <a:pt x="525969" y="9525"/>
                  </a:lnTo>
                  <a:lnTo>
                    <a:pt x="569181" y="9525"/>
                  </a:lnTo>
                  <a:lnTo>
                    <a:pt x="614910" y="9525"/>
                  </a:lnTo>
                  <a:lnTo>
                    <a:pt x="6381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81"/>
            <p:cNvSpPr/>
            <p:nvPr>
              <p:custDataLst>
                <p:tags r:id="rId217"/>
              </p:custDataLst>
            </p:nvPr>
          </p:nvSpPr>
          <p:spPr>
            <a:xfrm>
              <a:off x="5020068" y="1676642"/>
              <a:ext cx="159602" cy="152159"/>
            </a:xfrm>
            <a:custGeom>
              <a:avLst/>
              <a:gdLst/>
              <a:ahLst/>
              <a:cxnLst/>
              <a:rect l="0" t="0" r="0" b="0"/>
              <a:pathLst>
                <a:path w="159602" h="152159">
                  <a:moveTo>
                    <a:pt x="18657" y="18808"/>
                  </a:moveTo>
                  <a:lnTo>
                    <a:pt x="18657" y="18808"/>
                  </a:lnTo>
                  <a:lnTo>
                    <a:pt x="13601" y="23864"/>
                  </a:lnTo>
                  <a:lnTo>
                    <a:pt x="11118" y="29169"/>
                  </a:lnTo>
                  <a:lnTo>
                    <a:pt x="9210" y="72109"/>
                  </a:lnTo>
                  <a:lnTo>
                    <a:pt x="8081" y="107928"/>
                  </a:lnTo>
                  <a:lnTo>
                    <a:pt x="2588" y="123648"/>
                  </a:lnTo>
                  <a:lnTo>
                    <a:pt x="1594" y="124685"/>
                  </a:lnTo>
                  <a:lnTo>
                    <a:pt x="932" y="124318"/>
                  </a:lnTo>
                  <a:lnTo>
                    <a:pt x="0" y="113688"/>
                  </a:lnTo>
                  <a:lnTo>
                    <a:pt x="10020" y="74655"/>
                  </a:lnTo>
                  <a:lnTo>
                    <a:pt x="23542" y="33772"/>
                  </a:lnTo>
                  <a:lnTo>
                    <a:pt x="33529" y="19108"/>
                  </a:lnTo>
                  <a:lnTo>
                    <a:pt x="45022" y="9064"/>
                  </a:lnTo>
                  <a:lnTo>
                    <a:pt x="57186" y="3894"/>
                  </a:lnTo>
                  <a:lnTo>
                    <a:pt x="101232" y="0"/>
                  </a:lnTo>
                  <a:lnTo>
                    <a:pt x="113918" y="5510"/>
                  </a:lnTo>
                  <a:lnTo>
                    <a:pt x="134253" y="21238"/>
                  </a:lnTo>
                  <a:lnTo>
                    <a:pt x="148461" y="49744"/>
                  </a:lnTo>
                  <a:lnTo>
                    <a:pt x="159601" y="85206"/>
                  </a:lnTo>
                  <a:lnTo>
                    <a:pt x="152007" y="15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453"/>
          <p:cNvGrpSpPr/>
          <p:nvPr/>
        </p:nvGrpSpPr>
        <p:grpSpPr>
          <a:xfrm>
            <a:off x="771525" y="2300445"/>
            <a:ext cx="875308" cy="426881"/>
            <a:chOff x="771525" y="2300445"/>
            <a:chExt cx="875308" cy="426881"/>
          </a:xfrm>
        </p:grpSpPr>
        <p:sp>
          <p:nvSpPr>
            <p:cNvPr id="90" name="SMARTInkShape-2082"/>
            <p:cNvSpPr/>
            <p:nvPr>
              <p:custDataLst>
                <p:tags r:id="rId204"/>
              </p:custDataLst>
            </p:nvPr>
          </p:nvSpPr>
          <p:spPr>
            <a:xfrm>
              <a:off x="771525" y="2317254"/>
              <a:ext cx="98456" cy="308169"/>
            </a:xfrm>
            <a:custGeom>
              <a:avLst/>
              <a:gdLst/>
              <a:ahLst/>
              <a:cxnLst/>
              <a:rect l="0" t="0" r="0" b="0"/>
              <a:pathLst>
                <a:path w="98456" h="308169">
                  <a:moveTo>
                    <a:pt x="0" y="73521"/>
                  </a:moveTo>
                  <a:lnTo>
                    <a:pt x="0" y="73521"/>
                  </a:lnTo>
                  <a:lnTo>
                    <a:pt x="5057" y="73521"/>
                  </a:lnTo>
                  <a:lnTo>
                    <a:pt x="10361" y="79165"/>
                  </a:lnTo>
                  <a:lnTo>
                    <a:pt x="15188" y="88729"/>
                  </a:lnTo>
                  <a:lnTo>
                    <a:pt x="18542" y="128414"/>
                  </a:lnTo>
                  <a:lnTo>
                    <a:pt x="29344" y="173282"/>
                  </a:lnTo>
                  <a:lnTo>
                    <a:pt x="36947" y="219773"/>
                  </a:lnTo>
                  <a:lnTo>
                    <a:pt x="37872" y="265315"/>
                  </a:lnTo>
                  <a:lnTo>
                    <a:pt x="38087" y="308168"/>
                  </a:lnTo>
                  <a:lnTo>
                    <a:pt x="35276" y="280104"/>
                  </a:lnTo>
                  <a:lnTo>
                    <a:pt x="24842" y="234272"/>
                  </a:lnTo>
                  <a:lnTo>
                    <a:pt x="20194" y="187354"/>
                  </a:lnTo>
                  <a:lnTo>
                    <a:pt x="19389" y="146643"/>
                  </a:lnTo>
                  <a:lnTo>
                    <a:pt x="19151" y="111415"/>
                  </a:lnTo>
                  <a:lnTo>
                    <a:pt x="20138" y="70520"/>
                  </a:lnTo>
                  <a:lnTo>
                    <a:pt x="29417" y="30007"/>
                  </a:lnTo>
                  <a:lnTo>
                    <a:pt x="36385" y="6365"/>
                  </a:lnTo>
                  <a:lnTo>
                    <a:pt x="40132" y="3350"/>
                  </a:lnTo>
                  <a:lnTo>
                    <a:pt x="52761" y="0"/>
                  </a:lnTo>
                  <a:lnTo>
                    <a:pt x="58458" y="1224"/>
                  </a:lnTo>
                  <a:lnTo>
                    <a:pt x="67609" y="8228"/>
                  </a:lnTo>
                  <a:lnTo>
                    <a:pt x="83767" y="29128"/>
                  </a:lnTo>
                  <a:lnTo>
                    <a:pt x="96904" y="60485"/>
                  </a:lnTo>
                  <a:lnTo>
                    <a:pt x="98455" y="78663"/>
                  </a:lnTo>
                  <a:lnTo>
                    <a:pt x="95883" y="107580"/>
                  </a:lnTo>
                  <a:lnTo>
                    <a:pt x="87065" y="120761"/>
                  </a:lnTo>
                  <a:lnTo>
                    <a:pt x="73620" y="131559"/>
                  </a:lnTo>
                  <a:lnTo>
                    <a:pt x="60590" y="136357"/>
                  </a:lnTo>
                  <a:lnTo>
                    <a:pt x="55210" y="136578"/>
                  </a:lnTo>
                  <a:lnTo>
                    <a:pt x="28575" y="121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83"/>
            <p:cNvSpPr/>
            <p:nvPr>
              <p:custDataLst>
                <p:tags r:id="rId205"/>
              </p:custDataLst>
            </p:nvPr>
          </p:nvSpPr>
          <p:spPr>
            <a:xfrm>
              <a:off x="1000241" y="2300445"/>
              <a:ext cx="9410" cy="290356"/>
            </a:xfrm>
            <a:custGeom>
              <a:avLst/>
              <a:gdLst/>
              <a:ahLst/>
              <a:cxnLst/>
              <a:rect l="0" t="0" r="0" b="0"/>
              <a:pathLst>
                <a:path w="9410" h="290356">
                  <a:moveTo>
                    <a:pt x="9409" y="14130"/>
                  </a:moveTo>
                  <a:lnTo>
                    <a:pt x="9409" y="14130"/>
                  </a:lnTo>
                  <a:lnTo>
                    <a:pt x="9409" y="9074"/>
                  </a:lnTo>
                  <a:lnTo>
                    <a:pt x="6587" y="3769"/>
                  </a:lnTo>
                  <a:lnTo>
                    <a:pt x="4352" y="872"/>
                  </a:lnTo>
                  <a:lnTo>
                    <a:pt x="2863" y="0"/>
                  </a:lnTo>
                  <a:lnTo>
                    <a:pt x="1870" y="477"/>
                  </a:lnTo>
                  <a:lnTo>
                    <a:pt x="1208" y="1853"/>
                  </a:lnTo>
                  <a:lnTo>
                    <a:pt x="0" y="49192"/>
                  </a:lnTo>
                  <a:lnTo>
                    <a:pt x="965" y="95217"/>
                  </a:lnTo>
                  <a:lnTo>
                    <a:pt x="7428" y="135353"/>
                  </a:lnTo>
                  <a:lnTo>
                    <a:pt x="9018" y="178128"/>
                  </a:lnTo>
                  <a:lnTo>
                    <a:pt x="9293" y="215357"/>
                  </a:lnTo>
                  <a:lnTo>
                    <a:pt x="9386" y="259078"/>
                  </a:lnTo>
                  <a:lnTo>
                    <a:pt x="9409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84"/>
            <p:cNvSpPr/>
            <p:nvPr>
              <p:custDataLst>
                <p:tags r:id="rId206"/>
              </p:custDataLst>
            </p:nvPr>
          </p:nvSpPr>
          <p:spPr>
            <a:xfrm>
              <a:off x="1071661" y="2457450"/>
              <a:ext cx="202739" cy="269876"/>
            </a:xfrm>
            <a:custGeom>
              <a:avLst/>
              <a:gdLst/>
              <a:ahLst/>
              <a:cxnLst/>
              <a:rect l="0" t="0" r="0" b="0"/>
              <a:pathLst>
                <a:path w="202739" h="269876">
                  <a:moveTo>
                    <a:pt x="14189" y="0"/>
                  </a:moveTo>
                  <a:lnTo>
                    <a:pt x="14189" y="0"/>
                  </a:lnTo>
                  <a:lnTo>
                    <a:pt x="9132" y="5056"/>
                  </a:lnTo>
                  <a:lnTo>
                    <a:pt x="6650" y="13183"/>
                  </a:lnTo>
                  <a:lnTo>
                    <a:pt x="2430" y="29659"/>
                  </a:lnTo>
                  <a:lnTo>
                    <a:pt x="0" y="35648"/>
                  </a:lnTo>
                  <a:lnTo>
                    <a:pt x="2645" y="74618"/>
                  </a:lnTo>
                  <a:lnTo>
                    <a:pt x="5124" y="101131"/>
                  </a:lnTo>
                  <a:lnTo>
                    <a:pt x="7087" y="105521"/>
                  </a:lnTo>
                  <a:lnTo>
                    <a:pt x="9455" y="108447"/>
                  </a:lnTo>
                  <a:lnTo>
                    <a:pt x="14907" y="111699"/>
                  </a:lnTo>
                  <a:lnTo>
                    <a:pt x="17843" y="112566"/>
                  </a:lnTo>
                  <a:lnTo>
                    <a:pt x="20858" y="112086"/>
                  </a:lnTo>
                  <a:lnTo>
                    <a:pt x="27031" y="108730"/>
                  </a:lnTo>
                  <a:lnTo>
                    <a:pt x="50322" y="77035"/>
                  </a:lnTo>
                  <a:lnTo>
                    <a:pt x="66847" y="39072"/>
                  </a:lnTo>
                  <a:lnTo>
                    <a:pt x="70008" y="26511"/>
                  </a:lnTo>
                  <a:lnTo>
                    <a:pt x="70452" y="26141"/>
                  </a:lnTo>
                  <a:lnTo>
                    <a:pt x="70747" y="26952"/>
                  </a:lnTo>
                  <a:lnTo>
                    <a:pt x="102803" y="73680"/>
                  </a:lnTo>
                  <a:lnTo>
                    <a:pt x="108190" y="77695"/>
                  </a:lnTo>
                  <a:lnTo>
                    <a:pt x="135998" y="83346"/>
                  </a:lnTo>
                  <a:lnTo>
                    <a:pt x="160935" y="79963"/>
                  </a:lnTo>
                  <a:lnTo>
                    <a:pt x="175012" y="69406"/>
                  </a:lnTo>
                  <a:lnTo>
                    <a:pt x="196240" y="41814"/>
                  </a:lnTo>
                  <a:lnTo>
                    <a:pt x="197998" y="35285"/>
                  </a:lnTo>
                  <a:lnTo>
                    <a:pt x="197129" y="22385"/>
                  </a:lnTo>
                  <a:lnTo>
                    <a:pt x="193215" y="12418"/>
                  </a:lnTo>
                  <a:lnTo>
                    <a:pt x="190690" y="8279"/>
                  </a:lnTo>
                  <a:lnTo>
                    <a:pt x="185062" y="3680"/>
                  </a:lnTo>
                  <a:lnTo>
                    <a:pt x="182079" y="2453"/>
                  </a:lnTo>
                  <a:lnTo>
                    <a:pt x="173121" y="3912"/>
                  </a:lnTo>
                  <a:lnTo>
                    <a:pt x="167768" y="5783"/>
                  </a:lnTo>
                  <a:lnTo>
                    <a:pt x="164200" y="9147"/>
                  </a:lnTo>
                  <a:lnTo>
                    <a:pt x="160236" y="18529"/>
                  </a:lnTo>
                  <a:lnTo>
                    <a:pt x="158004" y="30655"/>
                  </a:lnTo>
                  <a:lnTo>
                    <a:pt x="160304" y="37613"/>
                  </a:lnTo>
                  <a:lnTo>
                    <a:pt x="162399" y="40951"/>
                  </a:lnTo>
                  <a:lnTo>
                    <a:pt x="164854" y="43175"/>
                  </a:lnTo>
                  <a:lnTo>
                    <a:pt x="170404" y="45647"/>
                  </a:lnTo>
                  <a:lnTo>
                    <a:pt x="193299" y="47574"/>
                  </a:lnTo>
                  <a:lnTo>
                    <a:pt x="194612" y="57723"/>
                  </a:lnTo>
                  <a:lnTo>
                    <a:pt x="196113" y="95324"/>
                  </a:lnTo>
                  <a:lnTo>
                    <a:pt x="201678" y="132196"/>
                  </a:lnTo>
                  <a:lnTo>
                    <a:pt x="202738" y="174048"/>
                  </a:lnTo>
                  <a:lnTo>
                    <a:pt x="196974" y="220529"/>
                  </a:lnTo>
                  <a:lnTo>
                    <a:pt x="193852" y="241946"/>
                  </a:lnTo>
                  <a:lnTo>
                    <a:pt x="181252" y="259954"/>
                  </a:lnTo>
                  <a:lnTo>
                    <a:pt x="173812" y="268288"/>
                  </a:lnTo>
                  <a:lnTo>
                    <a:pt x="169287" y="269875"/>
                  </a:lnTo>
                  <a:lnTo>
                    <a:pt x="158616" y="268817"/>
                  </a:lnTo>
                  <a:lnTo>
                    <a:pt x="149640" y="261996"/>
                  </a:lnTo>
                  <a:lnTo>
                    <a:pt x="145765" y="257214"/>
                  </a:lnTo>
                  <a:lnTo>
                    <a:pt x="138014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85"/>
            <p:cNvSpPr/>
            <p:nvPr>
              <p:custDataLst>
                <p:tags r:id="rId207"/>
              </p:custDataLst>
            </p:nvPr>
          </p:nvSpPr>
          <p:spPr>
            <a:xfrm>
              <a:off x="1343025" y="25050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86"/>
            <p:cNvSpPr/>
            <p:nvPr>
              <p:custDataLst>
                <p:tags r:id="rId208"/>
              </p:custDataLst>
            </p:nvPr>
          </p:nvSpPr>
          <p:spPr>
            <a:xfrm>
              <a:off x="1515799" y="2457450"/>
              <a:ext cx="8202" cy="76201"/>
            </a:xfrm>
            <a:custGeom>
              <a:avLst/>
              <a:gdLst/>
              <a:ahLst/>
              <a:cxnLst/>
              <a:rect l="0" t="0" r="0" b="0"/>
              <a:pathLst>
                <a:path w="8202" h="76201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3145" y="13258"/>
                  </a:lnTo>
                  <a:lnTo>
                    <a:pt x="662" y="22120"/>
                  </a:lnTo>
                  <a:lnTo>
                    <a:pt x="0" y="27447"/>
                  </a:lnTo>
                  <a:lnTo>
                    <a:pt x="820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87"/>
            <p:cNvSpPr/>
            <p:nvPr>
              <p:custDataLst>
                <p:tags r:id="rId209"/>
              </p:custDataLst>
            </p:nvPr>
          </p:nvSpPr>
          <p:spPr>
            <a:xfrm>
              <a:off x="1487224" y="2371725"/>
              <a:ext cx="8202" cy="28576"/>
            </a:xfrm>
            <a:custGeom>
              <a:avLst/>
              <a:gdLst/>
              <a:ahLst/>
              <a:cxnLst/>
              <a:rect l="0" t="0" r="0" b="0"/>
              <a:pathLst>
                <a:path w="8202" h="28576">
                  <a:moveTo>
                    <a:pt x="8201" y="28575"/>
                  </a:moveTo>
                  <a:lnTo>
                    <a:pt x="8201" y="28575"/>
                  </a:lnTo>
                  <a:lnTo>
                    <a:pt x="8201" y="18462"/>
                  </a:lnTo>
                  <a:lnTo>
                    <a:pt x="5379" y="10675"/>
                  </a:lnTo>
                  <a:lnTo>
                    <a:pt x="0" y="2109"/>
                  </a:lnTo>
                  <a:lnTo>
                    <a:pt x="617" y="1406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088"/>
            <p:cNvSpPr/>
            <p:nvPr>
              <p:custDataLst>
                <p:tags r:id="rId210"/>
              </p:custDataLst>
            </p:nvPr>
          </p:nvSpPr>
          <p:spPr>
            <a:xfrm>
              <a:off x="1571625" y="2426135"/>
              <a:ext cx="75208" cy="107516"/>
            </a:xfrm>
            <a:custGeom>
              <a:avLst/>
              <a:gdLst/>
              <a:ahLst/>
              <a:cxnLst/>
              <a:rect l="0" t="0" r="0" b="0"/>
              <a:pathLst>
                <a:path w="75208" h="107516">
                  <a:moveTo>
                    <a:pt x="0" y="2740"/>
                  </a:moveTo>
                  <a:lnTo>
                    <a:pt x="0" y="2740"/>
                  </a:lnTo>
                  <a:lnTo>
                    <a:pt x="0" y="47398"/>
                  </a:lnTo>
                  <a:lnTo>
                    <a:pt x="0" y="86457"/>
                  </a:lnTo>
                  <a:lnTo>
                    <a:pt x="0" y="46969"/>
                  </a:lnTo>
                  <a:lnTo>
                    <a:pt x="1058" y="30864"/>
                  </a:lnTo>
                  <a:lnTo>
                    <a:pt x="5056" y="16651"/>
                  </a:lnTo>
                  <a:lnTo>
                    <a:pt x="13183" y="6100"/>
                  </a:lnTo>
                  <a:lnTo>
                    <a:pt x="18314" y="1805"/>
                  </a:lnTo>
                  <a:lnTo>
                    <a:pt x="23851" y="0"/>
                  </a:lnTo>
                  <a:lnTo>
                    <a:pt x="35648" y="817"/>
                  </a:lnTo>
                  <a:lnTo>
                    <a:pt x="40699" y="3575"/>
                  </a:lnTo>
                  <a:lnTo>
                    <a:pt x="59231" y="26031"/>
                  </a:lnTo>
                  <a:lnTo>
                    <a:pt x="68658" y="42725"/>
                  </a:lnTo>
                  <a:lnTo>
                    <a:pt x="75207" y="83657"/>
                  </a:lnTo>
                  <a:lnTo>
                    <a:pt x="66675" y="107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54"/>
          <p:cNvGrpSpPr/>
          <p:nvPr/>
        </p:nvGrpSpPr>
        <p:grpSpPr>
          <a:xfrm>
            <a:off x="1952625" y="2213837"/>
            <a:ext cx="1343026" cy="348389"/>
            <a:chOff x="1952625" y="2213837"/>
            <a:chExt cx="1343026" cy="348389"/>
          </a:xfrm>
        </p:grpSpPr>
        <p:sp>
          <p:nvSpPr>
            <p:cNvPr id="98" name="SMARTInkShape-2089"/>
            <p:cNvSpPr/>
            <p:nvPr>
              <p:custDataLst>
                <p:tags r:id="rId189"/>
              </p:custDataLst>
            </p:nvPr>
          </p:nvSpPr>
          <p:spPr>
            <a:xfrm>
              <a:off x="3238500" y="2543567"/>
              <a:ext cx="19051" cy="18659"/>
            </a:xfrm>
            <a:custGeom>
              <a:avLst/>
              <a:gdLst/>
              <a:ahLst/>
              <a:cxnLst/>
              <a:rect l="0" t="0" r="0" b="0"/>
              <a:pathLst>
                <a:path w="19051" h="1865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8642" y="928"/>
                  </a:lnTo>
                  <a:lnTo>
                    <a:pt x="9409" y="7844"/>
                  </a:lnTo>
                  <a:lnTo>
                    <a:pt x="1905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090"/>
            <p:cNvSpPr/>
            <p:nvPr>
              <p:custDataLst>
                <p:tags r:id="rId190"/>
              </p:custDataLst>
            </p:nvPr>
          </p:nvSpPr>
          <p:spPr>
            <a:xfrm>
              <a:off x="3286125" y="2390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91"/>
            <p:cNvSpPr/>
            <p:nvPr>
              <p:custDataLst>
                <p:tags r:id="rId191"/>
              </p:custDataLst>
            </p:nvPr>
          </p:nvSpPr>
          <p:spPr>
            <a:xfrm>
              <a:off x="3124200" y="2376723"/>
              <a:ext cx="95251" cy="127663"/>
            </a:xfrm>
            <a:custGeom>
              <a:avLst/>
              <a:gdLst/>
              <a:ahLst/>
              <a:cxnLst/>
              <a:rect l="0" t="0" r="0" b="0"/>
              <a:pathLst>
                <a:path w="95251" h="127663">
                  <a:moveTo>
                    <a:pt x="95250" y="23577"/>
                  </a:moveTo>
                  <a:lnTo>
                    <a:pt x="95250" y="23577"/>
                  </a:lnTo>
                  <a:lnTo>
                    <a:pt x="95250" y="18521"/>
                  </a:lnTo>
                  <a:lnTo>
                    <a:pt x="94192" y="17031"/>
                  </a:lnTo>
                  <a:lnTo>
                    <a:pt x="92428" y="16038"/>
                  </a:lnTo>
                  <a:lnTo>
                    <a:pt x="90194" y="15376"/>
                  </a:lnTo>
                  <a:lnTo>
                    <a:pt x="75953" y="3866"/>
                  </a:lnTo>
                  <a:lnTo>
                    <a:pt x="72860" y="911"/>
                  </a:lnTo>
                  <a:lnTo>
                    <a:pt x="67623" y="0"/>
                  </a:lnTo>
                  <a:lnTo>
                    <a:pt x="53338" y="1809"/>
                  </a:lnTo>
                  <a:lnTo>
                    <a:pt x="37558" y="8778"/>
                  </a:lnTo>
                  <a:lnTo>
                    <a:pt x="34564" y="12653"/>
                  </a:lnTo>
                  <a:lnTo>
                    <a:pt x="30349" y="27161"/>
                  </a:lnTo>
                  <a:lnTo>
                    <a:pt x="29364" y="35048"/>
                  </a:lnTo>
                  <a:lnTo>
                    <a:pt x="38921" y="55551"/>
                  </a:lnTo>
                  <a:lnTo>
                    <a:pt x="63263" y="91287"/>
                  </a:lnTo>
                  <a:lnTo>
                    <a:pt x="65664" y="107374"/>
                  </a:lnTo>
                  <a:lnTo>
                    <a:pt x="63404" y="116559"/>
                  </a:lnTo>
                  <a:lnTo>
                    <a:pt x="61319" y="120490"/>
                  </a:lnTo>
                  <a:lnTo>
                    <a:pt x="57813" y="123111"/>
                  </a:lnTo>
                  <a:lnTo>
                    <a:pt x="48272" y="126022"/>
                  </a:lnTo>
                  <a:lnTo>
                    <a:pt x="25945" y="127662"/>
                  </a:lnTo>
                  <a:lnTo>
                    <a:pt x="14000" y="125223"/>
                  </a:lnTo>
                  <a:lnTo>
                    <a:pt x="9334" y="123091"/>
                  </a:lnTo>
                  <a:lnTo>
                    <a:pt x="6222" y="119553"/>
                  </a:lnTo>
                  <a:lnTo>
                    <a:pt x="0" y="9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092"/>
            <p:cNvSpPr/>
            <p:nvPr>
              <p:custDataLst>
                <p:tags r:id="rId192"/>
              </p:custDataLst>
            </p:nvPr>
          </p:nvSpPr>
          <p:spPr>
            <a:xfrm>
              <a:off x="1952625" y="2416012"/>
              <a:ext cx="95251" cy="108114"/>
            </a:xfrm>
            <a:custGeom>
              <a:avLst/>
              <a:gdLst/>
              <a:ahLst/>
              <a:cxnLst/>
              <a:rect l="0" t="0" r="0" b="0"/>
              <a:pathLst>
                <a:path w="95251" h="108114">
                  <a:moveTo>
                    <a:pt x="0" y="50963"/>
                  </a:moveTo>
                  <a:lnTo>
                    <a:pt x="0" y="50963"/>
                  </a:lnTo>
                  <a:lnTo>
                    <a:pt x="5056" y="50963"/>
                  </a:lnTo>
                  <a:lnTo>
                    <a:pt x="6546" y="52021"/>
                  </a:lnTo>
                  <a:lnTo>
                    <a:pt x="7539" y="53785"/>
                  </a:lnTo>
                  <a:lnTo>
                    <a:pt x="8201" y="56019"/>
                  </a:lnTo>
                  <a:lnTo>
                    <a:pt x="10759" y="57509"/>
                  </a:lnTo>
                  <a:lnTo>
                    <a:pt x="30867" y="60096"/>
                  </a:lnTo>
                  <a:lnTo>
                    <a:pt x="46070" y="60372"/>
                  </a:lnTo>
                  <a:lnTo>
                    <a:pt x="57870" y="54792"/>
                  </a:lnTo>
                  <a:lnTo>
                    <a:pt x="77636" y="39019"/>
                  </a:lnTo>
                  <a:lnTo>
                    <a:pt x="82130" y="32249"/>
                  </a:lnTo>
                  <a:lnTo>
                    <a:pt x="84127" y="24654"/>
                  </a:lnTo>
                  <a:lnTo>
                    <a:pt x="85015" y="14223"/>
                  </a:lnTo>
                  <a:lnTo>
                    <a:pt x="83135" y="9537"/>
                  </a:lnTo>
                  <a:lnTo>
                    <a:pt x="75402" y="1507"/>
                  </a:lnTo>
                  <a:lnTo>
                    <a:pt x="70376" y="0"/>
                  </a:lnTo>
                  <a:lnTo>
                    <a:pt x="59148" y="1149"/>
                  </a:lnTo>
                  <a:lnTo>
                    <a:pt x="47102" y="10832"/>
                  </a:lnTo>
                  <a:lnTo>
                    <a:pt x="27178" y="37862"/>
                  </a:lnTo>
                  <a:lnTo>
                    <a:pt x="21458" y="62251"/>
                  </a:lnTo>
                  <a:lnTo>
                    <a:pt x="22943" y="77499"/>
                  </a:lnTo>
                  <a:lnTo>
                    <a:pt x="24820" y="84529"/>
                  </a:lnTo>
                  <a:lnTo>
                    <a:pt x="32551" y="95161"/>
                  </a:lnTo>
                  <a:lnTo>
                    <a:pt x="37575" y="99479"/>
                  </a:lnTo>
                  <a:lnTo>
                    <a:pt x="48803" y="104275"/>
                  </a:lnTo>
                  <a:lnTo>
                    <a:pt x="95250" y="108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093"/>
            <p:cNvSpPr/>
            <p:nvPr>
              <p:custDataLst>
                <p:tags r:id="rId193"/>
              </p:custDataLst>
            </p:nvPr>
          </p:nvSpPr>
          <p:spPr>
            <a:xfrm>
              <a:off x="2116462" y="2392099"/>
              <a:ext cx="67838" cy="138248"/>
            </a:xfrm>
            <a:custGeom>
              <a:avLst/>
              <a:gdLst/>
              <a:ahLst/>
              <a:cxnLst/>
              <a:rect l="0" t="0" r="0" b="0"/>
              <a:pathLst>
                <a:path w="67838" h="138248">
                  <a:moveTo>
                    <a:pt x="55238" y="8201"/>
                  </a:moveTo>
                  <a:lnTo>
                    <a:pt x="55238" y="8201"/>
                  </a:lnTo>
                  <a:lnTo>
                    <a:pt x="50182" y="8201"/>
                  </a:lnTo>
                  <a:lnTo>
                    <a:pt x="24647" y="0"/>
                  </a:lnTo>
                  <a:lnTo>
                    <a:pt x="21086" y="617"/>
                  </a:lnTo>
                  <a:lnTo>
                    <a:pt x="4540" y="6993"/>
                  </a:lnTo>
                  <a:lnTo>
                    <a:pt x="2389" y="9513"/>
                  </a:lnTo>
                  <a:lnTo>
                    <a:pt x="0" y="17956"/>
                  </a:lnTo>
                  <a:lnTo>
                    <a:pt x="421" y="22113"/>
                  </a:lnTo>
                  <a:lnTo>
                    <a:pt x="3711" y="29553"/>
                  </a:lnTo>
                  <a:lnTo>
                    <a:pt x="46056" y="75090"/>
                  </a:lnTo>
                  <a:lnTo>
                    <a:pt x="66124" y="100318"/>
                  </a:lnTo>
                  <a:lnTo>
                    <a:pt x="67787" y="105596"/>
                  </a:lnTo>
                  <a:lnTo>
                    <a:pt x="67837" y="110172"/>
                  </a:lnTo>
                  <a:lnTo>
                    <a:pt x="66813" y="114282"/>
                  </a:lnTo>
                  <a:lnTo>
                    <a:pt x="55257" y="130179"/>
                  </a:lnTo>
                  <a:lnTo>
                    <a:pt x="44311" y="136496"/>
                  </a:lnTo>
                  <a:lnTo>
                    <a:pt x="38428" y="138182"/>
                  </a:lnTo>
                  <a:lnTo>
                    <a:pt x="33448" y="138247"/>
                  </a:lnTo>
                  <a:lnTo>
                    <a:pt x="25092" y="135496"/>
                  </a:lnTo>
                  <a:lnTo>
                    <a:pt x="22441" y="132223"/>
                  </a:lnTo>
                  <a:lnTo>
                    <a:pt x="17138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094"/>
            <p:cNvSpPr/>
            <p:nvPr>
              <p:custDataLst>
                <p:tags r:id="rId194"/>
              </p:custDataLst>
            </p:nvPr>
          </p:nvSpPr>
          <p:spPr>
            <a:xfrm>
              <a:off x="2257855" y="2258749"/>
              <a:ext cx="36347" cy="271494"/>
            </a:xfrm>
            <a:custGeom>
              <a:avLst/>
              <a:gdLst/>
              <a:ahLst/>
              <a:cxnLst/>
              <a:rect l="0" t="0" r="0" b="0"/>
              <a:pathLst>
                <a:path w="36347" h="271494">
                  <a:moveTo>
                    <a:pt x="28145" y="8201"/>
                  </a:moveTo>
                  <a:lnTo>
                    <a:pt x="28145" y="8201"/>
                  </a:lnTo>
                  <a:lnTo>
                    <a:pt x="28145" y="3145"/>
                  </a:lnTo>
                  <a:lnTo>
                    <a:pt x="29203" y="1655"/>
                  </a:lnTo>
                  <a:lnTo>
                    <a:pt x="30967" y="662"/>
                  </a:lnTo>
                  <a:lnTo>
                    <a:pt x="33201" y="0"/>
                  </a:lnTo>
                  <a:lnTo>
                    <a:pt x="34691" y="617"/>
                  </a:lnTo>
                  <a:lnTo>
                    <a:pt x="35684" y="2087"/>
                  </a:lnTo>
                  <a:lnTo>
                    <a:pt x="36346" y="4125"/>
                  </a:lnTo>
                  <a:lnTo>
                    <a:pt x="28950" y="49118"/>
                  </a:lnTo>
                  <a:lnTo>
                    <a:pt x="25482" y="89465"/>
                  </a:lnTo>
                  <a:lnTo>
                    <a:pt x="19975" y="128558"/>
                  </a:lnTo>
                  <a:lnTo>
                    <a:pt x="13965" y="169686"/>
                  </a:lnTo>
                  <a:lnTo>
                    <a:pt x="8998" y="209237"/>
                  </a:lnTo>
                  <a:lnTo>
                    <a:pt x="537" y="251314"/>
                  </a:lnTo>
                  <a:lnTo>
                    <a:pt x="0" y="263007"/>
                  </a:lnTo>
                  <a:lnTo>
                    <a:pt x="1974" y="266972"/>
                  </a:lnTo>
                  <a:lnTo>
                    <a:pt x="5405" y="269615"/>
                  </a:lnTo>
                  <a:lnTo>
                    <a:pt x="9810" y="271377"/>
                  </a:lnTo>
                  <a:lnTo>
                    <a:pt x="13805" y="271493"/>
                  </a:lnTo>
                  <a:lnTo>
                    <a:pt x="21066" y="268801"/>
                  </a:lnTo>
                  <a:lnTo>
                    <a:pt x="23426" y="266601"/>
                  </a:lnTo>
                  <a:lnTo>
                    <a:pt x="28145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095"/>
            <p:cNvSpPr/>
            <p:nvPr>
              <p:custDataLst>
                <p:tags r:id="rId195"/>
              </p:custDataLst>
            </p:nvPr>
          </p:nvSpPr>
          <p:spPr>
            <a:xfrm>
              <a:off x="2211516" y="2409825"/>
              <a:ext cx="74485" cy="9526"/>
            </a:xfrm>
            <a:custGeom>
              <a:avLst/>
              <a:gdLst/>
              <a:ahLst/>
              <a:cxnLst/>
              <a:rect l="0" t="0" r="0" b="0"/>
              <a:pathLst>
                <a:path w="74485" h="9526">
                  <a:moveTo>
                    <a:pt x="17334" y="9525"/>
                  </a:moveTo>
                  <a:lnTo>
                    <a:pt x="17334" y="9525"/>
                  </a:lnTo>
                  <a:lnTo>
                    <a:pt x="4076" y="9525"/>
                  </a:lnTo>
                  <a:lnTo>
                    <a:pt x="2146" y="8467"/>
                  </a:lnTo>
                  <a:lnTo>
                    <a:pt x="858" y="6703"/>
                  </a:lnTo>
                  <a:lnTo>
                    <a:pt x="0" y="4469"/>
                  </a:lnTo>
                  <a:lnTo>
                    <a:pt x="1545" y="2979"/>
                  </a:lnTo>
                  <a:lnTo>
                    <a:pt x="13832" y="883"/>
                  </a:lnTo>
                  <a:lnTo>
                    <a:pt x="74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096"/>
            <p:cNvSpPr/>
            <p:nvPr>
              <p:custDataLst>
                <p:tags r:id="rId196"/>
              </p:custDataLst>
            </p:nvPr>
          </p:nvSpPr>
          <p:spPr>
            <a:xfrm>
              <a:off x="2352675" y="2420674"/>
              <a:ext cx="19051" cy="93927"/>
            </a:xfrm>
            <a:custGeom>
              <a:avLst/>
              <a:gdLst/>
              <a:ahLst/>
              <a:cxnLst/>
              <a:rect l="0" t="0" r="0" b="0"/>
              <a:pathLst>
                <a:path w="19051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9" y="9211"/>
                  </a:lnTo>
                  <a:lnTo>
                    <a:pt x="14465" y="51943"/>
                  </a:lnTo>
                  <a:lnTo>
                    <a:pt x="1905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97"/>
            <p:cNvSpPr/>
            <p:nvPr>
              <p:custDataLst>
                <p:tags r:id="rId197"/>
              </p:custDataLst>
            </p:nvPr>
          </p:nvSpPr>
          <p:spPr>
            <a:xfrm>
              <a:off x="2344474" y="2352675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8201" y="47625"/>
                  </a:moveTo>
                  <a:lnTo>
                    <a:pt x="8201" y="47625"/>
                  </a:lnTo>
                  <a:lnTo>
                    <a:pt x="8201" y="42569"/>
                  </a:lnTo>
                  <a:lnTo>
                    <a:pt x="0" y="11977"/>
                  </a:lnTo>
                  <a:lnTo>
                    <a:pt x="617" y="798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98"/>
            <p:cNvSpPr/>
            <p:nvPr>
              <p:custDataLst>
                <p:tags r:id="rId198"/>
              </p:custDataLst>
            </p:nvPr>
          </p:nvSpPr>
          <p:spPr>
            <a:xfrm>
              <a:off x="2428875" y="2371725"/>
              <a:ext cx="180976" cy="138575"/>
            </a:xfrm>
            <a:custGeom>
              <a:avLst/>
              <a:gdLst/>
              <a:ahLst/>
              <a:cxnLst/>
              <a:rect l="0" t="0" r="0" b="0"/>
              <a:pathLst>
                <a:path w="180976" h="138575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8201" y="13258"/>
                  </a:lnTo>
                  <a:lnTo>
                    <a:pt x="22355" y="34173"/>
                  </a:lnTo>
                  <a:lnTo>
                    <a:pt x="27756" y="76937"/>
                  </a:lnTo>
                  <a:lnTo>
                    <a:pt x="28467" y="121100"/>
                  </a:lnTo>
                  <a:lnTo>
                    <a:pt x="27469" y="133197"/>
                  </a:lnTo>
                  <a:lnTo>
                    <a:pt x="25721" y="136423"/>
                  </a:lnTo>
                  <a:lnTo>
                    <a:pt x="23497" y="138574"/>
                  </a:lnTo>
                  <a:lnTo>
                    <a:pt x="22015" y="137891"/>
                  </a:lnTo>
                  <a:lnTo>
                    <a:pt x="20368" y="131488"/>
                  </a:lnTo>
                  <a:lnTo>
                    <a:pt x="27367" y="84725"/>
                  </a:lnTo>
                  <a:lnTo>
                    <a:pt x="38330" y="56854"/>
                  </a:lnTo>
                  <a:lnTo>
                    <a:pt x="55010" y="31545"/>
                  </a:lnTo>
                  <a:lnTo>
                    <a:pt x="56782" y="32672"/>
                  </a:lnTo>
                  <a:lnTo>
                    <a:pt x="61572" y="39568"/>
                  </a:lnTo>
                  <a:lnTo>
                    <a:pt x="65667" y="67788"/>
                  </a:lnTo>
                  <a:lnTo>
                    <a:pt x="66636" y="102256"/>
                  </a:lnTo>
                  <a:lnTo>
                    <a:pt x="98731" y="56866"/>
                  </a:lnTo>
                  <a:lnTo>
                    <a:pt x="106675" y="47146"/>
                  </a:lnTo>
                  <a:lnTo>
                    <a:pt x="119378" y="42120"/>
                  </a:lnTo>
                  <a:lnTo>
                    <a:pt x="132432" y="40945"/>
                  </a:lnTo>
                  <a:lnTo>
                    <a:pt x="135913" y="42114"/>
                  </a:lnTo>
                  <a:lnTo>
                    <a:pt x="141898" y="48350"/>
                  </a:lnTo>
                  <a:lnTo>
                    <a:pt x="1809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99"/>
            <p:cNvSpPr/>
            <p:nvPr>
              <p:custDataLst>
                <p:tags r:id="rId199"/>
              </p:custDataLst>
            </p:nvPr>
          </p:nvSpPr>
          <p:spPr>
            <a:xfrm>
              <a:off x="2629986" y="2415391"/>
              <a:ext cx="94165" cy="118260"/>
            </a:xfrm>
            <a:custGeom>
              <a:avLst/>
              <a:gdLst/>
              <a:ahLst/>
              <a:cxnLst/>
              <a:rect l="0" t="0" r="0" b="0"/>
              <a:pathLst>
                <a:path w="94165" h="118260">
                  <a:moveTo>
                    <a:pt x="46539" y="61109"/>
                  </a:moveTo>
                  <a:lnTo>
                    <a:pt x="46539" y="61109"/>
                  </a:lnTo>
                  <a:lnTo>
                    <a:pt x="54078" y="43209"/>
                  </a:lnTo>
                  <a:lnTo>
                    <a:pt x="55948" y="11700"/>
                  </a:lnTo>
                  <a:lnTo>
                    <a:pt x="53870" y="8061"/>
                  </a:lnTo>
                  <a:lnTo>
                    <a:pt x="45916" y="1196"/>
                  </a:lnTo>
                  <a:lnTo>
                    <a:pt x="40832" y="0"/>
                  </a:lnTo>
                  <a:lnTo>
                    <a:pt x="29538" y="1494"/>
                  </a:lnTo>
                  <a:lnTo>
                    <a:pt x="11281" y="13342"/>
                  </a:lnTo>
                  <a:lnTo>
                    <a:pt x="4410" y="27179"/>
                  </a:lnTo>
                  <a:lnTo>
                    <a:pt x="0" y="51820"/>
                  </a:lnTo>
                  <a:lnTo>
                    <a:pt x="4293" y="68470"/>
                  </a:lnTo>
                  <a:lnTo>
                    <a:pt x="12267" y="81752"/>
                  </a:lnTo>
                  <a:lnTo>
                    <a:pt x="15224" y="83338"/>
                  </a:lnTo>
                  <a:lnTo>
                    <a:pt x="18254" y="83336"/>
                  </a:lnTo>
                  <a:lnTo>
                    <a:pt x="24443" y="80513"/>
                  </a:lnTo>
                  <a:lnTo>
                    <a:pt x="49921" y="65095"/>
                  </a:lnTo>
                  <a:lnTo>
                    <a:pt x="57920" y="62880"/>
                  </a:lnTo>
                  <a:lnTo>
                    <a:pt x="61535" y="63348"/>
                  </a:lnTo>
                  <a:lnTo>
                    <a:pt x="68373" y="66690"/>
                  </a:lnTo>
                  <a:lnTo>
                    <a:pt x="78173" y="79578"/>
                  </a:lnTo>
                  <a:lnTo>
                    <a:pt x="94164" y="118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00"/>
            <p:cNvSpPr/>
            <p:nvPr>
              <p:custDataLst>
                <p:tags r:id="rId200"/>
              </p:custDataLst>
            </p:nvPr>
          </p:nvSpPr>
          <p:spPr>
            <a:xfrm>
              <a:off x="2782132" y="2213837"/>
              <a:ext cx="50527" cy="305385"/>
            </a:xfrm>
            <a:custGeom>
              <a:avLst/>
              <a:gdLst/>
              <a:ahLst/>
              <a:cxnLst/>
              <a:rect l="0" t="0" r="0" b="0"/>
              <a:pathLst>
                <a:path w="50527" h="305385">
                  <a:moveTo>
                    <a:pt x="37268" y="5488"/>
                  </a:moveTo>
                  <a:lnTo>
                    <a:pt x="37268" y="5488"/>
                  </a:lnTo>
                  <a:lnTo>
                    <a:pt x="42324" y="432"/>
                  </a:lnTo>
                  <a:lnTo>
                    <a:pt x="44872" y="0"/>
                  </a:lnTo>
                  <a:lnTo>
                    <a:pt x="47629" y="771"/>
                  </a:lnTo>
                  <a:lnTo>
                    <a:pt x="50526" y="2343"/>
                  </a:lnTo>
                  <a:lnTo>
                    <a:pt x="50339" y="6566"/>
                  </a:lnTo>
                  <a:lnTo>
                    <a:pt x="37636" y="48556"/>
                  </a:lnTo>
                  <a:lnTo>
                    <a:pt x="27189" y="95644"/>
                  </a:lnTo>
                  <a:lnTo>
                    <a:pt x="18054" y="134506"/>
                  </a:lnTo>
                  <a:lnTo>
                    <a:pt x="8644" y="171774"/>
                  </a:lnTo>
                  <a:lnTo>
                    <a:pt x="1976" y="213508"/>
                  </a:lnTo>
                  <a:lnTo>
                    <a:pt x="0" y="252685"/>
                  </a:lnTo>
                  <a:lnTo>
                    <a:pt x="336" y="299253"/>
                  </a:lnTo>
                  <a:lnTo>
                    <a:pt x="2063" y="302931"/>
                  </a:lnTo>
                  <a:lnTo>
                    <a:pt x="4273" y="305384"/>
                  </a:lnTo>
                  <a:lnTo>
                    <a:pt x="6805" y="304902"/>
                  </a:lnTo>
                  <a:lnTo>
                    <a:pt x="18218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01"/>
            <p:cNvSpPr/>
            <p:nvPr>
              <p:custDataLst>
                <p:tags r:id="rId201"/>
              </p:custDataLst>
            </p:nvPr>
          </p:nvSpPr>
          <p:spPr>
            <a:xfrm>
              <a:off x="2725167" y="2390775"/>
              <a:ext cx="170434" cy="27252"/>
            </a:xfrm>
            <a:custGeom>
              <a:avLst/>
              <a:gdLst/>
              <a:ahLst/>
              <a:cxnLst/>
              <a:rect l="0" t="0" r="0" b="0"/>
              <a:pathLst>
                <a:path w="170434" h="27252">
                  <a:moveTo>
                    <a:pt x="37083" y="19050"/>
                  </a:moveTo>
                  <a:lnTo>
                    <a:pt x="37083" y="19050"/>
                  </a:lnTo>
                  <a:lnTo>
                    <a:pt x="21875" y="20108"/>
                  </a:lnTo>
                  <a:lnTo>
                    <a:pt x="2416" y="27251"/>
                  </a:lnTo>
                  <a:lnTo>
                    <a:pt x="1271" y="26634"/>
                  </a:lnTo>
                  <a:lnTo>
                    <a:pt x="509" y="25164"/>
                  </a:lnTo>
                  <a:lnTo>
                    <a:pt x="0" y="23126"/>
                  </a:lnTo>
                  <a:lnTo>
                    <a:pt x="1778" y="21768"/>
                  </a:lnTo>
                  <a:lnTo>
                    <a:pt x="46934" y="10955"/>
                  </a:lnTo>
                  <a:lnTo>
                    <a:pt x="90042" y="1450"/>
                  </a:lnTo>
                  <a:lnTo>
                    <a:pt x="135895" y="286"/>
                  </a:lnTo>
                  <a:lnTo>
                    <a:pt x="170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02"/>
            <p:cNvSpPr/>
            <p:nvPr>
              <p:custDataLst>
                <p:tags r:id="rId202"/>
              </p:custDataLst>
            </p:nvPr>
          </p:nvSpPr>
          <p:spPr>
            <a:xfrm>
              <a:off x="2886720" y="2390775"/>
              <a:ext cx="113656" cy="110151"/>
            </a:xfrm>
            <a:custGeom>
              <a:avLst/>
              <a:gdLst/>
              <a:ahLst/>
              <a:cxnLst/>
              <a:rect l="0" t="0" r="0" b="0"/>
              <a:pathLst>
                <a:path w="113656" h="110151">
                  <a:moveTo>
                    <a:pt x="113655" y="0"/>
                  </a:moveTo>
                  <a:lnTo>
                    <a:pt x="113655" y="0"/>
                  </a:lnTo>
                  <a:lnTo>
                    <a:pt x="68918" y="2822"/>
                  </a:lnTo>
                  <a:lnTo>
                    <a:pt x="45013" y="13183"/>
                  </a:lnTo>
                  <a:lnTo>
                    <a:pt x="29173" y="23851"/>
                  </a:lnTo>
                  <a:lnTo>
                    <a:pt x="10380" y="47946"/>
                  </a:lnTo>
                  <a:lnTo>
                    <a:pt x="4255" y="61526"/>
                  </a:lnTo>
                  <a:lnTo>
                    <a:pt x="0" y="100295"/>
                  </a:lnTo>
                  <a:lnTo>
                    <a:pt x="1902" y="104963"/>
                  </a:lnTo>
                  <a:lnTo>
                    <a:pt x="5286" y="108076"/>
                  </a:lnTo>
                  <a:lnTo>
                    <a:pt x="9659" y="110150"/>
                  </a:lnTo>
                  <a:lnTo>
                    <a:pt x="20162" y="109634"/>
                  </a:lnTo>
                  <a:lnTo>
                    <a:pt x="30828" y="105876"/>
                  </a:lnTo>
                  <a:lnTo>
                    <a:pt x="49120" y="92018"/>
                  </a:lnTo>
                  <a:lnTo>
                    <a:pt x="54757" y="86746"/>
                  </a:lnTo>
                  <a:lnTo>
                    <a:pt x="61020" y="72420"/>
                  </a:lnTo>
                  <a:lnTo>
                    <a:pt x="62745" y="56529"/>
                  </a:lnTo>
                  <a:lnTo>
                    <a:pt x="59984" y="42410"/>
                  </a:lnTo>
                  <a:lnTo>
                    <a:pt x="4698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03"/>
            <p:cNvSpPr/>
            <p:nvPr>
              <p:custDataLst>
                <p:tags r:id="rId203"/>
              </p:custDataLst>
            </p:nvPr>
          </p:nvSpPr>
          <p:spPr>
            <a:xfrm>
              <a:off x="2990850" y="2371725"/>
              <a:ext cx="95251" cy="148753"/>
            </a:xfrm>
            <a:custGeom>
              <a:avLst/>
              <a:gdLst/>
              <a:ahLst/>
              <a:cxnLst/>
              <a:rect l="0" t="0" r="0" b="0"/>
              <a:pathLst>
                <a:path w="95251" h="148753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113" y="28967"/>
                  </a:lnTo>
                  <a:lnTo>
                    <a:pt x="17900" y="31572"/>
                  </a:lnTo>
                  <a:lnTo>
                    <a:pt x="21459" y="33748"/>
                  </a:lnTo>
                  <a:lnTo>
                    <a:pt x="31523" y="51980"/>
                  </a:lnTo>
                  <a:lnTo>
                    <a:pt x="36801" y="80039"/>
                  </a:lnTo>
                  <a:lnTo>
                    <a:pt x="36657" y="104854"/>
                  </a:lnTo>
                  <a:lnTo>
                    <a:pt x="24792" y="139292"/>
                  </a:lnTo>
                  <a:lnTo>
                    <a:pt x="20761" y="143661"/>
                  </a:lnTo>
                  <a:lnTo>
                    <a:pt x="10639" y="148516"/>
                  </a:lnTo>
                  <a:lnTo>
                    <a:pt x="7092" y="148752"/>
                  </a:lnTo>
                  <a:lnTo>
                    <a:pt x="4728" y="147851"/>
                  </a:lnTo>
                  <a:lnTo>
                    <a:pt x="3152" y="146193"/>
                  </a:lnTo>
                  <a:lnTo>
                    <a:pt x="4223" y="135883"/>
                  </a:lnTo>
                  <a:lnTo>
                    <a:pt x="17490" y="93271"/>
                  </a:lnTo>
                  <a:lnTo>
                    <a:pt x="41868" y="49429"/>
                  </a:lnTo>
                  <a:lnTo>
                    <a:pt x="72071" y="1544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57"/>
          <p:cNvGrpSpPr/>
          <p:nvPr/>
        </p:nvGrpSpPr>
        <p:grpSpPr>
          <a:xfrm>
            <a:off x="5201080" y="2438411"/>
            <a:ext cx="1197717" cy="511959"/>
            <a:chOff x="5201080" y="2438411"/>
            <a:chExt cx="1197717" cy="511959"/>
          </a:xfrm>
        </p:grpSpPr>
        <p:sp>
          <p:nvSpPr>
            <p:cNvPr id="114" name="SMARTInkShape-2104"/>
            <p:cNvSpPr/>
            <p:nvPr>
              <p:custDataLst>
                <p:tags r:id="rId183"/>
              </p:custDataLst>
            </p:nvPr>
          </p:nvSpPr>
          <p:spPr>
            <a:xfrm>
              <a:off x="6166712" y="2438493"/>
              <a:ext cx="232085" cy="511877"/>
            </a:xfrm>
            <a:custGeom>
              <a:avLst/>
              <a:gdLst/>
              <a:ahLst/>
              <a:cxnLst/>
              <a:rect l="0" t="0" r="0" b="0"/>
              <a:pathLst>
                <a:path w="232085" h="511877">
                  <a:moveTo>
                    <a:pt x="5488" y="57057"/>
                  </a:moveTo>
                  <a:lnTo>
                    <a:pt x="5488" y="57057"/>
                  </a:lnTo>
                  <a:lnTo>
                    <a:pt x="5488" y="52001"/>
                  </a:lnTo>
                  <a:lnTo>
                    <a:pt x="0" y="33206"/>
                  </a:lnTo>
                  <a:lnTo>
                    <a:pt x="4557" y="7924"/>
                  </a:lnTo>
                  <a:lnTo>
                    <a:pt x="6984" y="5252"/>
                  </a:lnTo>
                  <a:lnTo>
                    <a:pt x="15325" y="2283"/>
                  </a:lnTo>
                  <a:lnTo>
                    <a:pt x="52514" y="220"/>
                  </a:lnTo>
                  <a:lnTo>
                    <a:pt x="91035" y="0"/>
                  </a:lnTo>
                  <a:lnTo>
                    <a:pt x="132083" y="2757"/>
                  </a:lnTo>
                  <a:lnTo>
                    <a:pt x="172114" y="10276"/>
                  </a:lnTo>
                  <a:lnTo>
                    <a:pt x="203972" y="17242"/>
                  </a:lnTo>
                  <a:lnTo>
                    <a:pt x="208719" y="19931"/>
                  </a:lnTo>
                  <a:lnTo>
                    <a:pt x="216816" y="28562"/>
                  </a:lnTo>
                  <a:lnTo>
                    <a:pt x="229578" y="56838"/>
                  </a:lnTo>
                  <a:lnTo>
                    <a:pt x="232084" y="66837"/>
                  </a:lnTo>
                  <a:lnTo>
                    <a:pt x="219542" y="104693"/>
                  </a:lnTo>
                  <a:lnTo>
                    <a:pt x="208598" y="150114"/>
                  </a:lnTo>
                  <a:lnTo>
                    <a:pt x="204767" y="171441"/>
                  </a:lnTo>
                  <a:lnTo>
                    <a:pt x="187884" y="216804"/>
                  </a:lnTo>
                  <a:lnTo>
                    <a:pt x="177321" y="259774"/>
                  </a:lnTo>
                  <a:lnTo>
                    <a:pt x="169684" y="301358"/>
                  </a:lnTo>
                  <a:lnTo>
                    <a:pt x="170909" y="344637"/>
                  </a:lnTo>
                  <a:lnTo>
                    <a:pt x="175747" y="391499"/>
                  </a:lnTo>
                  <a:lnTo>
                    <a:pt x="184307" y="435289"/>
                  </a:lnTo>
                  <a:lnTo>
                    <a:pt x="194823" y="480813"/>
                  </a:lnTo>
                  <a:lnTo>
                    <a:pt x="195470" y="492691"/>
                  </a:lnTo>
                  <a:lnTo>
                    <a:pt x="192935" y="502203"/>
                  </a:lnTo>
                  <a:lnTo>
                    <a:pt x="190778" y="506220"/>
                  </a:lnTo>
                  <a:lnTo>
                    <a:pt x="186164" y="508899"/>
                  </a:lnTo>
                  <a:lnTo>
                    <a:pt x="172572" y="511876"/>
                  </a:lnTo>
                  <a:lnTo>
                    <a:pt x="147069" y="508495"/>
                  </a:lnTo>
                  <a:lnTo>
                    <a:pt x="110263" y="49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05"/>
            <p:cNvSpPr/>
            <p:nvPr>
              <p:custDataLst>
                <p:tags r:id="rId184"/>
              </p:custDataLst>
            </p:nvPr>
          </p:nvSpPr>
          <p:spPr>
            <a:xfrm>
              <a:off x="5901660" y="2609850"/>
              <a:ext cx="203866" cy="238126"/>
            </a:xfrm>
            <a:custGeom>
              <a:avLst/>
              <a:gdLst/>
              <a:ahLst/>
              <a:cxnLst/>
              <a:rect l="0" t="0" r="0" b="0"/>
              <a:pathLst>
                <a:path w="203866" h="238126">
                  <a:moveTo>
                    <a:pt x="203865" y="0"/>
                  </a:moveTo>
                  <a:lnTo>
                    <a:pt x="203865" y="0"/>
                  </a:lnTo>
                  <a:lnTo>
                    <a:pt x="198809" y="0"/>
                  </a:lnTo>
                  <a:lnTo>
                    <a:pt x="154960" y="26515"/>
                  </a:lnTo>
                  <a:lnTo>
                    <a:pt x="120004" y="57566"/>
                  </a:lnTo>
                  <a:lnTo>
                    <a:pt x="84798" y="99241"/>
                  </a:lnTo>
                  <a:lnTo>
                    <a:pt x="53346" y="136960"/>
                  </a:lnTo>
                  <a:lnTo>
                    <a:pt x="21022" y="183175"/>
                  </a:lnTo>
                  <a:lnTo>
                    <a:pt x="1254" y="223833"/>
                  </a:lnTo>
                  <a:lnTo>
                    <a:pt x="0" y="228597"/>
                  </a:lnTo>
                  <a:lnTo>
                    <a:pt x="384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06"/>
            <p:cNvSpPr/>
            <p:nvPr>
              <p:custDataLst>
                <p:tags r:id="rId185"/>
              </p:custDataLst>
            </p:nvPr>
          </p:nvSpPr>
          <p:spPr>
            <a:xfrm>
              <a:off x="5886450" y="2601649"/>
              <a:ext cx="180976" cy="217752"/>
            </a:xfrm>
            <a:custGeom>
              <a:avLst/>
              <a:gdLst/>
              <a:ahLst/>
              <a:cxnLst/>
              <a:rect l="0" t="0" r="0" b="0"/>
              <a:pathLst>
                <a:path w="180976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42378" y="42135"/>
                  </a:lnTo>
                  <a:lnTo>
                    <a:pt x="66893" y="78757"/>
                  </a:lnTo>
                  <a:lnTo>
                    <a:pt x="97175" y="121386"/>
                  </a:lnTo>
                  <a:lnTo>
                    <a:pt x="132767" y="162440"/>
                  </a:lnTo>
                  <a:lnTo>
                    <a:pt x="18097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07"/>
            <p:cNvSpPr/>
            <p:nvPr>
              <p:custDataLst>
                <p:tags r:id="rId186"/>
              </p:custDataLst>
            </p:nvPr>
          </p:nvSpPr>
          <p:spPr>
            <a:xfrm>
              <a:off x="5535917" y="2438411"/>
              <a:ext cx="254349" cy="441223"/>
            </a:xfrm>
            <a:custGeom>
              <a:avLst/>
              <a:gdLst/>
              <a:ahLst/>
              <a:cxnLst/>
              <a:rect l="0" t="0" r="0" b="0"/>
              <a:pathLst>
                <a:path w="254349" h="441223">
                  <a:moveTo>
                    <a:pt x="217183" y="19039"/>
                  </a:moveTo>
                  <a:lnTo>
                    <a:pt x="217183" y="19039"/>
                  </a:lnTo>
                  <a:lnTo>
                    <a:pt x="222239" y="13983"/>
                  </a:lnTo>
                  <a:lnTo>
                    <a:pt x="227544" y="11500"/>
                  </a:lnTo>
                  <a:lnTo>
                    <a:pt x="254348" y="416"/>
                  </a:lnTo>
                  <a:lnTo>
                    <a:pt x="213622" y="0"/>
                  </a:lnTo>
                  <a:lnTo>
                    <a:pt x="169089" y="7530"/>
                  </a:lnTo>
                  <a:lnTo>
                    <a:pt x="159720" y="8191"/>
                  </a:lnTo>
                  <a:lnTo>
                    <a:pt x="143666" y="14570"/>
                  </a:lnTo>
                  <a:lnTo>
                    <a:pt x="129476" y="25520"/>
                  </a:lnTo>
                  <a:lnTo>
                    <a:pt x="116113" y="40969"/>
                  </a:lnTo>
                  <a:lnTo>
                    <a:pt x="108763" y="58419"/>
                  </a:lnTo>
                  <a:lnTo>
                    <a:pt x="97111" y="103874"/>
                  </a:lnTo>
                  <a:lnTo>
                    <a:pt x="91276" y="141003"/>
                  </a:lnTo>
                  <a:lnTo>
                    <a:pt x="86039" y="180412"/>
                  </a:lnTo>
                  <a:lnTo>
                    <a:pt x="81664" y="213256"/>
                  </a:lnTo>
                  <a:lnTo>
                    <a:pt x="67672" y="256595"/>
                  </a:lnTo>
                  <a:lnTo>
                    <a:pt x="46989" y="301709"/>
                  </a:lnTo>
                  <a:lnTo>
                    <a:pt x="30734" y="347768"/>
                  </a:lnTo>
                  <a:lnTo>
                    <a:pt x="14098" y="391366"/>
                  </a:lnTo>
                  <a:lnTo>
                    <a:pt x="0" y="421224"/>
                  </a:lnTo>
                  <a:lnTo>
                    <a:pt x="1486" y="424745"/>
                  </a:lnTo>
                  <a:lnTo>
                    <a:pt x="8782" y="431481"/>
                  </a:lnTo>
                  <a:lnTo>
                    <a:pt x="29846" y="441222"/>
                  </a:lnTo>
                  <a:lnTo>
                    <a:pt x="66308" y="440699"/>
                  </a:lnTo>
                  <a:lnTo>
                    <a:pt x="105569" y="438898"/>
                  </a:lnTo>
                  <a:lnTo>
                    <a:pt x="179083" y="428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08"/>
            <p:cNvSpPr/>
            <p:nvPr>
              <p:custDataLst>
                <p:tags r:id="rId187"/>
              </p:custDataLst>
            </p:nvPr>
          </p:nvSpPr>
          <p:spPr>
            <a:xfrm>
              <a:off x="5238750" y="26193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8467" y="27739"/>
                  </a:lnTo>
                  <a:lnTo>
                    <a:pt x="54942" y="1571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09"/>
            <p:cNvSpPr/>
            <p:nvPr>
              <p:custDataLst>
                <p:tags r:id="rId188"/>
              </p:custDataLst>
            </p:nvPr>
          </p:nvSpPr>
          <p:spPr>
            <a:xfrm>
              <a:off x="5201080" y="2439726"/>
              <a:ext cx="227270" cy="350642"/>
            </a:xfrm>
            <a:custGeom>
              <a:avLst/>
              <a:gdLst/>
              <a:ahLst/>
              <a:cxnLst/>
              <a:rect l="0" t="0" r="0" b="0"/>
              <a:pathLst>
                <a:path w="227270" h="350642">
                  <a:moveTo>
                    <a:pt x="199595" y="17724"/>
                  </a:moveTo>
                  <a:lnTo>
                    <a:pt x="199595" y="17724"/>
                  </a:lnTo>
                  <a:lnTo>
                    <a:pt x="204651" y="17724"/>
                  </a:lnTo>
                  <a:lnTo>
                    <a:pt x="227269" y="8591"/>
                  </a:lnTo>
                  <a:lnTo>
                    <a:pt x="222846" y="3259"/>
                  </a:lnTo>
                  <a:lnTo>
                    <a:pt x="214868" y="712"/>
                  </a:lnTo>
                  <a:lnTo>
                    <a:pt x="172247" y="0"/>
                  </a:lnTo>
                  <a:lnTo>
                    <a:pt x="127070" y="8398"/>
                  </a:lnTo>
                  <a:lnTo>
                    <a:pt x="89581" y="21343"/>
                  </a:lnTo>
                  <a:lnTo>
                    <a:pt x="55524" y="48189"/>
                  </a:lnTo>
                  <a:lnTo>
                    <a:pt x="44606" y="63675"/>
                  </a:lnTo>
                  <a:lnTo>
                    <a:pt x="32494" y="109625"/>
                  </a:lnTo>
                  <a:lnTo>
                    <a:pt x="28376" y="147847"/>
                  </a:lnTo>
                  <a:lnTo>
                    <a:pt x="20860" y="190222"/>
                  </a:lnTo>
                  <a:lnTo>
                    <a:pt x="12369" y="234154"/>
                  </a:lnTo>
                  <a:lnTo>
                    <a:pt x="4470" y="276014"/>
                  </a:lnTo>
                  <a:lnTo>
                    <a:pt x="539" y="317648"/>
                  </a:lnTo>
                  <a:lnTo>
                    <a:pt x="0" y="330235"/>
                  </a:lnTo>
                  <a:lnTo>
                    <a:pt x="1973" y="335073"/>
                  </a:lnTo>
                  <a:lnTo>
                    <a:pt x="9810" y="343271"/>
                  </a:lnTo>
                  <a:lnTo>
                    <a:pt x="20349" y="347620"/>
                  </a:lnTo>
                  <a:lnTo>
                    <a:pt x="59260" y="350641"/>
                  </a:lnTo>
                  <a:lnTo>
                    <a:pt x="105474" y="348187"/>
                  </a:lnTo>
                  <a:lnTo>
                    <a:pt x="171020" y="332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58"/>
          <p:cNvGrpSpPr/>
          <p:nvPr/>
        </p:nvGrpSpPr>
        <p:grpSpPr>
          <a:xfrm>
            <a:off x="6811700" y="2705100"/>
            <a:ext cx="208226" cy="113318"/>
            <a:chOff x="6811700" y="2705100"/>
            <a:chExt cx="208226" cy="113318"/>
          </a:xfrm>
        </p:grpSpPr>
        <p:sp>
          <p:nvSpPr>
            <p:cNvPr id="121" name="SMARTInkShape-2110"/>
            <p:cNvSpPr/>
            <p:nvPr>
              <p:custDataLst>
                <p:tags r:id="rId181"/>
              </p:custDataLst>
            </p:nvPr>
          </p:nvSpPr>
          <p:spPr>
            <a:xfrm>
              <a:off x="6817138" y="2790825"/>
              <a:ext cx="202788" cy="27593"/>
            </a:xfrm>
            <a:custGeom>
              <a:avLst/>
              <a:gdLst/>
              <a:ahLst/>
              <a:cxnLst/>
              <a:rect l="0" t="0" r="0" b="0"/>
              <a:pathLst>
                <a:path w="202788" h="27593">
                  <a:moveTo>
                    <a:pt x="40862" y="0"/>
                  </a:moveTo>
                  <a:lnTo>
                    <a:pt x="40862" y="0"/>
                  </a:lnTo>
                  <a:lnTo>
                    <a:pt x="15422" y="10361"/>
                  </a:lnTo>
                  <a:lnTo>
                    <a:pt x="7331" y="15188"/>
                  </a:lnTo>
                  <a:lnTo>
                    <a:pt x="206" y="17334"/>
                  </a:lnTo>
                  <a:lnTo>
                    <a:pt x="0" y="18964"/>
                  </a:lnTo>
                  <a:lnTo>
                    <a:pt x="5415" y="23598"/>
                  </a:lnTo>
                  <a:lnTo>
                    <a:pt x="47893" y="27592"/>
                  </a:lnTo>
                  <a:lnTo>
                    <a:pt x="95325" y="25559"/>
                  </a:lnTo>
                  <a:lnTo>
                    <a:pt x="134257" y="18156"/>
                  </a:lnTo>
                  <a:lnTo>
                    <a:pt x="20278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11"/>
            <p:cNvSpPr/>
            <p:nvPr>
              <p:custDataLst>
                <p:tags r:id="rId182"/>
              </p:custDataLst>
            </p:nvPr>
          </p:nvSpPr>
          <p:spPr>
            <a:xfrm>
              <a:off x="6811700" y="2705100"/>
              <a:ext cx="179651" cy="9526"/>
            </a:xfrm>
            <a:custGeom>
              <a:avLst/>
              <a:gdLst/>
              <a:ahLst/>
              <a:cxnLst/>
              <a:rect l="0" t="0" r="0" b="0"/>
              <a:pathLst>
                <a:path w="179651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43620" y="9525"/>
                  </a:lnTo>
                  <a:lnTo>
                    <a:pt x="84929" y="9525"/>
                  </a:lnTo>
                  <a:lnTo>
                    <a:pt x="127113" y="9525"/>
                  </a:lnTo>
                  <a:lnTo>
                    <a:pt x="17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59"/>
          <p:cNvGrpSpPr/>
          <p:nvPr/>
        </p:nvGrpSpPr>
        <p:grpSpPr>
          <a:xfrm>
            <a:off x="7277100" y="2505110"/>
            <a:ext cx="1989708" cy="745352"/>
            <a:chOff x="7277100" y="2505110"/>
            <a:chExt cx="1989708" cy="745352"/>
          </a:xfrm>
        </p:grpSpPr>
        <p:sp>
          <p:nvSpPr>
            <p:cNvPr id="124" name="SMARTInkShape-2112"/>
            <p:cNvSpPr/>
            <p:nvPr>
              <p:custDataLst>
                <p:tags r:id="rId170"/>
              </p:custDataLst>
            </p:nvPr>
          </p:nvSpPr>
          <p:spPr>
            <a:xfrm>
              <a:off x="7839075" y="3010098"/>
              <a:ext cx="285751" cy="218878"/>
            </a:xfrm>
            <a:custGeom>
              <a:avLst/>
              <a:gdLst/>
              <a:ahLst/>
              <a:cxnLst/>
              <a:rect l="0" t="0" r="0" b="0"/>
              <a:pathLst>
                <a:path w="285751" h="218878">
                  <a:moveTo>
                    <a:pt x="0" y="218877"/>
                  </a:moveTo>
                  <a:lnTo>
                    <a:pt x="0" y="218877"/>
                  </a:lnTo>
                  <a:lnTo>
                    <a:pt x="0" y="213821"/>
                  </a:lnTo>
                  <a:lnTo>
                    <a:pt x="2822" y="208516"/>
                  </a:lnTo>
                  <a:lnTo>
                    <a:pt x="26836" y="177045"/>
                  </a:lnTo>
                  <a:lnTo>
                    <a:pt x="47554" y="130286"/>
                  </a:lnTo>
                  <a:lnTo>
                    <a:pt x="50063" y="112828"/>
                  </a:lnTo>
                  <a:lnTo>
                    <a:pt x="43049" y="75751"/>
                  </a:lnTo>
                  <a:lnTo>
                    <a:pt x="25278" y="40288"/>
                  </a:lnTo>
                  <a:lnTo>
                    <a:pt x="16173" y="30849"/>
                  </a:lnTo>
                  <a:lnTo>
                    <a:pt x="7188" y="23126"/>
                  </a:lnTo>
                  <a:lnTo>
                    <a:pt x="3194" y="16166"/>
                  </a:lnTo>
                  <a:lnTo>
                    <a:pt x="4246" y="13886"/>
                  </a:lnTo>
                  <a:lnTo>
                    <a:pt x="7064" y="12366"/>
                  </a:lnTo>
                  <a:lnTo>
                    <a:pt x="47889" y="3181"/>
                  </a:lnTo>
                  <a:lnTo>
                    <a:pt x="83569" y="803"/>
                  </a:lnTo>
                  <a:lnTo>
                    <a:pt x="127906" y="0"/>
                  </a:lnTo>
                  <a:lnTo>
                    <a:pt x="167787" y="4898"/>
                  </a:lnTo>
                  <a:lnTo>
                    <a:pt x="193883" y="13071"/>
                  </a:lnTo>
                  <a:lnTo>
                    <a:pt x="199105" y="17115"/>
                  </a:lnTo>
                  <a:lnTo>
                    <a:pt x="204908" y="27252"/>
                  </a:lnTo>
                  <a:lnTo>
                    <a:pt x="204665" y="41636"/>
                  </a:lnTo>
                  <a:lnTo>
                    <a:pt x="199971" y="58612"/>
                  </a:lnTo>
                  <a:lnTo>
                    <a:pt x="175316" y="101156"/>
                  </a:lnTo>
                  <a:lnTo>
                    <a:pt x="155636" y="145133"/>
                  </a:lnTo>
                  <a:lnTo>
                    <a:pt x="149252" y="158233"/>
                  </a:lnTo>
                  <a:lnTo>
                    <a:pt x="148531" y="173932"/>
                  </a:lnTo>
                  <a:lnTo>
                    <a:pt x="151739" y="189376"/>
                  </a:lnTo>
                  <a:lnTo>
                    <a:pt x="156693" y="199769"/>
                  </a:lnTo>
                  <a:lnTo>
                    <a:pt x="168066" y="207915"/>
                  </a:lnTo>
                  <a:lnTo>
                    <a:pt x="189498" y="215629"/>
                  </a:lnTo>
                  <a:lnTo>
                    <a:pt x="204871" y="216375"/>
                  </a:lnTo>
                  <a:lnTo>
                    <a:pt x="285750" y="209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13"/>
            <p:cNvSpPr/>
            <p:nvPr>
              <p:custDataLst>
                <p:tags r:id="rId171"/>
              </p:custDataLst>
            </p:nvPr>
          </p:nvSpPr>
          <p:spPr>
            <a:xfrm>
              <a:off x="7595463" y="3152775"/>
              <a:ext cx="119788" cy="19051"/>
            </a:xfrm>
            <a:custGeom>
              <a:avLst/>
              <a:gdLst/>
              <a:ahLst/>
              <a:cxnLst/>
              <a:rect l="0" t="0" r="0" b="0"/>
              <a:pathLst>
                <a:path w="119788" h="19051">
                  <a:moveTo>
                    <a:pt x="5487" y="19050"/>
                  </a:moveTo>
                  <a:lnTo>
                    <a:pt x="5487" y="19050"/>
                  </a:lnTo>
                  <a:lnTo>
                    <a:pt x="0" y="19050"/>
                  </a:lnTo>
                  <a:lnTo>
                    <a:pt x="14586" y="17992"/>
                  </a:lnTo>
                  <a:lnTo>
                    <a:pt x="57948" y="9349"/>
                  </a:lnTo>
                  <a:lnTo>
                    <a:pt x="119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14"/>
            <p:cNvSpPr/>
            <p:nvPr>
              <p:custDataLst>
                <p:tags r:id="rId172"/>
              </p:custDataLst>
            </p:nvPr>
          </p:nvSpPr>
          <p:spPr>
            <a:xfrm>
              <a:off x="7601645" y="3076967"/>
              <a:ext cx="94556" cy="173495"/>
            </a:xfrm>
            <a:custGeom>
              <a:avLst/>
              <a:gdLst/>
              <a:ahLst/>
              <a:cxnLst/>
              <a:rect l="0" t="0" r="0" b="0"/>
              <a:pathLst>
                <a:path w="94556" h="173495">
                  <a:moveTo>
                    <a:pt x="94555" y="9133"/>
                  </a:moveTo>
                  <a:lnTo>
                    <a:pt x="94555" y="9133"/>
                  </a:lnTo>
                  <a:lnTo>
                    <a:pt x="94555" y="4077"/>
                  </a:lnTo>
                  <a:lnTo>
                    <a:pt x="93497" y="2587"/>
                  </a:lnTo>
                  <a:lnTo>
                    <a:pt x="91733" y="1594"/>
                  </a:lnTo>
                  <a:lnTo>
                    <a:pt x="81298" y="0"/>
                  </a:lnTo>
                  <a:lnTo>
                    <a:pt x="75258" y="2605"/>
                  </a:lnTo>
                  <a:lnTo>
                    <a:pt x="46506" y="23482"/>
                  </a:lnTo>
                  <a:lnTo>
                    <a:pt x="15504" y="67682"/>
                  </a:lnTo>
                  <a:lnTo>
                    <a:pt x="2818" y="101837"/>
                  </a:lnTo>
                  <a:lnTo>
                    <a:pt x="0" y="129280"/>
                  </a:lnTo>
                  <a:lnTo>
                    <a:pt x="9624" y="153740"/>
                  </a:lnTo>
                  <a:lnTo>
                    <a:pt x="20118" y="166183"/>
                  </a:lnTo>
                  <a:lnTo>
                    <a:pt x="25881" y="170983"/>
                  </a:lnTo>
                  <a:lnTo>
                    <a:pt x="43572" y="173494"/>
                  </a:lnTo>
                  <a:lnTo>
                    <a:pt x="94555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15"/>
            <p:cNvSpPr/>
            <p:nvPr>
              <p:custDataLst>
                <p:tags r:id="rId173"/>
              </p:custDataLst>
            </p:nvPr>
          </p:nvSpPr>
          <p:spPr>
            <a:xfrm>
              <a:off x="7277100" y="3099662"/>
              <a:ext cx="152401" cy="128173"/>
            </a:xfrm>
            <a:custGeom>
              <a:avLst/>
              <a:gdLst/>
              <a:ahLst/>
              <a:cxnLst/>
              <a:rect l="0" t="0" r="0" b="0"/>
              <a:pathLst>
                <a:path w="152401" h="128173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45057" y="18469"/>
                  </a:lnTo>
                  <a:lnTo>
                    <a:pt x="54597" y="30307"/>
                  </a:lnTo>
                  <a:lnTo>
                    <a:pt x="63096" y="49178"/>
                  </a:lnTo>
                  <a:lnTo>
                    <a:pt x="71692" y="82620"/>
                  </a:lnTo>
                  <a:lnTo>
                    <a:pt x="66197" y="120649"/>
                  </a:lnTo>
                  <a:lnTo>
                    <a:pt x="64239" y="123537"/>
                  </a:lnTo>
                  <a:lnTo>
                    <a:pt x="58550" y="128172"/>
                  </a:lnTo>
                  <a:lnTo>
                    <a:pt x="58084" y="127494"/>
                  </a:lnTo>
                  <a:lnTo>
                    <a:pt x="57272" y="105842"/>
                  </a:lnTo>
                  <a:lnTo>
                    <a:pt x="70418" y="60926"/>
                  </a:lnTo>
                  <a:lnTo>
                    <a:pt x="76116" y="39408"/>
                  </a:lnTo>
                  <a:lnTo>
                    <a:pt x="92347" y="12891"/>
                  </a:lnTo>
                  <a:lnTo>
                    <a:pt x="100623" y="6623"/>
                  </a:lnTo>
                  <a:lnTo>
                    <a:pt x="103545" y="650"/>
                  </a:lnTo>
                  <a:lnTo>
                    <a:pt x="103955" y="1205"/>
                  </a:lnTo>
                  <a:lnTo>
                    <a:pt x="104727" y="23551"/>
                  </a:lnTo>
                  <a:lnTo>
                    <a:pt x="96130" y="67000"/>
                  </a:lnTo>
                  <a:lnTo>
                    <a:pt x="96569" y="90388"/>
                  </a:lnTo>
                  <a:lnTo>
                    <a:pt x="100423" y="100724"/>
                  </a:lnTo>
                  <a:lnTo>
                    <a:pt x="108543" y="112493"/>
                  </a:lnTo>
                  <a:lnTo>
                    <a:pt x="120207" y="116546"/>
                  </a:lnTo>
                  <a:lnTo>
                    <a:pt x="15240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16"/>
            <p:cNvSpPr/>
            <p:nvPr>
              <p:custDataLst>
                <p:tags r:id="rId174"/>
              </p:custDataLst>
            </p:nvPr>
          </p:nvSpPr>
          <p:spPr>
            <a:xfrm>
              <a:off x="9191625" y="2552700"/>
              <a:ext cx="75183" cy="238126"/>
            </a:xfrm>
            <a:custGeom>
              <a:avLst/>
              <a:gdLst/>
              <a:ahLst/>
              <a:cxnLst/>
              <a:rect l="0" t="0" r="0" b="0"/>
              <a:pathLst>
                <a:path w="75183" h="238126">
                  <a:moveTo>
                    <a:pt x="28575" y="0"/>
                  </a:moveTo>
                  <a:lnTo>
                    <a:pt x="28575" y="0"/>
                  </a:lnTo>
                  <a:lnTo>
                    <a:pt x="20374" y="0"/>
                  </a:lnTo>
                  <a:lnTo>
                    <a:pt x="50158" y="44240"/>
                  </a:lnTo>
                  <a:lnTo>
                    <a:pt x="71046" y="83829"/>
                  </a:lnTo>
                  <a:lnTo>
                    <a:pt x="75182" y="127644"/>
                  </a:lnTo>
                  <a:lnTo>
                    <a:pt x="74690" y="143514"/>
                  </a:lnTo>
                  <a:lnTo>
                    <a:pt x="70942" y="157623"/>
                  </a:lnTo>
                  <a:lnTo>
                    <a:pt x="45764" y="195961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17"/>
            <p:cNvSpPr/>
            <p:nvPr>
              <p:custDataLst>
                <p:tags r:id="rId175"/>
              </p:custDataLst>
            </p:nvPr>
          </p:nvSpPr>
          <p:spPr>
            <a:xfrm>
              <a:off x="8976440" y="2619868"/>
              <a:ext cx="138986" cy="128083"/>
            </a:xfrm>
            <a:custGeom>
              <a:avLst/>
              <a:gdLst/>
              <a:ahLst/>
              <a:cxnLst/>
              <a:rect l="0" t="0" r="0" b="0"/>
              <a:pathLst>
                <a:path w="138986" h="128083">
                  <a:moveTo>
                    <a:pt x="24685" y="28082"/>
                  </a:moveTo>
                  <a:lnTo>
                    <a:pt x="24685" y="28082"/>
                  </a:lnTo>
                  <a:lnTo>
                    <a:pt x="24685" y="11680"/>
                  </a:lnTo>
                  <a:lnTo>
                    <a:pt x="25743" y="10797"/>
                  </a:lnTo>
                  <a:lnTo>
                    <a:pt x="29742" y="9817"/>
                  </a:lnTo>
                  <a:lnTo>
                    <a:pt x="35046" y="12203"/>
                  </a:lnTo>
                  <a:lnTo>
                    <a:pt x="47075" y="22358"/>
                  </a:lnTo>
                  <a:lnTo>
                    <a:pt x="58584" y="47648"/>
                  </a:lnTo>
                  <a:lnTo>
                    <a:pt x="60918" y="57239"/>
                  </a:lnTo>
                  <a:lnTo>
                    <a:pt x="59133" y="67852"/>
                  </a:lnTo>
                  <a:lnTo>
                    <a:pt x="49363" y="91912"/>
                  </a:lnTo>
                  <a:lnTo>
                    <a:pt x="27828" y="119598"/>
                  </a:lnTo>
                  <a:lnTo>
                    <a:pt x="10446" y="127282"/>
                  </a:lnTo>
                  <a:lnTo>
                    <a:pt x="5668" y="128082"/>
                  </a:lnTo>
                  <a:lnTo>
                    <a:pt x="2482" y="127557"/>
                  </a:lnTo>
                  <a:lnTo>
                    <a:pt x="358" y="126149"/>
                  </a:lnTo>
                  <a:lnTo>
                    <a:pt x="0" y="122035"/>
                  </a:lnTo>
                  <a:lnTo>
                    <a:pt x="2425" y="108997"/>
                  </a:lnTo>
                  <a:lnTo>
                    <a:pt x="14796" y="88863"/>
                  </a:lnTo>
                  <a:lnTo>
                    <a:pt x="58533" y="42146"/>
                  </a:lnTo>
                  <a:lnTo>
                    <a:pt x="90904" y="10562"/>
                  </a:lnTo>
                  <a:lnTo>
                    <a:pt x="109524" y="0"/>
                  </a:lnTo>
                  <a:lnTo>
                    <a:pt x="110149" y="9766"/>
                  </a:lnTo>
                  <a:lnTo>
                    <a:pt x="107471" y="17472"/>
                  </a:lnTo>
                  <a:lnTo>
                    <a:pt x="97129" y="41155"/>
                  </a:lnTo>
                  <a:lnTo>
                    <a:pt x="92120" y="64977"/>
                  </a:lnTo>
                  <a:lnTo>
                    <a:pt x="91866" y="68554"/>
                  </a:lnTo>
                  <a:lnTo>
                    <a:pt x="97229" y="78172"/>
                  </a:lnTo>
                  <a:lnTo>
                    <a:pt x="106668" y="88444"/>
                  </a:lnTo>
                  <a:lnTo>
                    <a:pt x="122825" y="99119"/>
                  </a:lnTo>
                  <a:lnTo>
                    <a:pt x="138985" y="104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18"/>
            <p:cNvSpPr/>
            <p:nvPr>
              <p:custDataLst>
                <p:tags r:id="rId176"/>
              </p:custDataLst>
            </p:nvPr>
          </p:nvSpPr>
          <p:spPr>
            <a:xfrm>
              <a:off x="7998246" y="2653431"/>
              <a:ext cx="240880" cy="187610"/>
            </a:xfrm>
            <a:custGeom>
              <a:avLst/>
              <a:gdLst/>
              <a:ahLst/>
              <a:cxnLst/>
              <a:rect l="0" t="0" r="0" b="0"/>
              <a:pathLst>
                <a:path w="240880" h="187610">
                  <a:moveTo>
                    <a:pt x="21804" y="13569"/>
                  </a:moveTo>
                  <a:lnTo>
                    <a:pt x="21804" y="13569"/>
                  </a:lnTo>
                  <a:lnTo>
                    <a:pt x="16748" y="8513"/>
                  </a:lnTo>
                  <a:lnTo>
                    <a:pt x="15259" y="8081"/>
                  </a:lnTo>
                  <a:lnTo>
                    <a:pt x="14266" y="8852"/>
                  </a:lnTo>
                  <a:lnTo>
                    <a:pt x="12672" y="12637"/>
                  </a:lnTo>
                  <a:lnTo>
                    <a:pt x="38829" y="18544"/>
                  </a:lnTo>
                  <a:lnTo>
                    <a:pt x="48068" y="26716"/>
                  </a:lnTo>
                  <a:lnTo>
                    <a:pt x="80669" y="67756"/>
                  </a:lnTo>
                  <a:lnTo>
                    <a:pt x="86165" y="91713"/>
                  </a:lnTo>
                  <a:lnTo>
                    <a:pt x="82737" y="118920"/>
                  </a:lnTo>
                  <a:lnTo>
                    <a:pt x="75019" y="136976"/>
                  </a:lnTo>
                  <a:lnTo>
                    <a:pt x="60972" y="159142"/>
                  </a:lnTo>
                  <a:lnTo>
                    <a:pt x="46620" y="171049"/>
                  </a:lnTo>
                  <a:lnTo>
                    <a:pt x="16594" y="187316"/>
                  </a:lnTo>
                  <a:lnTo>
                    <a:pt x="10922" y="187609"/>
                  </a:lnTo>
                  <a:lnTo>
                    <a:pt x="6082" y="185687"/>
                  </a:lnTo>
                  <a:lnTo>
                    <a:pt x="1797" y="182290"/>
                  </a:lnTo>
                  <a:lnTo>
                    <a:pt x="0" y="177908"/>
                  </a:lnTo>
                  <a:lnTo>
                    <a:pt x="825" y="167394"/>
                  </a:lnTo>
                  <a:lnTo>
                    <a:pt x="7238" y="144519"/>
                  </a:lnTo>
                  <a:lnTo>
                    <a:pt x="15683" y="132446"/>
                  </a:lnTo>
                  <a:lnTo>
                    <a:pt x="58217" y="91321"/>
                  </a:lnTo>
                  <a:lnTo>
                    <a:pt x="84099" y="71179"/>
                  </a:lnTo>
                  <a:lnTo>
                    <a:pt x="125713" y="40353"/>
                  </a:lnTo>
                  <a:lnTo>
                    <a:pt x="171689" y="4470"/>
                  </a:lnTo>
                  <a:lnTo>
                    <a:pt x="175702" y="1153"/>
                  </a:lnTo>
                  <a:lnTo>
                    <a:pt x="176260" y="0"/>
                  </a:lnTo>
                  <a:lnTo>
                    <a:pt x="171238" y="1541"/>
                  </a:lnTo>
                  <a:lnTo>
                    <a:pt x="161566" y="8359"/>
                  </a:lnTo>
                  <a:lnTo>
                    <a:pt x="151997" y="27195"/>
                  </a:lnTo>
                  <a:lnTo>
                    <a:pt x="147516" y="42771"/>
                  </a:lnTo>
                  <a:lnTo>
                    <a:pt x="145878" y="89120"/>
                  </a:lnTo>
                  <a:lnTo>
                    <a:pt x="145794" y="98861"/>
                  </a:lnTo>
                  <a:lnTo>
                    <a:pt x="151347" y="115329"/>
                  </a:lnTo>
                  <a:lnTo>
                    <a:pt x="159812" y="127587"/>
                  </a:lnTo>
                  <a:lnTo>
                    <a:pt x="167101" y="133035"/>
                  </a:lnTo>
                  <a:lnTo>
                    <a:pt x="196672" y="143079"/>
                  </a:lnTo>
                  <a:lnTo>
                    <a:pt x="240879" y="14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19"/>
            <p:cNvSpPr/>
            <p:nvPr>
              <p:custDataLst>
                <p:tags r:id="rId177"/>
              </p:custDataLst>
            </p:nvPr>
          </p:nvSpPr>
          <p:spPr>
            <a:xfrm>
              <a:off x="7433428" y="2505110"/>
              <a:ext cx="386598" cy="387211"/>
            </a:xfrm>
            <a:custGeom>
              <a:avLst/>
              <a:gdLst/>
              <a:ahLst/>
              <a:cxnLst/>
              <a:rect l="0" t="0" r="0" b="0"/>
              <a:pathLst>
                <a:path w="386598" h="387211">
                  <a:moveTo>
                    <a:pt x="348497" y="9490"/>
                  </a:moveTo>
                  <a:lnTo>
                    <a:pt x="348497" y="9490"/>
                  </a:lnTo>
                  <a:lnTo>
                    <a:pt x="348497" y="4434"/>
                  </a:lnTo>
                  <a:lnTo>
                    <a:pt x="349555" y="2944"/>
                  </a:lnTo>
                  <a:lnTo>
                    <a:pt x="351319" y="1951"/>
                  </a:lnTo>
                  <a:lnTo>
                    <a:pt x="361680" y="554"/>
                  </a:lnTo>
                  <a:lnTo>
                    <a:pt x="376171" y="0"/>
                  </a:lnTo>
                  <a:lnTo>
                    <a:pt x="376805" y="5032"/>
                  </a:lnTo>
                  <a:lnTo>
                    <a:pt x="374778" y="6518"/>
                  </a:lnTo>
                  <a:lnTo>
                    <a:pt x="327229" y="22632"/>
                  </a:lnTo>
                  <a:lnTo>
                    <a:pt x="280303" y="41279"/>
                  </a:lnTo>
                  <a:lnTo>
                    <a:pt x="237934" y="59435"/>
                  </a:lnTo>
                  <a:lnTo>
                    <a:pt x="214020" y="66622"/>
                  </a:lnTo>
                  <a:lnTo>
                    <a:pt x="180492" y="92873"/>
                  </a:lnTo>
                  <a:lnTo>
                    <a:pt x="177227" y="98946"/>
                  </a:lnTo>
                  <a:lnTo>
                    <a:pt x="176108" y="105111"/>
                  </a:lnTo>
                  <a:lnTo>
                    <a:pt x="176421" y="111337"/>
                  </a:lnTo>
                  <a:lnTo>
                    <a:pt x="177688" y="115488"/>
                  </a:lnTo>
                  <a:lnTo>
                    <a:pt x="179591" y="118255"/>
                  </a:lnTo>
                  <a:lnTo>
                    <a:pt x="186645" y="122389"/>
                  </a:lnTo>
                  <a:lnTo>
                    <a:pt x="233982" y="138762"/>
                  </a:lnTo>
                  <a:lnTo>
                    <a:pt x="268676" y="147360"/>
                  </a:lnTo>
                  <a:lnTo>
                    <a:pt x="278801" y="155785"/>
                  </a:lnTo>
                  <a:lnTo>
                    <a:pt x="282984" y="160995"/>
                  </a:lnTo>
                  <a:lnTo>
                    <a:pt x="284713" y="166585"/>
                  </a:lnTo>
                  <a:lnTo>
                    <a:pt x="283813" y="178440"/>
                  </a:lnTo>
                  <a:lnTo>
                    <a:pt x="274240" y="190765"/>
                  </a:lnTo>
                  <a:lnTo>
                    <a:pt x="231545" y="225769"/>
                  </a:lnTo>
                  <a:lnTo>
                    <a:pt x="186223" y="251676"/>
                  </a:lnTo>
                  <a:lnTo>
                    <a:pt x="138901" y="277600"/>
                  </a:lnTo>
                  <a:lnTo>
                    <a:pt x="91316" y="302547"/>
                  </a:lnTo>
                  <a:lnTo>
                    <a:pt x="44754" y="326894"/>
                  </a:lnTo>
                  <a:lnTo>
                    <a:pt x="9329" y="350665"/>
                  </a:lnTo>
                  <a:lnTo>
                    <a:pt x="1964" y="359738"/>
                  </a:lnTo>
                  <a:lnTo>
                    <a:pt x="0" y="363638"/>
                  </a:lnTo>
                  <a:lnTo>
                    <a:pt x="1865" y="368356"/>
                  </a:lnTo>
                  <a:lnTo>
                    <a:pt x="12405" y="379241"/>
                  </a:lnTo>
                  <a:lnTo>
                    <a:pt x="30495" y="385490"/>
                  </a:lnTo>
                  <a:lnTo>
                    <a:pt x="51588" y="387210"/>
                  </a:lnTo>
                  <a:lnTo>
                    <a:pt x="84488" y="383286"/>
                  </a:lnTo>
                  <a:lnTo>
                    <a:pt x="130925" y="380594"/>
                  </a:lnTo>
                  <a:lnTo>
                    <a:pt x="172436" y="374623"/>
                  </a:lnTo>
                  <a:lnTo>
                    <a:pt x="210488" y="371325"/>
                  </a:lnTo>
                  <a:lnTo>
                    <a:pt x="255149" y="364088"/>
                  </a:lnTo>
                  <a:lnTo>
                    <a:pt x="299366" y="362344"/>
                  </a:lnTo>
                  <a:lnTo>
                    <a:pt x="339114" y="356986"/>
                  </a:lnTo>
                  <a:lnTo>
                    <a:pt x="386597" y="3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20"/>
            <p:cNvSpPr/>
            <p:nvPr>
              <p:custDataLst>
                <p:tags r:id="rId178"/>
              </p:custDataLst>
            </p:nvPr>
          </p:nvSpPr>
          <p:spPr>
            <a:xfrm>
              <a:off x="8362950" y="2790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21"/>
            <p:cNvSpPr/>
            <p:nvPr>
              <p:custDataLst>
                <p:tags r:id="rId179"/>
              </p:custDataLst>
            </p:nvPr>
          </p:nvSpPr>
          <p:spPr>
            <a:xfrm>
              <a:off x="8550554" y="2614948"/>
              <a:ext cx="148325" cy="417513"/>
            </a:xfrm>
            <a:custGeom>
              <a:avLst/>
              <a:gdLst/>
              <a:ahLst/>
              <a:cxnLst/>
              <a:rect l="0" t="0" r="0" b="0"/>
              <a:pathLst>
                <a:path w="148325" h="417513">
                  <a:moveTo>
                    <a:pt x="2896" y="118727"/>
                  </a:moveTo>
                  <a:lnTo>
                    <a:pt x="2896" y="118727"/>
                  </a:lnTo>
                  <a:lnTo>
                    <a:pt x="7952" y="128840"/>
                  </a:lnTo>
                  <a:lnTo>
                    <a:pt x="11833" y="172401"/>
                  </a:lnTo>
                  <a:lnTo>
                    <a:pt x="12305" y="215759"/>
                  </a:lnTo>
                  <a:lnTo>
                    <a:pt x="17443" y="259896"/>
                  </a:lnTo>
                  <a:lnTo>
                    <a:pt x="20612" y="306487"/>
                  </a:lnTo>
                  <a:lnTo>
                    <a:pt x="21682" y="348942"/>
                  </a:lnTo>
                  <a:lnTo>
                    <a:pt x="21894" y="393076"/>
                  </a:lnTo>
                  <a:lnTo>
                    <a:pt x="21936" y="417512"/>
                  </a:lnTo>
                  <a:lnTo>
                    <a:pt x="21946" y="371044"/>
                  </a:lnTo>
                  <a:lnTo>
                    <a:pt x="19124" y="333706"/>
                  </a:lnTo>
                  <a:lnTo>
                    <a:pt x="13746" y="291249"/>
                  </a:lnTo>
                  <a:lnTo>
                    <a:pt x="12682" y="244684"/>
                  </a:lnTo>
                  <a:lnTo>
                    <a:pt x="12499" y="207318"/>
                  </a:lnTo>
                  <a:lnTo>
                    <a:pt x="13502" y="169436"/>
                  </a:lnTo>
                  <a:lnTo>
                    <a:pt x="18974" y="132458"/>
                  </a:lnTo>
                  <a:lnTo>
                    <a:pt x="24182" y="90983"/>
                  </a:lnTo>
                  <a:lnTo>
                    <a:pt x="32134" y="56179"/>
                  </a:lnTo>
                  <a:lnTo>
                    <a:pt x="39174" y="30603"/>
                  </a:lnTo>
                  <a:lnTo>
                    <a:pt x="49358" y="12180"/>
                  </a:lnTo>
                  <a:lnTo>
                    <a:pt x="57154" y="6421"/>
                  </a:lnTo>
                  <a:lnTo>
                    <a:pt x="77105" y="22"/>
                  </a:lnTo>
                  <a:lnTo>
                    <a:pt x="94438" y="0"/>
                  </a:lnTo>
                  <a:lnTo>
                    <a:pt x="109197" y="4576"/>
                  </a:lnTo>
                  <a:lnTo>
                    <a:pt x="122813" y="13665"/>
                  </a:lnTo>
                  <a:lnTo>
                    <a:pt x="137322" y="30683"/>
                  </a:lnTo>
                  <a:lnTo>
                    <a:pt x="148324" y="59243"/>
                  </a:lnTo>
                  <a:lnTo>
                    <a:pt x="148174" y="94517"/>
                  </a:lnTo>
                  <a:lnTo>
                    <a:pt x="141426" y="121666"/>
                  </a:lnTo>
                  <a:lnTo>
                    <a:pt x="127669" y="148173"/>
                  </a:lnTo>
                  <a:lnTo>
                    <a:pt x="105130" y="171079"/>
                  </a:lnTo>
                  <a:lnTo>
                    <a:pt x="75615" y="190177"/>
                  </a:lnTo>
                  <a:lnTo>
                    <a:pt x="43130" y="201318"/>
                  </a:lnTo>
                  <a:lnTo>
                    <a:pt x="16018" y="203833"/>
                  </a:lnTo>
                  <a:lnTo>
                    <a:pt x="10585" y="201923"/>
                  </a:lnTo>
                  <a:lnTo>
                    <a:pt x="1728" y="194156"/>
                  </a:lnTo>
                  <a:lnTo>
                    <a:pt x="0" y="189121"/>
                  </a:lnTo>
                  <a:lnTo>
                    <a:pt x="2896" y="16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22"/>
            <p:cNvSpPr/>
            <p:nvPr>
              <p:custDataLst>
                <p:tags r:id="rId180"/>
              </p:custDataLst>
            </p:nvPr>
          </p:nvSpPr>
          <p:spPr>
            <a:xfrm>
              <a:off x="8860141" y="2547813"/>
              <a:ext cx="83835" cy="243013"/>
            </a:xfrm>
            <a:custGeom>
              <a:avLst/>
              <a:gdLst/>
              <a:ahLst/>
              <a:cxnLst/>
              <a:rect l="0" t="0" r="0" b="0"/>
              <a:pathLst>
                <a:path w="83835" h="243013">
                  <a:moveTo>
                    <a:pt x="83834" y="33462"/>
                  </a:moveTo>
                  <a:lnTo>
                    <a:pt x="83834" y="33462"/>
                  </a:lnTo>
                  <a:lnTo>
                    <a:pt x="83834" y="28406"/>
                  </a:lnTo>
                  <a:lnTo>
                    <a:pt x="78777" y="15148"/>
                  </a:lnTo>
                  <a:lnTo>
                    <a:pt x="76229" y="11728"/>
                  </a:lnTo>
                  <a:lnTo>
                    <a:pt x="61444" y="731"/>
                  </a:lnTo>
                  <a:lnTo>
                    <a:pt x="57265" y="0"/>
                  </a:lnTo>
                  <a:lnTo>
                    <a:pt x="46978" y="2009"/>
                  </a:lnTo>
                  <a:lnTo>
                    <a:pt x="42330" y="7202"/>
                  </a:lnTo>
                  <a:lnTo>
                    <a:pt x="27266" y="45953"/>
                  </a:lnTo>
                  <a:lnTo>
                    <a:pt x="17332" y="84788"/>
                  </a:lnTo>
                  <a:lnTo>
                    <a:pt x="4493" y="130149"/>
                  </a:lnTo>
                  <a:lnTo>
                    <a:pt x="0" y="162769"/>
                  </a:lnTo>
                  <a:lnTo>
                    <a:pt x="6087" y="208543"/>
                  </a:lnTo>
                  <a:lnTo>
                    <a:pt x="14465" y="226684"/>
                  </a:lnTo>
                  <a:lnTo>
                    <a:pt x="26684" y="243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60"/>
          <p:cNvGrpSpPr/>
          <p:nvPr/>
        </p:nvGrpSpPr>
        <p:grpSpPr>
          <a:xfrm>
            <a:off x="1783823" y="3801602"/>
            <a:ext cx="337247" cy="473190"/>
            <a:chOff x="1783823" y="3801602"/>
            <a:chExt cx="337247" cy="473190"/>
          </a:xfrm>
        </p:grpSpPr>
        <p:sp>
          <p:nvSpPr>
            <p:cNvPr id="136" name="SMARTInkShape-2123"/>
            <p:cNvSpPr/>
            <p:nvPr>
              <p:custDataLst>
                <p:tags r:id="rId168"/>
              </p:custDataLst>
            </p:nvPr>
          </p:nvSpPr>
          <p:spPr>
            <a:xfrm>
              <a:off x="1783823" y="3801602"/>
              <a:ext cx="337247" cy="473190"/>
            </a:xfrm>
            <a:custGeom>
              <a:avLst/>
              <a:gdLst/>
              <a:ahLst/>
              <a:cxnLst/>
              <a:rect l="0" t="0" r="0" b="0"/>
              <a:pathLst>
                <a:path w="337247" h="473190">
                  <a:moveTo>
                    <a:pt x="16402" y="170323"/>
                  </a:moveTo>
                  <a:lnTo>
                    <a:pt x="16402" y="170323"/>
                  </a:lnTo>
                  <a:lnTo>
                    <a:pt x="6289" y="155154"/>
                  </a:lnTo>
                  <a:lnTo>
                    <a:pt x="0" y="125494"/>
                  </a:lnTo>
                  <a:lnTo>
                    <a:pt x="3193" y="100008"/>
                  </a:lnTo>
                  <a:lnTo>
                    <a:pt x="16753" y="58366"/>
                  </a:lnTo>
                  <a:lnTo>
                    <a:pt x="19811" y="51235"/>
                  </a:lnTo>
                  <a:lnTo>
                    <a:pt x="34498" y="37667"/>
                  </a:lnTo>
                  <a:lnTo>
                    <a:pt x="78420" y="11710"/>
                  </a:lnTo>
                  <a:lnTo>
                    <a:pt x="105215" y="2676"/>
                  </a:lnTo>
                  <a:lnTo>
                    <a:pt x="141730" y="0"/>
                  </a:lnTo>
                  <a:lnTo>
                    <a:pt x="186063" y="4264"/>
                  </a:lnTo>
                  <a:lnTo>
                    <a:pt x="222600" y="12230"/>
                  </a:lnTo>
                  <a:lnTo>
                    <a:pt x="268877" y="38553"/>
                  </a:lnTo>
                  <a:lnTo>
                    <a:pt x="294527" y="61900"/>
                  </a:lnTo>
                  <a:lnTo>
                    <a:pt x="319648" y="101979"/>
                  </a:lnTo>
                  <a:lnTo>
                    <a:pt x="330389" y="135715"/>
                  </a:lnTo>
                  <a:lnTo>
                    <a:pt x="335869" y="171875"/>
                  </a:lnTo>
                  <a:lnTo>
                    <a:pt x="337246" y="206996"/>
                  </a:lnTo>
                  <a:lnTo>
                    <a:pt x="331012" y="249511"/>
                  </a:lnTo>
                  <a:lnTo>
                    <a:pt x="313301" y="292857"/>
                  </a:lnTo>
                  <a:lnTo>
                    <a:pt x="294241" y="331993"/>
                  </a:lnTo>
                  <a:lnTo>
                    <a:pt x="262489" y="370297"/>
                  </a:lnTo>
                  <a:lnTo>
                    <a:pt x="216221" y="412910"/>
                  </a:lnTo>
                  <a:lnTo>
                    <a:pt x="170682" y="438767"/>
                  </a:lnTo>
                  <a:lnTo>
                    <a:pt x="123744" y="455163"/>
                  </a:lnTo>
                  <a:lnTo>
                    <a:pt x="83584" y="468594"/>
                  </a:lnTo>
                  <a:lnTo>
                    <a:pt x="44539" y="473189"/>
                  </a:lnTo>
                  <a:lnTo>
                    <a:pt x="34102" y="471717"/>
                  </a:lnTo>
                  <a:lnTo>
                    <a:pt x="6877" y="456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24"/>
            <p:cNvSpPr/>
            <p:nvPr>
              <p:custDataLst>
                <p:tags r:id="rId169"/>
              </p:custDataLst>
            </p:nvPr>
          </p:nvSpPr>
          <p:spPr>
            <a:xfrm>
              <a:off x="1809750" y="3848100"/>
              <a:ext cx="57151" cy="400051"/>
            </a:xfrm>
            <a:custGeom>
              <a:avLst/>
              <a:gdLst/>
              <a:ahLst/>
              <a:cxnLst/>
              <a:rect l="0" t="0" r="0" b="0"/>
              <a:pathLst>
                <a:path w="57151" h="4000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5056" y="71296"/>
                  </a:lnTo>
                  <a:lnTo>
                    <a:pt x="13258" y="118491"/>
                  </a:lnTo>
                  <a:lnTo>
                    <a:pt x="16476" y="154263"/>
                  </a:lnTo>
                  <a:lnTo>
                    <a:pt x="21109" y="201635"/>
                  </a:lnTo>
                  <a:lnTo>
                    <a:pt x="29185" y="244247"/>
                  </a:lnTo>
                  <a:lnTo>
                    <a:pt x="34138" y="277887"/>
                  </a:lnTo>
                  <a:lnTo>
                    <a:pt x="37984" y="323402"/>
                  </a:lnTo>
                  <a:lnTo>
                    <a:pt x="48229" y="362175"/>
                  </a:lnTo>
                  <a:lnTo>
                    <a:pt x="5715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461"/>
          <p:cNvGrpSpPr/>
          <p:nvPr/>
        </p:nvGrpSpPr>
        <p:grpSpPr>
          <a:xfrm>
            <a:off x="2409825" y="4010025"/>
            <a:ext cx="247651" cy="160704"/>
            <a:chOff x="2409825" y="4010025"/>
            <a:chExt cx="247651" cy="160704"/>
          </a:xfrm>
        </p:grpSpPr>
        <p:sp>
          <p:nvSpPr>
            <p:cNvPr id="139" name="SMARTInkShape-2125"/>
            <p:cNvSpPr/>
            <p:nvPr>
              <p:custDataLst>
                <p:tags r:id="rId166"/>
              </p:custDataLst>
            </p:nvPr>
          </p:nvSpPr>
          <p:spPr>
            <a:xfrm>
              <a:off x="2459166" y="4143375"/>
              <a:ext cx="198310" cy="27354"/>
            </a:xfrm>
            <a:custGeom>
              <a:avLst/>
              <a:gdLst/>
              <a:ahLst/>
              <a:cxnLst/>
              <a:rect l="0" t="0" r="0" b="0"/>
              <a:pathLst>
                <a:path w="198310" h="27354">
                  <a:moveTo>
                    <a:pt x="17334" y="0"/>
                  </a:moveTo>
                  <a:lnTo>
                    <a:pt x="17334" y="0"/>
                  </a:lnTo>
                  <a:lnTo>
                    <a:pt x="2146" y="16247"/>
                  </a:lnTo>
                  <a:lnTo>
                    <a:pt x="0" y="22390"/>
                  </a:lnTo>
                  <a:lnTo>
                    <a:pt x="2603" y="24452"/>
                  </a:lnTo>
                  <a:lnTo>
                    <a:pt x="22494" y="27353"/>
                  </a:lnTo>
                  <a:lnTo>
                    <a:pt x="69428" y="25512"/>
                  </a:lnTo>
                  <a:lnTo>
                    <a:pt x="114172" y="20326"/>
                  </a:lnTo>
                  <a:lnTo>
                    <a:pt x="157544" y="6210"/>
                  </a:lnTo>
                  <a:lnTo>
                    <a:pt x="198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126"/>
            <p:cNvSpPr/>
            <p:nvPr>
              <p:custDataLst>
                <p:tags r:id="rId167"/>
              </p:custDataLst>
            </p:nvPr>
          </p:nvSpPr>
          <p:spPr>
            <a:xfrm>
              <a:off x="2409825" y="40100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48905" y="20374"/>
                  </a:lnTo>
                  <a:lnTo>
                    <a:pt x="91465" y="12766"/>
                  </a:lnTo>
                  <a:lnTo>
                    <a:pt x="128095" y="734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462"/>
          <p:cNvGrpSpPr/>
          <p:nvPr/>
        </p:nvGrpSpPr>
        <p:grpSpPr>
          <a:xfrm>
            <a:off x="3083007" y="3768101"/>
            <a:ext cx="1650919" cy="514476"/>
            <a:chOff x="3083007" y="3768101"/>
            <a:chExt cx="1650919" cy="514476"/>
          </a:xfrm>
        </p:grpSpPr>
        <p:sp>
          <p:nvSpPr>
            <p:cNvPr id="142" name="SMARTInkShape-2127"/>
            <p:cNvSpPr/>
            <p:nvPr>
              <p:custDataLst>
                <p:tags r:id="rId158"/>
              </p:custDataLst>
            </p:nvPr>
          </p:nvSpPr>
          <p:spPr>
            <a:xfrm>
              <a:off x="4572000" y="4134277"/>
              <a:ext cx="161926" cy="103740"/>
            </a:xfrm>
            <a:custGeom>
              <a:avLst/>
              <a:gdLst/>
              <a:ahLst/>
              <a:cxnLst/>
              <a:rect l="0" t="0" r="0" b="0"/>
              <a:pathLst>
                <a:path w="161926" h="103740">
                  <a:moveTo>
                    <a:pt x="0" y="18623"/>
                  </a:moveTo>
                  <a:lnTo>
                    <a:pt x="0" y="18623"/>
                  </a:lnTo>
                  <a:lnTo>
                    <a:pt x="0" y="13567"/>
                  </a:lnTo>
                  <a:lnTo>
                    <a:pt x="1058" y="12077"/>
                  </a:lnTo>
                  <a:lnTo>
                    <a:pt x="2822" y="11084"/>
                  </a:lnTo>
                  <a:lnTo>
                    <a:pt x="5057" y="10422"/>
                  </a:lnTo>
                  <a:lnTo>
                    <a:pt x="13257" y="4434"/>
                  </a:lnTo>
                  <a:lnTo>
                    <a:pt x="32503" y="1013"/>
                  </a:lnTo>
                  <a:lnTo>
                    <a:pt x="53258" y="0"/>
                  </a:lnTo>
                  <a:lnTo>
                    <a:pt x="66356" y="5407"/>
                  </a:lnTo>
                  <a:lnTo>
                    <a:pt x="72813" y="9812"/>
                  </a:lnTo>
                  <a:lnTo>
                    <a:pt x="82809" y="23174"/>
                  </a:lnTo>
                  <a:lnTo>
                    <a:pt x="86956" y="31182"/>
                  </a:lnTo>
                  <a:lnTo>
                    <a:pt x="88741" y="45724"/>
                  </a:lnTo>
                  <a:lnTo>
                    <a:pt x="87736" y="52566"/>
                  </a:lnTo>
                  <a:lnTo>
                    <a:pt x="78152" y="65811"/>
                  </a:lnTo>
                  <a:lnTo>
                    <a:pt x="53370" y="90336"/>
                  </a:lnTo>
                  <a:lnTo>
                    <a:pt x="48269" y="99726"/>
                  </a:lnTo>
                  <a:lnTo>
                    <a:pt x="42642" y="102978"/>
                  </a:lnTo>
                  <a:lnTo>
                    <a:pt x="43245" y="103435"/>
                  </a:lnTo>
                  <a:lnTo>
                    <a:pt x="44705" y="103739"/>
                  </a:lnTo>
                  <a:lnTo>
                    <a:pt x="83969" y="93907"/>
                  </a:lnTo>
                  <a:lnTo>
                    <a:pt x="161925" y="8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128"/>
            <p:cNvSpPr/>
            <p:nvPr>
              <p:custDataLst>
                <p:tags r:id="rId159"/>
              </p:custDataLst>
            </p:nvPr>
          </p:nvSpPr>
          <p:spPr>
            <a:xfrm>
              <a:off x="4304938" y="3936050"/>
              <a:ext cx="219438" cy="321626"/>
            </a:xfrm>
            <a:custGeom>
              <a:avLst/>
              <a:gdLst/>
              <a:ahLst/>
              <a:cxnLst/>
              <a:rect l="0" t="0" r="0" b="0"/>
              <a:pathLst>
                <a:path w="219438" h="321626">
                  <a:moveTo>
                    <a:pt x="219437" y="35875"/>
                  </a:moveTo>
                  <a:lnTo>
                    <a:pt x="219437" y="35875"/>
                  </a:lnTo>
                  <a:lnTo>
                    <a:pt x="219437" y="0"/>
                  </a:lnTo>
                  <a:lnTo>
                    <a:pt x="218379" y="317"/>
                  </a:lnTo>
                  <a:lnTo>
                    <a:pt x="214380" y="3491"/>
                  </a:lnTo>
                  <a:lnTo>
                    <a:pt x="180427" y="48569"/>
                  </a:lnTo>
                  <a:lnTo>
                    <a:pt x="149468" y="92384"/>
                  </a:lnTo>
                  <a:lnTo>
                    <a:pt x="118023" y="135023"/>
                  </a:lnTo>
                  <a:lnTo>
                    <a:pt x="82649" y="181013"/>
                  </a:lnTo>
                  <a:lnTo>
                    <a:pt x="41269" y="226322"/>
                  </a:lnTo>
                  <a:lnTo>
                    <a:pt x="9865" y="272268"/>
                  </a:lnTo>
                  <a:lnTo>
                    <a:pt x="0" y="292280"/>
                  </a:lnTo>
                  <a:lnTo>
                    <a:pt x="362" y="321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129"/>
            <p:cNvSpPr/>
            <p:nvPr>
              <p:custDataLst>
                <p:tags r:id="rId160"/>
              </p:custDataLst>
            </p:nvPr>
          </p:nvSpPr>
          <p:spPr>
            <a:xfrm>
              <a:off x="4267200" y="3886200"/>
              <a:ext cx="190501" cy="323851"/>
            </a:xfrm>
            <a:custGeom>
              <a:avLst/>
              <a:gdLst/>
              <a:ahLst/>
              <a:cxnLst/>
              <a:rect l="0" t="0" r="0" b="0"/>
              <a:pathLst>
                <a:path w="190501" h="3238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8467"/>
                  </a:lnTo>
                  <a:lnTo>
                    <a:pt x="51021" y="49798"/>
                  </a:lnTo>
                  <a:lnTo>
                    <a:pt x="76243" y="93484"/>
                  </a:lnTo>
                  <a:lnTo>
                    <a:pt x="95263" y="128947"/>
                  </a:lnTo>
                  <a:lnTo>
                    <a:pt x="117126" y="170146"/>
                  </a:lnTo>
                  <a:lnTo>
                    <a:pt x="142845" y="216936"/>
                  </a:lnTo>
                  <a:lnTo>
                    <a:pt x="166220" y="263596"/>
                  </a:lnTo>
                  <a:lnTo>
                    <a:pt x="1905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130"/>
            <p:cNvSpPr/>
            <p:nvPr>
              <p:custDataLst>
                <p:tags r:id="rId161"/>
              </p:custDataLst>
            </p:nvPr>
          </p:nvSpPr>
          <p:spPr>
            <a:xfrm>
              <a:off x="4010025" y="4191000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76200" y="0"/>
                  </a:moveTo>
                  <a:lnTo>
                    <a:pt x="76200" y="0"/>
                  </a:lnTo>
                  <a:lnTo>
                    <a:pt x="76200" y="13257"/>
                  </a:lnTo>
                  <a:lnTo>
                    <a:pt x="64911" y="22120"/>
                  </a:lnTo>
                  <a:lnTo>
                    <a:pt x="55974" y="27447"/>
                  </a:lnTo>
                  <a:lnTo>
                    <a:pt x="43222" y="41832"/>
                  </a:lnTo>
                  <a:lnTo>
                    <a:pt x="31910" y="5775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31"/>
            <p:cNvSpPr/>
            <p:nvPr>
              <p:custDataLst>
                <p:tags r:id="rId162"/>
              </p:custDataLst>
            </p:nvPr>
          </p:nvSpPr>
          <p:spPr>
            <a:xfrm>
              <a:off x="3886200" y="40957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91" y="43848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32"/>
            <p:cNvSpPr/>
            <p:nvPr>
              <p:custDataLst>
                <p:tags r:id="rId163"/>
              </p:custDataLst>
            </p:nvPr>
          </p:nvSpPr>
          <p:spPr>
            <a:xfrm>
              <a:off x="3524250" y="3896118"/>
              <a:ext cx="219076" cy="332983"/>
            </a:xfrm>
            <a:custGeom>
              <a:avLst/>
              <a:gdLst/>
              <a:ahLst/>
              <a:cxnLst/>
              <a:rect l="0" t="0" r="0" b="0"/>
              <a:pathLst>
                <a:path w="219076" h="332983">
                  <a:moveTo>
                    <a:pt x="219075" y="9132"/>
                  </a:moveTo>
                  <a:lnTo>
                    <a:pt x="219075" y="9132"/>
                  </a:lnTo>
                  <a:lnTo>
                    <a:pt x="219075" y="931"/>
                  </a:lnTo>
                  <a:lnTo>
                    <a:pt x="218017" y="490"/>
                  </a:lnTo>
                  <a:lnTo>
                    <a:pt x="214018" y="0"/>
                  </a:lnTo>
                  <a:lnTo>
                    <a:pt x="208714" y="2604"/>
                  </a:lnTo>
                  <a:lnTo>
                    <a:pt x="205818" y="4780"/>
                  </a:lnTo>
                  <a:lnTo>
                    <a:pt x="174019" y="51667"/>
                  </a:lnTo>
                  <a:lnTo>
                    <a:pt x="138078" y="95441"/>
                  </a:lnTo>
                  <a:lnTo>
                    <a:pt x="111552" y="136013"/>
                  </a:lnTo>
                  <a:lnTo>
                    <a:pt x="87493" y="175928"/>
                  </a:lnTo>
                  <a:lnTo>
                    <a:pt x="54142" y="222146"/>
                  </a:lnTo>
                  <a:lnTo>
                    <a:pt x="30506" y="257808"/>
                  </a:lnTo>
                  <a:lnTo>
                    <a:pt x="3828" y="304810"/>
                  </a:lnTo>
                  <a:lnTo>
                    <a:pt x="0" y="33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33"/>
            <p:cNvSpPr/>
            <p:nvPr>
              <p:custDataLst>
                <p:tags r:id="rId164"/>
              </p:custDataLst>
            </p:nvPr>
          </p:nvSpPr>
          <p:spPr>
            <a:xfrm>
              <a:off x="3476625" y="3876675"/>
              <a:ext cx="266701" cy="314326"/>
            </a:xfrm>
            <a:custGeom>
              <a:avLst/>
              <a:gdLst/>
              <a:ahLst/>
              <a:cxnLst/>
              <a:rect l="0" t="0" r="0" b="0"/>
              <a:pathLst>
                <a:path w="266701" h="3143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3545" y="42842"/>
                  </a:lnTo>
                  <a:lnTo>
                    <a:pt x="58038" y="89837"/>
                  </a:lnTo>
                  <a:lnTo>
                    <a:pt x="94531" y="134623"/>
                  </a:lnTo>
                  <a:lnTo>
                    <a:pt x="116909" y="159480"/>
                  </a:lnTo>
                  <a:lnTo>
                    <a:pt x="157972" y="196955"/>
                  </a:lnTo>
                  <a:lnTo>
                    <a:pt x="198186" y="243006"/>
                  </a:lnTo>
                  <a:lnTo>
                    <a:pt x="234290" y="286601"/>
                  </a:lnTo>
                  <a:lnTo>
                    <a:pt x="26670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34"/>
            <p:cNvSpPr/>
            <p:nvPr>
              <p:custDataLst>
                <p:tags r:id="rId165"/>
              </p:custDataLst>
            </p:nvPr>
          </p:nvSpPr>
          <p:spPr>
            <a:xfrm>
              <a:off x="3083007" y="3768101"/>
              <a:ext cx="174544" cy="514476"/>
            </a:xfrm>
            <a:custGeom>
              <a:avLst/>
              <a:gdLst/>
              <a:ahLst/>
              <a:cxnLst/>
              <a:rect l="0" t="0" r="0" b="0"/>
              <a:pathLst>
                <a:path w="174544" h="514476">
                  <a:moveTo>
                    <a:pt x="145968" y="51424"/>
                  </a:moveTo>
                  <a:lnTo>
                    <a:pt x="145968" y="51424"/>
                  </a:lnTo>
                  <a:lnTo>
                    <a:pt x="151024" y="36255"/>
                  </a:lnTo>
                  <a:lnTo>
                    <a:pt x="151456" y="30728"/>
                  </a:lnTo>
                  <a:lnTo>
                    <a:pt x="149113" y="21765"/>
                  </a:lnTo>
                  <a:lnTo>
                    <a:pt x="141843" y="10768"/>
                  </a:lnTo>
                  <a:lnTo>
                    <a:pt x="117817" y="807"/>
                  </a:lnTo>
                  <a:lnTo>
                    <a:pt x="98532" y="0"/>
                  </a:lnTo>
                  <a:lnTo>
                    <a:pt x="55224" y="8105"/>
                  </a:lnTo>
                  <a:lnTo>
                    <a:pt x="33591" y="11778"/>
                  </a:lnTo>
                  <a:lnTo>
                    <a:pt x="21587" y="18281"/>
                  </a:lnTo>
                  <a:lnTo>
                    <a:pt x="15422" y="22979"/>
                  </a:lnTo>
                  <a:lnTo>
                    <a:pt x="1689" y="44760"/>
                  </a:lnTo>
                  <a:lnTo>
                    <a:pt x="0" y="62221"/>
                  </a:lnTo>
                  <a:lnTo>
                    <a:pt x="2777" y="78448"/>
                  </a:lnTo>
                  <a:lnTo>
                    <a:pt x="10290" y="93533"/>
                  </a:lnTo>
                  <a:lnTo>
                    <a:pt x="51278" y="137584"/>
                  </a:lnTo>
                  <a:lnTo>
                    <a:pt x="93250" y="181790"/>
                  </a:lnTo>
                  <a:lnTo>
                    <a:pt x="100666" y="197206"/>
                  </a:lnTo>
                  <a:lnTo>
                    <a:pt x="105734" y="228792"/>
                  </a:lnTo>
                  <a:lnTo>
                    <a:pt x="101275" y="247023"/>
                  </a:lnTo>
                  <a:lnTo>
                    <a:pt x="75250" y="290221"/>
                  </a:lnTo>
                  <a:lnTo>
                    <a:pt x="56191" y="322137"/>
                  </a:lnTo>
                  <a:lnTo>
                    <a:pt x="51799" y="339260"/>
                  </a:lnTo>
                  <a:lnTo>
                    <a:pt x="52497" y="341740"/>
                  </a:lnTo>
                  <a:lnTo>
                    <a:pt x="54021" y="343393"/>
                  </a:lnTo>
                  <a:lnTo>
                    <a:pt x="61222" y="348542"/>
                  </a:lnTo>
                  <a:lnTo>
                    <a:pt x="64070" y="351103"/>
                  </a:lnTo>
                  <a:lnTo>
                    <a:pt x="67236" y="362414"/>
                  </a:lnTo>
                  <a:lnTo>
                    <a:pt x="69268" y="390490"/>
                  </a:lnTo>
                  <a:lnTo>
                    <a:pt x="64563" y="415060"/>
                  </a:lnTo>
                  <a:lnTo>
                    <a:pt x="45307" y="460746"/>
                  </a:lnTo>
                  <a:lnTo>
                    <a:pt x="36679" y="487411"/>
                  </a:lnTo>
                  <a:lnTo>
                    <a:pt x="37125" y="493423"/>
                  </a:lnTo>
                  <a:lnTo>
                    <a:pt x="43266" y="505749"/>
                  </a:lnTo>
                  <a:lnTo>
                    <a:pt x="47866" y="509882"/>
                  </a:lnTo>
                  <a:lnTo>
                    <a:pt x="58623" y="514475"/>
                  </a:lnTo>
                  <a:lnTo>
                    <a:pt x="96925" y="510878"/>
                  </a:lnTo>
                  <a:lnTo>
                    <a:pt x="127557" y="507175"/>
                  </a:lnTo>
                  <a:lnTo>
                    <a:pt x="174543" y="489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463"/>
          <p:cNvGrpSpPr/>
          <p:nvPr/>
        </p:nvGrpSpPr>
        <p:grpSpPr>
          <a:xfrm>
            <a:off x="4962525" y="4267200"/>
            <a:ext cx="361951" cy="47626"/>
            <a:chOff x="4962525" y="4267200"/>
            <a:chExt cx="361951" cy="47626"/>
          </a:xfrm>
        </p:grpSpPr>
        <p:sp>
          <p:nvSpPr>
            <p:cNvPr id="151" name="SMARTInkShape-2135"/>
            <p:cNvSpPr/>
            <p:nvPr>
              <p:custDataLst>
                <p:tags r:id="rId156"/>
              </p:custDataLst>
            </p:nvPr>
          </p:nvSpPr>
          <p:spPr>
            <a:xfrm>
              <a:off x="5143500" y="42862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36964" y="8467"/>
                  </a:lnTo>
                  <a:lnTo>
                    <a:pt x="73629" y="2979"/>
                  </a:lnTo>
                  <a:lnTo>
                    <a:pt x="118300" y="589"/>
                  </a:lnTo>
                  <a:lnTo>
                    <a:pt x="165823" y="7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36"/>
            <p:cNvSpPr/>
            <p:nvPr>
              <p:custDataLst>
                <p:tags r:id="rId157"/>
              </p:custDataLst>
            </p:nvPr>
          </p:nvSpPr>
          <p:spPr>
            <a:xfrm>
              <a:off x="4962525" y="4267200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66675" y="0"/>
                  </a:moveTo>
                  <a:lnTo>
                    <a:pt x="66675" y="0"/>
                  </a:lnTo>
                  <a:lnTo>
                    <a:pt x="58013" y="7604"/>
                  </a:lnTo>
                  <a:lnTo>
                    <a:pt x="13812" y="3495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64"/>
          <p:cNvGrpSpPr/>
          <p:nvPr/>
        </p:nvGrpSpPr>
        <p:grpSpPr>
          <a:xfrm>
            <a:off x="6010275" y="3907591"/>
            <a:ext cx="892971" cy="419491"/>
            <a:chOff x="6010275" y="3907591"/>
            <a:chExt cx="892971" cy="419491"/>
          </a:xfrm>
        </p:grpSpPr>
        <p:sp>
          <p:nvSpPr>
            <p:cNvPr id="154" name="SMARTInkShape-2137"/>
            <p:cNvSpPr/>
            <p:nvPr>
              <p:custDataLst>
                <p:tags r:id="rId151"/>
              </p:custDataLst>
            </p:nvPr>
          </p:nvSpPr>
          <p:spPr>
            <a:xfrm>
              <a:off x="6791325" y="3907591"/>
              <a:ext cx="111921" cy="419491"/>
            </a:xfrm>
            <a:custGeom>
              <a:avLst/>
              <a:gdLst/>
              <a:ahLst/>
              <a:cxnLst/>
              <a:rect l="0" t="0" r="0" b="0"/>
              <a:pathLst>
                <a:path w="111921" h="419491">
                  <a:moveTo>
                    <a:pt x="66675" y="45284"/>
                  </a:moveTo>
                  <a:lnTo>
                    <a:pt x="66675" y="45284"/>
                  </a:lnTo>
                  <a:lnTo>
                    <a:pt x="67733" y="13849"/>
                  </a:lnTo>
                  <a:lnTo>
                    <a:pt x="71731" y="5560"/>
                  </a:lnTo>
                  <a:lnTo>
                    <a:pt x="75337" y="2927"/>
                  </a:lnTo>
                  <a:lnTo>
                    <a:pt x="84989" y="0"/>
                  </a:lnTo>
                  <a:lnTo>
                    <a:pt x="89468" y="278"/>
                  </a:lnTo>
                  <a:lnTo>
                    <a:pt x="97266" y="3409"/>
                  </a:lnTo>
                  <a:lnTo>
                    <a:pt x="104260" y="13973"/>
                  </a:lnTo>
                  <a:lnTo>
                    <a:pt x="111326" y="34949"/>
                  </a:lnTo>
                  <a:lnTo>
                    <a:pt x="111920" y="50216"/>
                  </a:lnTo>
                  <a:lnTo>
                    <a:pt x="103677" y="91688"/>
                  </a:lnTo>
                  <a:lnTo>
                    <a:pt x="96879" y="109299"/>
                  </a:lnTo>
                  <a:lnTo>
                    <a:pt x="58817" y="156615"/>
                  </a:lnTo>
                  <a:lnTo>
                    <a:pt x="52599" y="166378"/>
                  </a:lnTo>
                  <a:lnTo>
                    <a:pt x="48778" y="174246"/>
                  </a:lnTo>
                  <a:lnTo>
                    <a:pt x="43551" y="181269"/>
                  </a:lnTo>
                  <a:lnTo>
                    <a:pt x="39715" y="201287"/>
                  </a:lnTo>
                  <a:lnTo>
                    <a:pt x="43635" y="222270"/>
                  </a:lnTo>
                  <a:lnTo>
                    <a:pt x="60532" y="269313"/>
                  </a:lnTo>
                  <a:lnTo>
                    <a:pt x="86589" y="312636"/>
                  </a:lnTo>
                  <a:lnTo>
                    <a:pt x="108926" y="345545"/>
                  </a:lnTo>
                  <a:lnTo>
                    <a:pt x="111912" y="357239"/>
                  </a:lnTo>
                  <a:lnTo>
                    <a:pt x="107594" y="372314"/>
                  </a:lnTo>
                  <a:lnTo>
                    <a:pt x="93263" y="395828"/>
                  </a:lnTo>
                  <a:lnTo>
                    <a:pt x="87575" y="402805"/>
                  </a:lnTo>
                  <a:lnTo>
                    <a:pt x="69967" y="413379"/>
                  </a:lnTo>
                  <a:lnTo>
                    <a:pt x="50147" y="419490"/>
                  </a:lnTo>
                  <a:lnTo>
                    <a:pt x="34282" y="418679"/>
                  </a:lnTo>
                  <a:lnTo>
                    <a:pt x="0" y="407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38"/>
            <p:cNvSpPr/>
            <p:nvPr>
              <p:custDataLst>
                <p:tags r:id="rId152"/>
              </p:custDataLst>
            </p:nvPr>
          </p:nvSpPr>
          <p:spPr>
            <a:xfrm>
              <a:off x="6592634" y="4184010"/>
              <a:ext cx="122492" cy="83191"/>
            </a:xfrm>
            <a:custGeom>
              <a:avLst/>
              <a:gdLst/>
              <a:ahLst/>
              <a:cxnLst/>
              <a:rect l="0" t="0" r="0" b="0"/>
              <a:pathLst>
                <a:path w="122492" h="83191">
                  <a:moveTo>
                    <a:pt x="17716" y="16515"/>
                  </a:moveTo>
                  <a:lnTo>
                    <a:pt x="17716" y="16515"/>
                  </a:lnTo>
                  <a:lnTo>
                    <a:pt x="17716" y="21571"/>
                  </a:lnTo>
                  <a:lnTo>
                    <a:pt x="16658" y="23061"/>
                  </a:lnTo>
                  <a:lnTo>
                    <a:pt x="14894" y="24054"/>
                  </a:lnTo>
                  <a:lnTo>
                    <a:pt x="12660" y="24716"/>
                  </a:lnTo>
                  <a:lnTo>
                    <a:pt x="11171" y="27274"/>
                  </a:lnTo>
                  <a:lnTo>
                    <a:pt x="8584" y="52439"/>
                  </a:lnTo>
                  <a:lnTo>
                    <a:pt x="8307" y="65729"/>
                  </a:lnTo>
                  <a:lnTo>
                    <a:pt x="5420" y="72960"/>
                  </a:lnTo>
                  <a:lnTo>
                    <a:pt x="0" y="81170"/>
                  </a:lnTo>
                  <a:lnTo>
                    <a:pt x="4118" y="77535"/>
                  </a:lnTo>
                  <a:lnTo>
                    <a:pt x="31804" y="34852"/>
                  </a:lnTo>
                  <a:lnTo>
                    <a:pt x="56090" y="10298"/>
                  </a:lnTo>
                  <a:lnTo>
                    <a:pt x="68638" y="3169"/>
                  </a:lnTo>
                  <a:lnTo>
                    <a:pt x="81270" y="0"/>
                  </a:lnTo>
                  <a:lnTo>
                    <a:pt x="91118" y="1414"/>
                  </a:lnTo>
                  <a:lnTo>
                    <a:pt x="95226" y="3272"/>
                  </a:lnTo>
                  <a:lnTo>
                    <a:pt x="102612" y="13804"/>
                  </a:lnTo>
                  <a:lnTo>
                    <a:pt x="108365" y="29068"/>
                  </a:lnTo>
                  <a:lnTo>
                    <a:pt x="122491" y="8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139"/>
            <p:cNvSpPr/>
            <p:nvPr>
              <p:custDataLst>
                <p:tags r:id="rId153"/>
              </p:custDataLst>
            </p:nvPr>
          </p:nvSpPr>
          <p:spPr>
            <a:xfrm>
              <a:off x="6353175" y="3934842"/>
              <a:ext cx="218960" cy="313309"/>
            </a:xfrm>
            <a:custGeom>
              <a:avLst/>
              <a:gdLst/>
              <a:ahLst/>
              <a:cxnLst/>
              <a:rect l="0" t="0" r="0" b="0"/>
              <a:pathLst>
                <a:path w="218960" h="313309">
                  <a:moveTo>
                    <a:pt x="209550" y="37083"/>
                  </a:moveTo>
                  <a:lnTo>
                    <a:pt x="209550" y="37083"/>
                  </a:lnTo>
                  <a:lnTo>
                    <a:pt x="216095" y="21874"/>
                  </a:lnTo>
                  <a:lnTo>
                    <a:pt x="218959" y="0"/>
                  </a:lnTo>
                  <a:lnTo>
                    <a:pt x="181087" y="46724"/>
                  </a:lnTo>
                  <a:lnTo>
                    <a:pt x="148538" y="88672"/>
                  </a:lnTo>
                  <a:lnTo>
                    <a:pt x="111064" y="134602"/>
                  </a:lnTo>
                  <a:lnTo>
                    <a:pt x="73019" y="180075"/>
                  </a:lnTo>
                  <a:lnTo>
                    <a:pt x="35983" y="223081"/>
                  </a:lnTo>
                  <a:lnTo>
                    <a:pt x="17064" y="264480"/>
                  </a:lnTo>
                  <a:lnTo>
                    <a:pt x="3371" y="293432"/>
                  </a:lnTo>
                  <a:lnTo>
                    <a:pt x="0" y="313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140"/>
            <p:cNvSpPr/>
            <p:nvPr>
              <p:custDataLst>
                <p:tags r:id="rId154"/>
              </p:custDataLst>
            </p:nvPr>
          </p:nvSpPr>
          <p:spPr>
            <a:xfrm>
              <a:off x="6316399" y="3924300"/>
              <a:ext cx="217752" cy="304801"/>
            </a:xfrm>
            <a:custGeom>
              <a:avLst/>
              <a:gdLst/>
              <a:ahLst/>
              <a:cxnLst/>
              <a:rect l="0" t="0" r="0" b="0"/>
              <a:pathLst>
                <a:path w="217752" h="3048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9212" y="2822"/>
                  </a:lnTo>
                  <a:lnTo>
                    <a:pt x="30755" y="23851"/>
                  </a:lnTo>
                  <a:lnTo>
                    <a:pt x="54157" y="64302"/>
                  </a:lnTo>
                  <a:lnTo>
                    <a:pt x="84599" y="111165"/>
                  </a:lnTo>
                  <a:lnTo>
                    <a:pt x="100687" y="135243"/>
                  </a:lnTo>
                  <a:lnTo>
                    <a:pt x="110689" y="152183"/>
                  </a:lnTo>
                  <a:lnTo>
                    <a:pt x="137336" y="183127"/>
                  </a:lnTo>
                  <a:lnTo>
                    <a:pt x="158475" y="214443"/>
                  </a:lnTo>
                  <a:lnTo>
                    <a:pt x="195392" y="261323"/>
                  </a:lnTo>
                  <a:lnTo>
                    <a:pt x="21775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41"/>
            <p:cNvSpPr/>
            <p:nvPr>
              <p:custDataLst>
                <p:tags r:id="rId155"/>
              </p:custDataLst>
            </p:nvPr>
          </p:nvSpPr>
          <p:spPr>
            <a:xfrm>
              <a:off x="6010275" y="4276725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0"/>
                  </a:moveTo>
                  <a:lnTo>
                    <a:pt x="0" y="0"/>
                  </a:lnTo>
                  <a:lnTo>
                    <a:pt x="42917" y="13257"/>
                  </a:lnTo>
                  <a:lnTo>
                    <a:pt x="666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65"/>
          <p:cNvGrpSpPr/>
          <p:nvPr/>
        </p:nvGrpSpPr>
        <p:grpSpPr>
          <a:xfrm>
            <a:off x="7562850" y="3887123"/>
            <a:ext cx="533401" cy="327781"/>
            <a:chOff x="7562850" y="3887123"/>
            <a:chExt cx="533401" cy="327781"/>
          </a:xfrm>
        </p:grpSpPr>
        <p:sp>
          <p:nvSpPr>
            <p:cNvPr id="160" name="SMARTInkShape-2142"/>
            <p:cNvSpPr/>
            <p:nvPr>
              <p:custDataLst>
                <p:tags r:id="rId143"/>
              </p:custDataLst>
            </p:nvPr>
          </p:nvSpPr>
          <p:spPr>
            <a:xfrm>
              <a:off x="8077200" y="4171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43"/>
            <p:cNvSpPr/>
            <p:nvPr>
              <p:custDataLst>
                <p:tags r:id="rId144"/>
              </p:custDataLst>
            </p:nvPr>
          </p:nvSpPr>
          <p:spPr>
            <a:xfrm>
              <a:off x="7907745" y="3887123"/>
              <a:ext cx="148091" cy="327781"/>
            </a:xfrm>
            <a:custGeom>
              <a:avLst/>
              <a:gdLst/>
              <a:ahLst/>
              <a:cxnLst/>
              <a:rect l="0" t="0" r="0" b="0"/>
              <a:pathLst>
                <a:path w="148091" h="327781">
                  <a:moveTo>
                    <a:pt x="74205" y="284827"/>
                  </a:moveTo>
                  <a:lnTo>
                    <a:pt x="74205" y="284827"/>
                  </a:lnTo>
                  <a:lnTo>
                    <a:pt x="64092" y="279771"/>
                  </a:lnTo>
                  <a:lnTo>
                    <a:pt x="61113" y="277223"/>
                  </a:lnTo>
                  <a:lnTo>
                    <a:pt x="42129" y="244827"/>
                  </a:lnTo>
                  <a:lnTo>
                    <a:pt x="38005" y="243343"/>
                  </a:lnTo>
                  <a:lnTo>
                    <a:pt x="27778" y="244517"/>
                  </a:lnTo>
                  <a:lnTo>
                    <a:pt x="15175" y="251129"/>
                  </a:lnTo>
                  <a:lnTo>
                    <a:pt x="4739" y="264847"/>
                  </a:lnTo>
                  <a:lnTo>
                    <a:pt x="0" y="287374"/>
                  </a:lnTo>
                  <a:lnTo>
                    <a:pt x="3652" y="314157"/>
                  </a:lnTo>
                  <a:lnTo>
                    <a:pt x="8628" y="324321"/>
                  </a:lnTo>
                  <a:lnTo>
                    <a:pt x="11438" y="327031"/>
                  </a:lnTo>
                  <a:lnTo>
                    <a:pt x="15427" y="327780"/>
                  </a:lnTo>
                  <a:lnTo>
                    <a:pt x="25504" y="325789"/>
                  </a:lnTo>
                  <a:lnTo>
                    <a:pt x="43077" y="313662"/>
                  </a:lnTo>
                  <a:lnTo>
                    <a:pt x="71465" y="269366"/>
                  </a:lnTo>
                  <a:lnTo>
                    <a:pt x="91420" y="225916"/>
                  </a:lnTo>
                  <a:lnTo>
                    <a:pt x="108141" y="180527"/>
                  </a:lnTo>
                  <a:lnTo>
                    <a:pt x="121635" y="134716"/>
                  </a:lnTo>
                  <a:lnTo>
                    <a:pt x="134491" y="94779"/>
                  </a:lnTo>
                  <a:lnTo>
                    <a:pt x="144043" y="55773"/>
                  </a:lnTo>
                  <a:lnTo>
                    <a:pt x="148090" y="12511"/>
                  </a:lnTo>
                  <a:lnTo>
                    <a:pt x="144790" y="461"/>
                  </a:lnTo>
                  <a:lnTo>
                    <a:pt x="141369" y="0"/>
                  </a:lnTo>
                  <a:lnTo>
                    <a:pt x="131926" y="7954"/>
                  </a:lnTo>
                  <a:lnTo>
                    <a:pt x="119764" y="35339"/>
                  </a:lnTo>
                  <a:lnTo>
                    <a:pt x="112720" y="81460"/>
                  </a:lnTo>
                  <a:lnTo>
                    <a:pt x="105057" y="127886"/>
                  </a:lnTo>
                  <a:lnTo>
                    <a:pt x="100633" y="169181"/>
                  </a:lnTo>
                  <a:lnTo>
                    <a:pt x="94712" y="210948"/>
                  </a:lnTo>
                  <a:lnTo>
                    <a:pt x="93255" y="256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144"/>
            <p:cNvSpPr/>
            <p:nvPr>
              <p:custDataLst>
                <p:tags r:id="rId145"/>
              </p:custDataLst>
            </p:nvPr>
          </p:nvSpPr>
          <p:spPr>
            <a:xfrm>
              <a:off x="7858125" y="4124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45"/>
            <p:cNvSpPr/>
            <p:nvPr>
              <p:custDataLst>
                <p:tags r:id="rId146"/>
              </p:custDataLst>
            </p:nvPr>
          </p:nvSpPr>
          <p:spPr>
            <a:xfrm>
              <a:off x="7762875" y="40481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46"/>
            <p:cNvSpPr/>
            <p:nvPr>
              <p:custDataLst>
                <p:tags r:id="rId147"/>
              </p:custDataLst>
            </p:nvPr>
          </p:nvSpPr>
          <p:spPr>
            <a:xfrm>
              <a:off x="7753350" y="41052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351" y="5219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47"/>
            <p:cNvSpPr/>
            <p:nvPr>
              <p:custDataLst>
                <p:tags r:id="rId148"/>
              </p:custDataLst>
            </p:nvPr>
          </p:nvSpPr>
          <p:spPr>
            <a:xfrm>
              <a:off x="7658100" y="41338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48"/>
            <p:cNvSpPr/>
            <p:nvPr>
              <p:custDataLst>
                <p:tags r:id="rId149"/>
              </p:custDataLst>
            </p:nvPr>
          </p:nvSpPr>
          <p:spPr>
            <a:xfrm>
              <a:off x="7572375" y="40290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8441"/>
                  </a:lnTo>
                  <a:lnTo>
                    <a:pt x="1058" y="5627"/>
                  </a:lnTo>
                  <a:lnTo>
                    <a:pt x="2822" y="375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49"/>
            <p:cNvSpPr/>
            <p:nvPr>
              <p:custDataLst>
                <p:tags r:id="rId150"/>
              </p:custDataLst>
            </p:nvPr>
          </p:nvSpPr>
          <p:spPr>
            <a:xfrm>
              <a:off x="7562850" y="41148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3230"/>
                  </a:lnTo>
                  <a:lnTo>
                    <a:pt x="8467" y="5837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466"/>
          <p:cNvGrpSpPr/>
          <p:nvPr/>
        </p:nvGrpSpPr>
        <p:grpSpPr>
          <a:xfrm>
            <a:off x="8573228" y="3896419"/>
            <a:ext cx="999398" cy="491800"/>
            <a:chOff x="8573228" y="3896419"/>
            <a:chExt cx="999398" cy="491800"/>
          </a:xfrm>
        </p:grpSpPr>
        <p:sp>
          <p:nvSpPr>
            <p:cNvPr id="169" name="SMARTInkShape-2150"/>
            <p:cNvSpPr/>
            <p:nvPr>
              <p:custDataLst>
                <p:tags r:id="rId137"/>
              </p:custDataLst>
            </p:nvPr>
          </p:nvSpPr>
          <p:spPr>
            <a:xfrm>
              <a:off x="9572625" y="4191000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51"/>
            <p:cNvSpPr/>
            <p:nvPr>
              <p:custDataLst>
                <p:tags r:id="rId138"/>
              </p:custDataLst>
            </p:nvPr>
          </p:nvSpPr>
          <p:spPr>
            <a:xfrm>
              <a:off x="9296400" y="3896419"/>
              <a:ext cx="166530" cy="275532"/>
            </a:xfrm>
            <a:custGeom>
              <a:avLst/>
              <a:gdLst/>
              <a:ahLst/>
              <a:cxnLst/>
              <a:rect l="0" t="0" r="0" b="0"/>
              <a:pathLst>
                <a:path w="166530" h="275532">
                  <a:moveTo>
                    <a:pt x="0" y="46931"/>
                  </a:moveTo>
                  <a:lnTo>
                    <a:pt x="0" y="46931"/>
                  </a:lnTo>
                  <a:lnTo>
                    <a:pt x="33551" y="15496"/>
                  </a:lnTo>
                  <a:lnTo>
                    <a:pt x="62014" y="2818"/>
                  </a:lnTo>
                  <a:lnTo>
                    <a:pt x="78454" y="0"/>
                  </a:lnTo>
                  <a:lnTo>
                    <a:pt x="79819" y="827"/>
                  </a:lnTo>
                  <a:lnTo>
                    <a:pt x="79672" y="2436"/>
                  </a:lnTo>
                  <a:lnTo>
                    <a:pt x="63146" y="43173"/>
                  </a:lnTo>
                  <a:lnTo>
                    <a:pt x="44183" y="84249"/>
                  </a:lnTo>
                  <a:lnTo>
                    <a:pt x="29149" y="127484"/>
                  </a:lnTo>
                  <a:lnTo>
                    <a:pt x="15989" y="167147"/>
                  </a:lnTo>
                  <a:lnTo>
                    <a:pt x="2837" y="212262"/>
                  </a:lnTo>
                  <a:lnTo>
                    <a:pt x="560" y="229872"/>
                  </a:lnTo>
                  <a:lnTo>
                    <a:pt x="2490" y="232392"/>
                  </a:lnTo>
                  <a:lnTo>
                    <a:pt x="10279" y="235191"/>
                  </a:lnTo>
                  <a:lnTo>
                    <a:pt x="20796" y="233614"/>
                  </a:lnTo>
                  <a:lnTo>
                    <a:pt x="26563" y="231711"/>
                  </a:lnTo>
                  <a:lnTo>
                    <a:pt x="38617" y="221130"/>
                  </a:lnTo>
                  <a:lnTo>
                    <a:pt x="58545" y="193524"/>
                  </a:lnTo>
                  <a:lnTo>
                    <a:pt x="65961" y="173243"/>
                  </a:lnTo>
                  <a:lnTo>
                    <a:pt x="42632" y="209449"/>
                  </a:lnTo>
                  <a:lnTo>
                    <a:pt x="38995" y="229317"/>
                  </a:lnTo>
                  <a:lnTo>
                    <a:pt x="41873" y="233080"/>
                  </a:lnTo>
                  <a:lnTo>
                    <a:pt x="53535" y="240084"/>
                  </a:lnTo>
                  <a:lnTo>
                    <a:pt x="60031" y="241316"/>
                  </a:lnTo>
                  <a:lnTo>
                    <a:pt x="80346" y="237994"/>
                  </a:lnTo>
                  <a:lnTo>
                    <a:pt x="104945" y="229249"/>
                  </a:lnTo>
                  <a:lnTo>
                    <a:pt x="134247" y="206903"/>
                  </a:lnTo>
                  <a:lnTo>
                    <a:pt x="145375" y="191462"/>
                  </a:lnTo>
                  <a:lnTo>
                    <a:pt x="152217" y="153174"/>
                  </a:lnTo>
                  <a:lnTo>
                    <a:pt x="153454" y="194546"/>
                  </a:lnTo>
                  <a:lnTo>
                    <a:pt x="166529" y="239768"/>
                  </a:lnTo>
                  <a:lnTo>
                    <a:pt x="164678" y="252934"/>
                  </a:lnTo>
                  <a:lnTo>
                    <a:pt x="157684" y="267189"/>
                  </a:lnTo>
                  <a:lnTo>
                    <a:pt x="152747" y="269970"/>
                  </a:lnTo>
                  <a:lnTo>
                    <a:pt x="123825" y="27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52"/>
            <p:cNvSpPr/>
            <p:nvPr>
              <p:custDataLst>
                <p:tags r:id="rId139"/>
              </p:custDataLst>
            </p:nvPr>
          </p:nvSpPr>
          <p:spPr>
            <a:xfrm>
              <a:off x="9049272" y="4058384"/>
              <a:ext cx="159453" cy="329835"/>
            </a:xfrm>
            <a:custGeom>
              <a:avLst/>
              <a:gdLst/>
              <a:ahLst/>
              <a:cxnLst/>
              <a:rect l="0" t="0" r="0" b="0"/>
              <a:pathLst>
                <a:path w="159453" h="329835">
                  <a:moveTo>
                    <a:pt x="75678" y="75466"/>
                  </a:moveTo>
                  <a:lnTo>
                    <a:pt x="75678" y="75466"/>
                  </a:lnTo>
                  <a:lnTo>
                    <a:pt x="68073" y="84128"/>
                  </a:lnTo>
                  <a:lnTo>
                    <a:pt x="59432" y="102492"/>
                  </a:lnTo>
                  <a:lnTo>
                    <a:pt x="50169" y="138978"/>
                  </a:lnTo>
                  <a:lnTo>
                    <a:pt x="40378" y="184124"/>
                  </a:lnTo>
                  <a:lnTo>
                    <a:pt x="33075" y="224164"/>
                  </a:lnTo>
                  <a:lnTo>
                    <a:pt x="22499" y="269664"/>
                  </a:lnTo>
                  <a:lnTo>
                    <a:pt x="11272" y="312914"/>
                  </a:lnTo>
                  <a:lnTo>
                    <a:pt x="1241" y="329834"/>
                  </a:lnTo>
                  <a:lnTo>
                    <a:pt x="653" y="329711"/>
                  </a:lnTo>
                  <a:lnTo>
                    <a:pt x="0" y="326753"/>
                  </a:lnTo>
                  <a:lnTo>
                    <a:pt x="1698" y="286871"/>
                  </a:lnTo>
                  <a:lnTo>
                    <a:pt x="14577" y="239952"/>
                  </a:lnTo>
                  <a:lnTo>
                    <a:pt x="22804" y="199797"/>
                  </a:lnTo>
                  <a:lnTo>
                    <a:pt x="41166" y="161291"/>
                  </a:lnTo>
                  <a:lnTo>
                    <a:pt x="56083" y="123111"/>
                  </a:lnTo>
                  <a:lnTo>
                    <a:pt x="63793" y="105108"/>
                  </a:lnTo>
                  <a:lnTo>
                    <a:pt x="87022" y="64618"/>
                  </a:lnTo>
                  <a:lnTo>
                    <a:pt x="97501" y="42030"/>
                  </a:lnTo>
                  <a:lnTo>
                    <a:pt x="133319" y="7628"/>
                  </a:lnTo>
                  <a:lnTo>
                    <a:pt x="141160" y="2982"/>
                  </a:lnTo>
                  <a:lnTo>
                    <a:pt x="154817" y="0"/>
                  </a:lnTo>
                  <a:lnTo>
                    <a:pt x="157013" y="2931"/>
                  </a:lnTo>
                  <a:lnTo>
                    <a:pt x="159452" y="14653"/>
                  </a:lnTo>
                  <a:lnTo>
                    <a:pt x="155768" y="39103"/>
                  </a:lnTo>
                  <a:lnTo>
                    <a:pt x="147974" y="61399"/>
                  </a:lnTo>
                  <a:lnTo>
                    <a:pt x="114831" y="104697"/>
                  </a:lnTo>
                  <a:lnTo>
                    <a:pt x="95040" y="127166"/>
                  </a:lnTo>
                  <a:lnTo>
                    <a:pt x="64076" y="146715"/>
                  </a:lnTo>
                  <a:lnTo>
                    <a:pt x="47103" y="142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53"/>
            <p:cNvSpPr/>
            <p:nvPr>
              <p:custDataLst>
                <p:tags r:id="rId140"/>
              </p:custDataLst>
            </p:nvPr>
          </p:nvSpPr>
          <p:spPr>
            <a:xfrm>
              <a:off x="8896469" y="4086225"/>
              <a:ext cx="142196" cy="100061"/>
            </a:xfrm>
            <a:custGeom>
              <a:avLst/>
              <a:gdLst/>
              <a:ahLst/>
              <a:cxnLst/>
              <a:rect l="0" t="0" r="0" b="0"/>
              <a:pathLst>
                <a:path w="142196" h="100061">
                  <a:moveTo>
                    <a:pt x="9406" y="0"/>
                  </a:moveTo>
                  <a:lnTo>
                    <a:pt x="9406" y="0"/>
                  </a:lnTo>
                  <a:lnTo>
                    <a:pt x="14463" y="0"/>
                  </a:lnTo>
                  <a:lnTo>
                    <a:pt x="14894" y="3175"/>
                  </a:lnTo>
                  <a:lnTo>
                    <a:pt x="9821" y="50354"/>
                  </a:lnTo>
                  <a:lnTo>
                    <a:pt x="6706" y="77008"/>
                  </a:lnTo>
                  <a:lnTo>
                    <a:pt x="1229" y="99290"/>
                  </a:lnTo>
                  <a:lnTo>
                    <a:pt x="779" y="100060"/>
                  </a:lnTo>
                  <a:lnTo>
                    <a:pt x="480" y="99515"/>
                  </a:lnTo>
                  <a:lnTo>
                    <a:pt x="0" y="91036"/>
                  </a:lnTo>
                  <a:lnTo>
                    <a:pt x="4973" y="72129"/>
                  </a:lnTo>
                  <a:lnTo>
                    <a:pt x="30475" y="26893"/>
                  </a:lnTo>
                  <a:lnTo>
                    <a:pt x="37556" y="11897"/>
                  </a:lnTo>
                  <a:lnTo>
                    <a:pt x="42378" y="5993"/>
                  </a:lnTo>
                  <a:lnTo>
                    <a:pt x="48049" y="2663"/>
                  </a:lnTo>
                  <a:lnTo>
                    <a:pt x="51044" y="1775"/>
                  </a:lnTo>
                  <a:lnTo>
                    <a:pt x="53040" y="3300"/>
                  </a:lnTo>
                  <a:lnTo>
                    <a:pt x="55257" y="10639"/>
                  </a:lnTo>
                  <a:lnTo>
                    <a:pt x="56506" y="26671"/>
                  </a:lnTo>
                  <a:lnTo>
                    <a:pt x="53975" y="35842"/>
                  </a:lnTo>
                  <a:lnTo>
                    <a:pt x="50381" y="43447"/>
                  </a:lnTo>
                  <a:lnTo>
                    <a:pt x="48784" y="50354"/>
                  </a:lnTo>
                  <a:lnTo>
                    <a:pt x="49417" y="51561"/>
                  </a:lnTo>
                  <a:lnTo>
                    <a:pt x="50897" y="51307"/>
                  </a:lnTo>
                  <a:lnTo>
                    <a:pt x="55819" y="48352"/>
                  </a:lnTo>
                  <a:lnTo>
                    <a:pt x="65455" y="27072"/>
                  </a:lnTo>
                  <a:lnTo>
                    <a:pt x="80810" y="14136"/>
                  </a:lnTo>
                  <a:lnTo>
                    <a:pt x="102141" y="3106"/>
                  </a:lnTo>
                  <a:lnTo>
                    <a:pt x="106154" y="2070"/>
                  </a:lnTo>
                  <a:lnTo>
                    <a:pt x="109889" y="2439"/>
                  </a:lnTo>
                  <a:lnTo>
                    <a:pt x="116859" y="5670"/>
                  </a:lnTo>
                  <a:lnTo>
                    <a:pt x="126734" y="18496"/>
                  </a:lnTo>
                  <a:lnTo>
                    <a:pt x="140862" y="52293"/>
                  </a:lnTo>
                  <a:lnTo>
                    <a:pt x="142195" y="65824"/>
                  </a:lnTo>
                  <a:lnTo>
                    <a:pt x="13323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54"/>
            <p:cNvSpPr/>
            <p:nvPr>
              <p:custDataLst>
                <p:tags r:id="rId141"/>
              </p:custDataLst>
            </p:nvPr>
          </p:nvSpPr>
          <p:spPr>
            <a:xfrm>
              <a:off x="8718317" y="4096258"/>
              <a:ext cx="101834" cy="85218"/>
            </a:xfrm>
            <a:custGeom>
              <a:avLst/>
              <a:gdLst/>
              <a:ahLst/>
              <a:cxnLst/>
              <a:rect l="0" t="0" r="0" b="0"/>
              <a:pathLst>
                <a:path w="101834" h="85218">
                  <a:moveTo>
                    <a:pt x="101833" y="18542"/>
                  </a:moveTo>
                  <a:lnTo>
                    <a:pt x="101833" y="18542"/>
                  </a:lnTo>
                  <a:lnTo>
                    <a:pt x="93170" y="10938"/>
                  </a:lnTo>
                  <a:lnTo>
                    <a:pt x="77983" y="3354"/>
                  </a:lnTo>
                  <a:lnTo>
                    <a:pt x="47644" y="0"/>
                  </a:lnTo>
                  <a:lnTo>
                    <a:pt x="23688" y="4699"/>
                  </a:lnTo>
                  <a:lnTo>
                    <a:pt x="11363" y="12742"/>
                  </a:lnTo>
                  <a:lnTo>
                    <a:pt x="6595" y="17851"/>
                  </a:lnTo>
                  <a:lnTo>
                    <a:pt x="1297" y="31993"/>
                  </a:lnTo>
                  <a:lnTo>
                    <a:pt x="0" y="47803"/>
                  </a:lnTo>
                  <a:lnTo>
                    <a:pt x="2951" y="61886"/>
                  </a:lnTo>
                  <a:lnTo>
                    <a:pt x="10613" y="72378"/>
                  </a:lnTo>
                  <a:lnTo>
                    <a:pt x="15620" y="76657"/>
                  </a:lnTo>
                  <a:lnTo>
                    <a:pt x="21074" y="78453"/>
                  </a:lnTo>
                  <a:lnTo>
                    <a:pt x="32780" y="77624"/>
                  </a:lnTo>
                  <a:lnTo>
                    <a:pt x="42215" y="73728"/>
                  </a:lnTo>
                  <a:lnTo>
                    <a:pt x="46212" y="71208"/>
                  </a:lnTo>
                  <a:lnTo>
                    <a:pt x="65721" y="46466"/>
                  </a:lnTo>
                  <a:lnTo>
                    <a:pt x="71025" y="32931"/>
                  </a:lnTo>
                  <a:lnTo>
                    <a:pt x="72265" y="25642"/>
                  </a:lnTo>
                  <a:lnTo>
                    <a:pt x="73655" y="24334"/>
                  </a:lnTo>
                  <a:lnTo>
                    <a:pt x="75639" y="24520"/>
                  </a:lnTo>
                  <a:lnTo>
                    <a:pt x="78021" y="25702"/>
                  </a:lnTo>
                  <a:lnTo>
                    <a:pt x="79608" y="28607"/>
                  </a:lnTo>
                  <a:lnTo>
                    <a:pt x="92308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55"/>
            <p:cNvSpPr/>
            <p:nvPr>
              <p:custDataLst>
                <p:tags r:id="rId142"/>
              </p:custDataLst>
            </p:nvPr>
          </p:nvSpPr>
          <p:spPr>
            <a:xfrm>
              <a:off x="8573228" y="4067683"/>
              <a:ext cx="84998" cy="149294"/>
            </a:xfrm>
            <a:custGeom>
              <a:avLst/>
              <a:gdLst/>
              <a:ahLst/>
              <a:cxnLst/>
              <a:rect l="0" t="0" r="0" b="0"/>
              <a:pathLst>
                <a:path w="84998" h="149294">
                  <a:moveTo>
                    <a:pt x="84997" y="18542"/>
                  </a:moveTo>
                  <a:lnTo>
                    <a:pt x="84997" y="18542"/>
                  </a:lnTo>
                  <a:lnTo>
                    <a:pt x="84997" y="13486"/>
                  </a:lnTo>
                  <a:lnTo>
                    <a:pt x="82175" y="8181"/>
                  </a:lnTo>
                  <a:lnTo>
                    <a:pt x="79941" y="5285"/>
                  </a:lnTo>
                  <a:lnTo>
                    <a:pt x="68992" y="2067"/>
                  </a:lnTo>
                  <a:lnTo>
                    <a:pt x="41149" y="0"/>
                  </a:lnTo>
                  <a:lnTo>
                    <a:pt x="21675" y="4699"/>
                  </a:lnTo>
                  <a:lnTo>
                    <a:pt x="7556" y="12794"/>
                  </a:lnTo>
                  <a:lnTo>
                    <a:pt x="4795" y="16827"/>
                  </a:lnTo>
                  <a:lnTo>
                    <a:pt x="908" y="32616"/>
                  </a:lnTo>
                  <a:lnTo>
                    <a:pt x="0" y="44552"/>
                  </a:lnTo>
                  <a:lnTo>
                    <a:pt x="2418" y="54091"/>
                  </a:lnTo>
                  <a:lnTo>
                    <a:pt x="12551" y="68234"/>
                  </a:lnTo>
                  <a:lnTo>
                    <a:pt x="49972" y="115513"/>
                  </a:lnTo>
                  <a:lnTo>
                    <a:pt x="51064" y="120231"/>
                  </a:lnTo>
                  <a:lnTo>
                    <a:pt x="49454" y="131118"/>
                  </a:lnTo>
                  <a:lnTo>
                    <a:pt x="42599" y="144091"/>
                  </a:lnTo>
                  <a:lnTo>
                    <a:pt x="31227" y="148425"/>
                  </a:lnTo>
                  <a:lnTo>
                    <a:pt x="18767" y="149293"/>
                  </a:lnTo>
                  <a:lnTo>
                    <a:pt x="15444" y="148043"/>
                  </a:lnTo>
                  <a:lnTo>
                    <a:pt x="8797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2156"/>
          <p:cNvSpPr/>
          <p:nvPr>
            <p:custDataLst>
              <p:tags r:id="rId1"/>
            </p:custDataLst>
          </p:nvPr>
        </p:nvSpPr>
        <p:spPr>
          <a:xfrm>
            <a:off x="4705491" y="2000253"/>
            <a:ext cx="1876235" cy="1333094"/>
          </a:xfrm>
          <a:custGeom>
            <a:avLst/>
            <a:gdLst/>
            <a:ahLst/>
            <a:cxnLst/>
            <a:rect l="0" t="0" r="0" b="0"/>
            <a:pathLst>
              <a:path w="1876235" h="1333094">
                <a:moveTo>
                  <a:pt x="1009509" y="9522"/>
                </a:moveTo>
                <a:lnTo>
                  <a:pt x="1009509" y="9522"/>
                </a:lnTo>
                <a:lnTo>
                  <a:pt x="961950" y="12344"/>
                </a:lnTo>
                <a:lnTo>
                  <a:pt x="924862" y="17061"/>
                </a:lnTo>
                <a:lnTo>
                  <a:pt x="879301" y="21281"/>
                </a:lnTo>
                <a:lnTo>
                  <a:pt x="838990" y="26412"/>
                </a:lnTo>
                <a:lnTo>
                  <a:pt x="792499" y="33202"/>
                </a:lnTo>
                <a:lnTo>
                  <a:pt x="745138" y="44735"/>
                </a:lnTo>
                <a:lnTo>
                  <a:pt x="697839" y="57204"/>
                </a:lnTo>
                <a:lnTo>
                  <a:pt x="652552" y="69858"/>
                </a:lnTo>
                <a:lnTo>
                  <a:pt x="609387" y="89095"/>
                </a:lnTo>
                <a:lnTo>
                  <a:pt x="564015" y="107006"/>
                </a:lnTo>
                <a:lnTo>
                  <a:pt x="519108" y="130613"/>
                </a:lnTo>
                <a:lnTo>
                  <a:pt x="477076" y="155659"/>
                </a:lnTo>
                <a:lnTo>
                  <a:pt x="438200" y="180989"/>
                </a:lnTo>
                <a:lnTo>
                  <a:pt x="394890" y="211432"/>
                </a:lnTo>
                <a:lnTo>
                  <a:pt x="353174" y="241473"/>
                </a:lnTo>
                <a:lnTo>
                  <a:pt x="314360" y="274062"/>
                </a:lnTo>
                <a:lnTo>
                  <a:pt x="276119" y="306252"/>
                </a:lnTo>
                <a:lnTo>
                  <a:pt x="237991" y="336638"/>
                </a:lnTo>
                <a:lnTo>
                  <a:pt x="195416" y="381427"/>
                </a:lnTo>
                <a:lnTo>
                  <a:pt x="154493" y="421140"/>
                </a:lnTo>
                <a:lnTo>
                  <a:pt x="115316" y="466991"/>
                </a:lnTo>
                <a:lnTo>
                  <a:pt x="98391" y="494319"/>
                </a:lnTo>
                <a:lnTo>
                  <a:pt x="70946" y="525874"/>
                </a:lnTo>
                <a:lnTo>
                  <a:pt x="44694" y="572819"/>
                </a:lnTo>
                <a:lnTo>
                  <a:pt x="31606" y="609871"/>
                </a:lnTo>
                <a:lnTo>
                  <a:pt x="16909" y="656951"/>
                </a:lnTo>
                <a:lnTo>
                  <a:pt x="8048" y="702912"/>
                </a:lnTo>
                <a:lnTo>
                  <a:pt x="1477" y="742565"/>
                </a:lnTo>
                <a:lnTo>
                  <a:pt x="338" y="786578"/>
                </a:lnTo>
                <a:lnTo>
                  <a:pt x="0" y="824667"/>
                </a:lnTo>
                <a:lnTo>
                  <a:pt x="4958" y="866173"/>
                </a:lnTo>
                <a:lnTo>
                  <a:pt x="13129" y="901872"/>
                </a:lnTo>
                <a:lnTo>
                  <a:pt x="27310" y="942671"/>
                </a:lnTo>
                <a:lnTo>
                  <a:pt x="49973" y="988274"/>
                </a:lnTo>
                <a:lnTo>
                  <a:pt x="77536" y="1035826"/>
                </a:lnTo>
                <a:lnTo>
                  <a:pt x="120595" y="1082532"/>
                </a:lnTo>
                <a:lnTo>
                  <a:pt x="163673" y="1120760"/>
                </a:lnTo>
                <a:lnTo>
                  <a:pt x="201032" y="1144874"/>
                </a:lnTo>
                <a:lnTo>
                  <a:pt x="245615" y="1172128"/>
                </a:lnTo>
                <a:lnTo>
                  <a:pt x="292878" y="1194573"/>
                </a:lnTo>
                <a:lnTo>
                  <a:pt x="332789" y="1209198"/>
                </a:lnTo>
                <a:lnTo>
                  <a:pt x="371246" y="1227335"/>
                </a:lnTo>
                <a:lnTo>
                  <a:pt x="409417" y="1243696"/>
                </a:lnTo>
                <a:lnTo>
                  <a:pt x="447531" y="1257119"/>
                </a:lnTo>
                <a:lnTo>
                  <a:pt x="485634" y="1269962"/>
                </a:lnTo>
                <a:lnTo>
                  <a:pt x="523734" y="1282690"/>
                </a:lnTo>
                <a:lnTo>
                  <a:pt x="571359" y="1298571"/>
                </a:lnTo>
                <a:lnTo>
                  <a:pt x="618984" y="1311625"/>
                </a:lnTo>
                <a:lnTo>
                  <a:pt x="657084" y="1318946"/>
                </a:lnTo>
                <a:lnTo>
                  <a:pt x="701729" y="1322979"/>
                </a:lnTo>
                <a:lnTo>
                  <a:pt x="735576" y="1324737"/>
                </a:lnTo>
                <a:lnTo>
                  <a:pt x="782293" y="1330431"/>
                </a:lnTo>
                <a:lnTo>
                  <a:pt x="826004" y="1332588"/>
                </a:lnTo>
                <a:lnTo>
                  <a:pt x="860218" y="1333093"/>
                </a:lnTo>
                <a:lnTo>
                  <a:pt x="900011" y="1328321"/>
                </a:lnTo>
                <a:lnTo>
                  <a:pt x="936966" y="1325261"/>
                </a:lnTo>
                <a:lnTo>
                  <a:pt x="967743" y="1324544"/>
                </a:lnTo>
                <a:lnTo>
                  <a:pt x="1012303" y="1324142"/>
                </a:lnTo>
                <a:lnTo>
                  <a:pt x="1055804" y="1318949"/>
                </a:lnTo>
                <a:lnTo>
                  <a:pt x="1094972" y="1314278"/>
                </a:lnTo>
                <a:lnTo>
                  <a:pt x="1141749" y="1307083"/>
                </a:lnTo>
                <a:lnTo>
                  <a:pt x="1184511" y="1302740"/>
                </a:lnTo>
                <a:lnTo>
                  <a:pt x="1227404" y="1291791"/>
                </a:lnTo>
                <a:lnTo>
                  <a:pt x="1266922" y="1282569"/>
                </a:lnTo>
                <a:lnTo>
                  <a:pt x="1302032" y="1273134"/>
                </a:lnTo>
                <a:lnTo>
                  <a:pt x="1342656" y="1263636"/>
                </a:lnTo>
                <a:lnTo>
                  <a:pt x="1383151" y="1249062"/>
                </a:lnTo>
                <a:lnTo>
                  <a:pt x="1421668" y="1231721"/>
                </a:lnTo>
                <a:lnTo>
                  <a:pt x="1467846" y="1209010"/>
                </a:lnTo>
                <a:lnTo>
                  <a:pt x="1507620" y="1189198"/>
                </a:lnTo>
                <a:lnTo>
                  <a:pt x="1548952" y="1168547"/>
                </a:lnTo>
                <a:lnTo>
                  <a:pt x="1585339" y="1150356"/>
                </a:lnTo>
                <a:lnTo>
                  <a:pt x="1627607" y="1126694"/>
                </a:lnTo>
                <a:lnTo>
                  <a:pt x="1672436" y="1097186"/>
                </a:lnTo>
                <a:lnTo>
                  <a:pt x="1716183" y="1063472"/>
                </a:lnTo>
                <a:lnTo>
                  <a:pt x="1756580" y="1029095"/>
                </a:lnTo>
                <a:lnTo>
                  <a:pt x="1791298" y="989395"/>
                </a:lnTo>
                <a:lnTo>
                  <a:pt x="1825074" y="946434"/>
                </a:lnTo>
                <a:lnTo>
                  <a:pt x="1849367" y="909130"/>
                </a:lnTo>
                <a:lnTo>
                  <a:pt x="1863285" y="866594"/>
                </a:lnTo>
                <a:lnTo>
                  <a:pt x="1871963" y="824621"/>
                </a:lnTo>
                <a:lnTo>
                  <a:pt x="1875003" y="784903"/>
                </a:lnTo>
                <a:lnTo>
                  <a:pt x="1876031" y="739201"/>
                </a:lnTo>
                <a:lnTo>
                  <a:pt x="1876234" y="699050"/>
                </a:lnTo>
                <a:lnTo>
                  <a:pt x="1871213" y="657739"/>
                </a:lnTo>
                <a:lnTo>
                  <a:pt x="1863022" y="611984"/>
                </a:lnTo>
                <a:lnTo>
                  <a:pt x="1850773" y="569813"/>
                </a:lnTo>
                <a:lnTo>
                  <a:pt x="1838162" y="525734"/>
                </a:lnTo>
                <a:lnTo>
                  <a:pt x="1820423" y="481083"/>
                </a:lnTo>
                <a:lnTo>
                  <a:pt x="1802701" y="444048"/>
                </a:lnTo>
                <a:lnTo>
                  <a:pt x="1776690" y="400155"/>
                </a:lnTo>
                <a:lnTo>
                  <a:pt x="1744898" y="357460"/>
                </a:lnTo>
                <a:lnTo>
                  <a:pt x="1712866" y="317904"/>
                </a:lnTo>
                <a:lnTo>
                  <a:pt x="1676899" y="274708"/>
                </a:lnTo>
                <a:lnTo>
                  <a:pt x="1657398" y="252843"/>
                </a:lnTo>
                <a:lnTo>
                  <a:pt x="1650985" y="247936"/>
                </a:lnTo>
                <a:lnTo>
                  <a:pt x="1615914" y="204268"/>
                </a:lnTo>
                <a:lnTo>
                  <a:pt x="1575780" y="168766"/>
                </a:lnTo>
                <a:lnTo>
                  <a:pt x="1530971" y="132132"/>
                </a:lnTo>
                <a:lnTo>
                  <a:pt x="1490498" y="106742"/>
                </a:lnTo>
                <a:lnTo>
                  <a:pt x="1454122" y="88855"/>
                </a:lnTo>
                <a:lnTo>
                  <a:pt x="1415237" y="73127"/>
                </a:lnTo>
                <a:lnTo>
                  <a:pt x="1380550" y="60236"/>
                </a:lnTo>
                <a:lnTo>
                  <a:pt x="1339816" y="44539"/>
                </a:lnTo>
                <a:lnTo>
                  <a:pt x="1296535" y="29217"/>
                </a:lnTo>
                <a:lnTo>
                  <a:pt x="1267062" y="22060"/>
                </a:lnTo>
                <a:lnTo>
                  <a:pt x="1228658" y="14586"/>
                </a:lnTo>
                <a:lnTo>
                  <a:pt x="1184861" y="5966"/>
                </a:lnTo>
                <a:lnTo>
                  <a:pt x="1141781" y="1765"/>
                </a:lnTo>
                <a:lnTo>
                  <a:pt x="1107262" y="521"/>
                </a:lnTo>
                <a:lnTo>
                  <a:pt x="1075532" y="230"/>
                </a:lnTo>
                <a:lnTo>
                  <a:pt x="1040969" y="100"/>
                </a:lnTo>
                <a:lnTo>
                  <a:pt x="1002603" y="28"/>
                </a:lnTo>
                <a:lnTo>
                  <a:pt x="964894" y="6"/>
                </a:lnTo>
                <a:lnTo>
                  <a:pt x="925852" y="0"/>
                </a:lnTo>
                <a:lnTo>
                  <a:pt x="882299" y="1056"/>
                </a:lnTo>
                <a:lnTo>
                  <a:pt x="842113" y="7601"/>
                </a:lnTo>
                <a:lnTo>
                  <a:pt x="803394" y="15185"/>
                </a:lnTo>
                <a:lnTo>
                  <a:pt x="765111" y="18961"/>
                </a:lnTo>
                <a:lnTo>
                  <a:pt x="714234" y="28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Shape-2157"/>
          <p:cNvSpPr/>
          <p:nvPr>
            <p:custDataLst>
              <p:tags r:id="rId2"/>
            </p:custDataLst>
          </p:nvPr>
        </p:nvSpPr>
        <p:spPr>
          <a:xfrm>
            <a:off x="7383541" y="3352807"/>
            <a:ext cx="2125425" cy="142752"/>
          </a:xfrm>
          <a:custGeom>
            <a:avLst/>
            <a:gdLst/>
            <a:ahLst/>
            <a:cxnLst/>
            <a:rect l="0" t="0" r="0" b="0"/>
            <a:pathLst>
              <a:path w="2125425" h="142752">
                <a:moveTo>
                  <a:pt x="84059" y="133343"/>
                </a:moveTo>
                <a:lnTo>
                  <a:pt x="84059" y="133343"/>
                </a:lnTo>
                <a:lnTo>
                  <a:pt x="41141" y="133343"/>
                </a:lnTo>
                <a:lnTo>
                  <a:pt x="0" y="133343"/>
                </a:lnTo>
                <a:lnTo>
                  <a:pt x="8941" y="138400"/>
                </a:lnTo>
                <a:lnTo>
                  <a:pt x="46133" y="141985"/>
                </a:lnTo>
                <a:lnTo>
                  <a:pt x="85051" y="142606"/>
                </a:lnTo>
                <a:lnTo>
                  <a:pt x="121895" y="142751"/>
                </a:lnTo>
                <a:lnTo>
                  <a:pt x="169118" y="137777"/>
                </a:lnTo>
                <a:lnTo>
                  <a:pt x="209920" y="134657"/>
                </a:lnTo>
                <a:lnTo>
                  <a:pt x="241597" y="131105"/>
                </a:lnTo>
                <a:lnTo>
                  <a:pt x="275785" y="127057"/>
                </a:lnTo>
                <a:lnTo>
                  <a:pt x="308617" y="125257"/>
                </a:lnTo>
                <a:lnTo>
                  <a:pt x="343671" y="121636"/>
                </a:lnTo>
                <a:lnTo>
                  <a:pt x="380417" y="116498"/>
                </a:lnTo>
                <a:lnTo>
                  <a:pt x="417915" y="110687"/>
                </a:lnTo>
                <a:lnTo>
                  <a:pt x="458570" y="107398"/>
                </a:lnTo>
                <a:lnTo>
                  <a:pt x="501334" y="104879"/>
                </a:lnTo>
                <a:lnTo>
                  <a:pt x="545033" y="100231"/>
                </a:lnTo>
                <a:lnTo>
                  <a:pt x="589151" y="97460"/>
                </a:lnTo>
                <a:lnTo>
                  <a:pt x="633453" y="95170"/>
                </a:lnTo>
                <a:lnTo>
                  <a:pt x="677836" y="90624"/>
                </a:lnTo>
                <a:lnTo>
                  <a:pt x="725080" y="87899"/>
                </a:lnTo>
                <a:lnTo>
                  <a:pt x="749531" y="87172"/>
                </a:lnTo>
                <a:lnTo>
                  <a:pt x="796454" y="86364"/>
                </a:lnTo>
                <a:lnTo>
                  <a:pt x="843062" y="84947"/>
                </a:lnTo>
                <a:lnTo>
                  <a:pt x="867345" y="83087"/>
                </a:lnTo>
                <a:lnTo>
                  <a:pt x="892000" y="80789"/>
                </a:lnTo>
                <a:lnTo>
                  <a:pt x="916903" y="79257"/>
                </a:lnTo>
                <a:lnTo>
                  <a:pt x="941972" y="78236"/>
                </a:lnTo>
                <a:lnTo>
                  <a:pt x="967150" y="77555"/>
                </a:lnTo>
                <a:lnTo>
                  <a:pt x="992403" y="77101"/>
                </a:lnTo>
                <a:lnTo>
                  <a:pt x="1017705" y="76798"/>
                </a:lnTo>
                <a:lnTo>
                  <a:pt x="1043040" y="76596"/>
                </a:lnTo>
                <a:lnTo>
                  <a:pt x="1068396" y="76462"/>
                </a:lnTo>
                <a:lnTo>
                  <a:pt x="1093767" y="76372"/>
                </a:lnTo>
                <a:lnTo>
                  <a:pt x="1119148" y="76313"/>
                </a:lnTo>
                <a:lnTo>
                  <a:pt x="1143477" y="76273"/>
                </a:lnTo>
                <a:lnTo>
                  <a:pt x="1190264" y="76228"/>
                </a:lnTo>
                <a:lnTo>
                  <a:pt x="1215229" y="76217"/>
                </a:lnTo>
                <a:lnTo>
                  <a:pt x="1241397" y="76209"/>
                </a:lnTo>
                <a:lnTo>
                  <a:pt x="1268367" y="76204"/>
                </a:lnTo>
                <a:lnTo>
                  <a:pt x="1294814" y="76200"/>
                </a:lnTo>
                <a:lnTo>
                  <a:pt x="1320913" y="76198"/>
                </a:lnTo>
                <a:lnTo>
                  <a:pt x="1346778" y="76196"/>
                </a:lnTo>
                <a:lnTo>
                  <a:pt x="1371429" y="76195"/>
                </a:lnTo>
                <a:lnTo>
                  <a:pt x="1418577" y="76194"/>
                </a:lnTo>
                <a:lnTo>
                  <a:pt x="1442578" y="76193"/>
                </a:lnTo>
                <a:lnTo>
                  <a:pt x="1467047" y="76193"/>
                </a:lnTo>
                <a:lnTo>
                  <a:pt x="1491827" y="76193"/>
                </a:lnTo>
                <a:lnTo>
                  <a:pt x="1539114" y="76193"/>
                </a:lnTo>
                <a:lnTo>
                  <a:pt x="1584826" y="76193"/>
                </a:lnTo>
                <a:lnTo>
                  <a:pt x="1629835" y="76193"/>
                </a:lnTo>
                <a:lnTo>
                  <a:pt x="1671712" y="76193"/>
                </a:lnTo>
                <a:lnTo>
                  <a:pt x="1712549" y="76193"/>
                </a:lnTo>
                <a:lnTo>
                  <a:pt x="1755393" y="76193"/>
                </a:lnTo>
                <a:lnTo>
                  <a:pt x="1793486" y="73371"/>
                </a:lnTo>
                <a:lnTo>
                  <a:pt x="1829113" y="69647"/>
                </a:lnTo>
                <a:lnTo>
                  <a:pt x="1866112" y="67992"/>
                </a:lnTo>
                <a:lnTo>
                  <a:pt x="1912531" y="67061"/>
                </a:lnTo>
                <a:lnTo>
                  <a:pt x="1953096" y="61728"/>
                </a:lnTo>
                <a:lnTo>
                  <a:pt x="1991927" y="53445"/>
                </a:lnTo>
                <a:lnTo>
                  <a:pt x="2035369" y="47711"/>
                </a:lnTo>
                <a:lnTo>
                  <a:pt x="2079079" y="39569"/>
                </a:lnTo>
                <a:lnTo>
                  <a:pt x="2125343" y="21820"/>
                </a:lnTo>
                <a:lnTo>
                  <a:pt x="2125424" y="18778"/>
                </a:lnTo>
                <a:lnTo>
                  <a:pt x="2119867" y="9753"/>
                </a:lnTo>
                <a:lnTo>
                  <a:pt x="2115423" y="6500"/>
                </a:lnTo>
                <a:lnTo>
                  <a:pt x="2104840" y="2885"/>
                </a:lnTo>
                <a:lnTo>
                  <a:pt x="2066649" y="564"/>
                </a:lnTo>
                <a:lnTo>
                  <a:pt x="2033921" y="162"/>
                </a:lnTo>
                <a:lnTo>
                  <a:pt x="2002647" y="68"/>
                </a:lnTo>
                <a:lnTo>
                  <a:pt x="1964759" y="26"/>
                </a:lnTo>
                <a:lnTo>
                  <a:pt x="1925342" y="8"/>
                </a:lnTo>
                <a:lnTo>
                  <a:pt x="1890184" y="0"/>
                </a:lnTo>
                <a:lnTo>
                  <a:pt x="1856921" y="2818"/>
                </a:lnTo>
                <a:lnTo>
                  <a:pt x="1824498" y="6541"/>
                </a:lnTo>
                <a:lnTo>
                  <a:pt x="1792449" y="8195"/>
                </a:lnTo>
                <a:lnTo>
                  <a:pt x="1760565" y="11752"/>
                </a:lnTo>
                <a:lnTo>
                  <a:pt x="1728756" y="15803"/>
                </a:lnTo>
                <a:lnTo>
                  <a:pt x="1696981" y="17603"/>
                </a:lnTo>
                <a:lnTo>
                  <a:pt x="1662397" y="21225"/>
                </a:lnTo>
                <a:lnTo>
                  <a:pt x="1625859" y="25305"/>
                </a:lnTo>
                <a:lnTo>
                  <a:pt x="1588454" y="27117"/>
                </a:lnTo>
                <a:lnTo>
                  <a:pt x="1547840" y="27923"/>
                </a:lnTo>
                <a:lnTo>
                  <a:pt x="1505096" y="29340"/>
                </a:lnTo>
                <a:lnTo>
                  <a:pt x="1461404" y="33498"/>
                </a:lnTo>
                <a:lnTo>
                  <a:pt x="1417289" y="36050"/>
                </a:lnTo>
                <a:lnTo>
                  <a:pt x="1372989" y="38244"/>
                </a:lnTo>
                <a:lnTo>
                  <a:pt x="1328606" y="42746"/>
                </a:lnTo>
                <a:lnTo>
                  <a:pt x="1281363" y="48275"/>
                </a:lnTo>
                <a:lnTo>
                  <a:pt x="1256912" y="51231"/>
                </a:lnTo>
                <a:lnTo>
                  <a:pt x="1209989" y="54516"/>
                </a:lnTo>
                <a:lnTo>
                  <a:pt x="1163381" y="57034"/>
                </a:lnTo>
                <a:lnTo>
                  <a:pt x="1139098" y="59187"/>
                </a:lnTo>
                <a:lnTo>
                  <a:pt x="1114443" y="61680"/>
                </a:lnTo>
                <a:lnTo>
                  <a:pt x="1089540" y="63343"/>
                </a:lnTo>
                <a:lnTo>
                  <a:pt x="1064471" y="64451"/>
                </a:lnTo>
                <a:lnTo>
                  <a:pt x="1039293" y="65191"/>
                </a:lnTo>
                <a:lnTo>
                  <a:pt x="1014040" y="66741"/>
                </a:lnTo>
                <a:lnTo>
                  <a:pt x="988738" y="68834"/>
                </a:lnTo>
                <a:lnTo>
                  <a:pt x="963403" y="71287"/>
                </a:lnTo>
                <a:lnTo>
                  <a:pt x="936988" y="73981"/>
                </a:lnTo>
                <a:lnTo>
                  <a:pt x="909854" y="76835"/>
                </a:lnTo>
                <a:lnTo>
                  <a:pt x="882239" y="79796"/>
                </a:lnTo>
                <a:lnTo>
                  <a:pt x="856420" y="82828"/>
                </a:lnTo>
                <a:lnTo>
                  <a:pt x="831800" y="85908"/>
                </a:lnTo>
                <a:lnTo>
                  <a:pt x="807978" y="89020"/>
                </a:lnTo>
                <a:lnTo>
                  <a:pt x="782571" y="91094"/>
                </a:lnTo>
                <a:lnTo>
                  <a:pt x="756109" y="92477"/>
                </a:lnTo>
                <a:lnTo>
                  <a:pt x="728942" y="93399"/>
                </a:lnTo>
                <a:lnTo>
                  <a:pt x="702365" y="95072"/>
                </a:lnTo>
                <a:lnTo>
                  <a:pt x="676179" y="97246"/>
                </a:lnTo>
                <a:lnTo>
                  <a:pt x="650256" y="99753"/>
                </a:lnTo>
                <a:lnTo>
                  <a:pt x="625565" y="101425"/>
                </a:lnTo>
                <a:lnTo>
                  <a:pt x="578376" y="103282"/>
                </a:lnTo>
                <a:lnTo>
                  <a:pt x="554361" y="104836"/>
                </a:lnTo>
                <a:lnTo>
                  <a:pt x="529885" y="106930"/>
                </a:lnTo>
                <a:lnTo>
                  <a:pt x="505102" y="109384"/>
                </a:lnTo>
                <a:lnTo>
                  <a:pt x="460631" y="112111"/>
                </a:lnTo>
                <a:lnTo>
                  <a:pt x="418641" y="113323"/>
                </a:lnTo>
                <a:lnTo>
                  <a:pt x="375284" y="113862"/>
                </a:lnTo>
                <a:lnTo>
                  <a:pt x="336964" y="116923"/>
                </a:lnTo>
                <a:lnTo>
                  <a:pt x="302295" y="120753"/>
                </a:lnTo>
                <a:lnTo>
                  <a:pt x="269247" y="122456"/>
                </a:lnTo>
                <a:lnTo>
                  <a:pt x="236920" y="123213"/>
                </a:lnTo>
                <a:lnTo>
                  <a:pt x="191793" y="123639"/>
                </a:lnTo>
                <a:lnTo>
                  <a:pt x="154434" y="123765"/>
                </a:lnTo>
                <a:lnTo>
                  <a:pt x="108308" y="123807"/>
                </a:lnTo>
                <a:lnTo>
                  <a:pt x="68153" y="116211"/>
                </a:lnTo>
                <a:lnTo>
                  <a:pt x="56529" y="110559"/>
                </a:lnTo>
                <a:lnTo>
                  <a:pt x="45959" y="952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469"/>
          <p:cNvGrpSpPr/>
          <p:nvPr/>
        </p:nvGrpSpPr>
        <p:grpSpPr>
          <a:xfrm>
            <a:off x="2715172" y="4805998"/>
            <a:ext cx="868703" cy="661353"/>
            <a:chOff x="2715172" y="4805998"/>
            <a:chExt cx="868703" cy="661353"/>
          </a:xfrm>
        </p:grpSpPr>
        <p:sp>
          <p:nvSpPr>
            <p:cNvPr id="178" name="SMARTInkShape-2158"/>
            <p:cNvSpPr/>
            <p:nvPr>
              <p:custDataLst>
                <p:tags r:id="rId130"/>
              </p:custDataLst>
            </p:nvPr>
          </p:nvSpPr>
          <p:spPr>
            <a:xfrm>
              <a:off x="2859137" y="4805998"/>
              <a:ext cx="436514" cy="204153"/>
            </a:xfrm>
            <a:custGeom>
              <a:avLst/>
              <a:gdLst/>
              <a:ahLst/>
              <a:cxnLst/>
              <a:rect l="0" t="0" r="0" b="0"/>
              <a:pathLst>
                <a:path w="436514" h="204153">
                  <a:moveTo>
                    <a:pt x="131713" y="80327"/>
                  </a:moveTo>
                  <a:lnTo>
                    <a:pt x="131713" y="80327"/>
                  </a:lnTo>
                  <a:lnTo>
                    <a:pt x="145902" y="66138"/>
                  </a:lnTo>
                  <a:lnTo>
                    <a:pt x="146464" y="64517"/>
                  </a:lnTo>
                  <a:lnTo>
                    <a:pt x="145780" y="63437"/>
                  </a:lnTo>
                  <a:lnTo>
                    <a:pt x="144266" y="62718"/>
                  </a:lnTo>
                  <a:lnTo>
                    <a:pt x="143257" y="63295"/>
                  </a:lnTo>
                  <a:lnTo>
                    <a:pt x="142135" y="66760"/>
                  </a:lnTo>
                  <a:lnTo>
                    <a:pt x="135992" y="71827"/>
                  </a:lnTo>
                  <a:lnTo>
                    <a:pt x="96779" y="105943"/>
                  </a:lnTo>
                  <a:lnTo>
                    <a:pt x="53432" y="151918"/>
                  </a:lnTo>
                  <a:lnTo>
                    <a:pt x="50951" y="156629"/>
                  </a:lnTo>
                  <a:lnTo>
                    <a:pt x="42549" y="164686"/>
                  </a:lnTo>
                  <a:lnTo>
                    <a:pt x="9204" y="192437"/>
                  </a:lnTo>
                  <a:lnTo>
                    <a:pt x="3887" y="193654"/>
                  </a:lnTo>
                  <a:lnTo>
                    <a:pt x="2046" y="192920"/>
                  </a:lnTo>
                  <a:lnTo>
                    <a:pt x="818" y="191373"/>
                  </a:lnTo>
                  <a:lnTo>
                    <a:pt x="0" y="189283"/>
                  </a:lnTo>
                  <a:lnTo>
                    <a:pt x="13895" y="163115"/>
                  </a:lnTo>
                  <a:lnTo>
                    <a:pt x="43186" y="118041"/>
                  </a:lnTo>
                  <a:lnTo>
                    <a:pt x="68287" y="82368"/>
                  </a:lnTo>
                  <a:lnTo>
                    <a:pt x="112667" y="41882"/>
                  </a:lnTo>
                  <a:lnTo>
                    <a:pt x="153337" y="4366"/>
                  </a:lnTo>
                  <a:lnTo>
                    <a:pt x="158829" y="1111"/>
                  </a:lnTo>
                  <a:lnTo>
                    <a:pt x="164607" y="0"/>
                  </a:lnTo>
                  <a:lnTo>
                    <a:pt x="176671" y="1587"/>
                  </a:lnTo>
                  <a:lnTo>
                    <a:pt x="190307" y="8431"/>
                  </a:lnTo>
                  <a:lnTo>
                    <a:pt x="231467" y="48994"/>
                  </a:lnTo>
                  <a:lnTo>
                    <a:pt x="268775" y="81663"/>
                  </a:lnTo>
                  <a:lnTo>
                    <a:pt x="311540" y="113635"/>
                  </a:lnTo>
                  <a:lnTo>
                    <a:pt x="356049" y="140332"/>
                  </a:lnTo>
                  <a:lnTo>
                    <a:pt x="402786" y="177544"/>
                  </a:lnTo>
                  <a:lnTo>
                    <a:pt x="436513" y="204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59"/>
            <p:cNvSpPr/>
            <p:nvPr>
              <p:custDataLst>
                <p:tags r:id="rId131"/>
              </p:custDataLst>
            </p:nvPr>
          </p:nvSpPr>
          <p:spPr>
            <a:xfrm>
              <a:off x="3333750" y="5114933"/>
              <a:ext cx="250125" cy="352418"/>
            </a:xfrm>
            <a:custGeom>
              <a:avLst/>
              <a:gdLst/>
              <a:ahLst/>
              <a:cxnLst/>
              <a:rect l="0" t="0" r="0" b="0"/>
              <a:pathLst>
                <a:path w="250125" h="352418">
                  <a:moveTo>
                    <a:pt x="76200" y="19042"/>
                  </a:moveTo>
                  <a:lnTo>
                    <a:pt x="76200" y="19042"/>
                  </a:lnTo>
                  <a:lnTo>
                    <a:pt x="76200" y="13986"/>
                  </a:lnTo>
                  <a:lnTo>
                    <a:pt x="79022" y="8681"/>
                  </a:lnTo>
                  <a:lnTo>
                    <a:pt x="81257" y="5785"/>
                  </a:lnTo>
                  <a:lnTo>
                    <a:pt x="85921" y="4912"/>
                  </a:lnTo>
                  <a:lnTo>
                    <a:pt x="105539" y="6624"/>
                  </a:lnTo>
                  <a:lnTo>
                    <a:pt x="145952" y="713"/>
                  </a:lnTo>
                  <a:lnTo>
                    <a:pt x="188854" y="87"/>
                  </a:lnTo>
                  <a:lnTo>
                    <a:pt x="230616" y="0"/>
                  </a:lnTo>
                  <a:lnTo>
                    <a:pt x="242902" y="2818"/>
                  </a:lnTo>
                  <a:lnTo>
                    <a:pt x="247660" y="5051"/>
                  </a:lnTo>
                  <a:lnTo>
                    <a:pt x="249773" y="8656"/>
                  </a:lnTo>
                  <a:lnTo>
                    <a:pt x="250124" y="13176"/>
                  </a:lnTo>
                  <a:lnTo>
                    <a:pt x="237506" y="55477"/>
                  </a:lnTo>
                  <a:lnTo>
                    <a:pt x="221110" y="102823"/>
                  </a:lnTo>
                  <a:lnTo>
                    <a:pt x="204817" y="139661"/>
                  </a:lnTo>
                  <a:lnTo>
                    <a:pt x="200656" y="183916"/>
                  </a:lnTo>
                  <a:lnTo>
                    <a:pt x="200212" y="222881"/>
                  </a:lnTo>
                  <a:lnTo>
                    <a:pt x="200049" y="270408"/>
                  </a:lnTo>
                  <a:lnTo>
                    <a:pt x="194976" y="296368"/>
                  </a:lnTo>
                  <a:lnTo>
                    <a:pt x="186845" y="309162"/>
                  </a:lnTo>
                  <a:lnTo>
                    <a:pt x="175117" y="318376"/>
                  </a:lnTo>
                  <a:lnTo>
                    <a:pt x="151723" y="328455"/>
                  </a:lnTo>
                  <a:lnTo>
                    <a:pt x="107691" y="337776"/>
                  </a:lnTo>
                  <a:lnTo>
                    <a:pt x="0" y="352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60"/>
            <p:cNvSpPr/>
            <p:nvPr>
              <p:custDataLst>
                <p:tags r:id="rId132"/>
              </p:custDataLst>
            </p:nvPr>
          </p:nvSpPr>
          <p:spPr>
            <a:xfrm>
              <a:off x="3200400" y="5257800"/>
              <a:ext cx="180976" cy="133351"/>
            </a:xfrm>
            <a:custGeom>
              <a:avLst/>
              <a:gdLst/>
              <a:ahLst/>
              <a:cxnLst/>
              <a:rect l="0" t="0" r="0" b="0"/>
              <a:pathLst>
                <a:path w="180976" h="133351">
                  <a:moveTo>
                    <a:pt x="180975" y="0"/>
                  </a:moveTo>
                  <a:lnTo>
                    <a:pt x="180975" y="0"/>
                  </a:lnTo>
                  <a:lnTo>
                    <a:pt x="167718" y="0"/>
                  </a:lnTo>
                  <a:lnTo>
                    <a:pt x="153529" y="5056"/>
                  </a:lnTo>
                  <a:lnTo>
                    <a:pt x="109947" y="35211"/>
                  </a:lnTo>
                  <a:lnTo>
                    <a:pt x="86552" y="51825"/>
                  </a:lnTo>
                  <a:lnTo>
                    <a:pt x="69860" y="69095"/>
                  </a:lnTo>
                  <a:lnTo>
                    <a:pt x="22337" y="10255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161"/>
            <p:cNvSpPr/>
            <p:nvPr>
              <p:custDataLst>
                <p:tags r:id="rId133"/>
              </p:custDataLst>
            </p:nvPr>
          </p:nvSpPr>
          <p:spPr>
            <a:xfrm>
              <a:off x="3209925" y="5210175"/>
              <a:ext cx="123826" cy="180976"/>
            </a:xfrm>
            <a:custGeom>
              <a:avLst/>
              <a:gdLst/>
              <a:ahLst/>
              <a:cxnLst/>
              <a:rect l="0" t="0" r="0" b="0"/>
              <a:pathLst>
                <a:path w="123826" h="180976">
                  <a:moveTo>
                    <a:pt x="0" y="0"/>
                  </a:moveTo>
                  <a:lnTo>
                    <a:pt x="0" y="0"/>
                  </a:lnTo>
                  <a:lnTo>
                    <a:pt x="27446" y="41636"/>
                  </a:lnTo>
                  <a:lnTo>
                    <a:pt x="49880" y="83368"/>
                  </a:lnTo>
                  <a:lnTo>
                    <a:pt x="78384" y="126440"/>
                  </a:lnTo>
                  <a:lnTo>
                    <a:pt x="1238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62"/>
            <p:cNvSpPr/>
            <p:nvPr>
              <p:custDataLst>
                <p:tags r:id="rId134"/>
              </p:custDataLst>
            </p:nvPr>
          </p:nvSpPr>
          <p:spPr>
            <a:xfrm>
              <a:off x="2945141" y="5096001"/>
              <a:ext cx="245735" cy="323725"/>
            </a:xfrm>
            <a:custGeom>
              <a:avLst/>
              <a:gdLst/>
              <a:ahLst/>
              <a:cxnLst/>
              <a:rect l="0" t="0" r="0" b="0"/>
              <a:pathLst>
                <a:path w="245735" h="323725">
                  <a:moveTo>
                    <a:pt x="245734" y="18924"/>
                  </a:moveTo>
                  <a:lnTo>
                    <a:pt x="245734" y="18924"/>
                  </a:lnTo>
                  <a:lnTo>
                    <a:pt x="245734" y="13868"/>
                  </a:lnTo>
                  <a:lnTo>
                    <a:pt x="243617" y="12379"/>
                  </a:lnTo>
                  <a:lnTo>
                    <a:pt x="231584" y="9223"/>
                  </a:lnTo>
                  <a:lnTo>
                    <a:pt x="219787" y="3114"/>
                  </a:lnTo>
                  <a:lnTo>
                    <a:pt x="178536" y="159"/>
                  </a:lnTo>
                  <a:lnTo>
                    <a:pt x="164363" y="0"/>
                  </a:lnTo>
                  <a:lnTo>
                    <a:pt x="151008" y="5575"/>
                  </a:lnTo>
                  <a:lnTo>
                    <a:pt x="125187" y="26401"/>
                  </a:lnTo>
                  <a:lnTo>
                    <a:pt x="111121" y="54771"/>
                  </a:lnTo>
                  <a:lnTo>
                    <a:pt x="103433" y="95738"/>
                  </a:lnTo>
                  <a:lnTo>
                    <a:pt x="92820" y="140675"/>
                  </a:lnTo>
                  <a:lnTo>
                    <a:pt x="77391" y="183555"/>
                  </a:lnTo>
                  <a:lnTo>
                    <a:pt x="61575" y="228831"/>
                  </a:lnTo>
                  <a:lnTo>
                    <a:pt x="52056" y="247041"/>
                  </a:lnTo>
                  <a:lnTo>
                    <a:pt x="14351" y="293368"/>
                  </a:lnTo>
                  <a:lnTo>
                    <a:pt x="958" y="313546"/>
                  </a:lnTo>
                  <a:lnTo>
                    <a:pt x="0" y="316938"/>
                  </a:lnTo>
                  <a:lnTo>
                    <a:pt x="420" y="319200"/>
                  </a:lnTo>
                  <a:lnTo>
                    <a:pt x="1757" y="320708"/>
                  </a:lnTo>
                  <a:lnTo>
                    <a:pt x="3708" y="321714"/>
                  </a:lnTo>
                  <a:lnTo>
                    <a:pt x="43895" y="323548"/>
                  </a:lnTo>
                  <a:lnTo>
                    <a:pt x="74284" y="32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63"/>
            <p:cNvSpPr/>
            <p:nvPr>
              <p:custDataLst>
                <p:tags r:id="rId135"/>
              </p:custDataLst>
            </p:nvPr>
          </p:nvSpPr>
          <p:spPr>
            <a:xfrm>
              <a:off x="2733675" y="52959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1"/>
                  </a:lnTo>
                  <a:lnTo>
                    <a:pt x="48905" y="2049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64"/>
            <p:cNvSpPr/>
            <p:nvPr>
              <p:custDataLst>
                <p:tags r:id="rId136"/>
              </p:custDataLst>
            </p:nvPr>
          </p:nvSpPr>
          <p:spPr>
            <a:xfrm>
              <a:off x="2715172" y="5105410"/>
              <a:ext cx="189954" cy="323205"/>
            </a:xfrm>
            <a:custGeom>
              <a:avLst/>
              <a:gdLst/>
              <a:ahLst/>
              <a:cxnLst/>
              <a:rect l="0" t="0" r="0" b="0"/>
              <a:pathLst>
                <a:path w="189954" h="323205">
                  <a:moveTo>
                    <a:pt x="189953" y="9515"/>
                  </a:moveTo>
                  <a:lnTo>
                    <a:pt x="189953" y="9515"/>
                  </a:lnTo>
                  <a:lnTo>
                    <a:pt x="189953" y="4459"/>
                  </a:lnTo>
                  <a:lnTo>
                    <a:pt x="187836" y="2970"/>
                  </a:lnTo>
                  <a:lnTo>
                    <a:pt x="168494" y="382"/>
                  </a:lnTo>
                  <a:lnTo>
                    <a:pt x="123060" y="6"/>
                  </a:lnTo>
                  <a:lnTo>
                    <a:pt x="116783" y="0"/>
                  </a:lnTo>
                  <a:lnTo>
                    <a:pt x="104163" y="5639"/>
                  </a:lnTo>
                  <a:lnTo>
                    <a:pt x="68040" y="32484"/>
                  </a:lnTo>
                  <a:lnTo>
                    <a:pt x="61686" y="44771"/>
                  </a:lnTo>
                  <a:lnTo>
                    <a:pt x="51061" y="84056"/>
                  </a:lnTo>
                  <a:lnTo>
                    <a:pt x="45043" y="123488"/>
                  </a:lnTo>
                  <a:lnTo>
                    <a:pt x="31993" y="165910"/>
                  </a:lnTo>
                  <a:lnTo>
                    <a:pt x="25989" y="208134"/>
                  </a:lnTo>
                  <a:lnTo>
                    <a:pt x="11885" y="254863"/>
                  </a:lnTo>
                  <a:lnTo>
                    <a:pt x="3607" y="272593"/>
                  </a:lnTo>
                  <a:lnTo>
                    <a:pt x="0" y="304980"/>
                  </a:lnTo>
                  <a:lnTo>
                    <a:pt x="2519" y="312988"/>
                  </a:lnTo>
                  <a:lnTo>
                    <a:pt x="4671" y="316605"/>
                  </a:lnTo>
                  <a:lnTo>
                    <a:pt x="9282" y="319017"/>
                  </a:lnTo>
                  <a:lnTo>
                    <a:pt x="48372" y="323204"/>
                  </a:lnTo>
                  <a:lnTo>
                    <a:pt x="66703" y="317913"/>
                  </a:lnTo>
                  <a:lnTo>
                    <a:pt x="113753" y="2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470"/>
          <p:cNvGrpSpPr/>
          <p:nvPr/>
        </p:nvGrpSpPr>
        <p:grpSpPr>
          <a:xfrm>
            <a:off x="3882468" y="5257800"/>
            <a:ext cx="175183" cy="109381"/>
            <a:chOff x="3882468" y="5257800"/>
            <a:chExt cx="175183" cy="109381"/>
          </a:xfrm>
        </p:grpSpPr>
        <p:sp>
          <p:nvSpPr>
            <p:cNvPr id="186" name="SMARTInkShape-2165"/>
            <p:cNvSpPr/>
            <p:nvPr>
              <p:custDataLst>
                <p:tags r:id="rId128"/>
              </p:custDataLst>
            </p:nvPr>
          </p:nvSpPr>
          <p:spPr>
            <a:xfrm>
              <a:off x="3882468" y="5343525"/>
              <a:ext cx="175183" cy="23656"/>
            </a:xfrm>
            <a:custGeom>
              <a:avLst/>
              <a:gdLst/>
              <a:ahLst/>
              <a:cxnLst/>
              <a:rect l="0" t="0" r="0" b="0"/>
              <a:pathLst>
                <a:path w="175183" h="23656">
                  <a:moveTo>
                    <a:pt x="13257" y="9525"/>
                  </a:moveTo>
                  <a:lnTo>
                    <a:pt x="13257" y="9525"/>
                  </a:lnTo>
                  <a:lnTo>
                    <a:pt x="8200" y="9525"/>
                  </a:lnTo>
                  <a:lnTo>
                    <a:pt x="2896" y="12347"/>
                  </a:lnTo>
                  <a:lnTo>
                    <a:pt x="0" y="14581"/>
                  </a:lnTo>
                  <a:lnTo>
                    <a:pt x="185" y="17129"/>
                  </a:lnTo>
                  <a:lnTo>
                    <a:pt x="6036" y="22782"/>
                  </a:lnTo>
                  <a:lnTo>
                    <a:pt x="11618" y="23655"/>
                  </a:lnTo>
                  <a:lnTo>
                    <a:pt x="51857" y="17450"/>
                  </a:lnTo>
                  <a:lnTo>
                    <a:pt x="96308" y="11873"/>
                  </a:lnTo>
                  <a:lnTo>
                    <a:pt x="136289" y="7398"/>
                  </a:lnTo>
                  <a:lnTo>
                    <a:pt x="175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66"/>
            <p:cNvSpPr/>
            <p:nvPr>
              <p:custDataLst>
                <p:tags r:id="rId129"/>
              </p:custDataLst>
            </p:nvPr>
          </p:nvSpPr>
          <p:spPr>
            <a:xfrm>
              <a:off x="3886200" y="52578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0" y="5449"/>
                  </a:lnTo>
                  <a:lnTo>
                    <a:pt x="2117" y="6808"/>
                  </a:lnTo>
                  <a:lnTo>
                    <a:pt x="26515" y="9167"/>
                  </a:lnTo>
                  <a:lnTo>
                    <a:pt x="71799" y="129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2167"/>
          <p:cNvSpPr/>
          <p:nvPr>
            <p:custDataLst>
              <p:tags r:id="rId3"/>
            </p:custDataLst>
          </p:nvPr>
        </p:nvSpPr>
        <p:spPr>
          <a:xfrm>
            <a:off x="7115263" y="1877019"/>
            <a:ext cx="2685910" cy="1809150"/>
          </a:xfrm>
          <a:custGeom>
            <a:avLst/>
            <a:gdLst/>
            <a:ahLst/>
            <a:cxnLst/>
            <a:rect l="0" t="0" r="0" b="0"/>
            <a:pathLst>
              <a:path w="2685910" h="1809150">
                <a:moveTo>
                  <a:pt x="2276387" y="313731"/>
                </a:moveTo>
                <a:lnTo>
                  <a:pt x="2276387" y="313731"/>
                </a:lnTo>
                <a:lnTo>
                  <a:pt x="2276387" y="300473"/>
                </a:lnTo>
                <a:lnTo>
                  <a:pt x="2273565" y="294434"/>
                </a:lnTo>
                <a:lnTo>
                  <a:pt x="2269841" y="288221"/>
                </a:lnTo>
                <a:lnTo>
                  <a:pt x="2267450" y="275609"/>
                </a:lnTo>
                <a:lnTo>
                  <a:pt x="2266064" y="268213"/>
                </a:lnTo>
                <a:lnTo>
                  <a:pt x="2259335" y="253207"/>
                </a:lnTo>
                <a:lnTo>
                  <a:pt x="2253639" y="245204"/>
                </a:lnTo>
                <a:lnTo>
                  <a:pt x="2230679" y="225358"/>
                </a:lnTo>
                <a:lnTo>
                  <a:pt x="2216441" y="207140"/>
                </a:lnTo>
                <a:lnTo>
                  <a:pt x="2170163" y="169040"/>
                </a:lnTo>
                <a:lnTo>
                  <a:pt x="2129009" y="138990"/>
                </a:lnTo>
                <a:lnTo>
                  <a:pt x="2083571" y="117150"/>
                </a:lnTo>
                <a:lnTo>
                  <a:pt x="2037083" y="91309"/>
                </a:lnTo>
                <a:lnTo>
                  <a:pt x="1990482" y="72827"/>
                </a:lnTo>
                <a:lnTo>
                  <a:pt x="1942991" y="56608"/>
                </a:lnTo>
                <a:lnTo>
                  <a:pt x="1899851" y="43866"/>
                </a:lnTo>
                <a:lnTo>
                  <a:pt x="1858168" y="37704"/>
                </a:lnTo>
                <a:lnTo>
                  <a:pt x="1816539" y="27393"/>
                </a:lnTo>
                <a:lnTo>
                  <a:pt x="1772921" y="20221"/>
                </a:lnTo>
                <a:lnTo>
                  <a:pt x="1732672" y="12259"/>
                </a:lnTo>
                <a:lnTo>
                  <a:pt x="1687876" y="9588"/>
                </a:lnTo>
                <a:lnTo>
                  <a:pt x="1648139" y="9061"/>
                </a:lnTo>
                <a:lnTo>
                  <a:pt x="1602112" y="2411"/>
                </a:lnTo>
                <a:lnTo>
                  <a:pt x="1555077" y="0"/>
                </a:lnTo>
                <a:lnTo>
                  <a:pt x="1524679" y="2404"/>
                </a:lnTo>
                <a:lnTo>
                  <a:pt x="1480907" y="7642"/>
                </a:lnTo>
                <a:lnTo>
                  <a:pt x="1438041" y="9735"/>
                </a:lnTo>
                <a:lnTo>
                  <a:pt x="1392729" y="16420"/>
                </a:lnTo>
                <a:lnTo>
                  <a:pt x="1356984" y="20675"/>
                </a:lnTo>
                <a:lnTo>
                  <a:pt x="1318525" y="28639"/>
                </a:lnTo>
                <a:lnTo>
                  <a:pt x="1272028" y="40811"/>
                </a:lnTo>
                <a:lnTo>
                  <a:pt x="1228624" y="46860"/>
                </a:lnTo>
                <a:lnTo>
                  <a:pt x="1192768" y="55330"/>
                </a:lnTo>
                <a:lnTo>
                  <a:pt x="1145548" y="73796"/>
                </a:lnTo>
                <a:lnTo>
                  <a:pt x="1100277" y="87948"/>
                </a:lnTo>
                <a:lnTo>
                  <a:pt x="1063133" y="102782"/>
                </a:lnTo>
                <a:lnTo>
                  <a:pt x="1020261" y="119152"/>
                </a:lnTo>
                <a:lnTo>
                  <a:pt x="978397" y="135400"/>
                </a:lnTo>
                <a:lnTo>
                  <a:pt x="934732" y="158678"/>
                </a:lnTo>
                <a:lnTo>
                  <a:pt x="894474" y="177113"/>
                </a:lnTo>
                <a:lnTo>
                  <a:pt x="849676" y="200040"/>
                </a:lnTo>
                <a:lnTo>
                  <a:pt x="809940" y="224951"/>
                </a:lnTo>
                <a:lnTo>
                  <a:pt x="769505" y="256597"/>
                </a:lnTo>
                <a:lnTo>
                  <a:pt x="723557" y="288333"/>
                </a:lnTo>
                <a:lnTo>
                  <a:pt x="676154" y="320081"/>
                </a:lnTo>
                <a:lnTo>
                  <a:pt x="628558" y="359370"/>
                </a:lnTo>
                <a:lnTo>
                  <a:pt x="581995" y="392845"/>
                </a:lnTo>
                <a:lnTo>
                  <a:pt x="538975" y="432242"/>
                </a:lnTo>
                <a:lnTo>
                  <a:pt x="494704" y="471154"/>
                </a:lnTo>
                <a:lnTo>
                  <a:pt x="457882" y="506878"/>
                </a:lnTo>
                <a:lnTo>
                  <a:pt x="435468" y="530768"/>
                </a:lnTo>
                <a:lnTo>
                  <a:pt x="388224" y="573549"/>
                </a:lnTo>
                <a:lnTo>
                  <a:pt x="343454" y="617927"/>
                </a:lnTo>
                <a:lnTo>
                  <a:pt x="297229" y="664117"/>
                </a:lnTo>
                <a:lnTo>
                  <a:pt x="254445" y="711616"/>
                </a:lnTo>
                <a:lnTo>
                  <a:pt x="210067" y="759230"/>
                </a:lnTo>
                <a:lnTo>
                  <a:pt x="171415" y="802137"/>
                </a:lnTo>
                <a:lnTo>
                  <a:pt x="136089" y="849349"/>
                </a:lnTo>
                <a:lnTo>
                  <a:pt x="121753" y="873541"/>
                </a:lnTo>
                <a:lnTo>
                  <a:pt x="88286" y="916438"/>
                </a:lnTo>
                <a:lnTo>
                  <a:pt x="63997" y="963649"/>
                </a:lnTo>
                <a:lnTo>
                  <a:pt x="38620" y="1011237"/>
                </a:lnTo>
                <a:lnTo>
                  <a:pt x="25432" y="1057700"/>
                </a:lnTo>
                <a:lnTo>
                  <a:pt x="13694" y="1101567"/>
                </a:lnTo>
                <a:lnTo>
                  <a:pt x="4941" y="1143509"/>
                </a:lnTo>
                <a:lnTo>
                  <a:pt x="1403" y="1181421"/>
                </a:lnTo>
                <a:lnTo>
                  <a:pt x="354" y="1226168"/>
                </a:lnTo>
                <a:lnTo>
                  <a:pt x="0" y="1269057"/>
                </a:lnTo>
                <a:lnTo>
                  <a:pt x="996" y="1309166"/>
                </a:lnTo>
                <a:lnTo>
                  <a:pt x="10278" y="1355537"/>
                </a:lnTo>
                <a:lnTo>
                  <a:pt x="22303" y="1395820"/>
                </a:lnTo>
                <a:lnTo>
                  <a:pt x="34870" y="1442425"/>
                </a:lnTo>
                <a:lnTo>
                  <a:pt x="50366" y="1479854"/>
                </a:lnTo>
                <a:lnTo>
                  <a:pt x="75524" y="1524077"/>
                </a:lnTo>
                <a:lnTo>
                  <a:pt x="105471" y="1564387"/>
                </a:lnTo>
                <a:lnTo>
                  <a:pt x="135298" y="1605232"/>
                </a:lnTo>
                <a:lnTo>
                  <a:pt x="182389" y="1649536"/>
                </a:lnTo>
                <a:lnTo>
                  <a:pt x="225829" y="1678182"/>
                </a:lnTo>
                <a:lnTo>
                  <a:pt x="268904" y="1704223"/>
                </a:lnTo>
                <a:lnTo>
                  <a:pt x="312808" y="1724693"/>
                </a:lnTo>
                <a:lnTo>
                  <a:pt x="352501" y="1740621"/>
                </a:lnTo>
                <a:lnTo>
                  <a:pt x="387664" y="1753689"/>
                </a:lnTo>
                <a:lnTo>
                  <a:pt x="428304" y="1764264"/>
                </a:lnTo>
                <a:lnTo>
                  <a:pt x="468802" y="1774100"/>
                </a:lnTo>
                <a:lnTo>
                  <a:pt x="502557" y="1783718"/>
                </a:lnTo>
                <a:lnTo>
                  <a:pt x="534107" y="1790089"/>
                </a:lnTo>
                <a:lnTo>
                  <a:pt x="568590" y="1795390"/>
                </a:lnTo>
                <a:lnTo>
                  <a:pt x="606912" y="1798374"/>
                </a:lnTo>
                <a:lnTo>
                  <a:pt x="644608" y="1800317"/>
                </a:lnTo>
                <a:lnTo>
                  <a:pt x="682587" y="1806066"/>
                </a:lnTo>
                <a:lnTo>
                  <a:pt x="720652" y="1808241"/>
                </a:lnTo>
                <a:lnTo>
                  <a:pt x="758742" y="1808885"/>
                </a:lnTo>
                <a:lnTo>
                  <a:pt x="796839" y="1809075"/>
                </a:lnTo>
                <a:lnTo>
                  <a:pt x="834937" y="1809132"/>
                </a:lnTo>
                <a:lnTo>
                  <a:pt x="873037" y="1809149"/>
                </a:lnTo>
                <a:lnTo>
                  <a:pt x="912195" y="1808095"/>
                </a:lnTo>
                <a:lnTo>
                  <a:pt x="955783" y="1802610"/>
                </a:lnTo>
                <a:lnTo>
                  <a:pt x="995979" y="1800514"/>
                </a:lnTo>
                <a:lnTo>
                  <a:pt x="1034700" y="1798834"/>
                </a:lnTo>
                <a:lnTo>
                  <a:pt x="1074043" y="1793162"/>
                </a:lnTo>
                <a:lnTo>
                  <a:pt x="1117685" y="1791012"/>
                </a:lnTo>
                <a:lnTo>
                  <a:pt x="1157898" y="1790374"/>
                </a:lnTo>
                <a:lnTo>
                  <a:pt x="1196623" y="1790185"/>
                </a:lnTo>
                <a:lnTo>
                  <a:pt x="1235968" y="1790130"/>
                </a:lnTo>
                <a:lnTo>
                  <a:pt x="1279610" y="1789055"/>
                </a:lnTo>
                <a:lnTo>
                  <a:pt x="1319823" y="1783562"/>
                </a:lnTo>
                <a:lnTo>
                  <a:pt x="1358548" y="1780406"/>
                </a:lnTo>
                <a:lnTo>
                  <a:pt x="1396834" y="1774297"/>
                </a:lnTo>
                <a:lnTo>
                  <a:pt x="1434989" y="1770958"/>
                </a:lnTo>
                <a:lnTo>
                  <a:pt x="1473105" y="1764794"/>
                </a:lnTo>
                <a:lnTo>
                  <a:pt x="1511210" y="1761440"/>
                </a:lnTo>
                <a:lnTo>
                  <a:pt x="1549312" y="1754213"/>
                </a:lnTo>
                <a:lnTo>
                  <a:pt x="1587412" y="1746428"/>
                </a:lnTo>
                <a:lnTo>
                  <a:pt x="1625512" y="1742592"/>
                </a:lnTo>
                <a:lnTo>
                  <a:pt x="1663612" y="1735223"/>
                </a:lnTo>
                <a:lnTo>
                  <a:pt x="1701712" y="1726337"/>
                </a:lnTo>
                <a:lnTo>
                  <a:pt x="1739812" y="1717001"/>
                </a:lnTo>
                <a:lnTo>
                  <a:pt x="1777912" y="1707532"/>
                </a:lnTo>
                <a:lnTo>
                  <a:pt x="1816012" y="1698024"/>
                </a:lnTo>
                <a:lnTo>
                  <a:pt x="1853054" y="1688504"/>
                </a:lnTo>
                <a:lnTo>
                  <a:pt x="1897372" y="1675806"/>
                </a:lnTo>
                <a:lnTo>
                  <a:pt x="1934075" y="1666281"/>
                </a:lnTo>
                <a:lnTo>
                  <a:pt x="1968939" y="1653934"/>
                </a:lnTo>
                <a:lnTo>
                  <a:pt x="2009164" y="1635855"/>
                </a:lnTo>
                <a:lnTo>
                  <a:pt x="2054229" y="1622093"/>
                </a:lnTo>
                <a:lnTo>
                  <a:pt x="2094804" y="1606361"/>
                </a:lnTo>
                <a:lnTo>
                  <a:pt x="2133392" y="1588240"/>
                </a:lnTo>
                <a:lnTo>
                  <a:pt x="2171588" y="1566865"/>
                </a:lnTo>
                <a:lnTo>
                  <a:pt x="2209707" y="1545083"/>
                </a:lnTo>
                <a:lnTo>
                  <a:pt x="2256279" y="1519323"/>
                </a:lnTo>
                <a:lnTo>
                  <a:pt x="2296761" y="1488361"/>
                </a:lnTo>
                <a:lnTo>
                  <a:pt x="2335697" y="1456715"/>
                </a:lnTo>
                <a:lnTo>
                  <a:pt x="2380515" y="1418629"/>
                </a:lnTo>
                <a:lnTo>
                  <a:pt x="2419205" y="1377709"/>
                </a:lnTo>
                <a:lnTo>
                  <a:pt x="2457357" y="1333495"/>
                </a:lnTo>
                <a:lnTo>
                  <a:pt x="2494599" y="1287083"/>
                </a:lnTo>
                <a:lnTo>
                  <a:pt x="2521793" y="1242950"/>
                </a:lnTo>
                <a:lnTo>
                  <a:pt x="2550842" y="1197861"/>
                </a:lnTo>
                <a:lnTo>
                  <a:pt x="2573833" y="1153602"/>
                </a:lnTo>
                <a:lnTo>
                  <a:pt x="2592435" y="1111574"/>
                </a:lnTo>
                <a:lnTo>
                  <a:pt x="2609571" y="1068731"/>
                </a:lnTo>
                <a:lnTo>
                  <a:pt x="2625611" y="1026126"/>
                </a:lnTo>
                <a:lnTo>
                  <a:pt x="2635155" y="990595"/>
                </a:lnTo>
                <a:lnTo>
                  <a:pt x="2643627" y="950199"/>
                </a:lnTo>
                <a:lnTo>
                  <a:pt x="2652361" y="903847"/>
                </a:lnTo>
                <a:lnTo>
                  <a:pt x="2667086" y="858493"/>
                </a:lnTo>
                <a:lnTo>
                  <a:pt x="2674589" y="816332"/>
                </a:lnTo>
                <a:lnTo>
                  <a:pt x="2675889" y="779209"/>
                </a:lnTo>
                <a:lnTo>
                  <a:pt x="2681330" y="739752"/>
                </a:lnTo>
                <a:lnTo>
                  <a:pt x="2685047" y="701586"/>
                </a:lnTo>
                <a:lnTo>
                  <a:pt x="2685780" y="655477"/>
                </a:lnTo>
                <a:lnTo>
                  <a:pt x="2685909" y="618189"/>
                </a:lnTo>
                <a:lnTo>
                  <a:pt x="2683124" y="585974"/>
                </a:lnTo>
                <a:lnTo>
                  <a:pt x="2677758" y="546013"/>
                </a:lnTo>
                <a:lnTo>
                  <a:pt x="2666249" y="502730"/>
                </a:lnTo>
                <a:lnTo>
                  <a:pt x="2654082" y="460778"/>
                </a:lnTo>
                <a:lnTo>
                  <a:pt x="2643037" y="417069"/>
                </a:lnTo>
                <a:lnTo>
                  <a:pt x="2616534" y="371750"/>
                </a:lnTo>
                <a:lnTo>
                  <a:pt x="2602361" y="349854"/>
                </a:lnTo>
                <a:lnTo>
                  <a:pt x="2560555" y="308993"/>
                </a:lnTo>
                <a:lnTo>
                  <a:pt x="2547675" y="294692"/>
                </a:lnTo>
                <a:lnTo>
                  <a:pt x="2507062" y="269839"/>
                </a:lnTo>
                <a:lnTo>
                  <a:pt x="2467610" y="256691"/>
                </a:lnTo>
                <a:lnTo>
                  <a:pt x="2420416" y="240721"/>
                </a:lnTo>
                <a:lnTo>
                  <a:pt x="2396203" y="232244"/>
                </a:lnTo>
                <a:lnTo>
                  <a:pt x="2351168" y="226021"/>
                </a:lnTo>
                <a:lnTo>
                  <a:pt x="2311620" y="219970"/>
                </a:lnTo>
                <a:lnTo>
                  <a:pt x="2270332" y="218775"/>
                </a:lnTo>
                <a:lnTo>
                  <a:pt x="2233955" y="218539"/>
                </a:lnTo>
                <a:lnTo>
                  <a:pt x="2186631" y="223549"/>
                </a:lnTo>
                <a:lnTo>
                  <a:pt x="2141774" y="230241"/>
                </a:lnTo>
                <a:lnTo>
                  <a:pt x="2099631" y="241148"/>
                </a:lnTo>
                <a:lnTo>
                  <a:pt x="2055035" y="251594"/>
                </a:lnTo>
                <a:lnTo>
                  <a:pt x="2008162" y="269401"/>
                </a:lnTo>
                <a:lnTo>
                  <a:pt x="1990773" y="278841"/>
                </a:lnTo>
                <a:lnTo>
                  <a:pt x="1976939" y="279527"/>
                </a:lnTo>
                <a:lnTo>
                  <a:pt x="1962325" y="276304"/>
                </a:lnTo>
                <a:lnTo>
                  <a:pt x="1943012" y="2661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Shape-2168"/>
          <p:cNvSpPr/>
          <p:nvPr>
            <p:custDataLst>
              <p:tags r:id="rId4"/>
            </p:custDataLst>
          </p:nvPr>
        </p:nvSpPr>
        <p:spPr>
          <a:xfrm>
            <a:off x="1269274" y="3638550"/>
            <a:ext cx="5740723" cy="1026642"/>
          </a:xfrm>
          <a:custGeom>
            <a:avLst/>
            <a:gdLst/>
            <a:ahLst/>
            <a:cxnLst/>
            <a:rect l="0" t="0" r="0" b="0"/>
            <a:pathLst>
              <a:path w="5740723" h="1026642">
                <a:moveTo>
                  <a:pt x="2140676" y="828675"/>
                </a:moveTo>
                <a:lnTo>
                  <a:pt x="2140676" y="828675"/>
                </a:lnTo>
                <a:lnTo>
                  <a:pt x="2133137" y="810775"/>
                </a:lnTo>
                <a:lnTo>
                  <a:pt x="2131544" y="797152"/>
                </a:lnTo>
                <a:lnTo>
                  <a:pt x="2134148" y="790676"/>
                </a:lnTo>
                <a:lnTo>
                  <a:pt x="2136324" y="787468"/>
                </a:lnTo>
                <a:lnTo>
                  <a:pt x="2139891" y="785328"/>
                </a:lnTo>
                <a:lnTo>
                  <a:pt x="2156084" y="782318"/>
                </a:lnTo>
                <a:lnTo>
                  <a:pt x="2197929" y="784123"/>
                </a:lnTo>
                <a:lnTo>
                  <a:pt x="2245482" y="788663"/>
                </a:lnTo>
                <a:lnTo>
                  <a:pt x="2287441" y="792831"/>
                </a:lnTo>
                <a:lnTo>
                  <a:pt x="2328448" y="797946"/>
                </a:lnTo>
                <a:lnTo>
                  <a:pt x="2375170" y="799462"/>
                </a:lnTo>
                <a:lnTo>
                  <a:pt x="2415825" y="799911"/>
                </a:lnTo>
                <a:lnTo>
                  <a:pt x="2457504" y="800044"/>
                </a:lnTo>
                <a:lnTo>
                  <a:pt x="2500546" y="800083"/>
                </a:lnTo>
                <a:lnTo>
                  <a:pt x="2545754" y="800095"/>
                </a:lnTo>
                <a:lnTo>
                  <a:pt x="2580002" y="800098"/>
                </a:lnTo>
                <a:lnTo>
                  <a:pt x="2612863" y="800100"/>
                </a:lnTo>
                <a:lnTo>
                  <a:pt x="2647928" y="800100"/>
                </a:lnTo>
                <a:lnTo>
                  <a:pt x="2684680" y="800100"/>
                </a:lnTo>
                <a:lnTo>
                  <a:pt x="2722180" y="800100"/>
                </a:lnTo>
                <a:lnTo>
                  <a:pt x="2760014" y="797278"/>
                </a:lnTo>
                <a:lnTo>
                  <a:pt x="2797996" y="793554"/>
                </a:lnTo>
                <a:lnTo>
                  <a:pt x="2836043" y="791899"/>
                </a:lnTo>
                <a:lnTo>
                  <a:pt x="2876942" y="791164"/>
                </a:lnTo>
                <a:lnTo>
                  <a:pt x="2920872" y="790837"/>
                </a:lnTo>
                <a:lnTo>
                  <a:pt x="2944440" y="790750"/>
                </a:lnTo>
                <a:lnTo>
                  <a:pt x="2968618" y="790692"/>
                </a:lnTo>
                <a:lnTo>
                  <a:pt x="3015239" y="790627"/>
                </a:lnTo>
                <a:lnTo>
                  <a:pt x="3060654" y="790598"/>
                </a:lnTo>
                <a:lnTo>
                  <a:pt x="3105533" y="790585"/>
                </a:lnTo>
                <a:lnTo>
                  <a:pt x="3150174" y="787758"/>
                </a:lnTo>
                <a:lnTo>
                  <a:pt x="3195766" y="784031"/>
                </a:lnTo>
                <a:lnTo>
                  <a:pt x="3219778" y="783037"/>
                </a:lnTo>
                <a:lnTo>
                  <a:pt x="3244252" y="782375"/>
                </a:lnTo>
                <a:lnTo>
                  <a:pt x="3269035" y="781933"/>
                </a:lnTo>
                <a:lnTo>
                  <a:pt x="3294024" y="781639"/>
                </a:lnTo>
                <a:lnTo>
                  <a:pt x="3319149" y="781443"/>
                </a:lnTo>
                <a:lnTo>
                  <a:pt x="3344367" y="781312"/>
                </a:lnTo>
                <a:lnTo>
                  <a:pt x="3369645" y="781225"/>
                </a:lnTo>
                <a:lnTo>
                  <a:pt x="3394964" y="781167"/>
                </a:lnTo>
                <a:lnTo>
                  <a:pt x="3420310" y="781128"/>
                </a:lnTo>
                <a:lnTo>
                  <a:pt x="3445673" y="781102"/>
                </a:lnTo>
                <a:lnTo>
                  <a:pt x="3471049" y="781084"/>
                </a:lnTo>
                <a:lnTo>
                  <a:pt x="3496433" y="781073"/>
                </a:lnTo>
                <a:lnTo>
                  <a:pt x="3521822" y="781066"/>
                </a:lnTo>
                <a:lnTo>
                  <a:pt x="3547215" y="781060"/>
                </a:lnTo>
                <a:lnTo>
                  <a:pt x="3572610" y="781057"/>
                </a:lnTo>
                <a:lnTo>
                  <a:pt x="3598007" y="781055"/>
                </a:lnTo>
                <a:lnTo>
                  <a:pt x="3623405" y="781053"/>
                </a:lnTo>
                <a:lnTo>
                  <a:pt x="3648804" y="781052"/>
                </a:lnTo>
                <a:lnTo>
                  <a:pt x="3674203" y="781051"/>
                </a:lnTo>
                <a:lnTo>
                  <a:pt x="3699603" y="781050"/>
                </a:lnTo>
                <a:lnTo>
                  <a:pt x="3725002" y="782109"/>
                </a:lnTo>
                <a:lnTo>
                  <a:pt x="3750401" y="783873"/>
                </a:lnTo>
                <a:lnTo>
                  <a:pt x="3775801" y="786107"/>
                </a:lnTo>
                <a:lnTo>
                  <a:pt x="3802259" y="787596"/>
                </a:lnTo>
                <a:lnTo>
                  <a:pt x="3829423" y="788589"/>
                </a:lnTo>
                <a:lnTo>
                  <a:pt x="3857057" y="789251"/>
                </a:lnTo>
                <a:lnTo>
                  <a:pt x="3883947" y="789692"/>
                </a:lnTo>
                <a:lnTo>
                  <a:pt x="3910340" y="789986"/>
                </a:lnTo>
                <a:lnTo>
                  <a:pt x="3936402" y="790183"/>
                </a:lnTo>
                <a:lnTo>
                  <a:pt x="3962243" y="790313"/>
                </a:lnTo>
                <a:lnTo>
                  <a:pt x="3987938" y="790400"/>
                </a:lnTo>
                <a:lnTo>
                  <a:pt x="4013534" y="790458"/>
                </a:lnTo>
                <a:lnTo>
                  <a:pt x="4039064" y="790497"/>
                </a:lnTo>
                <a:lnTo>
                  <a:pt x="4064551" y="790523"/>
                </a:lnTo>
                <a:lnTo>
                  <a:pt x="4090009" y="790541"/>
                </a:lnTo>
                <a:lnTo>
                  <a:pt x="4116507" y="790552"/>
                </a:lnTo>
                <a:lnTo>
                  <a:pt x="4143697" y="790559"/>
                </a:lnTo>
                <a:lnTo>
                  <a:pt x="4171348" y="790565"/>
                </a:lnTo>
                <a:lnTo>
                  <a:pt x="4198249" y="790568"/>
                </a:lnTo>
                <a:lnTo>
                  <a:pt x="4224650" y="790570"/>
                </a:lnTo>
                <a:lnTo>
                  <a:pt x="4250717" y="790572"/>
                </a:lnTo>
                <a:lnTo>
                  <a:pt x="4276562" y="790573"/>
                </a:lnTo>
                <a:lnTo>
                  <a:pt x="4302258" y="790574"/>
                </a:lnTo>
                <a:lnTo>
                  <a:pt x="4327856" y="790575"/>
                </a:lnTo>
                <a:lnTo>
                  <a:pt x="4353387" y="790575"/>
                </a:lnTo>
                <a:lnTo>
                  <a:pt x="4378875" y="790575"/>
                </a:lnTo>
                <a:lnTo>
                  <a:pt x="4404334" y="790575"/>
                </a:lnTo>
                <a:lnTo>
                  <a:pt x="4429773" y="790575"/>
                </a:lnTo>
                <a:lnTo>
                  <a:pt x="4455199" y="790575"/>
                </a:lnTo>
                <a:lnTo>
                  <a:pt x="4480617" y="790575"/>
                </a:lnTo>
                <a:lnTo>
                  <a:pt x="4504969" y="790575"/>
                </a:lnTo>
                <a:lnTo>
                  <a:pt x="4551784" y="790575"/>
                </a:lnTo>
                <a:lnTo>
                  <a:pt x="4575698" y="790575"/>
                </a:lnTo>
                <a:lnTo>
                  <a:pt x="4600107" y="790575"/>
                </a:lnTo>
                <a:lnTo>
                  <a:pt x="4624847" y="790575"/>
                </a:lnTo>
                <a:lnTo>
                  <a:pt x="4672090" y="790575"/>
                </a:lnTo>
                <a:lnTo>
                  <a:pt x="4718841" y="790575"/>
                </a:lnTo>
                <a:lnTo>
                  <a:pt x="4743161" y="790575"/>
                </a:lnTo>
                <a:lnTo>
                  <a:pt x="4767841" y="790575"/>
                </a:lnTo>
                <a:lnTo>
                  <a:pt x="4815019" y="790575"/>
                </a:lnTo>
                <a:lnTo>
                  <a:pt x="4859622" y="790575"/>
                </a:lnTo>
                <a:lnTo>
                  <a:pt x="4900614" y="790575"/>
                </a:lnTo>
                <a:lnTo>
                  <a:pt x="4942821" y="790575"/>
                </a:lnTo>
                <a:lnTo>
                  <a:pt x="4985215" y="790575"/>
                </a:lnTo>
                <a:lnTo>
                  <a:pt x="5025224" y="790575"/>
                </a:lnTo>
                <a:lnTo>
                  <a:pt x="5064172" y="790575"/>
                </a:lnTo>
                <a:lnTo>
                  <a:pt x="5102650" y="790575"/>
                </a:lnTo>
                <a:lnTo>
                  <a:pt x="5140917" y="790575"/>
                </a:lnTo>
                <a:lnTo>
                  <a:pt x="5176269" y="790575"/>
                </a:lnTo>
                <a:lnTo>
                  <a:pt x="5209620" y="789517"/>
                </a:lnTo>
                <a:lnTo>
                  <a:pt x="5242082" y="785518"/>
                </a:lnTo>
                <a:lnTo>
                  <a:pt x="5274148" y="783036"/>
                </a:lnTo>
                <a:lnTo>
                  <a:pt x="5319129" y="781639"/>
                </a:lnTo>
                <a:lnTo>
                  <a:pt x="5356445" y="778402"/>
                </a:lnTo>
                <a:lnTo>
                  <a:pt x="5402556" y="772883"/>
                </a:lnTo>
                <a:lnTo>
                  <a:pt x="5449956" y="766871"/>
                </a:lnTo>
                <a:lnTo>
                  <a:pt x="5494105" y="758387"/>
                </a:lnTo>
                <a:lnTo>
                  <a:pt x="5539344" y="746039"/>
                </a:lnTo>
                <a:lnTo>
                  <a:pt x="5578854" y="733408"/>
                </a:lnTo>
                <a:lnTo>
                  <a:pt x="5602028" y="723895"/>
                </a:lnTo>
                <a:lnTo>
                  <a:pt x="5630499" y="705908"/>
                </a:lnTo>
                <a:lnTo>
                  <a:pt x="5642922" y="691562"/>
                </a:lnTo>
                <a:lnTo>
                  <a:pt x="5660540" y="649936"/>
                </a:lnTo>
                <a:lnTo>
                  <a:pt x="5674212" y="610042"/>
                </a:lnTo>
                <a:lnTo>
                  <a:pt x="5681082" y="578334"/>
                </a:lnTo>
                <a:lnTo>
                  <a:pt x="5688460" y="534750"/>
                </a:lnTo>
                <a:lnTo>
                  <a:pt x="5697064" y="500169"/>
                </a:lnTo>
                <a:lnTo>
                  <a:pt x="5706316" y="458055"/>
                </a:lnTo>
                <a:lnTo>
                  <a:pt x="5712378" y="416054"/>
                </a:lnTo>
                <a:lnTo>
                  <a:pt x="5718732" y="375041"/>
                </a:lnTo>
                <a:lnTo>
                  <a:pt x="5722143" y="332550"/>
                </a:lnTo>
                <a:lnTo>
                  <a:pt x="5729419" y="289154"/>
                </a:lnTo>
                <a:lnTo>
                  <a:pt x="5731169" y="245735"/>
                </a:lnTo>
                <a:lnTo>
                  <a:pt x="5739083" y="202595"/>
                </a:lnTo>
                <a:lnTo>
                  <a:pt x="5740722" y="159963"/>
                </a:lnTo>
                <a:lnTo>
                  <a:pt x="5738930" y="115794"/>
                </a:lnTo>
                <a:lnTo>
                  <a:pt x="5725894" y="87226"/>
                </a:lnTo>
                <a:lnTo>
                  <a:pt x="5708626" y="65944"/>
                </a:lnTo>
                <a:lnTo>
                  <a:pt x="5689045" y="52465"/>
                </a:lnTo>
                <a:lnTo>
                  <a:pt x="5650345" y="35144"/>
                </a:lnTo>
                <a:lnTo>
                  <a:pt x="5603210" y="29873"/>
                </a:lnTo>
                <a:lnTo>
                  <a:pt x="5566913" y="28959"/>
                </a:lnTo>
                <a:lnTo>
                  <a:pt x="5531054" y="28746"/>
                </a:lnTo>
                <a:lnTo>
                  <a:pt x="5484384" y="28626"/>
                </a:lnTo>
                <a:lnTo>
                  <a:pt x="5438688" y="28590"/>
                </a:lnTo>
                <a:lnTo>
                  <a:pt x="5396692" y="28579"/>
                </a:lnTo>
                <a:lnTo>
                  <a:pt x="5352380" y="28577"/>
                </a:lnTo>
                <a:lnTo>
                  <a:pt x="5318584" y="31398"/>
                </a:lnTo>
                <a:lnTo>
                  <a:pt x="5282396" y="35121"/>
                </a:lnTo>
                <a:lnTo>
                  <a:pt x="5245145" y="36776"/>
                </a:lnTo>
                <a:lnTo>
                  <a:pt x="5210246" y="37511"/>
                </a:lnTo>
                <a:lnTo>
                  <a:pt x="5174979" y="37838"/>
                </a:lnTo>
                <a:lnTo>
                  <a:pt x="5134611" y="37983"/>
                </a:lnTo>
                <a:lnTo>
                  <a:pt x="5091975" y="38048"/>
                </a:lnTo>
                <a:lnTo>
                  <a:pt x="5049390" y="39135"/>
                </a:lnTo>
                <a:lnTo>
                  <a:pt x="5009296" y="43147"/>
                </a:lnTo>
                <a:lnTo>
                  <a:pt x="4964665" y="45634"/>
                </a:lnTo>
                <a:lnTo>
                  <a:pt x="4917665" y="46740"/>
                </a:lnTo>
                <a:lnTo>
                  <a:pt x="4872083" y="47232"/>
                </a:lnTo>
                <a:lnTo>
                  <a:pt x="4848497" y="47363"/>
                </a:lnTo>
                <a:lnTo>
                  <a:pt x="4824307" y="47450"/>
                </a:lnTo>
                <a:lnTo>
                  <a:pt x="4799714" y="47508"/>
                </a:lnTo>
                <a:lnTo>
                  <a:pt x="4774851" y="47547"/>
                </a:lnTo>
                <a:lnTo>
                  <a:pt x="4749809" y="47573"/>
                </a:lnTo>
                <a:lnTo>
                  <a:pt x="4724648" y="47591"/>
                </a:lnTo>
                <a:lnTo>
                  <a:pt x="4698349" y="47602"/>
                </a:lnTo>
                <a:lnTo>
                  <a:pt x="4671292" y="47610"/>
                </a:lnTo>
                <a:lnTo>
                  <a:pt x="4643728" y="47615"/>
                </a:lnTo>
                <a:lnTo>
                  <a:pt x="4616886" y="47618"/>
                </a:lnTo>
                <a:lnTo>
                  <a:pt x="4590525" y="47620"/>
                </a:lnTo>
                <a:lnTo>
                  <a:pt x="4564483" y="47622"/>
                </a:lnTo>
                <a:lnTo>
                  <a:pt x="4538655" y="47623"/>
                </a:lnTo>
                <a:lnTo>
                  <a:pt x="4512970" y="47624"/>
                </a:lnTo>
                <a:lnTo>
                  <a:pt x="4487380" y="47625"/>
                </a:lnTo>
                <a:lnTo>
                  <a:pt x="4460796" y="47625"/>
                </a:lnTo>
                <a:lnTo>
                  <a:pt x="4433548" y="47625"/>
                </a:lnTo>
                <a:lnTo>
                  <a:pt x="4405858" y="47625"/>
                </a:lnTo>
                <a:lnTo>
                  <a:pt x="4377872" y="47625"/>
                </a:lnTo>
                <a:lnTo>
                  <a:pt x="4349690" y="47625"/>
                </a:lnTo>
                <a:lnTo>
                  <a:pt x="4321377" y="47625"/>
                </a:lnTo>
                <a:lnTo>
                  <a:pt x="4291918" y="48683"/>
                </a:lnTo>
                <a:lnTo>
                  <a:pt x="4261696" y="50447"/>
                </a:lnTo>
                <a:lnTo>
                  <a:pt x="4230964" y="52682"/>
                </a:lnTo>
                <a:lnTo>
                  <a:pt x="4200951" y="54171"/>
                </a:lnTo>
                <a:lnTo>
                  <a:pt x="4171418" y="55164"/>
                </a:lnTo>
                <a:lnTo>
                  <a:pt x="4142205" y="55826"/>
                </a:lnTo>
                <a:lnTo>
                  <a:pt x="4113203" y="56267"/>
                </a:lnTo>
                <a:lnTo>
                  <a:pt x="4084345" y="56561"/>
                </a:lnTo>
                <a:lnTo>
                  <a:pt x="4055580" y="56757"/>
                </a:lnTo>
                <a:lnTo>
                  <a:pt x="4025820" y="56888"/>
                </a:lnTo>
                <a:lnTo>
                  <a:pt x="3995398" y="56975"/>
                </a:lnTo>
                <a:lnTo>
                  <a:pt x="3964532" y="57033"/>
                </a:lnTo>
                <a:lnTo>
                  <a:pt x="3933371" y="57072"/>
                </a:lnTo>
                <a:lnTo>
                  <a:pt x="3902015" y="57098"/>
                </a:lnTo>
                <a:lnTo>
                  <a:pt x="3870527" y="57116"/>
                </a:lnTo>
                <a:lnTo>
                  <a:pt x="3838952" y="57127"/>
                </a:lnTo>
                <a:lnTo>
                  <a:pt x="3807318" y="57135"/>
                </a:lnTo>
                <a:lnTo>
                  <a:pt x="3775646" y="57140"/>
                </a:lnTo>
                <a:lnTo>
                  <a:pt x="3745006" y="57143"/>
                </a:lnTo>
                <a:lnTo>
                  <a:pt x="3715054" y="57145"/>
                </a:lnTo>
                <a:lnTo>
                  <a:pt x="3685562" y="57147"/>
                </a:lnTo>
                <a:lnTo>
                  <a:pt x="3655316" y="57148"/>
                </a:lnTo>
                <a:lnTo>
                  <a:pt x="3624569" y="57149"/>
                </a:lnTo>
                <a:lnTo>
                  <a:pt x="3593488" y="57150"/>
                </a:lnTo>
                <a:lnTo>
                  <a:pt x="3561126" y="57150"/>
                </a:lnTo>
                <a:lnTo>
                  <a:pt x="3527909" y="57150"/>
                </a:lnTo>
                <a:lnTo>
                  <a:pt x="3494123" y="57150"/>
                </a:lnTo>
                <a:lnTo>
                  <a:pt x="3461016" y="57150"/>
                </a:lnTo>
                <a:lnTo>
                  <a:pt x="3428361" y="57150"/>
                </a:lnTo>
                <a:lnTo>
                  <a:pt x="3396008" y="57150"/>
                </a:lnTo>
                <a:lnTo>
                  <a:pt x="3362797" y="57150"/>
                </a:lnTo>
                <a:lnTo>
                  <a:pt x="3329015" y="57150"/>
                </a:lnTo>
                <a:lnTo>
                  <a:pt x="3294852" y="57150"/>
                </a:lnTo>
                <a:lnTo>
                  <a:pt x="3261493" y="57150"/>
                </a:lnTo>
                <a:lnTo>
                  <a:pt x="3228671" y="57150"/>
                </a:lnTo>
                <a:lnTo>
                  <a:pt x="3196206" y="57150"/>
                </a:lnTo>
                <a:lnTo>
                  <a:pt x="3162921" y="57150"/>
                </a:lnTo>
                <a:lnTo>
                  <a:pt x="3129090" y="57150"/>
                </a:lnTo>
                <a:lnTo>
                  <a:pt x="3094893" y="57150"/>
                </a:lnTo>
                <a:lnTo>
                  <a:pt x="3060454" y="57150"/>
                </a:lnTo>
                <a:lnTo>
                  <a:pt x="3025853" y="57150"/>
                </a:lnTo>
                <a:lnTo>
                  <a:pt x="2991144" y="57150"/>
                </a:lnTo>
                <a:lnTo>
                  <a:pt x="2957421" y="57150"/>
                </a:lnTo>
                <a:lnTo>
                  <a:pt x="2924356" y="57150"/>
                </a:lnTo>
                <a:lnTo>
                  <a:pt x="2891730" y="57150"/>
                </a:lnTo>
                <a:lnTo>
                  <a:pt x="2858337" y="57150"/>
                </a:lnTo>
                <a:lnTo>
                  <a:pt x="2824433" y="57150"/>
                </a:lnTo>
                <a:lnTo>
                  <a:pt x="2790189" y="57150"/>
                </a:lnTo>
                <a:lnTo>
                  <a:pt x="2755718" y="57150"/>
                </a:lnTo>
                <a:lnTo>
                  <a:pt x="2721096" y="57150"/>
                </a:lnTo>
                <a:lnTo>
                  <a:pt x="2686373" y="57150"/>
                </a:lnTo>
                <a:lnTo>
                  <a:pt x="2651582" y="57150"/>
                </a:lnTo>
                <a:lnTo>
                  <a:pt x="2616747" y="57150"/>
                </a:lnTo>
                <a:lnTo>
                  <a:pt x="2581881" y="57150"/>
                </a:lnTo>
                <a:lnTo>
                  <a:pt x="2548054" y="57150"/>
                </a:lnTo>
                <a:lnTo>
                  <a:pt x="2514920" y="57150"/>
                </a:lnTo>
                <a:lnTo>
                  <a:pt x="2482247" y="57150"/>
                </a:lnTo>
                <a:lnTo>
                  <a:pt x="2448823" y="56092"/>
                </a:lnTo>
                <a:lnTo>
                  <a:pt x="2414899" y="54328"/>
                </a:lnTo>
                <a:lnTo>
                  <a:pt x="2380641" y="52093"/>
                </a:lnTo>
                <a:lnTo>
                  <a:pt x="2347220" y="50604"/>
                </a:lnTo>
                <a:lnTo>
                  <a:pt x="2314355" y="49611"/>
                </a:lnTo>
                <a:lnTo>
                  <a:pt x="2281862" y="48949"/>
                </a:lnTo>
                <a:lnTo>
                  <a:pt x="2248558" y="48508"/>
                </a:lnTo>
                <a:lnTo>
                  <a:pt x="2214715" y="48214"/>
                </a:lnTo>
                <a:lnTo>
                  <a:pt x="2180510" y="48018"/>
                </a:lnTo>
                <a:lnTo>
                  <a:pt x="2147124" y="46829"/>
                </a:lnTo>
                <a:lnTo>
                  <a:pt x="2114283" y="44977"/>
                </a:lnTo>
                <a:lnTo>
                  <a:pt x="2081806" y="42685"/>
                </a:lnTo>
                <a:lnTo>
                  <a:pt x="2049571" y="41156"/>
                </a:lnTo>
                <a:lnTo>
                  <a:pt x="2017497" y="40137"/>
                </a:lnTo>
                <a:lnTo>
                  <a:pt x="1985532" y="39458"/>
                </a:lnTo>
                <a:lnTo>
                  <a:pt x="1952580" y="37947"/>
                </a:lnTo>
                <a:lnTo>
                  <a:pt x="1918970" y="35882"/>
                </a:lnTo>
                <a:lnTo>
                  <a:pt x="1884922" y="33446"/>
                </a:lnTo>
                <a:lnTo>
                  <a:pt x="1851640" y="31822"/>
                </a:lnTo>
                <a:lnTo>
                  <a:pt x="1818869" y="30740"/>
                </a:lnTo>
                <a:lnTo>
                  <a:pt x="1786438" y="30019"/>
                </a:lnTo>
                <a:lnTo>
                  <a:pt x="1755292" y="29537"/>
                </a:lnTo>
                <a:lnTo>
                  <a:pt x="1725004" y="29216"/>
                </a:lnTo>
                <a:lnTo>
                  <a:pt x="1695286" y="29003"/>
                </a:lnTo>
                <a:lnTo>
                  <a:pt x="1664891" y="27802"/>
                </a:lnTo>
                <a:lnTo>
                  <a:pt x="1634044" y="25943"/>
                </a:lnTo>
                <a:lnTo>
                  <a:pt x="1602896" y="23645"/>
                </a:lnTo>
                <a:lnTo>
                  <a:pt x="1571548" y="22113"/>
                </a:lnTo>
                <a:lnTo>
                  <a:pt x="1540066" y="21092"/>
                </a:lnTo>
                <a:lnTo>
                  <a:pt x="1508494" y="20412"/>
                </a:lnTo>
                <a:lnTo>
                  <a:pt x="1477921" y="18899"/>
                </a:lnTo>
                <a:lnTo>
                  <a:pt x="1448015" y="16833"/>
                </a:lnTo>
                <a:lnTo>
                  <a:pt x="1418552" y="14397"/>
                </a:lnTo>
                <a:lnTo>
                  <a:pt x="1388326" y="12773"/>
                </a:lnTo>
                <a:lnTo>
                  <a:pt x="1357593" y="11690"/>
                </a:lnTo>
                <a:lnTo>
                  <a:pt x="1326521" y="10969"/>
                </a:lnTo>
                <a:lnTo>
                  <a:pt x="1296281" y="10487"/>
                </a:lnTo>
                <a:lnTo>
                  <a:pt x="1266595" y="10166"/>
                </a:lnTo>
                <a:lnTo>
                  <a:pt x="1237281" y="9953"/>
                </a:lnTo>
                <a:lnTo>
                  <a:pt x="1208213" y="9810"/>
                </a:lnTo>
                <a:lnTo>
                  <a:pt x="1179309" y="9715"/>
                </a:lnTo>
                <a:lnTo>
                  <a:pt x="1150515" y="9652"/>
                </a:lnTo>
                <a:lnTo>
                  <a:pt x="1122851" y="8551"/>
                </a:lnTo>
                <a:lnTo>
                  <a:pt x="1095943" y="6759"/>
                </a:lnTo>
                <a:lnTo>
                  <a:pt x="1069538" y="4506"/>
                </a:lnTo>
                <a:lnTo>
                  <a:pt x="1042408" y="3004"/>
                </a:lnTo>
                <a:lnTo>
                  <a:pt x="1014798" y="2003"/>
                </a:lnTo>
                <a:lnTo>
                  <a:pt x="986866" y="1335"/>
                </a:lnTo>
                <a:lnTo>
                  <a:pt x="959777" y="890"/>
                </a:lnTo>
                <a:lnTo>
                  <a:pt x="933252" y="593"/>
                </a:lnTo>
                <a:lnTo>
                  <a:pt x="907101" y="396"/>
                </a:lnTo>
                <a:lnTo>
                  <a:pt x="881202" y="264"/>
                </a:lnTo>
                <a:lnTo>
                  <a:pt x="855468" y="176"/>
                </a:lnTo>
                <a:lnTo>
                  <a:pt x="829846" y="117"/>
                </a:lnTo>
                <a:lnTo>
                  <a:pt x="804297" y="78"/>
                </a:lnTo>
                <a:lnTo>
                  <a:pt x="778799" y="52"/>
                </a:lnTo>
                <a:lnTo>
                  <a:pt x="753333" y="34"/>
                </a:lnTo>
                <a:lnTo>
                  <a:pt x="728947" y="23"/>
                </a:lnTo>
                <a:lnTo>
                  <a:pt x="682096" y="10"/>
                </a:lnTo>
                <a:lnTo>
                  <a:pt x="636579" y="5"/>
                </a:lnTo>
                <a:lnTo>
                  <a:pt x="592714" y="2"/>
                </a:lnTo>
                <a:lnTo>
                  <a:pt x="552051" y="0"/>
                </a:lnTo>
                <a:lnTo>
                  <a:pt x="509990" y="2823"/>
                </a:lnTo>
                <a:lnTo>
                  <a:pt x="468718" y="6546"/>
                </a:lnTo>
                <a:lnTo>
                  <a:pt x="432736" y="8201"/>
                </a:lnTo>
                <a:lnTo>
                  <a:pt x="396283" y="11759"/>
                </a:lnTo>
                <a:lnTo>
                  <a:pt x="359974" y="15809"/>
                </a:lnTo>
                <a:lnTo>
                  <a:pt x="326197" y="17610"/>
                </a:lnTo>
                <a:lnTo>
                  <a:pt x="293546" y="21232"/>
                </a:lnTo>
                <a:lnTo>
                  <a:pt x="248237" y="29222"/>
                </a:lnTo>
                <a:lnTo>
                  <a:pt x="208000" y="38292"/>
                </a:lnTo>
                <a:lnTo>
                  <a:pt x="161535" y="50838"/>
                </a:lnTo>
                <a:lnTo>
                  <a:pt x="121783" y="70053"/>
                </a:lnTo>
                <a:lnTo>
                  <a:pt x="86179" y="87960"/>
                </a:lnTo>
                <a:lnTo>
                  <a:pt x="45362" y="120944"/>
                </a:lnTo>
                <a:lnTo>
                  <a:pt x="20087" y="168372"/>
                </a:lnTo>
                <a:lnTo>
                  <a:pt x="4590" y="208942"/>
                </a:lnTo>
                <a:lnTo>
                  <a:pt x="679" y="239619"/>
                </a:lnTo>
                <a:lnTo>
                  <a:pt x="0" y="277947"/>
                </a:lnTo>
                <a:lnTo>
                  <a:pt x="3225" y="319677"/>
                </a:lnTo>
                <a:lnTo>
                  <a:pt x="5365" y="354451"/>
                </a:lnTo>
                <a:lnTo>
                  <a:pt x="9391" y="397828"/>
                </a:lnTo>
                <a:lnTo>
                  <a:pt x="14465" y="440314"/>
                </a:lnTo>
                <a:lnTo>
                  <a:pt x="17768" y="469803"/>
                </a:lnTo>
                <a:lnTo>
                  <a:pt x="30470" y="511264"/>
                </a:lnTo>
                <a:lnTo>
                  <a:pt x="41407" y="555534"/>
                </a:lnTo>
                <a:lnTo>
                  <a:pt x="51350" y="595933"/>
                </a:lnTo>
                <a:lnTo>
                  <a:pt x="62057" y="635772"/>
                </a:lnTo>
                <a:lnTo>
                  <a:pt x="78165" y="679561"/>
                </a:lnTo>
                <a:lnTo>
                  <a:pt x="95285" y="718759"/>
                </a:lnTo>
                <a:lnTo>
                  <a:pt x="113909" y="763806"/>
                </a:lnTo>
                <a:lnTo>
                  <a:pt x="137658" y="808101"/>
                </a:lnTo>
                <a:lnTo>
                  <a:pt x="162731" y="847424"/>
                </a:lnTo>
                <a:lnTo>
                  <a:pt x="194412" y="890254"/>
                </a:lnTo>
                <a:lnTo>
                  <a:pt x="228975" y="931210"/>
                </a:lnTo>
                <a:lnTo>
                  <a:pt x="276010" y="968531"/>
                </a:lnTo>
                <a:lnTo>
                  <a:pt x="300191" y="983002"/>
                </a:lnTo>
                <a:lnTo>
                  <a:pt x="323583" y="997874"/>
                </a:lnTo>
                <a:lnTo>
                  <a:pt x="369313" y="1014645"/>
                </a:lnTo>
                <a:lnTo>
                  <a:pt x="410005" y="1021102"/>
                </a:lnTo>
                <a:lnTo>
                  <a:pt x="454546" y="1026449"/>
                </a:lnTo>
                <a:lnTo>
                  <a:pt x="490643" y="1026641"/>
                </a:lnTo>
                <a:lnTo>
                  <a:pt x="534765" y="1021857"/>
                </a:lnTo>
                <a:lnTo>
                  <a:pt x="575708" y="1018911"/>
                </a:lnTo>
                <a:lnTo>
                  <a:pt x="620883" y="1011806"/>
                </a:lnTo>
                <a:lnTo>
                  <a:pt x="667782" y="1002998"/>
                </a:lnTo>
                <a:lnTo>
                  <a:pt x="699362" y="996816"/>
                </a:lnTo>
                <a:lnTo>
                  <a:pt x="733859" y="990541"/>
                </a:lnTo>
                <a:lnTo>
                  <a:pt x="770357" y="984224"/>
                </a:lnTo>
                <a:lnTo>
                  <a:pt x="807746" y="977889"/>
                </a:lnTo>
                <a:lnTo>
                  <a:pt x="842707" y="968723"/>
                </a:lnTo>
                <a:lnTo>
                  <a:pt x="876942" y="958652"/>
                </a:lnTo>
                <a:lnTo>
                  <a:pt x="913325" y="950648"/>
                </a:lnTo>
                <a:lnTo>
                  <a:pt x="950662" y="940741"/>
                </a:lnTo>
                <a:lnTo>
                  <a:pt x="988422" y="930340"/>
                </a:lnTo>
                <a:lnTo>
                  <a:pt x="1026372" y="922190"/>
                </a:lnTo>
                <a:lnTo>
                  <a:pt x="1064404" y="912218"/>
                </a:lnTo>
                <a:lnTo>
                  <a:pt x="1103533" y="901788"/>
                </a:lnTo>
                <a:lnTo>
                  <a:pt x="1145618" y="893625"/>
                </a:lnTo>
                <a:lnTo>
                  <a:pt x="1186195" y="886469"/>
                </a:lnTo>
                <a:lnTo>
                  <a:pt x="1225395" y="879761"/>
                </a:lnTo>
                <a:lnTo>
                  <a:pt x="1263985" y="873253"/>
                </a:lnTo>
                <a:lnTo>
                  <a:pt x="1305124" y="864009"/>
                </a:lnTo>
                <a:lnTo>
                  <a:pt x="1347045" y="853904"/>
                </a:lnTo>
                <a:lnTo>
                  <a:pt x="1386843" y="845885"/>
                </a:lnTo>
                <a:lnTo>
                  <a:pt x="1425697" y="838793"/>
                </a:lnTo>
                <a:lnTo>
                  <a:pt x="1464133" y="832114"/>
                </a:lnTo>
                <a:lnTo>
                  <a:pt x="1502382" y="825617"/>
                </a:lnTo>
                <a:lnTo>
                  <a:pt x="1537726" y="819202"/>
                </a:lnTo>
                <a:lnTo>
                  <a:pt x="1572131" y="813882"/>
                </a:lnTo>
                <a:lnTo>
                  <a:pt x="1608590" y="811517"/>
                </a:lnTo>
                <a:lnTo>
                  <a:pt x="1645960" y="807644"/>
                </a:lnTo>
                <a:lnTo>
                  <a:pt x="1682677" y="802394"/>
                </a:lnTo>
                <a:lnTo>
                  <a:pt x="1716635" y="796534"/>
                </a:lnTo>
                <a:lnTo>
                  <a:pt x="1752188" y="793223"/>
                </a:lnTo>
                <a:lnTo>
                  <a:pt x="1788098" y="790694"/>
                </a:lnTo>
                <a:lnTo>
                  <a:pt x="1821696" y="786042"/>
                </a:lnTo>
                <a:lnTo>
                  <a:pt x="1854268" y="780446"/>
                </a:lnTo>
                <a:lnTo>
                  <a:pt x="1899534" y="774168"/>
                </a:lnTo>
                <a:lnTo>
                  <a:pt x="1942579" y="769486"/>
                </a:lnTo>
                <a:lnTo>
                  <a:pt x="1986025" y="764218"/>
                </a:lnTo>
                <a:lnTo>
                  <a:pt x="2025709" y="762657"/>
                </a:lnTo>
                <a:lnTo>
                  <a:pt x="2064279" y="759373"/>
                </a:lnTo>
                <a:lnTo>
                  <a:pt x="2102517" y="754519"/>
                </a:lnTo>
                <a:lnTo>
                  <a:pt x="2148308" y="752878"/>
                </a:lnTo>
                <a:lnTo>
                  <a:pt x="2191102" y="746009"/>
                </a:lnTo>
                <a:lnTo>
                  <a:pt x="2236403" y="742798"/>
                </a:lnTo>
                <a:lnTo>
                  <a:pt x="2278942" y="735590"/>
                </a:lnTo>
                <a:lnTo>
                  <a:pt x="2318154" y="728796"/>
                </a:lnTo>
                <a:lnTo>
                  <a:pt x="2361276" y="721723"/>
                </a:lnTo>
                <a:lnTo>
                  <a:pt x="2378421" y="715524"/>
                </a:lnTo>
                <a:lnTo>
                  <a:pt x="2424436" y="682980"/>
                </a:lnTo>
                <a:lnTo>
                  <a:pt x="2474051" y="647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2169"/>
          <p:cNvSpPr/>
          <p:nvPr>
            <p:custDataLst>
              <p:tags r:id="rId5"/>
            </p:custDataLst>
          </p:nvPr>
        </p:nvSpPr>
        <p:spPr>
          <a:xfrm>
            <a:off x="10096500" y="2724150"/>
            <a:ext cx="781051" cy="183226"/>
          </a:xfrm>
          <a:custGeom>
            <a:avLst/>
            <a:gdLst/>
            <a:ahLst/>
            <a:cxnLst/>
            <a:rect l="0" t="0" r="0" b="0"/>
            <a:pathLst>
              <a:path w="781051" h="183226">
                <a:moveTo>
                  <a:pt x="0" y="19050"/>
                </a:moveTo>
                <a:lnTo>
                  <a:pt x="0" y="19050"/>
                </a:lnTo>
                <a:lnTo>
                  <a:pt x="5057" y="24106"/>
                </a:lnTo>
                <a:lnTo>
                  <a:pt x="13257" y="42420"/>
                </a:lnTo>
                <a:lnTo>
                  <a:pt x="21109" y="86294"/>
                </a:lnTo>
                <a:lnTo>
                  <a:pt x="34137" y="131308"/>
                </a:lnTo>
                <a:lnTo>
                  <a:pt x="39043" y="148855"/>
                </a:lnTo>
                <a:lnTo>
                  <a:pt x="47691" y="164583"/>
                </a:lnTo>
                <a:lnTo>
                  <a:pt x="64235" y="176512"/>
                </a:lnTo>
                <a:lnTo>
                  <a:pt x="84642" y="183225"/>
                </a:lnTo>
                <a:lnTo>
                  <a:pt x="113978" y="181053"/>
                </a:lnTo>
                <a:lnTo>
                  <a:pt x="155157" y="170838"/>
                </a:lnTo>
                <a:lnTo>
                  <a:pt x="194139" y="158922"/>
                </a:lnTo>
                <a:lnTo>
                  <a:pt x="239203" y="141985"/>
                </a:lnTo>
                <a:lnTo>
                  <a:pt x="271413" y="129780"/>
                </a:lnTo>
                <a:lnTo>
                  <a:pt x="306894" y="117299"/>
                </a:lnTo>
                <a:lnTo>
                  <a:pt x="346654" y="101875"/>
                </a:lnTo>
                <a:lnTo>
                  <a:pt x="387960" y="85495"/>
                </a:lnTo>
                <a:lnTo>
                  <a:pt x="427484" y="71158"/>
                </a:lnTo>
                <a:lnTo>
                  <a:pt x="466219" y="57732"/>
                </a:lnTo>
                <a:lnTo>
                  <a:pt x="505658" y="44709"/>
                </a:lnTo>
                <a:lnTo>
                  <a:pt x="547882" y="31865"/>
                </a:lnTo>
                <a:lnTo>
                  <a:pt x="588519" y="21923"/>
                </a:lnTo>
                <a:lnTo>
                  <a:pt x="626690" y="13977"/>
                </a:lnTo>
                <a:lnTo>
                  <a:pt x="661292" y="6918"/>
                </a:lnTo>
                <a:lnTo>
                  <a:pt x="694311" y="3074"/>
                </a:lnTo>
                <a:lnTo>
                  <a:pt x="7810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Shape-2170"/>
          <p:cNvSpPr/>
          <p:nvPr>
            <p:custDataLst>
              <p:tags r:id="rId6"/>
            </p:custDataLst>
          </p:nvPr>
        </p:nvSpPr>
        <p:spPr>
          <a:xfrm>
            <a:off x="4431576" y="5067345"/>
            <a:ext cx="502375" cy="437841"/>
          </a:xfrm>
          <a:custGeom>
            <a:avLst/>
            <a:gdLst/>
            <a:ahLst/>
            <a:cxnLst/>
            <a:rect l="0" t="0" r="0" b="0"/>
            <a:pathLst>
              <a:path w="502375" h="437841">
                <a:moveTo>
                  <a:pt x="435699" y="19005"/>
                </a:moveTo>
                <a:lnTo>
                  <a:pt x="435699" y="19005"/>
                </a:lnTo>
                <a:lnTo>
                  <a:pt x="440756" y="13949"/>
                </a:lnTo>
                <a:lnTo>
                  <a:pt x="443238" y="8644"/>
                </a:lnTo>
                <a:lnTo>
                  <a:pt x="443900" y="5748"/>
                </a:lnTo>
                <a:lnTo>
                  <a:pt x="445400" y="3817"/>
                </a:lnTo>
                <a:lnTo>
                  <a:pt x="449888" y="1672"/>
                </a:lnTo>
                <a:lnTo>
                  <a:pt x="468595" y="55"/>
                </a:lnTo>
                <a:lnTo>
                  <a:pt x="466900" y="0"/>
                </a:lnTo>
                <a:lnTo>
                  <a:pt x="466024" y="1043"/>
                </a:lnTo>
                <a:lnTo>
                  <a:pt x="465052" y="5024"/>
                </a:lnTo>
                <a:lnTo>
                  <a:pt x="463734" y="6510"/>
                </a:lnTo>
                <a:lnTo>
                  <a:pt x="421461" y="27207"/>
                </a:lnTo>
                <a:lnTo>
                  <a:pt x="383855" y="40485"/>
                </a:lnTo>
                <a:lnTo>
                  <a:pt x="338910" y="58879"/>
                </a:lnTo>
                <a:lnTo>
                  <a:pt x="292621" y="75971"/>
                </a:lnTo>
                <a:lnTo>
                  <a:pt x="254684" y="88819"/>
                </a:lnTo>
                <a:lnTo>
                  <a:pt x="216024" y="103426"/>
                </a:lnTo>
                <a:lnTo>
                  <a:pt x="171821" y="125208"/>
                </a:lnTo>
                <a:lnTo>
                  <a:pt x="148551" y="133022"/>
                </a:lnTo>
                <a:lnTo>
                  <a:pt x="134863" y="142351"/>
                </a:lnTo>
                <a:lnTo>
                  <a:pt x="127369" y="153553"/>
                </a:lnTo>
                <a:lnTo>
                  <a:pt x="125371" y="159504"/>
                </a:lnTo>
                <a:lnTo>
                  <a:pt x="125097" y="164529"/>
                </a:lnTo>
                <a:lnTo>
                  <a:pt x="127615" y="172935"/>
                </a:lnTo>
                <a:lnTo>
                  <a:pt x="135084" y="180199"/>
                </a:lnTo>
                <a:lnTo>
                  <a:pt x="147576" y="186954"/>
                </a:lnTo>
                <a:lnTo>
                  <a:pt x="187266" y="197093"/>
                </a:lnTo>
                <a:lnTo>
                  <a:pt x="222036" y="201947"/>
                </a:lnTo>
                <a:lnTo>
                  <a:pt x="266024" y="208012"/>
                </a:lnTo>
                <a:lnTo>
                  <a:pt x="309246" y="216815"/>
                </a:lnTo>
                <a:lnTo>
                  <a:pt x="336495" y="225664"/>
                </a:lnTo>
                <a:lnTo>
                  <a:pt x="343983" y="231856"/>
                </a:lnTo>
                <a:lnTo>
                  <a:pt x="342805" y="236048"/>
                </a:lnTo>
                <a:lnTo>
                  <a:pt x="333030" y="246349"/>
                </a:lnTo>
                <a:lnTo>
                  <a:pt x="294337" y="269151"/>
                </a:lnTo>
                <a:lnTo>
                  <a:pt x="255023" y="284944"/>
                </a:lnTo>
                <a:lnTo>
                  <a:pt x="216683" y="298255"/>
                </a:lnTo>
                <a:lnTo>
                  <a:pt x="178536" y="312134"/>
                </a:lnTo>
                <a:lnTo>
                  <a:pt x="140427" y="331338"/>
                </a:lnTo>
                <a:lnTo>
                  <a:pt x="114672" y="345087"/>
                </a:lnTo>
                <a:lnTo>
                  <a:pt x="90813" y="359745"/>
                </a:lnTo>
                <a:lnTo>
                  <a:pt x="66458" y="373612"/>
                </a:lnTo>
                <a:lnTo>
                  <a:pt x="19905" y="407808"/>
                </a:lnTo>
                <a:lnTo>
                  <a:pt x="3063" y="424438"/>
                </a:lnTo>
                <a:lnTo>
                  <a:pt x="0" y="431325"/>
                </a:lnTo>
                <a:lnTo>
                  <a:pt x="3416" y="433585"/>
                </a:lnTo>
                <a:lnTo>
                  <a:pt x="42139" y="437212"/>
                </a:lnTo>
                <a:lnTo>
                  <a:pt x="82375" y="437840"/>
                </a:lnTo>
                <a:lnTo>
                  <a:pt x="128840" y="432997"/>
                </a:lnTo>
                <a:lnTo>
                  <a:pt x="163921" y="424832"/>
                </a:lnTo>
                <a:lnTo>
                  <a:pt x="206182" y="420767"/>
                </a:lnTo>
                <a:lnTo>
                  <a:pt x="252218" y="414506"/>
                </a:lnTo>
                <a:lnTo>
                  <a:pt x="294316" y="411004"/>
                </a:lnTo>
                <a:lnTo>
                  <a:pt x="338657" y="404911"/>
                </a:lnTo>
                <a:lnTo>
                  <a:pt x="380252" y="401459"/>
                </a:lnTo>
                <a:lnTo>
                  <a:pt x="419388" y="395379"/>
                </a:lnTo>
                <a:lnTo>
                  <a:pt x="502374" y="3809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475"/>
          <p:cNvGrpSpPr/>
          <p:nvPr/>
        </p:nvGrpSpPr>
        <p:grpSpPr>
          <a:xfrm>
            <a:off x="4314825" y="5591854"/>
            <a:ext cx="576501" cy="237447"/>
            <a:chOff x="4314825" y="5591854"/>
            <a:chExt cx="576501" cy="237447"/>
          </a:xfrm>
        </p:grpSpPr>
        <p:sp>
          <p:nvSpPr>
            <p:cNvPr id="193" name="SMARTInkShape-2171"/>
            <p:cNvSpPr/>
            <p:nvPr>
              <p:custDataLst>
                <p:tags r:id="rId123"/>
              </p:custDataLst>
            </p:nvPr>
          </p:nvSpPr>
          <p:spPr>
            <a:xfrm>
              <a:off x="4781550" y="561975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8720" y="49545"/>
                  </a:lnTo>
                  <a:lnTo>
                    <a:pt x="6544" y="88926"/>
                  </a:lnTo>
                  <a:lnTo>
                    <a:pt x="1939" y="12477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172"/>
            <p:cNvSpPr/>
            <p:nvPr>
              <p:custDataLst>
                <p:tags r:id="rId124"/>
              </p:custDataLst>
            </p:nvPr>
          </p:nvSpPr>
          <p:spPr>
            <a:xfrm>
              <a:off x="4762500" y="5591854"/>
              <a:ext cx="128826" cy="237447"/>
            </a:xfrm>
            <a:custGeom>
              <a:avLst/>
              <a:gdLst/>
              <a:ahLst/>
              <a:cxnLst/>
              <a:rect l="0" t="0" r="0" b="0"/>
              <a:pathLst>
                <a:path w="128826" h="237447">
                  <a:moveTo>
                    <a:pt x="19050" y="56471"/>
                  </a:moveTo>
                  <a:lnTo>
                    <a:pt x="19050" y="56471"/>
                  </a:lnTo>
                  <a:lnTo>
                    <a:pt x="11511" y="38571"/>
                  </a:lnTo>
                  <a:lnTo>
                    <a:pt x="10849" y="35012"/>
                  </a:lnTo>
                  <a:lnTo>
                    <a:pt x="15758" y="25414"/>
                  </a:lnTo>
                  <a:lnTo>
                    <a:pt x="22879" y="15151"/>
                  </a:lnTo>
                  <a:lnTo>
                    <a:pt x="26043" y="7063"/>
                  </a:lnTo>
                  <a:lnTo>
                    <a:pt x="29004" y="4482"/>
                  </a:lnTo>
                  <a:lnTo>
                    <a:pt x="37938" y="1614"/>
                  </a:lnTo>
                  <a:lnTo>
                    <a:pt x="59924" y="0"/>
                  </a:lnTo>
                  <a:lnTo>
                    <a:pt x="81491" y="4578"/>
                  </a:lnTo>
                  <a:lnTo>
                    <a:pt x="106682" y="22153"/>
                  </a:lnTo>
                  <a:lnTo>
                    <a:pt x="115500" y="29930"/>
                  </a:lnTo>
                  <a:lnTo>
                    <a:pt x="120125" y="39736"/>
                  </a:lnTo>
                  <a:lnTo>
                    <a:pt x="128825" y="77080"/>
                  </a:lnTo>
                  <a:lnTo>
                    <a:pt x="124693" y="118295"/>
                  </a:lnTo>
                  <a:lnTo>
                    <a:pt x="119026" y="143581"/>
                  </a:lnTo>
                  <a:lnTo>
                    <a:pt x="93256" y="186210"/>
                  </a:lnTo>
                  <a:lnTo>
                    <a:pt x="64928" y="219651"/>
                  </a:lnTo>
                  <a:lnTo>
                    <a:pt x="44285" y="230527"/>
                  </a:lnTo>
                  <a:lnTo>
                    <a:pt x="0" y="237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173"/>
            <p:cNvSpPr/>
            <p:nvPr>
              <p:custDataLst>
                <p:tags r:id="rId125"/>
              </p:custDataLst>
            </p:nvPr>
          </p:nvSpPr>
          <p:spPr>
            <a:xfrm>
              <a:off x="4566512" y="5715000"/>
              <a:ext cx="81689" cy="9526"/>
            </a:xfrm>
            <a:custGeom>
              <a:avLst/>
              <a:gdLst/>
              <a:ahLst/>
              <a:cxnLst/>
              <a:rect l="0" t="0" r="0" b="0"/>
              <a:pathLst>
                <a:path w="816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14588" y="8467"/>
                  </a:lnTo>
                  <a:lnTo>
                    <a:pt x="55832" y="883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174"/>
            <p:cNvSpPr/>
            <p:nvPr>
              <p:custDataLst>
                <p:tags r:id="rId126"/>
              </p:custDataLst>
            </p:nvPr>
          </p:nvSpPr>
          <p:spPr>
            <a:xfrm>
              <a:off x="4564497" y="5648359"/>
              <a:ext cx="102754" cy="137068"/>
            </a:xfrm>
            <a:custGeom>
              <a:avLst/>
              <a:gdLst/>
              <a:ahLst/>
              <a:cxnLst/>
              <a:rect l="0" t="0" r="0" b="0"/>
              <a:pathLst>
                <a:path w="102754" h="137068">
                  <a:moveTo>
                    <a:pt x="83703" y="9491"/>
                  </a:moveTo>
                  <a:lnTo>
                    <a:pt x="83703" y="9491"/>
                  </a:lnTo>
                  <a:lnTo>
                    <a:pt x="83703" y="4435"/>
                  </a:lnTo>
                  <a:lnTo>
                    <a:pt x="82645" y="2946"/>
                  </a:lnTo>
                  <a:lnTo>
                    <a:pt x="80881" y="1952"/>
                  </a:lnTo>
                  <a:lnTo>
                    <a:pt x="70446" y="359"/>
                  </a:lnTo>
                  <a:lnTo>
                    <a:pt x="56960" y="0"/>
                  </a:lnTo>
                  <a:lnTo>
                    <a:pt x="28774" y="26484"/>
                  </a:lnTo>
                  <a:lnTo>
                    <a:pt x="4802" y="71765"/>
                  </a:lnTo>
                  <a:lnTo>
                    <a:pt x="0" y="96734"/>
                  </a:lnTo>
                  <a:lnTo>
                    <a:pt x="1699" y="109297"/>
                  </a:lnTo>
                  <a:lnTo>
                    <a:pt x="3633" y="114128"/>
                  </a:lnTo>
                  <a:lnTo>
                    <a:pt x="11428" y="122319"/>
                  </a:lnTo>
                  <a:lnTo>
                    <a:pt x="33679" y="136200"/>
                  </a:lnTo>
                  <a:lnTo>
                    <a:pt x="51592" y="137067"/>
                  </a:lnTo>
                  <a:lnTo>
                    <a:pt x="70490" y="133925"/>
                  </a:lnTo>
                  <a:lnTo>
                    <a:pt x="102753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175"/>
            <p:cNvSpPr/>
            <p:nvPr>
              <p:custDataLst>
                <p:tags r:id="rId127"/>
              </p:custDataLst>
            </p:nvPr>
          </p:nvSpPr>
          <p:spPr>
            <a:xfrm>
              <a:off x="4314825" y="5658146"/>
              <a:ext cx="152401" cy="122921"/>
            </a:xfrm>
            <a:custGeom>
              <a:avLst/>
              <a:gdLst/>
              <a:ahLst/>
              <a:cxnLst/>
              <a:rect l="0" t="0" r="0" b="0"/>
              <a:pathLst>
                <a:path w="152401" h="122921">
                  <a:moveTo>
                    <a:pt x="0" y="9229"/>
                  </a:moveTo>
                  <a:lnTo>
                    <a:pt x="0" y="9229"/>
                  </a:lnTo>
                  <a:lnTo>
                    <a:pt x="0" y="4173"/>
                  </a:lnTo>
                  <a:lnTo>
                    <a:pt x="1058" y="2684"/>
                  </a:lnTo>
                  <a:lnTo>
                    <a:pt x="2822" y="1690"/>
                  </a:lnTo>
                  <a:lnTo>
                    <a:pt x="13183" y="292"/>
                  </a:lnTo>
                  <a:lnTo>
                    <a:pt x="18314" y="97"/>
                  </a:lnTo>
                  <a:lnTo>
                    <a:pt x="26837" y="2701"/>
                  </a:lnTo>
                  <a:lnTo>
                    <a:pt x="50767" y="17033"/>
                  </a:lnTo>
                  <a:lnTo>
                    <a:pt x="58899" y="27162"/>
                  </a:lnTo>
                  <a:lnTo>
                    <a:pt x="63219" y="41541"/>
                  </a:lnTo>
                  <a:lnTo>
                    <a:pt x="64081" y="57457"/>
                  </a:lnTo>
                  <a:lnTo>
                    <a:pt x="60936" y="71585"/>
                  </a:lnTo>
                  <a:lnTo>
                    <a:pt x="37970" y="109508"/>
                  </a:lnTo>
                  <a:lnTo>
                    <a:pt x="24538" y="118904"/>
                  </a:lnTo>
                  <a:lnTo>
                    <a:pt x="13385" y="122159"/>
                  </a:lnTo>
                  <a:lnTo>
                    <a:pt x="6655" y="122920"/>
                  </a:lnTo>
                  <a:lnTo>
                    <a:pt x="5495" y="121007"/>
                  </a:lnTo>
                  <a:lnTo>
                    <a:pt x="7028" y="113235"/>
                  </a:lnTo>
                  <a:lnTo>
                    <a:pt x="18898" y="96960"/>
                  </a:lnTo>
                  <a:lnTo>
                    <a:pt x="58384" y="66226"/>
                  </a:lnTo>
                  <a:lnTo>
                    <a:pt x="105583" y="26977"/>
                  </a:lnTo>
                  <a:lnTo>
                    <a:pt x="138138" y="3073"/>
                  </a:lnTo>
                  <a:lnTo>
                    <a:pt x="138658" y="1950"/>
                  </a:lnTo>
                  <a:lnTo>
                    <a:pt x="137947" y="1202"/>
                  </a:lnTo>
                  <a:lnTo>
                    <a:pt x="134335" y="369"/>
                  </a:lnTo>
                  <a:lnTo>
                    <a:pt x="129202" y="0"/>
                  </a:lnTo>
                  <a:lnTo>
                    <a:pt x="120571" y="8302"/>
                  </a:lnTo>
                  <a:lnTo>
                    <a:pt x="89297" y="51712"/>
                  </a:lnTo>
                  <a:lnTo>
                    <a:pt x="86784" y="70500"/>
                  </a:lnTo>
                  <a:lnTo>
                    <a:pt x="91840" y="84438"/>
                  </a:lnTo>
                  <a:lnTo>
                    <a:pt x="100084" y="95572"/>
                  </a:lnTo>
                  <a:lnTo>
                    <a:pt x="107276" y="100520"/>
                  </a:lnTo>
                  <a:lnTo>
                    <a:pt x="152400" y="104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476"/>
          <p:cNvGrpSpPr/>
          <p:nvPr/>
        </p:nvGrpSpPr>
        <p:grpSpPr>
          <a:xfrm>
            <a:off x="5200650" y="4936723"/>
            <a:ext cx="1311215" cy="676881"/>
            <a:chOff x="5200650" y="4936723"/>
            <a:chExt cx="1311215" cy="676881"/>
          </a:xfrm>
        </p:grpSpPr>
        <p:sp>
          <p:nvSpPr>
            <p:cNvPr id="199" name="SMARTInkShape-2176"/>
            <p:cNvSpPr/>
            <p:nvPr>
              <p:custDataLst>
                <p:tags r:id="rId116"/>
              </p:custDataLst>
            </p:nvPr>
          </p:nvSpPr>
          <p:spPr>
            <a:xfrm>
              <a:off x="5200650" y="5250703"/>
              <a:ext cx="209551" cy="166929"/>
            </a:xfrm>
            <a:custGeom>
              <a:avLst/>
              <a:gdLst/>
              <a:ahLst/>
              <a:cxnLst/>
              <a:rect l="0" t="0" r="0" b="0"/>
              <a:pathLst>
                <a:path w="209551" h="166929">
                  <a:moveTo>
                    <a:pt x="0" y="26147"/>
                  </a:moveTo>
                  <a:lnTo>
                    <a:pt x="0" y="26147"/>
                  </a:lnTo>
                  <a:lnTo>
                    <a:pt x="0" y="17946"/>
                  </a:lnTo>
                  <a:lnTo>
                    <a:pt x="5056" y="11958"/>
                  </a:lnTo>
                  <a:lnTo>
                    <a:pt x="10361" y="9257"/>
                  </a:lnTo>
                  <a:lnTo>
                    <a:pt x="27446" y="7524"/>
                  </a:lnTo>
                  <a:lnTo>
                    <a:pt x="39010" y="12931"/>
                  </a:lnTo>
                  <a:lnTo>
                    <a:pt x="50146" y="22390"/>
                  </a:lnTo>
                  <a:lnTo>
                    <a:pt x="74403" y="56945"/>
                  </a:lnTo>
                  <a:lnTo>
                    <a:pt x="77871" y="74760"/>
                  </a:lnTo>
                  <a:lnTo>
                    <a:pt x="71474" y="112067"/>
                  </a:lnTo>
                  <a:lnTo>
                    <a:pt x="57984" y="135448"/>
                  </a:lnTo>
                  <a:lnTo>
                    <a:pt x="41008" y="154708"/>
                  </a:lnTo>
                  <a:lnTo>
                    <a:pt x="25439" y="164311"/>
                  </a:lnTo>
                  <a:lnTo>
                    <a:pt x="17303" y="166928"/>
                  </a:lnTo>
                  <a:lnTo>
                    <a:pt x="14711" y="165509"/>
                  </a:lnTo>
                  <a:lnTo>
                    <a:pt x="12982" y="162447"/>
                  </a:lnTo>
                  <a:lnTo>
                    <a:pt x="11830" y="158288"/>
                  </a:lnTo>
                  <a:lnTo>
                    <a:pt x="13371" y="148024"/>
                  </a:lnTo>
                  <a:lnTo>
                    <a:pt x="28041" y="119131"/>
                  </a:lnTo>
                  <a:lnTo>
                    <a:pt x="68430" y="72193"/>
                  </a:lnTo>
                  <a:lnTo>
                    <a:pt x="115843" y="32219"/>
                  </a:lnTo>
                  <a:lnTo>
                    <a:pt x="160343" y="1214"/>
                  </a:lnTo>
                  <a:lnTo>
                    <a:pt x="164045" y="0"/>
                  </a:lnTo>
                  <a:lnTo>
                    <a:pt x="164397" y="249"/>
                  </a:lnTo>
                  <a:lnTo>
                    <a:pt x="144285" y="16100"/>
                  </a:lnTo>
                  <a:lnTo>
                    <a:pt x="112851" y="54925"/>
                  </a:lnTo>
                  <a:lnTo>
                    <a:pt x="108364" y="65748"/>
                  </a:lnTo>
                  <a:lnTo>
                    <a:pt x="105483" y="95000"/>
                  </a:lnTo>
                  <a:lnTo>
                    <a:pt x="110734" y="110017"/>
                  </a:lnTo>
                  <a:lnTo>
                    <a:pt x="115098" y="116986"/>
                  </a:lnTo>
                  <a:lnTo>
                    <a:pt x="128413" y="127551"/>
                  </a:lnTo>
                  <a:lnTo>
                    <a:pt x="143856" y="134716"/>
                  </a:lnTo>
                  <a:lnTo>
                    <a:pt x="209550" y="14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177"/>
            <p:cNvSpPr/>
            <p:nvPr>
              <p:custDataLst>
                <p:tags r:id="rId117"/>
              </p:custDataLst>
            </p:nvPr>
          </p:nvSpPr>
          <p:spPr>
            <a:xfrm>
              <a:off x="5514975" y="53911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178"/>
            <p:cNvSpPr/>
            <p:nvPr>
              <p:custDataLst>
                <p:tags r:id="rId118"/>
              </p:custDataLst>
            </p:nvPr>
          </p:nvSpPr>
          <p:spPr>
            <a:xfrm>
              <a:off x="5762625" y="5165421"/>
              <a:ext cx="161316" cy="448183"/>
            </a:xfrm>
            <a:custGeom>
              <a:avLst/>
              <a:gdLst/>
              <a:ahLst/>
              <a:cxnLst/>
              <a:rect l="0" t="0" r="0" b="0"/>
              <a:pathLst>
                <a:path w="161316" h="448183">
                  <a:moveTo>
                    <a:pt x="9525" y="168579"/>
                  </a:moveTo>
                  <a:lnTo>
                    <a:pt x="9525" y="168579"/>
                  </a:lnTo>
                  <a:lnTo>
                    <a:pt x="9525" y="152177"/>
                  </a:lnTo>
                  <a:lnTo>
                    <a:pt x="14581" y="160426"/>
                  </a:lnTo>
                  <a:lnTo>
                    <a:pt x="18462" y="201411"/>
                  </a:lnTo>
                  <a:lnTo>
                    <a:pt x="18934" y="238682"/>
                  </a:lnTo>
                  <a:lnTo>
                    <a:pt x="25574" y="286065"/>
                  </a:lnTo>
                  <a:lnTo>
                    <a:pt x="26627" y="312868"/>
                  </a:lnTo>
                  <a:lnTo>
                    <a:pt x="20257" y="354209"/>
                  </a:lnTo>
                  <a:lnTo>
                    <a:pt x="19408" y="389621"/>
                  </a:lnTo>
                  <a:lnTo>
                    <a:pt x="19121" y="437158"/>
                  </a:lnTo>
                  <a:lnTo>
                    <a:pt x="19071" y="448182"/>
                  </a:lnTo>
                  <a:lnTo>
                    <a:pt x="19051" y="400827"/>
                  </a:lnTo>
                  <a:lnTo>
                    <a:pt x="19050" y="362982"/>
                  </a:lnTo>
                  <a:lnTo>
                    <a:pt x="19050" y="323194"/>
                  </a:lnTo>
                  <a:lnTo>
                    <a:pt x="19050" y="276833"/>
                  </a:lnTo>
                  <a:lnTo>
                    <a:pt x="19050" y="236285"/>
                  </a:lnTo>
                  <a:lnTo>
                    <a:pt x="24106" y="189714"/>
                  </a:lnTo>
                  <a:lnTo>
                    <a:pt x="28751" y="143395"/>
                  </a:lnTo>
                  <a:lnTo>
                    <a:pt x="36660" y="97882"/>
                  </a:lnTo>
                  <a:lnTo>
                    <a:pt x="48272" y="56572"/>
                  </a:lnTo>
                  <a:lnTo>
                    <a:pt x="60453" y="24276"/>
                  </a:lnTo>
                  <a:lnTo>
                    <a:pt x="72377" y="11663"/>
                  </a:lnTo>
                  <a:lnTo>
                    <a:pt x="90731" y="0"/>
                  </a:lnTo>
                  <a:lnTo>
                    <a:pt x="109081" y="3036"/>
                  </a:lnTo>
                  <a:lnTo>
                    <a:pt x="129569" y="15695"/>
                  </a:lnTo>
                  <a:lnTo>
                    <a:pt x="143988" y="32852"/>
                  </a:lnTo>
                  <a:lnTo>
                    <a:pt x="158832" y="76164"/>
                  </a:lnTo>
                  <a:lnTo>
                    <a:pt x="161315" y="109402"/>
                  </a:lnTo>
                  <a:lnTo>
                    <a:pt x="154200" y="153558"/>
                  </a:lnTo>
                  <a:lnTo>
                    <a:pt x="148615" y="166489"/>
                  </a:lnTo>
                  <a:lnTo>
                    <a:pt x="121196" y="191018"/>
                  </a:lnTo>
                  <a:lnTo>
                    <a:pt x="95529" y="207800"/>
                  </a:lnTo>
                  <a:lnTo>
                    <a:pt x="55724" y="220154"/>
                  </a:lnTo>
                  <a:lnTo>
                    <a:pt x="40288" y="220429"/>
                  </a:lnTo>
                  <a:lnTo>
                    <a:pt x="0" y="206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179"/>
            <p:cNvSpPr/>
            <p:nvPr>
              <p:custDataLst>
                <p:tags r:id="rId119"/>
              </p:custDataLst>
            </p:nvPr>
          </p:nvSpPr>
          <p:spPr>
            <a:xfrm>
              <a:off x="6050271" y="5067924"/>
              <a:ext cx="93355" cy="294652"/>
            </a:xfrm>
            <a:custGeom>
              <a:avLst/>
              <a:gdLst/>
              <a:ahLst/>
              <a:cxnLst/>
              <a:rect l="0" t="0" r="0" b="0"/>
              <a:pathLst>
                <a:path w="93355" h="294652">
                  <a:moveTo>
                    <a:pt x="93354" y="27951"/>
                  </a:moveTo>
                  <a:lnTo>
                    <a:pt x="93354" y="27951"/>
                  </a:lnTo>
                  <a:lnTo>
                    <a:pt x="93354" y="0"/>
                  </a:lnTo>
                  <a:lnTo>
                    <a:pt x="66839" y="44260"/>
                  </a:lnTo>
                  <a:lnTo>
                    <a:pt x="43392" y="90048"/>
                  </a:lnTo>
                  <a:lnTo>
                    <a:pt x="24033" y="133586"/>
                  </a:lnTo>
                  <a:lnTo>
                    <a:pt x="7699" y="178570"/>
                  </a:lnTo>
                  <a:lnTo>
                    <a:pt x="0" y="220687"/>
                  </a:lnTo>
                  <a:lnTo>
                    <a:pt x="3722" y="247688"/>
                  </a:lnTo>
                  <a:lnTo>
                    <a:pt x="11528" y="265684"/>
                  </a:lnTo>
                  <a:lnTo>
                    <a:pt x="25600" y="282776"/>
                  </a:lnTo>
                  <a:lnTo>
                    <a:pt x="74304" y="294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80"/>
            <p:cNvSpPr/>
            <p:nvPr>
              <p:custDataLst>
                <p:tags r:id="rId120"/>
              </p:custDataLst>
            </p:nvPr>
          </p:nvSpPr>
          <p:spPr>
            <a:xfrm>
              <a:off x="6200775" y="5182224"/>
              <a:ext cx="171451" cy="157232"/>
            </a:xfrm>
            <a:custGeom>
              <a:avLst/>
              <a:gdLst/>
              <a:ahLst/>
              <a:cxnLst/>
              <a:rect l="0" t="0" r="0" b="0"/>
              <a:pathLst>
                <a:path w="171451" h="157232">
                  <a:moveTo>
                    <a:pt x="0" y="27951"/>
                  </a:moveTo>
                  <a:lnTo>
                    <a:pt x="0" y="27951"/>
                  </a:lnTo>
                  <a:lnTo>
                    <a:pt x="0" y="0"/>
                  </a:lnTo>
                  <a:lnTo>
                    <a:pt x="26515" y="12688"/>
                  </a:lnTo>
                  <a:lnTo>
                    <a:pt x="35773" y="24342"/>
                  </a:lnTo>
                  <a:lnTo>
                    <a:pt x="50340" y="62751"/>
                  </a:lnTo>
                  <a:lnTo>
                    <a:pt x="50076" y="98705"/>
                  </a:lnTo>
                  <a:lnTo>
                    <a:pt x="43295" y="126056"/>
                  </a:lnTo>
                  <a:lnTo>
                    <a:pt x="31942" y="140698"/>
                  </a:lnTo>
                  <a:lnTo>
                    <a:pt x="13953" y="157231"/>
                  </a:lnTo>
                  <a:lnTo>
                    <a:pt x="12477" y="156471"/>
                  </a:lnTo>
                  <a:lnTo>
                    <a:pt x="10837" y="149982"/>
                  </a:lnTo>
                  <a:lnTo>
                    <a:pt x="9914" y="134429"/>
                  </a:lnTo>
                  <a:lnTo>
                    <a:pt x="19753" y="111359"/>
                  </a:lnTo>
                  <a:lnTo>
                    <a:pt x="50852" y="72813"/>
                  </a:lnTo>
                  <a:lnTo>
                    <a:pt x="86378" y="39672"/>
                  </a:lnTo>
                  <a:lnTo>
                    <a:pt x="108898" y="24007"/>
                  </a:lnTo>
                  <a:lnTo>
                    <a:pt x="110699" y="24263"/>
                  </a:lnTo>
                  <a:lnTo>
                    <a:pt x="111900" y="25492"/>
                  </a:lnTo>
                  <a:lnTo>
                    <a:pt x="110411" y="32503"/>
                  </a:lnTo>
                  <a:lnTo>
                    <a:pt x="98971" y="67905"/>
                  </a:lnTo>
                  <a:lnTo>
                    <a:pt x="97411" y="94118"/>
                  </a:lnTo>
                  <a:lnTo>
                    <a:pt x="100797" y="108864"/>
                  </a:lnTo>
                  <a:lnTo>
                    <a:pt x="104240" y="113643"/>
                  </a:lnTo>
                  <a:lnTo>
                    <a:pt x="108652" y="116829"/>
                  </a:lnTo>
                  <a:lnTo>
                    <a:pt x="121314" y="120369"/>
                  </a:lnTo>
                  <a:lnTo>
                    <a:pt x="171450" y="123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81"/>
            <p:cNvSpPr/>
            <p:nvPr>
              <p:custDataLst>
                <p:tags r:id="rId121"/>
              </p:custDataLst>
            </p:nvPr>
          </p:nvSpPr>
          <p:spPr>
            <a:xfrm>
              <a:off x="6410325" y="5115317"/>
              <a:ext cx="101540" cy="256784"/>
            </a:xfrm>
            <a:custGeom>
              <a:avLst/>
              <a:gdLst/>
              <a:ahLst/>
              <a:cxnLst/>
              <a:rect l="0" t="0" r="0" b="0"/>
              <a:pathLst>
                <a:path w="101540" h="256784">
                  <a:moveTo>
                    <a:pt x="76200" y="9133"/>
                  </a:moveTo>
                  <a:lnTo>
                    <a:pt x="76200" y="9133"/>
                  </a:lnTo>
                  <a:lnTo>
                    <a:pt x="67999" y="932"/>
                  </a:lnTo>
                  <a:lnTo>
                    <a:pt x="62011" y="0"/>
                  </a:lnTo>
                  <a:lnTo>
                    <a:pt x="62507" y="3045"/>
                  </a:lnTo>
                  <a:lnTo>
                    <a:pt x="79035" y="44471"/>
                  </a:lnTo>
                  <a:lnTo>
                    <a:pt x="93856" y="80046"/>
                  </a:lnTo>
                  <a:lnTo>
                    <a:pt x="101539" y="117398"/>
                  </a:lnTo>
                  <a:lnTo>
                    <a:pt x="93704" y="155276"/>
                  </a:lnTo>
                  <a:lnTo>
                    <a:pt x="66053" y="200795"/>
                  </a:lnTo>
                  <a:lnTo>
                    <a:pt x="41152" y="232906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182"/>
            <p:cNvSpPr/>
            <p:nvPr>
              <p:custDataLst>
                <p:tags r:id="rId122"/>
              </p:custDataLst>
            </p:nvPr>
          </p:nvSpPr>
          <p:spPr>
            <a:xfrm>
              <a:off x="5753653" y="4936723"/>
              <a:ext cx="123273" cy="152076"/>
            </a:xfrm>
            <a:custGeom>
              <a:avLst/>
              <a:gdLst/>
              <a:ahLst/>
              <a:cxnLst/>
              <a:rect l="0" t="0" r="0" b="0"/>
              <a:pathLst>
                <a:path w="123273" h="152076">
                  <a:moveTo>
                    <a:pt x="37547" y="44852"/>
                  </a:moveTo>
                  <a:lnTo>
                    <a:pt x="37547" y="44852"/>
                  </a:lnTo>
                  <a:lnTo>
                    <a:pt x="37547" y="39364"/>
                  </a:lnTo>
                  <a:lnTo>
                    <a:pt x="36489" y="53951"/>
                  </a:lnTo>
                  <a:lnTo>
                    <a:pt x="21300" y="95197"/>
                  </a:lnTo>
                  <a:lnTo>
                    <a:pt x="3648" y="139200"/>
                  </a:lnTo>
                  <a:lnTo>
                    <a:pt x="692" y="151712"/>
                  </a:lnTo>
                  <a:lnTo>
                    <a:pt x="277" y="152075"/>
                  </a:lnTo>
                  <a:lnTo>
                    <a:pt x="0" y="151259"/>
                  </a:lnTo>
                  <a:lnTo>
                    <a:pt x="7058" y="108397"/>
                  </a:lnTo>
                  <a:lnTo>
                    <a:pt x="13650" y="65165"/>
                  </a:lnTo>
                  <a:lnTo>
                    <a:pt x="31329" y="23265"/>
                  </a:lnTo>
                  <a:lnTo>
                    <a:pt x="40429" y="11269"/>
                  </a:lnTo>
                  <a:lnTo>
                    <a:pt x="53402" y="0"/>
                  </a:lnTo>
                  <a:lnTo>
                    <a:pt x="60822" y="6927"/>
                  </a:lnTo>
                  <a:lnTo>
                    <a:pt x="81299" y="39583"/>
                  </a:lnTo>
                  <a:lnTo>
                    <a:pt x="101359" y="87173"/>
                  </a:lnTo>
                  <a:lnTo>
                    <a:pt x="102314" y="95291"/>
                  </a:lnTo>
                  <a:lnTo>
                    <a:pt x="105067" y="101761"/>
                  </a:lnTo>
                  <a:lnTo>
                    <a:pt x="123272" y="121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477"/>
          <p:cNvGrpSpPr/>
          <p:nvPr/>
        </p:nvGrpSpPr>
        <p:grpSpPr>
          <a:xfrm>
            <a:off x="7048893" y="5276850"/>
            <a:ext cx="190108" cy="113064"/>
            <a:chOff x="7048893" y="5276850"/>
            <a:chExt cx="190108" cy="113064"/>
          </a:xfrm>
        </p:grpSpPr>
        <p:sp>
          <p:nvSpPr>
            <p:cNvPr id="207" name="SMARTInkShape-2183"/>
            <p:cNvSpPr/>
            <p:nvPr>
              <p:custDataLst>
                <p:tags r:id="rId114"/>
              </p:custDataLst>
            </p:nvPr>
          </p:nvSpPr>
          <p:spPr>
            <a:xfrm>
              <a:off x="7048893" y="5276850"/>
              <a:ext cx="142483" cy="19051"/>
            </a:xfrm>
            <a:custGeom>
              <a:avLst/>
              <a:gdLst/>
              <a:ahLst/>
              <a:cxnLst/>
              <a:rect l="0" t="0" r="0" b="0"/>
              <a:pathLst>
                <a:path w="142483" h="19051">
                  <a:moveTo>
                    <a:pt x="9132" y="0"/>
                  </a:moveTo>
                  <a:lnTo>
                    <a:pt x="9132" y="0"/>
                  </a:lnTo>
                  <a:lnTo>
                    <a:pt x="4076" y="5056"/>
                  </a:lnTo>
                  <a:lnTo>
                    <a:pt x="2587" y="5488"/>
                  </a:lnTo>
                  <a:lnTo>
                    <a:pt x="1594" y="4716"/>
                  </a:lnTo>
                  <a:lnTo>
                    <a:pt x="0" y="932"/>
                  </a:lnTo>
                  <a:lnTo>
                    <a:pt x="34358" y="82"/>
                  </a:lnTo>
                  <a:lnTo>
                    <a:pt x="80818" y="8208"/>
                  </a:lnTo>
                  <a:lnTo>
                    <a:pt x="14248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84"/>
            <p:cNvSpPr/>
            <p:nvPr>
              <p:custDataLst>
                <p:tags r:id="rId115"/>
              </p:custDataLst>
            </p:nvPr>
          </p:nvSpPr>
          <p:spPr>
            <a:xfrm>
              <a:off x="7056505" y="5362575"/>
              <a:ext cx="182496" cy="27339"/>
            </a:xfrm>
            <a:custGeom>
              <a:avLst/>
              <a:gdLst/>
              <a:ahLst/>
              <a:cxnLst/>
              <a:rect l="0" t="0" r="0" b="0"/>
              <a:pathLst>
                <a:path w="182496" h="27339">
                  <a:moveTo>
                    <a:pt x="39620" y="0"/>
                  </a:moveTo>
                  <a:lnTo>
                    <a:pt x="39620" y="0"/>
                  </a:lnTo>
                  <a:lnTo>
                    <a:pt x="16250" y="18314"/>
                  </a:lnTo>
                  <a:lnTo>
                    <a:pt x="828" y="25534"/>
                  </a:lnTo>
                  <a:lnTo>
                    <a:pt x="0" y="26548"/>
                  </a:lnTo>
                  <a:lnTo>
                    <a:pt x="1566" y="27224"/>
                  </a:lnTo>
                  <a:lnTo>
                    <a:pt x="46760" y="27338"/>
                  </a:lnTo>
                  <a:lnTo>
                    <a:pt x="84305" y="21976"/>
                  </a:lnTo>
                  <a:lnTo>
                    <a:pt x="121182" y="18859"/>
                  </a:lnTo>
                  <a:lnTo>
                    <a:pt x="18249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478"/>
          <p:cNvGrpSpPr/>
          <p:nvPr/>
        </p:nvGrpSpPr>
        <p:grpSpPr>
          <a:xfrm>
            <a:off x="7544701" y="4927135"/>
            <a:ext cx="1159676" cy="882961"/>
            <a:chOff x="7544701" y="4927135"/>
            <a:chExt cx="1159676" cy="882961"/>
          </a:xfrm>
        </p:grpSpPr>
        <p:sp>
          <p:nvSpPr>
            <p:cNvPr id="210" name="SMARTInkShape-2185"/>
            <p:cNvSpPr/>
            <p:nvPr>
              <p:custDataLst>
                <p:tags r:id="rId105"/>
              </p:custDataLst>
            </p:nvPr>
          </p:nvSpPr>
          <p:spPr>
            <a:xfrm>
              <a:off x="8672380" y="5310434"/>
              <a:ext cx="31997" cy="31618"/>
            </a:xfrm>
            <a:custGeom>
              <a:avLst/>
              <a:gdLst/>
              <a:ahLst/>
              <a:cxnLst/>
              <a:rect l="0" t="0" r="0" b="0"/>
              <a:pathLst>
                <a:path w="31997" h="31618">
                  <a:moveTo>
                    <a:pt x="14420" y="14041"/>
                  </a:moveTo>
                  <a:lnTo>
                    <a:pt x="14420" y="14041"/>
                  </a:lnTo>
                  <a:lnTo>
                    <a:pt x="5286" y="4908"/>
                  </a:lnTo>
                  <a:lnTo>
                    <a:pt x="4929" y="17808"/>
                  </a:lnTo>
                  <a:lnTo>
                    <a:pt x="5976" y="19728"/>
                  </a:lnTo>
                  <a:lnTo>
                    <a:pt x="7732" y="21007"/>
                  </a:lnTo>
                  <a:lnTo>
                    <a:pt x="12506" y="23487"/>
                  </a:lnTo>
                  <a:lnTo>
                    <a:pt x="22230" y="31617"/>
                  </a:lnTo>
                  <a:lnTo>
                    <a:pt x="23859" y="31050"/>
                  </a:lnTo>
                  <a:lnTo>
                    <a:pt x="28493" y="27598"/>
                  </a:lnTo>
                  <a:lnTo>
                    <a:pt x="31259" y="22535"/>
                  </a:lnTo>
                  <a:lnTo>
                    <a:pt x="31996" y="19705"/>
                  </a:lnTo>
                  <a:lnTo>
                    <a:pt x="31429" y="16758"/>
                  </a:lnTo>
                  <a:lnTo>
                    <a:pt x="27977" y="10663"/>
                  </a:lnTo>
                  <a:lnTo>
                    <a:pt x="24516" y="8614"/>
                  </a:lnTo>
                  <a:lnTo>
                    <a:pt x="11649" y="4672"/>
                  </a:lnTo>
                  <a:lnTo>
                    <a:pt x="9398" y="2503"/>
                  </a:lnTo>
                  <a:lnTo>
                    <a:pt x="7897" y="0"/>
                  </a:lnTo>
                  <a:lnTo>
                    <a:pt x="5838" y="446"/>
                  </a:lnTo>
                  <a:lnTo>
                    <a:pt x="728" y="6588"/>
                  </a:lnTo>
                  <a:lnTo>
                    <a:pt x="0" y="9072"/>
                  </a:lnTo>
                  <a:lnTo>
                    <a:pt x="4895" y="14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86"/>
            <p:cNvSpPr/>
            <p:nvPr>
              <p:custDataLst>
                <p:tags r:id="rId106"/>
              </p:custDataLst>
            </p:nvPr>
          </p:nvSpPr>
          <p:spPr>
            <a:xfrm>
              <a:off x="8667750" y="54387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992" y="43675"/>
                  </a:lnTo>
                  <a:lnTo>
                    <a:pt x="11445" y="662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87"/>
            <p:cNvSpPr/>
            <p:nvPr>
              <p:custDataLst>
                <p:tags r:id="rId107"/>
              </p:custDataLst>
            </p:nvPr>
          </p:nvSpPr>
          <p:spPr>
            <a:xfrm>
              <a:off x="8305800" y="5160407"/>
              <a:ext cx="257176" cy="278369"/>
            </a:xfrm>
            <a:custGeom>
              <a:avLst/>
              <a:gdLst/>
              <a:ahLst/>
              <a:cxnLst/>
              <a:rect l="0" t="0" r="0" b="0"/>
              <a:pathLst>
                <a:path w="257176" h="278369">
                  <a:moveTo>
                    <a:pt x="257175" y="21193"/>
                  </a:moveTo>
                  <a:lnTo>
                    <a:pt x="257175" y="21193"/>
                  </a:lnTo>
                  <a:lnTo>
                    <a:pt x="257175" y="2879"/>
                  </a:lnTo>
                  <a:lnTo>
                    <a:pt x="255058" y="517"/>
                  </a:lnTo>
                  <a:lnTo>
                    <a:pt x="251530" y="0"/>
                  </a:lnTo>
                  <a:lnTo>
                    <a:pt x="243024" y="2250"/>
                  </a:lnTo>
                  <a:lnTo>
                    <a:pt x="231228" y="10523"/>
                  </a:lnTo>
                  <a:lnTo>
                    <a:pt x="211637" y="31746"/>
                  </a:lnTo>
                  <a:lnTo>
                    <a:pt x="169961" y="79270"/>
                  </a:lnTo>
                  <a:lnTo>
                    <a:pt x="129117" y="120602"/>
                  </a:lnTo>
                  <a:lnTo>
                    <a:pt x="87219" y="162565"/>
                  </a:lnTo>
                  <a:lnTo>
                    <a:pt x="50898" y="206500"/>
                  </a:lnTo>
                  <a:lnTo>
                    <a:pt x="16663" y="252094"/>
                  </a:lnTo>
                  <a:lnTo>
                    <a:pt x="0" y="278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188"/>
            <p:cNvSpPr/>
            <p:nvPr>
              <p:custDataLst>
                <p:tags r:id="rId108"/>
              </p:custDataLst>
            </p:nvPr>
          </p:nvSpPr>
          <p:spPr>
            <a:xfrm>
              <a:off x="7781925" y="4927135"/>
              <a:ext cx="102342" cy="130641"/>
            </a:xfrm>
            <a:custGeom>
              <a:avLst/>
              <a:gdLst/>
              <a:ahLst/>
              <a:cxnLst/>
              <a:rect l="0" t="0" r="0" b="0"/>
              <a:pathLst>
                <a:path w="102342" h="130641">
                  <a:moveTo>
                    <a:pt x="0" y="25865"/>
                  </a:moveTo>
                  <a:lnTo>
                    <a:pt x="0" y="25865"/>
                  </a:lnTo>
                  <a:lnTo>
                    <a:pt x="0" y="17664"/>
                  </a:lnTo>
                  <a:lnTo>
                    <a:pt x="0" y="58187"/>
                  </a:lnTo>
                  <a:lnTo>
                    <a:pt x="0" y="101500"/>
                  </a:lnTo>
                  <a:lnTo>
                    <a:pt x="0" y="126745"/>
                  </a:lnTo>
                  <a:lnTo>
                    <a:pt x="0" y="81624"/>
                  </a:lnTo>
                  <a:lnTo>
                    <a:pt x="7604" y="39153"/>
                  </a:lnTo>
                  <a:lnTo>
                    <a:pt x="13257" y="22599"/>
                  </a:lnTo>
                  <a:lnTo>
                    <a:pt x="22120" y="11008"/>
                  </a:lnTo>
                  <a:lnTo>
                    <a:pt x="33114" y="3387"/>
                  </a:lnTo>
                  <a:lnTo>
                    <a:pt x="45057" y="0"/>
                  </a:lnTo>
                  <a:lnTo>
                    <a:pt x="51205" y="1213"/>
                  </a:lnTo>
                  <a:lnTo>
                    <a:pt x="63679" y="8206"/>
                  </a:lnTo>
                  <a:lnTo>
                    <a:pt x="87877" y="36488"/>
                  </a:lnTo>
                  <a:lnTo>
                    <a:pt x="96559" y="50342"/>
                  </a:lnTo>
                  <a:lnTo>
                    <a:pt x="102341" y="80155"/>
                  </a:lnTo>
                  <a:lnTo>
                    <a:pt x="98049" y="97971"/>
                  </a:lnTo>
                  <a:lnTo>
                    <a:pt x="85725" y="13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89"/>
            <p:cNvSpPr/>
            <p:nvPr>
              <p:custDataLst>
                <p:tags r:id="rId109"/>
              </p:custDataLst>
            </p:nvPr>
          </p:nvSpPr>
          <p:spPr>
            <a:xfrm>
              <a:off x="7886700" y="5705475"/>
              <a:ext cx="8643" cy="85726"/>
            </a:xfrm>
            <a:custGeom>
              <a:avLst/>
              <a:gdLst/>
              <a:ahLst/>
              <a:cxnLst/>
              <a:rect l="0" t="0" r="0" b="0"/>
              <a:pathLst>
                <a:path w="8643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642" y="16267"/>
                  </a:lnTo>
                  <a:lnTo>
                    <a:pt x="8205" y="3903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190"/>
            <p:cNvSpPr/>
            <p:nvPr>
              <p:custDataLst>
                <p:tags r:id="rId110"/>
              </p:custDataLst>
            </p:nvPr>
          </p:nvSpPr>
          <p:spPr>
            <a:xfrm>
              <a:off x="7662569" y="5791200"/>
              <a:ext cx="109832" cy="18896"/>
            </a:xfrm>
            <a:custGeom>
              <a:avLst/>
              <a:gdLst/>
              <a:ahLst/>
              <a:cxnLst/>
              <a:rect l="0" t="0" r="0" b="0"/>
              <a:pathLst>
                <a:path w="109832" h="18896">
                  <a:moveTo>
                    <a:pt x="5056" y="0"/>
                  </a:moveTo>
                  <a:lnTo>
                    <a:pt x="5056" y="0"/>
                  </a:lnTo>
                  <a:lnTo>
                    <a:pt x="5056" y="10113"/>
                  </a:lnTo>
                  <a:lnTo>
                    <a:pt x="3998" y="13092"/>
                  </a:lnTo>
                  <a:lnTo>
                    <a:pt x="2234" y="15078"/>
                  </a:lnTo>
                  <a:lnTo>
                    <a:pt x="0" y="16402"/>
                  </a:lnTo>
                  <a:lnTo>
                    <a:pt x="1685" y="17285"/>
                  </a:lnTo>
                  <a:lnTo>
                    <a:pt x="43474" y="18895"/>
                  </a:lnTo>
                  <a:lnTo>
                    <a:pt x="73989" y="16196"/>
                  </a:lnTo>
                  <a:lnTo>
                    <a:pt x="1098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191"/>
            <p:cNvSpPr/>
            <p:nvPr>
              <p:custDataLst>
                <p:tags r:id="rId111"/>
              </p:custDataLst>
            </p:nvPr>
          </p:nvSpPr>
          <p:spPr>
            <a:xfrm>
              <a:off x="7667625" y="57245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53301" y="9447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192"/>
            <p:cNvSpPr/>
            <p:nvPr>
              <p:custDataLst>
                <p:tags r:id="rId112"/>
              </p:custDataLst>
            </p:nvPr>
          </p:nvSpPr>
          <p:spPr>
            <a:xfrm>
              <a:off x="7544701" y="5591209"/>
              <a:ext cx="37200" cy="28542"/>
            </a:xfrm>
            <a:custGeom>
              <a:avLst/>
              <a:gdLst/>
              <a:ahLst/>
              <a:cxnLst/>
              <a:rect l="0" t="0" r="0" b="0"/>
              <a:pathLst>
                <a:path w="37200" h="28542">
                  <a:moveTo>
                    <a:pt x="37199" y="9491"/>
                  </a:moveTo>
                  <a:lnTo>
                    <a:pt x="37199" y="9491"/>
                  </a:lnTo>
                  <a:lnTo>
                    <a:pt x="28999" y="1290"/>
                  </a:lnTo>
                  <a:lnTo>
                    <a:pt x="18576" y="0"/>
                  </a:lnTo>
                  <a:lnTo>
                    <a:pt x="18186" y="8170"/>
                  </a:lnTo>
                  <a:lnTo>
                    <a:pt x="27283" y="18589"/>
                  </a:lnTo>
                  <a:lnTo>
                    <a:pt x="27640" y="5721"/>
                  </a:lnTo>
                  <a:lnTo>
                    <a:pt x="26593" y="3803"/>
                  </a:lnTo>
                  <a:lnTo>
                    <a:pt x="24836" y="2524"/>
                  </a:lnTo>
                  <a:lnTo>
                    <a:pt x="19004" y="1102"/>
                  </a:lnTo>
                  <a:lnTo>
                    <a:pt x="9357" y="471"/>
                  </a:lnTo>
                  <a:lnTo>
                    <a:pt x="5937" y="1361"/>
                  </a:lnTo>
                  <a:lnTo>
                    <a:pt x="3658" y="3012"/>
                  </a:lnTo>
                  <a:lnTo>
                    <a:pt x="2139" y="5172"/>
                  </a:lnTo>
                  <a:lnTo>
                    <a:pt x="450" y="10394"/>
                  </a:lnTo>
                  <a:lnTo>
                    <a:pt x="0" y="13268"/>
                  </a:lnTo>
                  <a:lnTo>
                    <a:pt x="759" y="16243"/>
                  </a:lnTo>
                  <a:lnTo>
                    <a:pt x="8624" y="2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193"/>
            <p:cNvSpPr/>
            <p:nvPr>
              <p:custDataLst>
                <p:tags r:id="rId113"/>
              </p:custDataLst>
            </p:nvPr>
          </p:nvSpPr>
          <p:spPr>
            <a:xfrm>
              <a:off x="7603133" y="5095885"/>
              <a:ext cx="483593" cy="378672"/>
            </a:xfrm>
            <a:custGeom>
              <a:avLst/>
              <a:gdLst/>
              <a:ahLst/>
              <a:cxnLst/>
              <a:rect l="0" t="0" r="0" b="0"/>
              <a:pathLst>
                <a:path w="483593" h="378672">
                  <a:moveTo>
                    <a:pt x="397867" y="9515"/>
                  </a:moveTo>
                  <a:lnTo>
                    <a:pt x="397867" y="9515"/>
                  </a:lnTo>
                  <a:lnTo>
                    <a:pt x="402923" y="9515"/>
                  </a:lnTo>
                  <a:lnTo>
                    <a:pt x="404412" y="8457"/>
                  </a:lnTo>
                  <a:lnTo>
                    <a:pt x="405405" y="6693"/>
                  </a:lnTo>
                  <a:lnTo>
                    <a:pt x="406067" y="4459"/>
                  </a:lnTo>
                  <a:lnTo>
                    <a:pt x="408625" y="2970"/>
                  </a:lnTo>
                  <a:lnTo>
                    <a:pt x="426371" y="0"/>
                  </a:lnTo>
                  <a:lnTo>
                    <a:pt x="417765" y="7597"/>
                  </a:lnTo>
                  <a:lnTo>
                    <a:pt x="377080" y="25500"/>
                  </a:lnTo>
                  <a:lnTo>
                    <a:pt x="330963" y="41280"/>
                  </a:lnTo>
                  <a:lnTo>
                    <a:pt x="285443" y="60513"/>
                  </a:lnTo>
                  <a:lnTo>
                    <a:pt x="241330" y="75602"/>
                  </a:lnTo>
                  <a:lnTo>
                    <a:pt x="201493" y="93831"/>
                  </a:lnTo>
                  <a:lnTo>
                    <a:pt x="156342" y="118403"/>
                  </a:lnTo>
                  <a:lnTo>
                    <a:pt x="151125" y="120207"/>
                  </a:lnTo>
                  <a:lnTo>
                    <a:pt x="142507" y="127856"/>
                  </a:lnTo>
                  <a:lnTo>
                    <a:pt x="138727" y="132859"/>
                  </a:lnTo>
                  <a:lnTo>
                    <a:pt x="138324" y="137253"/>
                  </a:lnTo>
                  <a:lnTo>
                    <a:pt x="140172" y="141240"/>
                  </a:lnTo>
                  <a:lnTo>
                    <a:pt x="146810" y="147434"/>
                  </a:lnTo>
                  <a:lnTo>
                    <a:pt x="191870" y="162462"/>
                  </a:lnTo>
                  <a:lnTo>
                    <a:pt x="197036" y="165454"/>
                  </a:lnTo>
                  <a:lnTo>
                    <a:pt x="244629" y="173474"/>
                  </a:lnTo>
                  <a:lnTo>
                    <a:pt x="289360" y="183129"/>
                  </a:lnTo>
                  <a:lnTo>
                    <a:pt x="293780" y="185583"/>
                  </a:lnTo>
                  <a:lnTo>
                    <a:pt x="296725" y="188277"/>
                  </a:lnTo>
                  <a:lnTo>
                    <a:pt x="299999" y="194093"/>
                  </a:lnTo>
                  <a:lnTo>
                    <a:pt x="297696" y="198183"/>
                  </a:lnTo>
                  <a:lnTo>
                    <a:pt x="274011" y="217135"/>
                  </a:lnTo>
                  <a:lnTo>
                    <a:pt x="233467" y="236440"/>
                  </a:lnTo>
                  <a:lnTo>
                    <a:pt x="189818" y="254435"/>
                  </a:lnTo>
                  <a:lnTo>
                    <a:pt x="142870" y="278420"/>
                  </a:lnTo>
                  <a:lnTo>
                    <a:pt x="103022" y="294446"/>
                  </a:lnTo>
                  <a:lnTo>
                    <a:pt x="59520" y="312860"/>
                  </a:lnTo>
                  <a:lnTo>
                    <a:pt x="14396" y="335822"/>
                  </a:lnTo>
                  <a:lnTo>
                    <a:pt x="5185" y="344334"/>
                  </a:lnTo>
                  <a:lnTo>
                    <a:pt x="1092" y="354469"/>
                  </a:lnTo>
                  <a:lnTo>
                    <a:pt x="0" y="360134"/>
                  </a:lnTo>
                  <a:lnTo>
                    <a:pt x="2447" y="364969"/>
                  </a:lnTo>
                  <a:lnTo>
                    <a:pt x="13633" y="373164"/>
                  </a:lnTo>
                  <a:lnTo>
                    <a:pt x="47894" y="378671"/>
                  </a:lnTo>
                  <a:lnTo>
                    <a:pt x="92728" y="373986"/>
                  </a:lnTo>
                  <a:lnTo>
                    <a:pt x="128833" y="372212"/>
                  </a:lnTo>
                  <a:lnTo>
                    <a:pt x="166341" y="371687"/>
                  </a:lnTo>
                  <a:lnTo>
                    <a:pt x="204266" y="371530"/>
                  </a:lnTo>
                  <a:lnTo>
                    <a:pt x="243373" y="371484"/>
                  </a:lnTo>
                  <a:lnTo>
                    <a:pt x="290119" y="371470"/>
                  </a:lnTo>
                  <a:lnTo>
                    <a:pt x="329165" y="371468"/>
                  </a:lnTo>
                  <a:lnTo>
                    <a:pt x="372572" y="366409"/>
                  </a:lnTo>
                  <a:lnTo>
                    <a:pt x="415655" y="363264"/>
                  </a:lnTo>
                  <a:lnTo>
                    <a:pt x="456877" y="362333"/>
                  </a:lnTo>
                  <a:lnTo>
                    <a:pt x="483592" y="371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2194"/>
          <p:cNvSpPr/>
          <p:nvPr>
            <p:custDataLst>
              <p:tags r:id="rId7"/>
            </p:custDataLst>
          </p:nvPr>
        </p:nvSpPr>
        <p:spPr>
          <a:xfrm>
            <a:off x="7572375" y="5705475"/>
            <a:ext cx="5057" cy="114301"/>
          </a:xfrm>
          <a:custGeom>
            <a:avLst/>
            <a:gdLst/>
            <a:ahLst/>
            <a:cxnLst/>
            <a:rect l="0" t="0" r="0" b="0"/>
            <a:pathLst>
              <a:path w="5057" h="114301">
                <a:moveTo>
                  <a:pt x="0" y="0"/>
                </a:moveTo>
                <a:lnTo>
                  <a:pt x="0" y="0"/>
                </a:lnTo>
                <a:lnTo>
                  <a:pt x="1058" y="23851"/>
                </a:lnTo>
                <a:lnTo>
                  <a:pt x="5056" y="35648"/>
                </a:lnTo>
                <a:lnTo>
                  <a:pt x="4717" y="50768"/>
                </a:lnTo>
                <a:lnTo>
                  <a:pt x="621" y="93547"/>
                </a:lnTo>
                <a:lnTo>
                  <a:pt x="0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Shape-2195"/>
          <p:cNvSpPr/>
          <p:nvPr>
            <p:custDataLst>
              <p:tags r:id="rId8"/>
            </p:custDataLst>
          </p:nvPr>
        </p:nvSpPr>
        <p:spPr>
          <a:xfrm>
            <a:off x="8324966" y="5158002"/>
            <a:ext cx="199910" cy="261724"/>
          </a:xfrm>
          <a:custGeom>
            <a:avLst/>
            <a:gdLst/>
            <a:ahLst/>
            <a:cxnLst/>
            <a:rect l="0" t="0" r="0" b="0"/>
            <a:pathLst>
              <a:path w="199910" h="261724">
                <a:moveTo>
                  <a:pt x="9409" y="23598"/>
                </a:moveTo>
                <a:lnTo>
                  <a:pt x="9409" y="23598"/>
                </a:lnTo>
                <a:lnTo>
                  <a:pt x="4353" y="18542"/>
                </a:lnTo>
                <a:lnTo>
                  <a:pt x="1871" y="13237"/>
                </a:lnTo>
                <a:lnTo>
                  <a:pt x="0" y="0"/>
                </a:lnTo>
                <a:lnTo>
                  <a:pt x="1020" y="458"/>
                </a:lnTo>
                <a:lnTo>
                  <a:pt x="9628" y="11215"/>
                </a:lnTo>
                <a:lnTo>
                  <a:pt x="52051" y="47660"/>
                </a:lnTo>
                <a:lnTo>
                  <a:pt x="86506" y="91851"/>
                </a:lnTo>
                <a:lnTo>
                  <a:pt x="122991" y="136016"/>
                </a:lnTo>
                <a:lnTo>
                  <a:pt x="159915" y="182238"/>
                </a:lnTo>
                <a:lnTo>
                  <a:pt x="176683" y="208785"/>
                </a:lnTo>
                <a:lnTo>
                  <a:pt x="197988" y="254422"/>
                </a:lnTo>
                <a:lnTo>
                  <a:pt x="199909" y="2617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481"/>
          <p:cNvGrpSpPr/>
          <p:nvPr/>
        </p:nvGrpSpPr>
        <p:grpSpPr>
          <a:xfrm>
            <a:off x="9134475" y="4993591"/>
            <a:ext cx="890691" cy="637731"/>
            <a:chOff x="9134475" y="4993591"/>
            <a:chExt cx="890691" cy="637731"/>
          </a:xfrm>
        </p:grpSpPr>
        <p:sp>
          <p:nvSpPr>
            <p:cNvPr id="222" name="SMARTInkShape-2196"/>
            <p:cNvSpPr/>
            <p:nvPr>
              <p:custDataLst>
                <p:tags r:id="rId97"/>
              </p:custDataLst>
            </p:nvPr>
          </p:nvSpPr>
          <p:spPr>
            <a:xfrm>
              <a:off x="9944100" y="5106724"/>
              <a:ext cx="81066" cy="408252"/>
            </a:xfrm>
            <a:custGeom>
              <a:avLst/>
              <a:gdLst/>
              <a:ahLst/>
              <a:cxnLst/>
              <a:rect l="0" t="0" r="0" b="0"/>
              <a:pathLst>
                <a:path w="81066" h="40825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60220" y="42968"/>
                  </a:lnTo>
                  <a:lnTo>
                    <a:pt x="71465" y="71067"/>
                  </a:lnTo>
                  <a:lnTo>
                    <a:pt x="77620" y="104085"/>
                  </a:lnTo>
                  <a:lnTo>
                    <a:pt x="81065" y="136542"/>
                  </a:lnTo>
                  <a:lnTo>
                    <a:pt x="79067" y="172133"/>
                  </a:lnTo>
                  <a:lnTo>
                    <a:pt x="77050" y="217757"/>
                  </a:lnTo>
                  <a:lnTo>
                    <a:pt x="68762" y="263496"/>
                  </a:lnTo>
                  <a:lnTo>
                    <a:pt x="56936" y="303105"/>
                  </a:lnTo>
                  <a:lnTo>
                    <a:pt x="41917" y="337585"/>
                  </a:lnTo>
                  <a:lnTo>
                    <a:pt x="0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197"/>
            <p:cNvSpPr/>
            <p:nvPr>
              <p:custDataLst>
                <p:tags r:id="rId98"/>
              </p:custDataLst>
            </p:nvPr>
          </p:nvSpPr>
          <p:spPr>
            <a:xfrm>
              <a:off x="9867900" y="5286375"/>
              <a:ext cx="37593" cy="27135"/>
            </a:xfrm>
            <a:custGeom>
              <a:avLst/>
              <a:gdLst/>
              <a:ahLst/>
              <a:cxnLst/>
              <a:rect l="0" t="0" r="0" b="0"/>
              <a:pathLst>
                <a:path w="37593" h="27135">
                  <a:moveTo>
                    <a:pt x="28575" y="9525"/>
                  </a:moveTo>
                  <a:lnTo>
                    <a:pt x="28575" y="9525"/>
                  </a:lnTo>
                  <a:lnTo>
                    <a:pt x="20373" y="9525"/>
                  </a:lnTo>
                  <a:lnTo>
                    <a:pt x="19933" y="10583"/>
                  </a:lnTo>
                  <a:lnTo>
                    <a:pt x="19165" y="17726"/>
                  </a:lnTo>
                  <a:lnTo>
                    <a:pt x="24140" y="23714"/>
                  </a:lnTo>
                  <a:lnTo>
                    <a:pt x="29427" y="26415"/>
                  </a:lnTo>
                  <a:lnTo>
                    <a:pt x="32317" y="27134"/>
                  </a:lnTo>
                  <a:lnTo>
                    <a:pt x="34246" y="26557"/>
                  </a:lnTo>
                  <a:lnTo>
                    <a:pt x="35530" y="25113"/>
                  </a:lnTo>
                  <a:lnTo>
                    <a:pt x="37592" y="20248"/>
                  </a:lnTo>
                  <a:lnTo>
                    <a:pt x="32893" y="9292"/>
                  </a:lnTo>
                  <a:lnTo>
                    <a:pt x="29338" y="6195"/>
                  </a:lnTo>
                  <a:lnTo>
                    <a:pt x="10421" y="2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198"/>
            <p:cNvSpPr/>
            <p:nvPr>
              <p:custDataLst>
                <p:tags r:id="rId99"/>
              </p:custDataLst>
            </p:nvPr>
          </p:nvSpPr>
          <p:spPr>
            <a:xfrm>
              <a:off x="9858375" y="5410200"/>
              <a:ext cx="18267" cy="95251"/>
            </a:xfrm>
            <a:custGeom>
              <a:avLst/>
              <a:gdLst/>
              <a:ahLst/>
              <a:cxnLst/>
              <a:rect l="0" t="0" r="0" b="0"/>
              <a:pathLst>
                <a:path w="18267" h="952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10112" y="13257"/>
                  </a:lnTo>
                  <a:lnTo>
                    <a:pt x="13091" y="18363"/>
                  </a:lnTo>
                  <a:lnTo>
                    <a:pt x="18266" y="48201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199"/>
            <p:cNvSpPr/>
            <p:nvPr>
              <p:custDataLst>
                <p:tags r:id="rId100"/>
              </p:custDataLst>
            </p:nvPr>
          </p:nvSpPr>
          <p:spPr>
            <a:xfrm>
              <a:off x="9620250" y="5136623"/>
              <a:ext cx="219076" cy="321203"/>
            </a:xfrm>
            <a:custGeom>
              <a:avLst/>
              <a:gdLst/>
              <a:ahLst/>
              <a:cxnLst/>
              <a:rect l="0" t="0" r="0" b="0"/>
              <a:pathLst>
                <a:path w="219076" h="321203">
                  <a:moveTo>
                    <a:pt x="219075" y="16402"/>
                  </a:moveTo>
                  <a:lnTo>
                    <a:pt x="219075" y="16402"/>
                  </a:lnTo>
                  <a:lnTo>
                    <a:pt x="214018" y="6289"/>
                  </a:lnTo>
                  <a:lnTo>
                    <a:pt x="211469" y="3310"/>
                  </a:lnTo>
                  <a:lnTo>
                    <a:pt x="205818" y="0"/>
                  </a:lnTo>
                  <a:lnTo>
                    <a:pt x="203888" y="175"/>
                  </a:lnTo>
                  <a:lnTo>
                    <a:pt x="202599" y="1351"/>
                  </a:lnTo>
                  <a:lnTo>
                    <a:pt x="173661" y="46326"/>
                  </a:lnTo>
                  <a:lnTo>
                    <a:pt x="150288" y="88063"/>
                  </a:lnTo>
                  <a:lnTo>
                    <a:pt x="131639" y="129805"/>
                  </a:lnTo>
                  <a:lnTo>
                    <a:pt x="106954" y="170670"/>
                  </a:lnTo>
                  <a:lnTo>
                    <a:pt x="93073" y="195109"/>
                  </a:lnTo>
                  <a:lnTo>
                    <a:pt x="58874" y="241695"/>
                  </a:lnTo>
                  <a:lnTo>
                    <a:pt x="22098" y="288117"/>
                  </a:lnTo>
                  <a:lnTo>
                    <a:pt x="0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00"/>
            <p:cNvSpPr/>
            <p:nvPr>
              <p:custDataLst>
                <p:tags r:id="rId101"/>
              </p:custDataLst>
            </p:nvPr>
          </p:nvSpPr>
          <p:spPr>
            <a:xfrm>
              <a:off x="9611116" y="5181992"/>
              <a:ext cx="190110" cy="218684"/>
            </a:xfrm>
            <a:custGeom>
              <a:avLst/>
              <a:gdLst/>
              <a:ahLst/>
              <a:cxnLst/>
              <a:rect l="0" t="0" r="0" b="0"/>
              <a:pathLst>
                <a:path w="190110" h="218684">
                  <a:moveTo>
                    <a:pt x="9134" y="9133"/>
                  </a:moveTo>
                  <a:lnTo>
                    <a:pt x="9134" y="9133"/>
                  </a:lnTo>
                  <a:lnTo>
                    <a:pt x="4077" y="9133"/>
                  </a:lnTo>
                  <a:lnTo>
                    <a:pt x="2588" y="8075"/>
                  </a:lnTo>
                  <a:lnTo>
                    <a:pt x="1594" y="6311"/>
                  </a:lnTo>
                  <a:lnTo>
                    <a:pt x="0" y="932"/>
                  </a:lnTo>
                  <a:lnTo>
                    <a:pt x="928" y="491"/>
                  </a:lnTo>
                  <a:lnTo>
                    <a:pt x="4782" y="0"/>
                  </a:lnTo>
                  <a:lnTo>
                    <a:pt x="17957" y="9837"/>
                  </a:lnTo>
                  <a:lnTo>
                    <a:pt x="42843" y="48580"/>
                  </a:lnTo>
                  <a:lnTo>
                    <a:pt x="77410" y="94140"/>
                  </a:lnTo>
                  <a:lnTo>
                    <a:pt x="109333" y="135717"/>
                  </a:lnTo>
                  <a:lnTo>
                    <a:pt x="151607" y="175272"/>
                  </a:lnTo>
                  <a:lnTo>
                    <a:pt x="190109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201"/>
            <p:cNvSpPr/>
            <p:nvPr>
              <p:custDataLst>
                <p:tags r:id="rId102"/>
              </p:custDataLst>
            </p:nvPr>
          </p:nvSpPr>
          <p:spPr>
            <a:xfrm>
              <a:off x="9434044" y="5100697"/>
              <a:ext cx="138582" cy="363829"/>
            </a:xfrm>
            <a:custGeom>
              <a:avLst/>
              <a:gdLst/>
              <a:ahLst/>
              <a:cxnLst/>
              <a:rect l="0" t="0" r="0" b="0"/>
              <a:pathLst>
                <a:path w="138582" h="363829">
                  <a:moveTo>
                    <a:pt x="129056" y="33278"/>
                  </a:moveTo>
                  <a:lnTo>
                    <a:pt x="129056" y="33278"/>
                  </a:lnTo>
                  <a:lnTo>
                    <a:pt x="129056" y="8675"/>
                  </a:lnTo>
                  <a:lnTo>
                    <a:pt x="126234" y="3646"/>
                  </a:lnTo>
                  <a:lnTo>
                    <a:pt x="123999" y="823"/>
                  </a:lnTo>
                  <a:lnTo>
                    <a:pt x="122510" y="0"/>
                  </a:lnTo>
                  <a:lnTo>
                    <a:pt x="121516" y="509"/>
                  </a:lnTo>
                  <a:lnTo>
                    <a:pt x="120855" y="1907"/>
                  </a:lnTo>
                  <a:lnTo>
                    <a:pt x="77415" y="44637"/>
                  </a:lnTo>
                  <a:lnTo>
                    <a:pt x="54840" y="71922"/>
                  </a:lnTo>
                  <a:lnTo>
                    <a:pt x="39960" y="115230"/>
                  </a:lnTo>
                  <a:lnTo>
                    <a:pt x="26104" y="153163"/>
                  </a:lnTo>
                  <a:lnTo>
                    <a:pt x="12474" y="190155"/>
                  </a:lnTo>
                  <a:lnTo>
                    <a:pt x="674" y="234630"/>
                  </a:lnTo>
                  <a:lnTo>
                    <a:pt x="0" y="278499"/>
                  </a:lnTo>
                  <a:lnTo>
                    <a:pt x="6660" y="323412"/>
                  </a:lnTo>
                  <a:lnTo>
                    <a:pt x="15038" y="340027"/>
                  </a:lnTo>
                  <a:lnTo>
                    <a:pt x="28640" y="352349"/>
                  </a:lnTo>
                  <a:lnTo>
                    <a:pt x="44209" y="360296"/>
                  </a:lnTo>
                  <a:lnTo>
                    <a:pt x="58185" y="363828"/>
                  </a:lnTo>
                  <a:lnTo>
                    <a:pt x="104041" y="358491"/>
                  </a:lnTo>
                  <a:lnTo>
                    <a:pt x="138581" y="347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202"/>
            <p:cNvSpPr/>
            <p:nvPr>
              <p:custDataLst>
                <p:tags r:id="rId103"/>
              </p:custDataLst>
            </p:nvPr>
          </p:nvSpPr>
          <p:spPr>
            <a:xfrm>
              <a:off x="9164893" y="4993591"/>
              <a:ext cx="112458" cy="156749"/>
            </a:xfrm>
            <a:custGeom>
              <a:avLst/>
              <a:gdLst/>
              <a:ahLst/>
              <a:cxnLst/>
              <a:rect l="0" t="0" r="0" b="0"/>
              <a:pathLst>
                <a:path w="112458" h="156749">
                  <a:moveTo>
                    <a:pt x="36257" y="64184"/>
                  </a:moveTo>
                  <a:lnTo>
                    <a:pt x="36257" y="64184"/>
                  </a:lnTo>
                  <a:lnTo>
                    <a:pt x="36257" y="55983"/>
                  </a:lnTo>
                  <a:lnTo>
                    <a:pt x="36257" y="60108"/>
                  </a:lnTo>
                  <a:lnTo>
                    <a:pt x="28717" y="97554"/>
                  </a:lnTo>
                  <a:lnTo>
                    <a:pt x="24497" y="126636"/>
                  </a:lnTo>
                  <a:lnTo>
                    <a:pt x="16544" y="145835"/>
                  </a:lnTo>
                  <a:lnTo>
                    <a:pt x="10563" y="153390"/>
                  </a:lnTo>
                  <a:lnTo>
                    <a:pt x="4376" y="156748"/>
                  </a:lnTo>
                  <a:lnTo>
                    <a:pt x="2303" y="156586"/>
                  </a:lnTo>
                  <a:lnTo>
                    <a:pt x="920" y="155418"/>
                  </a:lnTo>
                  <a:lnTo>
                    <a:pt x="0" y="153582"/>
                  </a:lnTo>
                  <a:lnTo>
                    <a:pt x="7965" y="113418"/>
                  </a:lnTo>
                  <a:lnTo>
                    <a:pt x="17890" y="74340"/>
                  </a:lnTo>
                  <a:lnTo>
                    <a:pt x="27684" y="33772"/>
                  </a:lnTo>
                  <a:lnTo>
                    <a:pt x="44973" y="3114"/>
                  </a:lnTo>
                  <a:lnTo>
                    <a:pt x="47359" y="1246"/>
                  </a:lnTo>
                  <a:lnTo>
                    <a:pt x="50008" y="0"/>
                  </a:lnTo>
                  <a:lnTo>
                    <a:pt x="52833" y="229"/>
                  </a:lnTo>
                  <a:lnTo>
                    <a:pt x="58793" y="3304"/>
                  </a:lnTo>
                  <a:lnTo>
                    <a:pt x="68099" y="16042"/>
                  </a:lnTo>
                  <a:lnTo>
                    <a:pt x="81072" y="60562"/>
                  </a:lnTo>
                  <a:lnTo>
                    <a:pt x="82008" y="68119"/>
                  </a:lnTo>
                  <a:lnTo>
                    <a:pt x="88693" y="82161"/>
                  </a:lnTo>
                  <a:lnTo>
                    <a:pt x="112457" y="14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203"/>
            <p:cNvSpPr/>
            <p:nvPr>
              <p:custDataLst>
                <p:tags r:id="rId104"/>
              </p:custDataLst>
            </p:nvPr>
          </p:nvSpPr>
          <p:spPr>
            <a:xfrm>
              <a:off x="9134475" y="5250838"/>
              <a:ext cx="137543" cy="380484"/>
            </a:xfrm>
            <a:custGeom>
              <a:avLst/>
              <a:gdLst/>
              <a:ahLst/>
              <a:cxnLst/>
              <a:rect l="0" t="0" r="0" b="0"/>
              <a:pathLst>
                <a:path w="137543" h="380484">
                  <a:moveTo>
                    <a:pt x="0" y="54587"/>
                  </a:moveTo>
                  <a:lnTo>
                    <a:pt x="0" y="54587"/>
                  </a:lnTo>
                  <a:lnTo>
                    <a:pt x="0" y="49531"/>
                  </a:lnTo>
                  <a:lnTo>
                    <a:pt x="2822" y="44226"/>
                  </a:lnTo>
                  <a:lnTo>
                    <a:pt x="8201" y="37254"/>
                  </a:lnTo>
                  <a:lnTo>
                    <a:pt x="11760" y="41944"/>
                  </a:lnTo>
                  <a:lnTo>
                    <a:pt x="14191" y="46158"/>
                  </a:lnTo>
                  <a:lnTo>
                    <a:pt x="17611" y="72316"/>
                  </a:lnTo>
                  <a:lnTo>
                    <a:pt x="12219" y="116963"/>
                  </a:lnTo>
                  <a:lnTo>
                    <a:pt x="10058" y="159650"/>
                  </a:lnTo>
                  <a:lnTo>
                    <a:pt x="12505" y="204250"/>
                  </a:lnTo>
                  <a:lnTo>
                    <a:pt x="17111" y="247098"/>
                  </a:lnTo>
                  <a:lnTo>
                    <a:pt x="18666" y="293814"/>
                  </a:lnTo>
                  <a:lnTo>
                    <a:pt x="18975" y="337576"/>
                  </a:lnTo>
                  <a:lnTo>
                    <a:pt x="19040" y="377485"/>
                  </a:lnTo>
                  <a:lnTo>
                    <a:pt x="17986" y="379919"/>
                  </a:lnTo>
                  <a:lnTo>
                    <a:pt x="16223" y="380483"/>
                  </a:lnTo>
                  <a:lnTo>
                    <a:pt x="13991" y="379801"/>
                  </a:lnTo>
                  <a:lnTo>
                    <a:pt x="10406" y="340685"/>
                  </a:lnTo>
                  <a:lnTo>
                    <a:pt x="9786" y="296225"/>
                  </a:lnTo>
                  <a:lnTo>
                    <a:pt x="9640" y="261465"/>
                  </a:lnTo>
                  <a:lnTo>
                    <a:pt x="9559" y="221364"/>
                  </a:lnTo>
                  <a:lnTo>
                    <a:pt x="9535" y="174206"/>
                  </a:lnTo>
                  <a:lnTo>
                    <a:pt x="9530" y="138443"/>
                  </a:lnTo>
                  <a:lnTo>
                    <a:pt x="10585" y="103498"/>
                  </a:lnTo>
                  <a:lnTo>
                    <a:pt x="16071" y="62141"/>
                  </a:lnTo>
                  <a:lnTo>
                    <a:pt x="20285" y="35541"/>
                  </a:lnTo>
                  <a:lnTo>
                    <a:pt x="28771" y="21075"/>
                  </a:lnTo>
                  <a:lnTo>
                    <a:pt x="45448" y="6087"/>
                  </a:lnTo>
                  <a:lnTo>
                    <a:pt x="73909" y="0"/>
                  </a:lnTo>
                  <a:lnTo>
                    <a:pt x="91409" y="4220"/>
                  </a:lnTo>
                  <a:lnTo>
                    <a:pt x="119891" y="24178"/>
                  </a:lnTo>
                  <a:lnTo>
                    <a:pt x="127369" y="33310"/>
                  </a:lnTo>
                  <a:lnTo>
                    <a:pt x="137225" y="57910"/>
                  </a:lnTo>
                  <a:lnTo>
                    <a:pt x="137542" y="75114"/>
                  </a:lnTo>
                  <a:lnTo>
                    <a:pt x="133097" y="92285"/>
                  </a:lnTo>
                  <a:lnTo>
                    <a:pt x="124065" y="106973"/>
                  </a:lnTo>
                  <a:lnTo>
                    <a:pt x="85499" y="141466"/>
                  </a:lnTo>
                  <a:lnTo>
                    <a:pt x="69044" y="146116"/>
                  </a:lnTo>
                  <a:lnTo>
                    <a:pt x="19050" y="149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2204"/>
          <p:cNvSpPr/>
          <p:nvPr>
            <p:custDataLst>
              <p:tags r:id="rId9"/>
            </p:custDataLst>
          </p:nvPr>
        </p:nvSpPr>
        <p:spPr>
          <a:xfrm>
            <a:off x="9460040" y="5629275"/>
            <a:ext cx="426911" cy="24516"/>
          </a:xfrm>
          <a:custGeom>
            <a:avLst/>
            <a:gdLst/>
            <a:ahLst/>
            <a:cxnLst/>
            <a:rect l="0" t="0" r="0" b="0"/>
            <a:pathLst>
              <a:path w="426911" h="24516">
                <a:moveTo>
                  <a:pt x="17335" y="9525"/>
                </a:moveTo>
                <a:lnTo>
                  <a:pt x="17335" y="9525"/>
                </a:lnTo>
                <a:lnTo>
                  <a:pt x="12278" y="14581"/>
                </a:lnTo>
                <a:lnTo>
                  <a:pt x="6974" y="17064"/>
                </a:lnTo>
                <a:lnTo>
                  <a:pt x="0" y="18657"/>
                </a:lnTo>
                <a:lnTo>
                  <a:pt x="1870" y="16053"/>
                </a:lnTo>
                <a:lnTo>
                  <a:pt x="3851" y="13877"/>
                </a:lnTo>
                <a:lnTo>
                  <a:pt x="43089" y="10098"/>
                </a:lnTo>
                <a:lnTo>
                  <a:pt x="85923" y="9638"/>
                </a:lnTo>
                <a:lnTo>
                  <a:pt x="120491" y="9575"/>
                </a:lnTo>
                <a:lnTo>
                  <a:pt x="156315" y="9547"/>
                </a:lnTo>
                <a:lnTo>
                  <a:pt x="198567" y="9531"/>
                </a:lnTo>
                <a:lnTo>
                  <a:pt x="235819" y="9528"/>
                </a:lnTo>
                <a:lnTo>
                  <a:pt x="271425" y="9526"/>
                </a:lnTo>
                <a:lnTo>
                  <a:pt x="315577" y="9525"/>
                </a:lnTo>
                <a:lnTo>
                  <a:pt x="360234" y="9525"/>
                </a:lnTo>
                <a:lnTo>
                  <a:pt x="370113" y="9525"/>
                </a:lnTo>
                <a:lnTo>
                  <a:pt x="333809" y="12347"/>
                </a:lnTo>
                <a:lnTo>
                  <a:pt x="291375" y="17064"/>
                </a:lnTo>
                <a:lnTo>
                  <a:pt x="259780" y="18167"/>
                </a:lnTo>
                <a:lnTo>
                  <a:pt x="224572" y="18657"/>
                </a:lnTo>
                <a:lnTo>
                  <a:pt x="179588" y="20031"/>
                </a:lnTo>
                <a:lnTo>
                  <a:pt x="153957" y="24515"/>
                </a:lnTo>
                <a:lnTo>
                  <a:pt x="149692" y="23751"/>
                </a:lnTo>
                <a:lnTo>
                  <a:pt x="146849" y="22184"/>
                </a:lnTo>
                <a:lnTo>
                  <a:pt x="147069" y="21139"/>
                </a:lnTo>
                <a:lnTo>
                  <a:pt x="152959" y="19979"/>
                </a:lnTo>
                <a:lnTo>
                  <a:pt x="188401" y="19326"/>
                </a:lnTo>
                <a:lnTo>
                  <a:pt x="223949" y="19132"/>
                </a:lnTo>
                <a:lnTo>
                  <a:pt x="269760" y="14017"/>
                </a:lnTo>
                <a:lnTo>
                  <a:pt x="308380" y="10856"/>
                </a:lnTo>
                <a:lnTo>
                  <a:pt x="355101" y="4863"/>
                </a:lnTo>
                <a:lnTo>
                  <a:pt x="399048" y="1441"/>
                </a:lnTo>
                <a:lnTo>
                  <a:pt x="42691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SMARTInkShape-Group483"/>
          <p:cNvGrpSpPr/>
          <p:nvPr/>
        </p:nvGrpSpPr>
        <p:grpSpPr>
          <a:xfrm>
            <a:off x="10278798" y="5381625"/>
            <a:ext cx="589228" cy="447283"/>
            <a:chOff x="10278798" y="5381625"/>
            <a:chExt cx="589228" cy="447283"/>
          </a:xfrm>
        </p:grpSpPr>
        <p:sp>
          <p:nvSpPr>
            <p:cNvPr id="232" name="SMARTInkShape-2205"/>
            <p:cNvSpPr/>
            <p:nvPr>
              <p:custDataLst>
                <p:tags r:id="rId90"/>
              </p:custDataLst>
            </p:nvPr>
          </p:nvSpPr>
          <p:spPr>
            <a:xfrm>
              <a:off x="10858500" y="57340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115" y="0"/>
                  </a:lnTo>
                  <a:lnTo>
                    <a:pt x="5090" y="10113"/>
                  </a:lnTo>
                  <a:lnTo>
                    <a:pt x="4731" y="2354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206"/>
            <p:cNvSpPr/>
            <p:nvPr>
              <p:custDataLst>
                <p:tags r:id="rId91"/>
              </p:custDataLst>
            </p:nvPr>
          </p:nvSpPr>
          <p:spPr>
            <a:xfrm>
              <a:off x="10706100" y="5810250"/>
              <a:ext cx="76201" cy="18658"/>
            </a:xfrm>
            <a:custGeom>
              <a:avLst/>
              <a:gdLst/>
              <a:ahLst/>
              <a:cxnLst/>
              <a:rect l="0" t="0" r="0" b="0"/>
              <a:pathLst>
                <a:path w="76201" h="18658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5057" y="18657"/>
                  </a:lnTo>
                  <a:lnTo>
                    <a:pt x="52165" y="727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207"/>
            <p:cNvSpPr/>
            <p:nvPr>
              <p:custDataLst>
                <p:tags r:id="rId92"/>
              </p:custDataLst>
            </p:nvPr>
          </p:nvSpPr>
          <p:spPr>
            <a:xfrm>
              <a:off x="10706100" y="5747612"/>
              <a:ext cx="57151" cy="5489"/>
            </a:xfrm>
            <a:custGeom>
              <a:avLst/>
              <a:gdLst/>
              <a:ahLst/>
              <a:cxnLst/>
              <a:rect l="0" t="0" r="0" b="0"/>
              <a:pathLst>
                <a:path w="57151" h="5489">
                  <a:moveTo>
                    <a:pt x="0" y="5488"/>
                  </a:moveTo>
                  <a:lnTo>
                    <a:pt x="0" y="5488"/>
                  </a:lnTo>
                  <a:lnTo>
                    <a:pt x="23850" y="4430"/>
                  </a:lnTo>
                  <a:lnTo>
                    <a:pt x="40698" y="0"/>
                  </a:lnTo>
                  <a:lnTo>
                    <a:pt x="571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208"/>
            <p:cNvSpPr/>
            <p:nvPr>
              <p:custDataLst>
                <p:tags r:id="rId93"/>
              </p:custDataLst>
            </p:nvPr>
          </p:nvSpPr>
          <p:spPr>
            <a:xfrm>
              <a:off x="10650273" y="5657850"/>
              <a:ext cx="8203" cy="19051"/>
            </a:xfrm>
            <a:custGeom>
              <a:avLst/>
              <a:gdLst/>
              <a:ahLst/>
              <a:cxnLst/>
              <a:rect l="0" t="0" r="0" b="0"/>
              <a:pathLst>
                <a:path w="8203" h="19051">
                  <a:moveTo>
                    <a:pt x="8202" y="19050"/>
                  </a:moveTo>
                  <a:lnTo>
                    <a:pt x="8202" y="19050"/>
                  </a:lnTo>
                  <a:lnTo>
                    <a:pt x="8202" y="13994"/>
                  </a:lnTo>
                  <a:lnTo>
                    <a:pt x="7144" y="12505"/>
                  </a:lnTo>
                  <a:lnTo>
                    <a:pt x="5378" y="11511"/>
                  </a:lnTo>
                  <a:lnTo>
                    <a:pt x="3145" y="10849"/>
                  </a:lnTo>
                  <a:lnTo>
                    <a:pt x="1656" y="9349"/>
                  </a:lnTo>
                  <a:lnTo>
                    <a:pt x="0" y="4861"/>
                  </a:lnTo>
                  <a:lnTo>
                    <a:pt x="618" y="3240"/>
                  </a:lnTo>
                  <a:lnTo>
                    <a:pt x="2088" y="2160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209"/>
            <p:cNvSpPr/>
            <p:nvPr>
              <p:custDataLst>
                <p:tags r:id="rId94"/>
              </p:custDataLst>
            </p:nvPr>
          </p:nvSpPr>
          <p:spPr>
            <a:xfrm>
              <a:off x="10648950" y="57626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2824" y="7042"/>
                  </a:lnTo>
                  <a:lnTo>
                    <a:pt x="6546" y="14772"/>
                  </a:lnTo>
                  <a:lnTo>
                    <a:pt x="8937" y="31179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210"/>
            <p:cNvSpPr/>
            <p:nvPr>
              <p:custDataLst>
                <p:tags r:id="rId95"/>
              </p:custDataLst>
            </p:nvPr>
          </p:nvSpPr>
          <p:spPr>
            <a:xfrm>
              <a:off x="10278798" y="5495925"/>
              <a:ext cx="160603" cy="18543"/>
            </a:xfrm>
            <a:custGeom>
              <a:avLst/>
              <a:gdLst/>
              <a:ahLst/>
              <a:cxnLst/>
              <a:rect l="0" t="0" r="0" b="0"/>
              <a:pathLst>
                <a:path w="160603" h="18543">
                  <a:moveTo>
                    <a:pt x="8202" y="0"/>
                  </a:moveTo>
                  <a:lnTo>
                    <a:pt x="8202" y="0"/>
                  </a:lnTo>
                  <a:lnTo>
                    <a:pt x="3145" y="5056"/>
                  </a:lnTo>
                  <a:lnTo>
                    <a:pt x="664" y="10361"/>
                  </a:lnTo>
                  <a:lnTo>
                    <a:pt x="0" y="13257"/>
                  </a:lnTo>
                  <a:lnTo>
                    <a:pt x="1675" y="15188"/>
                  </a:lnTo>
                  <a:lnTo>
                    <a:pt x="9182" y="17333"/>
                  </a:lnTo>
                  <a:lnTo>
                    <a:pt x="25308" y="18542"/>
                  </a:lnTo>
                  <a:lnTo>
                    <a:pt x="63871" y="11345"/>
                  </a:lnTo>
                  <a:lnTo>
                    <a:pt x="105981" y="2554"/>
                  </a:lnTo>
                  <a:lnTo>
                    <a:pt x="160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211"/>
            <p:cNvSpPr/>
            <p:nvPr>
              <p:custDataLst>
                <p:tags r:id="rId96"/>
              </p:custDataLst>
            </p:nvPr>
          </p:nvSpPr>
          <p:spPr>
            <a:xfrm>
              <a:off x="10306050" y="5381625"/>
              <a:ext cx="133351" cy="8643"/>
            </a:xfrm>
            <a:custGeom>
              <a:avLst/>
              <a:gdLst/>
              <a:ahLst/>
              <a:cxnLst/>
              <a:rect l="0" t="0" r="0" b="0"/>
              <a:pathLst>
                <a:path w="133351" h="864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9721" y="8642"/>
                  </a:lnTo>
                  <a:lnTo>
                    <a:pt x="31456" y="8205"/>
                  </a:lnTo>
                  <a:lnTo>
                    <a:pt x="77518" y="5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484"/>
          <p:cNvGrpSpPr/>
          <p:nvPr/>
        </p:nvGrpSpPr>
        <p:grpSpPr>
          <a:xfrm>
            <a:off x="10700841" y="5040892"/>
            <a:ext cx="1148260" cy="731259"/>
            <a:chOff x="10700841" y="5040892"/>
            <a:chExt cx="1148260" cy="731259"/>
          </a:xfrm>
        </p:grpSpPr>
        <p:sp>
          <p:nvSpPr>
            <p:cNvPr id="240" name="SMARTInkShape-2212"/>
            <p:cNvSpPr/>
            <p:nvPr>
              <p:custDataLst>
                <p:tags r:id="rId80"/>
              </p:custDataLst>
            </p:nvPr>
          </p:nvSpPr>
          <p:spPr>
            <a:xfrm>
              <a:off x="11717194" y="5638800"/>
              <a:ext cx="130362" cy="133351"/>
            </a:xfrm>
            <a:custGeom>
              <a:avLst/>
              <a:gdLst/>
              <a:ahLst/>
              <a:cxnLst/>
              <a:rect l="0" t="0" r="0" b="0"/>
              <a:pathLst>
                <a:path w="130362" h="133351">
                  <a:moveTo>
                    <a:pt x="27131" y="0"/>
                  </a:moveTo>
                  <a:lnTo>
                    <a:pt x="27131" y="0"/>
                  </a:lnTo>
                  <a:lnTo>
                    <a:pt x="27131" y="5056"/>
                  </a:lnTo>
                  <a:lnTo>
                    <a:pt x="24307" y="10361"/>
                  </a:lnTo>
                  <a:lnTo>
                    <a:pt x="20585" y="16247"/>
                  </a:lnTo>
                  <a:lnTo>
                    <a:pt x="18929" y="22390"/>
                  </a:lnTo>
                  <a:lnTo>
                    <a:pt x="12666" y="67805"/>
                  </a:lnTo>
                  <a:lnTo>
                    <a:pt x="7929" y="89789"/>
                  </a:lnTo>
                  <a:lnTo>
                    <a:pt x="3428" y="97409"/>
                  </a:lnTo>
                  <a:lnTo>
                    <a:pt x="1803" y="98806"/>
                  </a:lnTo>
                  <a:lnTo>
                    <a:pt x="721" y="98679"/>
                  </a:lnTo>
                  <a:lnTo>
                    <a:pt x="0" y="97536"/>
                  </a:lnTo>
                  <a:lnTo>
                    <a:pt x="6446" y="73947"/>
                  </a:lnTo>
                  <a:lnTo>
                    <a:pt x="15944" y="54248"/>
                  </a:lnTo>
                  <a:lnTo>
                    <a:pt x="31938" y="31451"/>
                  </a:lnTo>
                  <a:lnTo>
                    <a:pt x="33511" y="27318"/>
                  </a:lnTo>
                  <a:lnTo>
                    <a:pt x="40901" y="19903"/>
                  </a:lnTo>
                  <a:lnTo>
                    <a:pt x="59786" y="9777"/>
                  </a:lnTo>
                  <a:lnTo>
                    <a:pt x="67951" y="6519"/>
                  </a:lnTo>
                  <a:lnTo>
                    <a:pt x="82666" y="5719"/>
                  </a:lnTo>
                  <a:lnTo>
                    <a:pt x="89556" y="6988"/>
                  </a:lnTo>
                  <a:lnTo>
                    <a:pt x="109362" y="18886"/>
                  </a:lnTo>
                  <a:lnTo>
                    <a:pt x="123580" y="30761"/>
                  </a:lnTo>
                  <a:lnTo>
                    <a:pt x="128206" y="46127"/>
                  </a:lnTo>
                  <a:lnTo>
                    <a:pt x="130361" y="88507"/>
                  </a:lnTo>
                  <a:lnTo>
                    <a:pt x="124158" y="113007"/>
                  </a:lnTo>
                  <a:lnTo>
                    <a:pt x="11285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213"/>
            <p:cNvSpPr/>
            <p:nvPr>
              <p:custDataLst>
                <p:tags r:id="rId81"/>
              </p:custDataLst>
            </p:nvPr>
          </p:nvSpPr>
          <p:spPr>
            <a:xfrm>
              <a:off x="11649466" y="5505450"/>
              <a:ext cx="199635" cy="17611"/>
            </a:xfrm>
            <a:custGeom>
              <a:avLst/>
              <a:gdLst/>
              <a:ahLst/>
              <a:cxnLst/>
              <a:rect l="0" t="0" r="0" b="0"/>
              <a:pathLst>
                <a:path w="199635" h="17611">
                  <a:moveTo>
                    <a:pt x="9134" y="0"/>
                  </a:moveTo>
                  <a:lnTo>
                    <a:pt x="9134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1987" y="15810"/>
                  </a:lnTo>
                  <a:lnTo>
                    <a:pt x="9839" y="17610"/>
                  </a:lnTo>
                  <a:lnTo>
                    <a:pt x="47334" y="12219"/>
                  </a:lnTo>
                  <a:lnTo>
                    <a:pt x="84188" y="10323"/>
                  </a:lnTo>
                  <a:lnTo>
                    <a:pt x="123918" y="9762"/>
                  </a:lnTo>
                  <a:lnTo>
                    <a:pt x="1996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214"/>
            <p:cNvSpPr/>
            <p:nvPr>
              <p:custDataLst>
                <p:tags r:id="rId82"/>
              </p:custDataLst>
            </p:nvPr>
          </p:nvSpPr>
          <p:spPr>
            <a:xfrm>
              <a:off x="11734800" y="5249599"/>
              <a:ext cx="9526" cy="198702"/>
            </a:xfrm>
            <a:custGeom>
              <a:avLst/>
              <a:gdLst/>
              <a:ahLst/>
              <a:cxnLst/>
              <a:rect l="0" t="0" r="0" b="0"/>
              <a:pathLst>
                <a:path w="9526" h="1987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0476"/>
                  </a:lnTo>
                  <a:lnTo>
                    <a:pt x="9525" y="82937"/>
                  </a:lnTo>
                  <a:lnTo>
                    <a:pt x="4467" y="127268"/>
                  </a:lnTo>
                  <a:lnTo>
                    <a:pt x="391" y="172355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215"/>
            <p:cNvSpPr/>
            <p:nvPr>
              <p:custDataLst>
                <p:tags r:id="rId83"/>
              </p:custDataLst>
            </p:nvPr>
          </p:nvSpPr>
          <p:spPr>
            <a:xfrm>
              <a:off x="11506200" y="5476875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216"/>
            <p:cNvSpPr/>
            <p:nvPr>
              <p:custDataLst>
                <p:tags r:id="rId84"/>
              </p:custDataLst>
            </p:nvPr>
          </p:nvSpPr>
          <p:spPr>
            <a:xfrm>
              <a:off x="11363752" y="5368636"/>
              <a:ext cx="18624" cy="31880"/>
            </a:xfrm>
            <a:custGeom>
              <a:avLst/>
              <a:gdLst/>
              <a:ahLst/>
              <a:cxnLst/>
              <a:rect l="0" t="0" r="0" b="0"/>
              <a:pathLst>
                <a:path w="18624" h="31880">
                  <a:moveTo>
                    <a:pt x="18623" y="22514"/>
                  </a:moveTo>
                  <a:lnTo>
                    <a:pt x="18623" y="22514"/>
                  </a:lnTo>
                  <a:lnTo>
                    <a:pt x="13566" y="17458"/>
                  </a:lnTo>
                  <a:lnTo>
                    <a:pt x="11085" y="12153"/>
                  </a:lnTo>
                  <a:lnTo>
                    <a:pt x="10421" y="9257"/>
                  </a:lnTo>
                  <a:lnTo>
                    <a:pt x="8921" y="7326"/>
                  </a:lnTo>
                  <a:lnTo>
                    <a:pt x="4432" y="5181"/>
                  </a:lnTo>
                  <a:lnTo>
                    <a:pt x="2813" y="5667"/>
                  </a:lnTo>
                  <a:lnTo>
                    <a:pt x="1734" y="7049"/>
                  </a:lnTo>
                  <a:lnTo>
                    <a:pt x="533" y="11408"/>
                  </a:lnTo>
                  <a:lnTo>
                    <a:pt x="0" y="16872"/>
                  </a:lnTo>
                  <a:lnTo>
                    <a:pt x="2584" y="22829"/>
                  </a:lnTo>
                  <a:lnTo>
                    <a:pt x="8717" y="31500"/>
                  </a:lnTo>
                  <a:lnTo>
                    <a:pt x="14043" y="31879"/>
                  </a:lnTo>
                  <a:lnTo>
                    <a:pt x="15570" y="30874"/>
                  </a:lnTo>
                  <a:lnTo>
                    <a:pt x="16587" y="29146"/>
                  </a:lnTo>
                  <a:lnTo>
                    <a:pt x="17718" y="23345"/>
                  </a:lnTo>
                  <a:lnTo>
                    <a:pt x="18545" y="0"/>
                  </a:lnTo>
                  <a:lnTo>
                    <a:pt x="18570" y="97"/>
                  </a:lnTo>
                  <a:lnTo>
                    <a:pt x="18623" y="3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217"/>
            <p:cNvSpPr/>
            <p:nvPr>
              <p:custDataLst>
                <p:tags r:id="rId85"/>
              </p:custDataLst>
            </p:nvPr>
          </p:nvSpPr>
          <p:spPr>
            <a:xfrm>
              <a:off x="11353800" y="5505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41941"/>
                  </a:lnTo>
                  <a:lnTo>
                    <a:pt x="8467" y="594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218"/>
            <p:cNvSpPr/>
            <p:nvPr>
              <p:custDataLst>
                <p:tags r:id="rId86"/>
              </p:custDataLst>
            </p:nvPr>
          </p:nvSpPr>
          <p:spPr>
            <a:xfrm>
              <a:off x="11144250" y="5271362"/>
              <a:ext cx="161926" cy="234089"/>
            </a:xfrm>
            <a:custGeom>
              <a:avLst/>
              <a:gdLst/>
              <a:ahLst/>
              <a:cxnLst/>
              <a:rect l="0" t="0" r="0" b="0"/>
              <a:pathLst>
                <a:path w="161926" h="234089">
                  <a:moveTo>
                    <a:pt x="161925" y="5488"/>
                  </a:moveTo>
                  <a:lnTo>
                    <a:pt x="161925" y="5488"/>
                  </a:lnTo>
                  <a:lnTo>
                    <a:pt x="156868" y="432"/>
                  </a:lnTo>
                  <a:lnTo>
                    <a:pt x="154319" y="0"/>
                  </a:lnTo>
                  <a:lnTo>
                    <a:pt x="151564" y="772"/>
                  </a:lnTo>
                  <a:lnTo>
                    <a:pt x="139536" y="9613"/>
                  </a:lnTo>
                  <a:lnTo>
                    <a:pt x="110918" y="52678"/>
                  </a:lnTo>
                  <a:lnTo>
                    <a:pt x="78359" y="99191"/>
                  </a:lnTo>
                  <a:lnTo>
                    <a:pt x="53005" y="146434"/>
                  </a:lnTo>
                  <a:lnTo>
                    <a:pt x="22098" y="190677"/>
                  </a:lnTo>
                  <a:lnTo>
                    <a:pt x="5462" y="216733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219"/>
            <p:cNvSpPr/>
            <p:nvPr>
              <p:custDataLst>
                <p:tags r:id="rId87"/>
              </p:custDataLst>
            </p:nvPr>
          </p:nvSpPr>
          <p:spPr>
            <a:xfrm>
              <a:off x="11134725" y="5287699"/>
              <a:ext cx="123826" cy="208227"/>
            </a:xfrm>
            <a:custGeom>
              <a:avLst/>
              <a:gdLst/>
              <a:ahLst/>
              <a:cxnLst/>
              <a:rect l="0" t="0" r="0" b="0"/>
              <a:pathLst>
                <a:path w="123826" h="2082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16247" y="16059"/>
                  </a:lnTo>
                  <a:lnTo>
                    <a:pt x="49489" y="62359"/>
                  </a:lnTo>
                  <a:lnTo>
                    <a:pt x="70845" y="101763"/>
                  </a:lnTo>
                  <a:lnTo>
                    <a:pt x="96674" y="145797"/>
                  </a:lnTo>
                  <a:lnTo>
                    <a:pt x="119490" y="191170"/>
                  </a:lnTo>
                  <a:lnTo>
                    <a:pt x="123825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220"/>
            <p:cNvSpPr/>
            <p:nvPr>
              <p:custDataLst>
                <p:tags r:id="rId88"/>
              </p:custDataLst>
            </p:nvPr>
          </p:nvSpPr>
          <p:spPr>
            <a:xfrm>
              <a:off x="10801350" y="5040892"/>
              <a:ext cx="95251" cy="100457"/>
            </a:xfrm>
            <a:custGeom>
              <a:avLst/>
              <a:gdLst/>
              <a:ahLst/>
              <a:cxnLst/>
              <a:rect l="0" t="0" r="0" b="0"/>
              <a:pathLst>
                <a:path w="95251" h="100457">
                  <a:moveTo>
                    <a:pt x="0" y="26408"/>
                  </a:moveTo>
                  <a:lnTo>
                    <a:pt x="0" y="26408"/>
                  </a:lnTo>
                  <a:lnTo>
                    <a:pt x="0" y="21352"/>
                  </a:lnTo>
                  <a:lnTo>
                    <a:pt x="0" y="66837"/>
                  </a:lnTo>
                  <a:lnTo>
                    <a:pt x="0" y="100456"/>
                  </a:lnTo>
                  <a:lnTo>
                    <a:pt x="1058" y="72085"/>
                  </a:lnTo>
                  <a:lnTo>
                    <a:pt x="15187" y="27378"/>
                  </a:lnTo>
                  <a:lnTo>
                    <a:pt x="17335" y="16962"/>
                  </a:lnTo>
                  <a:lnTo>
                    <a:pt x="23931" y="8804"/>
                  </a:lnTo>
                  <a:lnTo>
                    <a:pt x="28653" y="5147"/>
                  </a:lnTo>
                  <a:lnTo>
                    <a:pt x="39547" y="1084"/>
                  </a:lnTo>
                  <a:lnTo>
                    <a:pt x="45414" y="0"/>
                  </a:lnTo>
                  <a:lnTo>
                    <a:pt x="57579" y="1619"/>
                  </a:lnTo>
                  <a:lnTo>
                    <a:pt x="63785" y="3532"/>
                  </a:lnTo>
                  <a:lnTo>
                    <a:pt x="73506" y="11302"/>
                  </a:lnTo>
                  <a:lnTo>
                    <a:pt x="80294" y="21811"/>
                  </a:lnTo>
                  <a:lnTo>
                    <a:pt x="95250" y="9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221"/>
            <p:cNvSpPr/>
            <p:nvPr>
              <p:custDataLst>
                <p:tags r:id="rId89"/>
              </p:custDataLst>
            </p:nvPr>
          </p:nvSpPr>
          <p:spPr>
            <a:xfrm>
              <a:off x="10700841" y="5229341"/>
              <a:ext cx="338127" cy="333260"/>
            </a:xfrm>
            <a:custGeom>
              <a:avLst/>
              <a:gdLst/>
              <a:ahLst/>
              <a:cxnLst/>
              <a:rect l="0" t="0" r="0" b="0"/>
              <a:pathLst>
                <a:path w="338127" h="333260">
                  <a:moveTo>
                    <a:pt x="319584" y="9409"/>
                  </a:moveTo>
                  <a:lnTo>
                    <a:pt x="319584" y="9409"/>
                  </a:lnTo>
                  <a:lnTo>
                    <a:pt x="324641" y="9409"/>
                  </a:lnTo>
                  <a:lnTo>
                    <a:pt x="329945" y="6587"/>
                  </a:lnTo>
                  <a:lnTo>
                    <a:pt x="338126" y="276"/>
                  </a:lnTo>
                  <a:lnTo>
                    <a:pt x="333427" y="0"/>
                  </a:lnTo>
                  <a:lnTo>
                    <a:pt x="288206" y="16138"/>
                  </a:lnTo>
                  <a:lnTo>
                    <a:pt x="247848" y="28534"/>
                  </a:lnTo>
                  <a:lnTo>
                    <a:pt x="203697" y="46230"/>
                  </a:lnTo>
                  <a:lnTo>
                    <a:pt x="159226" y="62504"/>
                  </a:lnTo>
                  <a:lnTo>
                    <a:pt x="125513" y="75909"/>
                  </a:lnTo>
                  <a:lnTo>
                    <a:pt x="116913" y="82357"/>
                  </a:lnTo>
                  <a:lnTo>
                    <a:pt x="113091" y="88750"/>
                  </a:lnTo>
                  <a:lnTo>
                    <a:pt x="114189" y="91936"/>
                  </a:lnTo>
                  <a:lnTo>
                    <a:pt x="126905" y="102535"/>
                  </a:lnTo>
                  <a:lnTo>
                    <a:pt x="168151" y="125559"/>
                  </a:lnTo>
                  <a:lnTo>
                    <a:pt x="212115" y="142584"/>
                  </a:lnTo>
                  <a:lnTo>
                    <a:pt x="219363" y="145818"/>
                  </a:lnTo>
                  <a:lnTo>
                    <a:pt x="222077" y="150090"/>
                  </a:lnTo>
                  <a:lnTo>
                    <a:pt x="221771" y="155055"/>
                  </a:lnTo>
                  <a:lnTo>
                    <a:pt x="214049" y="169333"/>
                  </a:lnTo>
                  <a:lnTo>
                    <a:pt x="211128" y="173175"/>
                  </a:lnTo>
                  <a:lnTo>
                    <a:pt x="164610" y="200569"/>
                  </a:lnTo>
                  <a:lnTo>
                    <a:pt x="125987" y="220383"/>
                  </a:lnTo>
                  <a:lnTo>
                    <a:pt x="89479" y="236197"/>
                  </a:lnTo>
                  <a:lnTo>
                    <a:pt x="42429" y="259225"/>
                  </a:lnTo>
                  <a:lnTo>
                    <a:pt x="24954" y="271780"/>
                  </a:lnTo>
                  <a:lnTo>
                    <a:pt x="5333" y="294582"/>
                  </a:lnTo>
                  <a:lnTo>
                    <a:pt x="0" y="304781"/>
                  </a:lnTo>
                  <a:lnTo>
                    <a:pt x="1753" y="308981"/>
                  </a:lnTo>
                  <a:lnTo>
                    <a:pt x="12168" y="316471"/>
                  </a:lnTo>
                  <a:lnTo>
                    <a:pt x="51269" y="322300"/>
                  </a:lnTo>
                  <a:lnTo>
                    <a:pt x="84157" y="322250"/>
                  </a:lnTo>
                  <a:lnTo>
                    <a:pt x="115466" y="318488"/>
                  </a:lnTo>
                  <a:lnTo>
                    <a:pt x="150549" y="318934"/>
                  </a:lnTo>
                  <a:lnTo>
                    <a:pt x="194710" y="322312"/>
                  </a:lnTo>
                  <a:lnTo>
                    <a:pt x="238708" y="323453"/>
                  </a:lnTo>
                  <a:lnTo>
                    <a:pt x="271899" y="324737"/>
                  </a:lnTo>
                  <a:lnTo>
                    <a:pt x="291009" y="33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485"/>
          <p:cNvGrpSpPr/>
          <p:nvPr/>
        </p:nvGrpSpPr>
        <p:grpSpPr>
          <a:xfrm>
            <a:off x="10431198" y="6172200"/>
            <a:ext cx="1692202" cy="454776"/>
            <a:chOff x="10431198" y="6172200"/>
            <a:chExt cx="1692202" cy="454776"/>
          </a:xfrm>
        </p:grpSpPr>
        <p:sp>
          <p:nvSpPr>
            <p:cNvPr id="251" name="SMARTInkShape-2222"/>
            <p:cNvSpPr/>
            <p:nvPr>
              <p:custDataLst>
                <p:tags r:id="rId65"/>
              </p:custDataLst>
            </p:nvPr>
          </p:nvSpPr>
          <p:spPr>
            <a:xfrm>
              <a:off x="11944741" y="6172200"/>
              <a:ext cx="142485" cy="17717"/>
            </a:xfrm>
            <a:custGeom>
              <a:avLst/>
              <a:gdLst/>
              <a:ahLst/>
              <a:cxnLst/>
              <a:rect l="0" t="0" r="0" b="0"/>
              <a:pathLst>
                <a:path w="142485" h="17717">
                  <a:moveTo>
                    <a:pt x="9134" y="0"/>
                  </a:moveTo>
                  <a:lnTo>
                    <a:pt x="9134" y="0"/>
                  </a:lnTo>
                  <a:lnTo>
                    <a:pt x="932" y="0"/>
                  </a:lnTo>
                  <a:lnTo>
                    <a:pt x="492" y="1058"/>
                  </a:lnTo>
                  <a:lnTo>
                    <a:pt x="0" y="5056"/>
                  </a:lnTo>
                  <a:lnTo>
                    <a:pt x="1987" y="6545"/>
                  </a:lnTo>
                  <a:lnTo>
                    <a:pt x="15953" y="8642"/>
                  </a:lnTo>
                  <a:lnTo>
                    <a:pt x="62713" y="9409"/>
                  </a:lnTo>
                  <a:lnTo>
                    <a:pt x="108108" y="16049"/>
                  </a:lnTo>
                  <a:lnTo>
                    <a:pt x="121209" y="17716"/>
                  </a:lnTo>
                  <a:lnTo>
                    <a:pt x="14248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223"/>
            <p:cNvSpPr/>
            <p:nvPr>
              <p:custDataLst>
                <p:tags r:id="rId66"/>
              </p:custDataLst>
            </p:nvPr>
          </p:nvSpPr>
          <p:spPr>
            <a:xfrm>
              <a:off x="11934825" y="62865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47342" y="5056"/>
                  </a:lnTo>
                  <a:lnTo>
                    <a:pt x="144862" y="10361"/>
                  </a:lnTo>
                  <a:lnTo>
                    <a:pt x="144198" y="13257"/>
                  </a:lnTo>
                  <a:lnTo>
                    <a:pt x="138209" y="22390"/>
                  </a:lnTo>
                  <a:lnTo>
                    <a:pt x="107261" y="64661"/>
                  </a:lnTo>
                  <a:lnTo>
                    <a:pt x="74213" y="111212"/>
                  </a:lnTo>
                  <a:lnTo>
                    <a:pt x="66852" y="126686"/>
                  </a:lnTo>
                  <a:lnTo>
                    <a:pt x="37457" y="171827"/>
                  </a:lnTo>
                  <a:lnTo>
                    <a:pt x="13906" y="217687"/>
                  </a:lnTo>
                  <a:lnTo>
                    <a:pt x="11470" y="223750"/>
                  </a:lnTo>
                  <a:lnTo>
                    <a:pt x="9764" y="22536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224"/>
            <p:cNvSpPr/>
            <p:nvPr>
              <p:custDataLst>
                <p:tags r:id="rId67"/>
              </p:custDataLst>
            </p:nvPr>
          </p:nvSpPr>
          <p:spPr>
            <a:xfrm>
              <a:off x="12002008" y="6257925"/>
              <a:ext cx="121392" cy="221765"/>
            </a:xfrm>
            <a:custGeom>
              <a:avLst/>
              <a:gdLst/>
              <a:ahLst/>
              <a:cxnLst/>
              <a:rect l="0" t="0" r="0" b="0"/>
              <a:pathLst>
                <a:path w="121392" h="221765">
                  <a:moveTo>
                    <a:pt x="18542" y="0"/>
                  </a:moveTo>
                  <a:lnTo>
                    <a:pt x="18542" y="0"/>
                  </a:lnTo>
                  <a:lnTo>
                    <a:pt x="1210" y="0"/>
                  </a:lnTo>
                  <a:lnTo>
                    <a:pt x="0" y="10113"/>
                  </a:lnTo>
                  <a:lnTo>
                    <a:pt x="2540" y="17900"/>
                  </a:lnTo>
                  <a:lnTo>
                    <a:pt x="29171" y="58722"/>
                  </a:lnTo>
                  <a:lnTo>
                    <a:pt x="58725" y="99360"/>
                  </a:lnTo>
                  <a:lnTo>
                    <a:pt x="87608" y="142358"/>
                  </a:lnTo>
                  <a:lnTo>
                    <a:pt x="106921" y="182370"/>
                  </a:lnTo>
                  <a:lnTo>
                    <a:pt x="121391" y="219934"/>
                  </a:lnTo>
                  <a:lnTo>
                    <a:pt x="120974" y="221764"/>
                  </a:lnTo>
                  <a:lnTo>
                    <a:pt x="11379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225"/>
            <p:cNvSpPr/>
            <p:nvPr>
              <p:custDataLst>
                <p:tags r:id="rId68"/>
              </p:custDataLst>
            </p:nvPr>
          </p:nvSpPr>
          <p:spPr>
            <a:xfrm>
              <a:off x="11739267" y="6438900"/>
              <a:ext cx="100309" cy="9526"/>
            </a:xfrm>
            <a:custGeom>
              <a:avLst/>
              <a:gdLst/>
              <a:ahLst/>
              <a:cxnLst/>
              <a:rect l="0" t="0" r="0" b="0"/>
              <a:pathLst>
                <a:path w="100309" h="9526">
                  <a:moveTo>
                    <a:pt x="5058" y="0"/>
                  </a:moveTo>
                  <a:lnTo>
                    <a:pt x="5058" y="0"/>
                  </a:lnTo>
                  <a:lnTo>
                    <a:pt x="5058" y="5056"/>
                  </a:lnTo>
                  <a:lnTo>
                    <a:pt x="4000" y="6545"/>
                  </a:lnTo>
                  <a:lnTo>
                    <a:pt x="2234" y="7539"/>
                  </a:lnTo>
                  <a:lnTo>
                    <a:pt x="0" y="8201"/>
                  </a:lnTo>
                  <a:lnTo>
                    <a:pt x="628" y="8642"/>
                  </a:lnTo>
                  <a:lnTo>
                    <a:pt x="46767" y="9509"/>
                  </a:lnTo>
                  <a:lnTo>
                    <a:pt x="1003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226"/>
            <p:cNvSpPr/>
            <p:nvPr>
              <p:custDataLst>
                <p:tags r:id="rId69"/>
              </p:custDataLst>
            </p:nvPr>
          </p:nvSpPr>
          <p:spPr>
            <a:xfrm>
              <a:off x="11725275" y="6381750"/>
              <a:ext cx="123826" cy="8202"/>
            </a:xfrm>
            <a:custGeom>
              <a:avLst/>
              <a:gdLst/>
              <a:ahLst/>
              <a:cxnLst/>
              <a:rect l="0" t="0" r="0" b="0"/>
              <a:pathLst>
                <a:path w="123826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5058" y="8201"/>
                  </a:lnTo>
                  <a:lnTo>
                    <a:pt x="45761" y="1208"/>
                  </a:lnTo>
                  <a:lnTo>
                    <a:pt x="87465" y="15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227"/>
            <p:cNvSpPr/>
            <p:nvPr>
              <p:custDataLst>
                <p:tags r:id="rId70"/>
              </p:custDataLst>
            </p:nvPr>
          </p:nvSpPr>
          <p:spPr>
            <a:xfrm>
              <a:off x="11564673" y="6276975"/>
              <a:ext cx="17326" cy="37548"/>
            </a:xfrm>
            <a:custGeom>
              <a:avLst/>
              <a:gdLst/>
              <a:ahLst/>
              <a:cxnLst/>
              <a:rect l="0" t="0" r="0" b="0"/>
              <a:pathLst>
                <a:path w="17326" h="37548">
                  <a:moveTo>
                    <a:pt x="8202" y="0"/>
                  </a:moveTo>
                  <a:lnTo>
                    <a:pt x="8202" y="0"/>
                  </a:lnTo>
                  <a:lnTo>
                    <a:pt x="3144" y="5056"/>
                  </a:lnTo>
                  <a:lnTo>
                    <a:pt x="664" y="10361"/>
                  </a:lnTo>
                  <a:lnTo>
                    <a:pt x="0" y="13257"/>
                  </a:lnTo>
                  <a:lnTo>
                    <a:pt x="618" y="16247"/>
                  </a:lnTo>
                  <a:lnTo>
                    <a:pt x="6390" y="28648"/>
                  </a:lnTo>
                  <a:lnTo>
                    <a:pt x="7845" y="36232"/>
                  </a:lnTo>
                  <a:lnTo>
                    <a:pt x="9021" y="36855"/>
                  </a:lnTo>
                  <a:lnTo>
                    <a:pt x="13151" y="37547"/>
                  </a:lnTo>
                  <a:lnTo>
                    <a:pt x="14677" y="36673"/>
                  </a:lnTo>
                  <a:lnTo>
                    <a:pt x="15695" y="35032"/>
                  </a:lnTo>
                  <a:lnTo>
                    <a:pt x="16824" y="29328"/>
                  </a:lnTo>
                  <a:lnTo>
                    <a:pt x="17325" y="1973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228"/>
            <p:cNvSpPr/>
            <p:nvPr>
              <p:custDataLst>
                <p:tags r:id="rId71"/>
              </p:custDataLst>
            </p:nvPr>
          </p:nvSpPr>
          <p:spPr>
            <a:xfrm>
              <a:off x="11563350" y="6381750"/>
              <a:ext cx="15014" cy="76201"/>
            </a:xfrm>
            <a:custGeom>
              <a:avLst/>
              <a:gdLst/>
              <a:ahLst/>
              <a:cxnLst/>
              <a:rect l="0" t="0" r="0" b="0"/>
              <a:pathLst>
                <a:path w="15014" h="76201">
                  <a:moveTo>
                    <a:pt x="9525" y="0"/>
                  </a:moveTo>
                  <a:lnTo>
                    <a:pt x="9525" y="0"/>
                  </a:lnTo>
                  <a:lnTo>
                    <a:pt x="14583" y="0"/>
                  </a:lnTo>
                  <a:lnTo>
                    <a:pt x="15013" y="1058"/>
                  </a:lnTo>
                  <a:lnTo>
                    <a:pt x="11621" y="8662"/>
                  </a:lnTo>
                  <a:lnTo>
                    <a:pt x="8521" y="528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229"/>
            <p:cNvSpPr/>
            <p:nvPr>
              <p:custDataLst>
                <p:tags r:id="rId72"/>
              </p:custDataLst>
            </p:nvPr>
          </p:nvSpPr>
          <p:spPr>
            <a:xfrm>
              <a:off x="11353800" y="6229350"/>
              <a:ext cx="171451" cy="238126"/>
            </a:xfrm>
            <a:custGeom>
              <a:avLst/>
              <a:gdLst/>
              <a:ahLst/>
              <a:cxnLst/>
              <a:rect l="0" t="0" r="0" b="0"/>
              <a:pathLst>
                <a:path w="171451" h="238126">
                  <a:moveTo>
                    <a:pt x="171450" y="0"/>
                  </a:moveTo>
                  <a:lnTo>
                    <a:pt x="171450" y="0"/>
                  </a:lnTo>
                  <a:lnTo>
                    <a:pt x="166393" y="0"/>
                  </a:lnTo>
                  <a:lnTo>
                    <a:pt x="141052" y="15209"/>
                  </a:lnTo>
                  <a:lnTo>
                    <a:pt x="113185" y="39723"/>
                  </a:lnTo>
                  <a:lnTo>
                    <a:pt x="91229" y="76481"/>
                  </a:lnTo>
                  <a:lnTo>
                    <a:pt x="65270" y="121811"/>
                  </a:lnTo>
                  <a:lnTo>
                    <a:pt x="38059" y="160429"/>
                  </a:lnTo>
                  <a:lnTo>
                    <a:pt x="25152" y="188999"/>
                  </a:lnTo>
                  <a:lnTo>
                    <a:pt x="14798" y="22480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230"/>
            <p:cNvSpPr/>
            <p:nvPr>
              <p:custDataLst>
                <p:tags r:id="rId73"/>
              </p:custDataLst>
            </p:nvPr>
          </p:nvSpPr>
          <p:spPr>
            <a:xfrm>
              <a:off x="11325225" y="6238875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50768" y="41832"/>
                  </a:lnTo>
                  <a:lnTo>
                    <a:pt x="93026" y="83535"/>
                  </a:lnTo>
                  <a:lnTo>
                    <a:pt x="130035" y="127058"/>
                  </a:lnTo>
                  <a:lnTo>
                    <a:pt x="171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231"/>
            <p:cNvSpPr/>
            <p:nvPr>
              <p:custDataLst>
                <p:tags r:id="rId74"/>
              </p:custDataLst>
            </p:nvPr>
          </p:nvSpPr>
          <p:spPr>
            <a:xfrm>
              <a:off x="11079779" y="6219941"/>
              <a:ext cx="178772" cy="218857"/>
            </a:xfrm>
            <a:custGeom>
              <a:avLst/>
              <a:gdLst/>
              <a:ahLst/>
              <a:cxnLst/>
              <a:rect l="0" t="0" r="0" b="0"/>
              <a:pathLst>
                <a:path w="178772" h="218857">
                  <a:moveTo>
                    <a:pt x="159721" y="9409"/>
                  </a:moveTo>
                  <a:lnTo>
                    <a:pt x="159721" y="9409"/>
                  </a:lnTo>
                  <a:lnTo>
                    <a:pt x="159721" y="1208"/>
                  </a:lnTo>
                  <a:lnTo>
                    <a:pt x="160779" y="767"/>
                  </a:lnTo>
                  <a:lnTo>
                    <a:pt x="167923" y="0"/>
                  </a:lnTo>
                  <a:lnTo>
                    <a:pt x="163797" y="4974"/>
                  </a:lnTo>
                  <a:lnTo>
                    <a:pt x="124107" y="33251"/>
                  </a:lnTo>
                  <a:lnTo>
                    <a:pt x="82067" y="58291"/>
                  </a:lnTo>
                  <a:lnTo>
                    <a:pt x="60159" y="70812"/>
                  </a:lnTo>
                  <a:lnTo>
                    <a:pt x="49855" y="75857"/>
                  </a:lnTo>
                  <a:lnTo>
                    <a:pt x="24825" y="97234"/>
                  </a:lnTo>
                  <a:lnTo>
                    <a:pt x="23224" y="100767"/>
                  </a:lnTo>
                  <a:lnTo>
                    <a:pt x="23215" y="104182"/>
                  </a:lnTo>
                  <a:lnTo>
                    <a:pt x="24266" y="107516"/>
                  </a:lnTo>
                  <a:lnTo>
                    <a:pt x="61894" y="131206"/>
                  </a:lnTo>
                  <a:lnTo>
                    <a:pt x="77084" y="137624"/>
                  </a:lnTo>
                  <a:lnTo>
                    <a:pt x="107061" y="144567"/>
                  </a:lnTo>
                  <a:lnTo>
                    <a:pt x="111914" y="147140"/>
                  </a:lnTo>
                  <a:lnTo>
                    <a:pt x="113033" y="149912"/>
                  </a:lnTo>
                  <a:lnTo>
                    <a:pt x="111662" y="152820"/>
                  </a:lnTo>
                  <a:lnTo>
                    <a:pt x="108632" y="155816"/>
                  </a:lnTo>
                  <a:lnTo>
                    <a:pt x="63330" y="174541"/>
                  </a:lnTo>
                  <a:lnTo>
                    <a:pt x="22340" y="190388"/>
                  </a:lnTo>
                  <a:lnTo>
                    <a:pt x="12938" y="195677"/>
                  </a:lnTo>
                  <a:lnTo>
                    <a:pt x="5231" y="198028"/>
                  </a:lnTo>
                  <a:lnTo>
                    <a:pt x="2754" y="199713"/>
                  </a:lnTo>
                  <a:lnTo>
                    <a:pt x="1101" y="201895"/>
                  </a:lnTo>
                  <a:lnTo>
                    <a:pt x="0" y="204408"/>
                  </a:lnTo>
                  <a:lnTo>
                    <a:pt x="1383" y="207142"/>
                  </a:lnTo>
                  <a:lnTo>
                    <a:pt x="8561" y="213002"/>
                  </a:lnTo>
                  <a:lnTo>
                    <a:pt x="29561" y="217194"/>
                  </a:lnTo>
                  <a:lnTo>
                    <a:pt x="66005" y="218436"/>
                  </a:lnTo>
                  <a:lnTo>
                    <a:pt x="111576" y="218856"/>
                  </a:lnTo>
                  <a:lnTo>
                    <a:pt x="178771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232"/>
            <p:cNvSpPr/>
            <p:nvPr>
              <p:custDataLst>
                <p:tags r:id="rId75"/>
              </p:custDataLst>
            </p:nvPr>
          </p:nvSpPr>
          <p:spPr>
            <a:xfrm>
              <a:off x="10772896" y="6524625"/>
              <a:ext cx="133230" cy="102351"/>
            </a:xfrm>
            <a:custGeom>
              <a:avLst/>
              <a:gdLst/>
              <a:ahLst/>
              <a:cxnLst/>
              <a:rect l="0" t="0" r="0" b="0"/>
              <a:pathLst>
                <a:path w="133230" h="102351">
                  <a:moveTo>
                    <a:pt x="37979" y="0"/>
                  </a:moveTo>
                  <a:lnTo>
                    <a:pt x="37979" y="0"/>
                  </a:lnTo>
                  <a:lnTo>
                    <a:pt x="24722" y="21458"/>
                  </a:lnTo>
                  <a:lnTo>
                    <a:pt x="15590" y="31523"/>
                  </a:lnTo>
                  <a:lnTo>
                    <a:pt x="12153" y="40822"/>
                  </a:lnTo>
                  <a:lnTo>
                    <a:pt x="2966" y="87947"/>
                  </a:lnTo>
                  <a:lnTo>
                    <a:pt x="286" y="102350"/>
                  </a:lnTo>
                  <a:lnTo>
                    <a:pt x="150" y="102100"/>
                  </a:lnTo>
                  <a:lnTo>
                    <a:pt x="0" y="98999"/>
                  </a:lnTo>
                  <a:lnTo>
                    <a:pt x="2756" y="94094"/>
                  </a:lnTo>
                  <a:lnTo>
                    <a:pt x="7507" y="86270"/>
                  </a:lnTo>
                  <a:lnTo>
                    <a:pt x="23812" y="45949"/>
                  </a:lnTo>
                  <a:lnTo>
                    <a:pt x="50407" y="8134"/>
                  </a:lnTo>
                  <a:lnTo>
                    <a:pt x="53672" y="6480"/>
                  </a:lnTo>
                  <a:lnTo>
                    <a:pt x="56908" y="6437"/>
                  </a:lnTo>
                  <a:lnTo>
                    <a:pt x="60123" y="7466"/>
                  </a:lnTo>
                  <a:lnTo>
                    <a:pt x="104158" y="41898"/>
                  </a:lnTo>
                  <a:lnTo>
                    <a:pt x="125978" y="73107"/>
                  </a:lnTo>
                  <a:lnTo>
                    <a:pt x="13322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233"/>
            <p:cNvSpPr/>
            <p:nvPr>
              <p:custDataLst>
                <p:tags r:id="rId76"/>
              </p:custDataLst>
            </p:nvPr>
          </p:nvSpPr>
          <p:spPr>
            <a:xfrm>
              <a:off x="10718274" y="6448425"/>
              <a:ext cx="197377" cy="9526"/>
            </a:xfrm>
            <a:custGeom>
              <a:avLst/>
              <a:gdLst/>
              <a:ahLst/>
              <a:cxnLst/>
              <a:rect l="0" t="0" r="0" b="0"/>
              <a:pathLst>
                <a:path w="197377" h="9526">
                  <a:moveTo>
                    <a:pt x="16401" y="0"/>
                  </a:moveTo>
                  <a:lnTo>
                    <a:pt x="16401" y="0"/>
                  </a:lnTo>
                  <a:lnTo>
                    <a:pt x="0" y="8201"/>
                  </a:lnTo>
                  <a:lnTo>
                    <a:pt x="176" y="8642"/>
                  </a:lnTo>
                  <a:lnTo>
                    <a:pt x="8653" y="9263"/>
                  </a:lnTo>
                  <a:lnTo>
                    <a:pt x="47837" y="6651"/>
                  </a:lnTo>
                  <a:lnTo>
                    <a:pt x="83923" y="1971"/>
                  </a:lnTo>
                  <a:lnTo>
                    <a:pt x="115783" y="3406"/>
                  </a:lnTo>
                  <a:lnTo>
                    <a:pt x="155624" y="8316"/>
                  </a:lnTo>
                  <a:lnTo>
                    <a:pt x="1973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234"/>
            <p:cNvSpPr/>
            <p:nvPr>
              <p:custDataLst>
                <p:tags r:id="rId77"/>
              </p:custDataLst>
            </p:nvPr>
          </p:nvSpPr>
          <p:spPr>
            <a:xfrm>
              <a:off x="10839450" y="6230674"/>
              <a:ext cx="19051" cy="160602"/>
            </a:xfrm>
            <a:custGeom>
              <a:avLst/>
              <a:gdLst/>
              <a:ahLst/>
              <a:cxnLst/>
              <a:rect l="0" t="0" r="0" b="0"/>
              <a:pathLst>
                <a:path w="19051" h="160602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8" y="5379"/>
                  </a:lnTo>
                  <a:lnTo>
                    <a:pt x="8202" y="3145"/>
                  </a:lnTo>
                  <a:lnTo>
                    <a:pt x="9702" y="1656"/>
                  </a:lnTo>
                  <a:lnTo>
                    <a:pt x="14191" y="0"/>
                  </a:lnTo>
                  <a:lnTo>
                    <a:pt x="15810" y="617"/>
                  </a:lnTo>
                  <a:lnTo>
                    <a:pt x="16889" y="2087"/>
                  </a:lnTo>
                  <a:lnTo>
                    <a:pt x="18090" y="7601"/>
                  </a:lnTo>
                  <a:lnTo>
                    <a:pt x="18993" y="52282"/>
                  </a:lnTo>
                  <a:lnTo>
                    <a:pt x="19038" y="93226"/>
                  </a:lnTo>
                  <a:lnTo>
                    <a:pt x="1905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235"/>
            <p:cNvSpPr/>
            <p:nvPr>
              <p:custDataLst>
                <p:tags r:id="rId78"/>
              </p:custDataLst>
            </p:nvPr>
          </p:nvSpPr>
          <p:spPr>
            <a:xfrm>
              <a:off x="10431198" y="6505575"/>
              <a:ext cx="132028" cy="9526"/>
            </a:xfrm>
            <a:custGeom>
              <a:avLst/>
              <a:gdLst/>
              <a:ahLst/>
              <a:cxnLst/>
              <a:rect l="0" t="0" r="0" b="0"/>
              <a:pathLst>
                <a:path w="132028" h="9526">
                  <a:moveTo>
                    <a:pt x="8202" y="0"/>
                  </a:moveTo>
                  <a:lnTo>
                    <a:pt x="8202" y="0"/>
                  </a:lnTo>
                  <a:lnTo>
                    <a:pt x="0" y="8200"/>
                  </a:lnTo>
                  <a:lnTo>
                    <a:pt x="618" y="8642"/>
                  </a:lnTo>
                  <a:lnTo>
                    <a:pt x="39416" y="9491"/>
                  </a:lnTo>
                  <a:lnTo>
                    <a:pt x="83821" y="9520"/>
                  </a:lnTo>
                  <a:lnTo>
                    <a:pt x="1320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236"/>
            <p:cNvSpPr/>
            <p:nvPr>
              <p:custDataLst>
                <p:tags r:id="rId79"/>
              </p:custDataLst>
            </p:nvPr>
          </p:nvSpPr>
          <p:spPr>
            <a:xfrm>
              <a:off x="10449444" y="6410325"/>
              <a:ext cx="132832" cy="9526"/>
            </a:xfrm>
            <a:custGeom>
              <a:avLst/>
              <a:gdLst/>
              <a:ahLst/>
              <a:cxnLst/>
              <a:rect l="0" t="0" r="0" b="0"/>
              <a:pathLst>
                <a:path w="132832" h="9526">
                  <a:moveTo>
                    <a:pt x="28056" y="0"/>
                  </a:moveTo>
                  <a:lnTo>
                    <a:pt x="28056" y="0"/>
                  </a:lnTo>
                  <a:lnTo>
                    <a:pt x="0" y="0"/>
                  </a:lnTo>
                  <a:lnTo>
                    <a:pt x="39520" y="0"/>
                  </a:lnTo>
                  <a:lnTo>
                    <a:pt x="81122" y="0"/>
                  </a:lnTo>
                  <a:lnTo>
                    <a:pt x="1328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486"/>
          <p:cNvGrpSpPr/>
          <p:nvPr/>
        </p:nvGrpSpPr>
        <p:grpSpPr>
          <a:xfrm>
            <a:off x="7229475" y="-8508"/>
            <a:ext cx="3876676" cy="1256284"/>
            <a:chOff x="7229475" y="-8508"/>
            <a:chExt cx="3876676" cy="1256284"/>
          </a:xfrm>
        </p:grpSpPr>
        <p:sp>
          <p:nvSpPr>
            <p:cNvPr id="267" name="SMARTInkShape-2237"/>
            <p:cNvSpPr/>
            <p:nvPr>
              <p:custDataLst>
                <p:tags r:id="rId52"/>
              </p:custDataLst>
            </p:nvPr>
          </p:nvSpPr>
          <p:spPr>
            <a:xfrm>
              <a:off x="8858250" y="23980"/>
              <a:ext cx="80085" cy="366546"/>
            </a:xfrm>
            <a:custGeom>
              <a:avLst/>
              <a:gdLst/>
              <a:ahLst/>
              <a:cxnLst/>
              <a:rect l="0" t="0" r="0" b="0"/>
              <a:pathLst>
                <a:path w="80085" h="366546">
                  <a:moveTo>
                    <a:pt x="9525" y="33170"/>
                  </a:moveTo>
                  <a:lnTo>
                    <a:pt x="9525" y="33170"/>
                  </a:lnTo>
                  <a:lnTo>
                    <a:pt x="9525" y="6151"/>
                  </a:lnTo>
                  <a:lnTo>
                    <a:pt x="24694" y="0"/>
                  </a:lnTo>
                  <a:lnTo>
                    <a:pt x="31279" y="473"/>
                  </a:lnTo>
                  <a:lnTo>
                    <a:pt x="44241" y="6644"/>
                  </a:lnTo>
                  <a:lnTo>
                    <a:pt x="54235" y="19264"/>
                  </a:lnTo>
                  <a:lnTo>
                    <a:pt x="62989" y="38575"/>
                  </a:lnTo>
                  <a:lnTo>
                    <a:pt x="64219" y="43123"/>
                  </a:lnTo>
                  <a:lnTo>
                    <a:pt x="58585" y="78724"/>
                  </a:lnTo>
                  <a:lnTo>
                    <a:pt x="44221" y="120086"/>
                  </a:lnTo>
                  <a:lnTo>
                    <a:pt x="36084" y="145954"/>
                  </a:lnTo>
                  <a:lnTo>
                    <a:pt x="33580" y="149635"/>
                  </a:lnTo>
                  <a:lnTo>
                    <a:pt x="33622" y="162190"/>
                  </a:lnTo>
                  <a:lnTo>
                    <a:pt x="45116" y="197700"/>
                  </a:lnTo>
                  <a:lnTo>
                    <a:pt x="63559" y="241808"/>
                  </a:lnTo>
                  <a:lnTo>
                    <a:pt x="79382" y="274102"/>
                  </a:lnTo>
                  <a:lnTo>
                    <a:pt x="80084" y="288770"/>
                  </a:lnTo>
                  <a:lnTo>
                    <a:pt x="78789" y="295645"/>
                  </a:lnTo>
                  <a:lnTo>
                    <a:pt x="66854" y="315434"/>
                  </a:lnTo>
                  <a:lnTo>
                    <a:pt x="39688" y="345617"/>
                  </a:lnTo>
                  <a:lnTo>
                    <a:pt x="0" y="366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238"/>
            <p:cNvSpPr/>
            <p:nvPr>
              <p:custDataLst>
                <p:tags r:id="rId53"/>
              </p:custDataLst>
            </p:nvPr>
          </p:nvSpPr>
          <p:spPr>
            <a:xfrm>
              <a:off x="8678599" y="209550"/>
              <a:ext cx="160602" cy="57151"/>
            </a:xfrm>
            <a:custGeom>
              <a:avLst/>
              <a:gdLst/>
              <a:ahLst/>
              <a:cxnLst/>
              <a:rect l="0" t="0" r="0" b="0"/>
              <a:pathLst>
                <a:path w="160602" h="57151">
                  <a:moveTo>
                    <a:pt x="8201" y="57150"/>
                  </a:moveTo>
                  <a:lnTo>
                    <a:pt x="8201" y="57150"/>
                  </a:lnTo>
                  <a:lnTo>
                    <a:pt x="0" y="48949"/>
                  </a:lnTo>
                  <a:lnTo>
                    <a:pt x="616" y="48508"/>
                  </a:lnTo>
                  <a:lnTo>
                    <a:pt x="41570" y="40138"/>
                  </a:lnTo>
                  <a:lnTo>
                    <a:pt x="88524" y="33446"/>
                  </a:lnTo>
                  <a:lnTo>
                    <a:pt x="129900" y="15387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239"/>
            <p:cNvSpPr/>
            <p:nvPr>
              <p:custDataLst>
                <p:tags r:id="rId54"/>
              </p:custDataLst>
            </p:nvPr>
          </p:nvSpPr>
          <p:spPr>
            <a:xfrm>
              <a:off x="8662263" y="68638"/>
              <a:ext cx="135310" cy="274263"/>
            </a:xfrm>
            <a:custGeom>
              <a:avLst/>
              <a:gdLst/>
              <a:ahLst/>
              <a:cxnLst/>
              <a:rect l="0" t="0" r="0" b="0"/>
              <a:pathLst>
                <a:path w="135310" h="274263">
                  <a:moveTo>
                    <a:pt x="5487" y="74237"/>
                  </a:moveTo>
                  <a:lnTo>
                    <a:pt x="5487" y="74237"/>
                  </a:lnTo>
                  <a:lnTo>
                    <a:pt x="5487" y="69181"/>
                  </a:lnTo>
                  <a:lnTo>
                    <a:pt x="2665" y="63876"/>
                  </a:lnTo>
                  <a:lnTo>
                    <a:pt x="431" y="60980"/>
                  </a:lnTo>
                  <a:lnTo>
                    <a:pt x="0" y="57990"/>
                  </a:lnTo>
                  <a:lnTo>
                    <a:pt x="2342" y="51847"/>
                  </a:lnTo>
                  <a:lnTo>
                    <a:pt x="9612" y="42438"/>
                  </a:lnTo>
                  <a:lnTo>
                    <a:pt x="15434" y="38937"/>
                  </a:lnTo>
                  <a:lnTo>
                    <a:pt x="23666" y="35265"/>
                  </a:lnTo>
                  <a:lnTo>
                    <a:pt x="63776" y="14842"/>
                  </a:lnTo>
                  <a:lnTo>
                    <a:pt x="109774" y="0"/>
                  </a:lnTo>
                  <a:lnTo>
                    <a:pt x="115228" y="1462"/>
                  </a:lnTo>
                  <a:lnTo>
                    <a:pt x="126934" y="8732"/>
                  </a:lnTo>
                  <a:lnTo>
                    <a:pt x="130902" y="14692"/>
                  </a:lnTo>
                  <a:lnTo>
                    <a:pt x="135309" y="29781"/>
                  </a:lnTo>
                  <a:lnTo>
                    <a:pt x="132735" y="61182"/>
                  </a:lnTo>
                  <a:lnTo>
                    <a:pt x="122383" y="97685"/>
                  </a:lnTo>
                  <a:lnTo>
                    <a:pt x="113266" y="137747"/>
                  </a:lnTo>
                  <a:lnTo>
                    <a:pt x="104920" y="179956"/>
                  </a:lnTo>
                  <a:lnTo>
                    <a:pt x="101563" y="220434"/>
                  </a:lnTo>
                  <a:lnTo>
                    <a:pt x="100046" y="240814"/>
                  </a:lnTo>
                  <a:lnTo>
                    <a:pt x="95844" y="253399"/>
                  </a:lnTo>
                  <a:lnTo>
                    <a:pt x="81687" y="27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240"/>
            <p:cNvSpPr/>
            <p:nvPr>
              <p:custDataLst>
                <p:tags r:id="rId55"/>
              </p:custDataLst>
            </p:nvPr>
          </p:nvSpPr>
          <p:spPr>
            <a:xfrm>
              <a:off x="8534400" y="295275"/>
              <a:ext cx="54503" cy="104776"/>
            </a:xfrm>
            <a:custGeom>
              <a:avLst/>
              <a:gdLst/>
              <a:ahLst/>
              <a:cxnLst/>
              <a:rect l="0" t="0" r="0" b="0"/>
              <a:pathLst>
                <a:path w="54503" h="104776">
                  <a:moveTo>
                    <a:pt x="38100" y="0"/>
                  </a:moveTo>
                  <a:lnTo>
                    <a:pt x="38100" y="0"/>
                  </a:lnTo>
                  <a:lnTo>
                    <a:pt x="48213" y="5057"/>
                  </a:lnTo>
                  <a:lnTo>
                    <a:pt x="51192" y="9721"/>
                  </a:lnTo>
                  <a:lnTo>
                    <a:pt x="54502" y="23370"/>
                  </a:lnTo>
                  <a:lnTo>
                    <a:pt x="53151" y="37198"/>
                  </a:lnTo>
                  <a:lnTo>
                    <a:pt x="47964" y="50399"/>
                  </a:lnTo>
                  <a:lnTo>
                    <a:pt x="16197" y="9652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241"/>
            <p:cNvSpPr/>
            <p:nvPr>
              <p:custDataLst>
                <p:tags r:id="rId56"/>
              </p:custDataLst>
            </p:nvPr>
          </p:nvSpPr>
          <p:spPr>
            <a:xfrm>
              <a:off x="8429625" y="67218"/>
              <a:ext cx="98969" cy="285208"/>
            </a:xfrm>
            <a:custGeom>
              <a:avLst/>
              <a:gdLst/>
              <a:ahLst/>
              <a:cxnLst/>
              <a:rect l="0" t="0" r="0" b="0"/>
              <a:pathLst>
                <a:path w="98969" h="285208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5645" y="17671"/>
                  </a:lnTo>
                  <a:lnTo>
                    <a:pt x="13092" y="11785"/>
                  </a:lnTo>
                  <a:lnTo>
                    <a:pt x="16402" y="5642"/>
                  </a:lnTo>
                  <a:lnTo>
                    <a:pt x="20459" y="3580"/>
                  </a:lnTo>
                  <a:lnTo>
                    <a:pt x="48477" y="0"/>
                  </a:lnTo>
                  <a:lnTo>
                    <a:pt x="69749" y="9731"/>
                  </a:lnTo>
                  <a:lnTo>
                    <a:pt x="75074" y="14773"/>
                  </a:lnTo>
                  <a:lnTo>
                    <a:pt x="80991" y="26020"/>
                  </a:lnTo>
                  <a:lnTo>
                    <a:pt x="84322" y="49308"/>
                  </a:lnTo>
                  <a:lnTo>
                    <a:pt x="79457" y="67121"/>
                  </a:lnTo>
                  <a:lnTo>
                    <a:pt x="55249" y="113287"/>
                  </a:lnTo>
                  <a:lnTo>
                    <a:pt x="52708" y="116619"/>
                  </a:lnTo>
                  <a:lnTo>
                    <a:pt x="52071" y="119898"/>
                  </a:lnTo>
                  <a:lnTo>
                    <a:pt x="52706" y="123143"/>
                  </a:lnTo>
                  <a:lnTo>
                    <a:pt x="58655" y="132766"/>
                  </a:lnTo>
                  <a:lnTo>
                    <a:pt x="87664" y="168287"/>
                  </a:lnTo>
                  <a:lnTo>
                    <a:pt x="98058" y="192003"/>
                  </a:lnTo>
                  <a:lnTo>
                    <a:pt x="98968" y="209916"/>
                  </a:lnTo>
                  <a:lnTo>
                    <a:pt x="94785" y="227403"/>
                  </a:lnTo>
                  <a:lnTo>
                    <a:pt x="79066" y="257421"/>
                  </a:lnTo>
                  <a:lnTo>
                    <a:pt x="69007" y="265097"/>
                  </a:lnTo>
                  <a:lnTo>
                    <a:pt x="57128" y="272036"/>
                  </a:lnTo>
                  <a:lnTo>
                    <a:pt x="49382" y="280834"/>
                  </a:lnTo>
                  <a:lnTo>
                    <a:pt x="38100" y="28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242"/>
            <p:cNvSpPr/>
            <p:nvPr>
              <p:custDataLst>
                <p:tags r:id="rId57"/>
              </p:custDataLst>
            </p:nvPr>
          </p:nvSpPr>
          <p:spPr>
            <a:xfrm>
              <a:off x="8258175" y="323850"/>
              <a:ext cx="42705" cy="95251"/>
            </a:xfrm>
            <a:custGeom>
              <a:avLst/>
              <a:gdLst/>
              <a:ahLst/>
              <a:cxnLst/>
              <a:rect l="0" t="0" r="0" b="0"/>
              <a:pathLst>
                <a:path w="42705" h="9525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8936" y="2822"/>
                  </a:lnTo>
                  <a:lnTo>
                    <a:pt x="41832" y="5057"/>
                  </a:lnTo>
                  <a:lnTo>
                    <a:pt x="42704" y="8663"/>
                  </a:lnTo>
                  <a:lnTo>
                    <a:pt x="31039" y="49361"/>
                  </a:lnTo>
                  <a:lnTo>
                    <a:pt x="18910" y="80424"/>
                  </a:lnTo>
                  <a:lnTo>
                    <a:pt x="12637" y="8866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243"/>
            <p:cNvSpPr/>
            <p:nvPr>
              <p:custDataLst>
                <p:tags r:id="rId58"/>
              </p:custDataLst>
            </p:nvPr>
          </p:nvSpPr>
          <p:spPr>
            <a:xfrm>
              <a:off x="8201025" y="97898"/>
              <a:ext cx="17726" cy="206903"/>
            </a:xfrm>
            <a:custGeom>
              <a:avLst/>
              <a:gdLst/>
              <a:ahLst/>
              <a:cxnLst/>
              <a:rect l="0" t="0" r="0" b="0"/>
              <a:pathLst>
                <a:path w="17726" h="206903">
                  <a:moveTo>
                    <a:pt x="9525" y="16402"/>
                  </a:moveTo>
                  <a:lnTo>
                    <a:pt x="9525" y="16402"/>
                  </a:lnTo>
                  <a:lnTo>
                    <a:pt x="17725" y="0"/>
                  </a:lnTo>
                  <a:lnTo>
                    <a:pt x="13601" y="8250"/>
                  </a:lnTo>
                  <a:lnTo>
                    <a:pt x="10061" y="49234"/>
                  </a:lnTo>
                  <a:lnTo>
                    <a:pt x="9631" y="96618"/>
                  </a:lnTo>
                  <a:lnTo>
                    <a:pt x="6717" y="136771"/>
                  </a:lnTo>
                  <a:lnTo>
                    <a:pt x="884" y="179793"/>
                  </a:lnTo>
                  <a:lnTo>
                    <a:pt x="0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244"/>
            <p:cNvSpPr/>
            <p:nvPr>
              <p:custDataLst>
                <p:tags r:id="rId59"/>
              </p:custDataLst>
            </p:nvPr>
          </p:nvSpPr>
          <p:spPr>
            <a:xfrm>
              <a:off x="8011236" y="55242"/>
              <a:ext cx="104065" cy="338879"/>
            </a:xfrm>
            <a:custGeom>
              <a:avLst/>
              <a:gdLst/>
              <a:ahLst/>
              <a:cxnLst/>
              <a:rect l="0" t="0" r="0" b="0"/>
              <a:pathLst>
                <a:path w="104065" h="338879">
                  <a:moveTo>
                    <a:pt x="104064" y="40008"/>
                  </a:moveTo>
                  <a:lnTo>
                    <a:pt x="104064" y="40008"/>
                  </a:lnTo>
                  <a:lnTo>
                    <a:pt x="104064" y="14473"/>
                  </a:lnTo>
                  <a:lnTo>
                    <a:pt x="93951" y="2221"/>
                  </a:lnTo>
                  <a:lnTo>
                    <a:pt x="87797" y="0"/>
                  </a:lnTo>
                  <a:lnTo>
                    <a:pt x="72493" y="354"/>
                  </a:lnTo>
                  <a:lnTo>
                    <a:pt x="57930" y="9684"/>
                  </a:lnTo>
                  <a:lnTo>
                    <a:pt x="43475" y="27143"/>
                  </a:lnTo>
                  <a:lnTo>
                    <a:pt x="40093" y="36407"/>
                  </a:lnTo>
                  <a:lnTo>
                    <a:pt x="37745" y="75883"/>
                  </a:lnTo>
                  <a:lnTo>
                    <a:pt x="39743" y="84033"/>
                  </a:lnTo>
                  <a:lnTo>
                    <a:pt x="47607" y="95911"/>
                  </a:lnTo>
                  <a:lnTo>
                    <a:pt x="77122" y="132252"/>
                  </a:lnTo>
                  <a:lnTo>
                    <a:pt x="82675" y="146127"/>
                  </a:lnTo>
                  <a:lnTo>
                    <a:pt x="79265" y="167053"/>
                  </a:lnTo>
                  <a:lnTo>
                    <a:pt x="62084" y="200452"/>
                  </a:lnTo>
                  <a:lnTo>
                    <a:pt x="27173" y="247950"/>
                  </a:lnTo>
                  <a:lnTo>
                    <a:pt x="7384" y="269584"/>
                  </a:lnTo>
                  <a:lnTo>
                    <a:pt x="2886" y="282800"/>
                  </a:lnTo>
                  <a:lnTo>
                    <a:pt x="0" y="312098"/>
                  </a:lnTo>
                  <a:lnTo>
                    <a:pt x="1880" y="317710"/>
                  </a:lnTo>
                  <a:lnTo>
                    <a:pt x="9613" y="326767"/>
                  </a:lnTo>
                  <a:lnTo>
                    <a:pt x="25866" y="337816"/>
                  </a:lnTo>
                  <a:lnTo>
                    <a:pt x="40734" y="338878"/>
                  </a:lnTo>
                  <a:lnTo>
                    <a:pt x="104064" y="32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245"/>
            <p:cNvSpPr/>
            <p:nvPr>
              <p:custDataLst>
                <p:tags r:id="rId60"/>
              </p:custDataLst>
            </p:nvPr>
          </p:nvSpPr>
          <p:spPr>
            <a:xfrm>
              <a:off x="7796371" y="295275"/>
              <a:ext cx="99855" cy="26467"/>
            </a:xfrm>
            <a:custGeom>
              <a:avLst/>
              <a:gdLst/>
              <a:ahLst/>
              <a:cxnLst/>
              <a:rect l="0" t="0" r="0" b="0"/>
              <a:pathLst>
                <a:path w="99855" h="26467">
                  <a:moveTo>
                    <a:pt x="14129" y="0"/>
                  </a:moveTo>
                  <a:lnTo>
                    <a:pt x="14129" y="0"/>
                  </a:lnTo>
                  <a:lnTo>
                    <a:pt x="0" y="23831"/>
                  </a:lnTo>
                  <a:lnTo>
                    <a:pt x="476" y="25412"/>
                  </a:lnTo>
                  <a:lnTo>
                    <a:pt x="1851" y="26466"/>
                  </a:lnTo>
                  <a:lnTo>
                    <a:pt x="44134" y="15132"/>
                  </a:lnTo>
                  <a:lnTo>
                    <a:pt x="99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246"/>
            <p:cNvSpPr/>
            <p:nvPr>
              <p:custDataLst>
                <p:tags r:id="rId61"/>
              </p:custDataLst>
            </p:nvPr>
          </p:nvSpPr>
          <p:spPr>
            <a:xfrm>
              <a:off x="7781925" y="213849"/>
              <a:ext cx="85726" cy="14752"/>
            </a:xfrm>
            <a:custGeom>
              <a:avLst/>
              <a:gdLst/>
              <a:ahLst/>
              <a:cxnLst/>
              <a:rect l="0" t="0" r="0" b="0"/>
              <a:pathLst>
                <a:path w="85726" h="14752">
                  <a:moveTo>
                    <a:pt x="0" y="14751"/>
                  </a:moveTo>
                  <a:lnTo>
                    <a:pt x="0" y="14751"/>
                  </a:lnTo>
                  <a:lnTo>
                    <a:pt x="10113" y="9695"/>
                  </a:lnTo>
                  <a:lnTo>
                    <a:pt x="48957" y="2992"/>
                  </a:lnTo>
                  <a:lnTo>
                    <a:pt x="65150" y="0"/>
                  </a:lnTo>
                  <a:lnTo>
                    <a:pt x="85725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247"/>
            <p:cNvSpPr/>
            <p:nvPr>
              <p:custDataLst>
                <p:tags r:id="rId62"/>
              </p:custDataLst>
            </p:nvPr>
          </p:nvSpPr>
          <p:spPr>
            <a:xfrm>
              <a:off x="7562850" y="73124"/>
              <a:ext cx="113682" cy="324413"/>
            </a:xfrm>
            <a:custGeom>
              <a:avLst/>
              <a:gdLst/>
              <a:ahLst/>
              <a:cxnLst/>
              <a:rect l="0" t="0" r="0" b="0"/>
              <a:pathLst>
                <a:path w="113682" h="324413">
                  <a:moveTo>
                    <a:pt x="9525" y="41176"/>
                  </a:moveTo>
                  <a:lnTo>
                    <a:pt x="9525" y="41176"/>
                  </a:lnTo>
                  <a:lnTo>
                    <a:pt x="15012" y="41176"/>
                  </a:lnTo>
                  <a:lnTo>
                    <a:pt x="12670" y="41176"/>
                  </a:lnTo>
                  <a:lnTo>
                    <a:pt x="11622" y="43293"/>
                  </a:lnTo>
                  <a:lnTo>
                    <a:pt x="9647" y="85416"/>
                  </a:lnTo>
                  <a:lnTo>
                    <a:pt x="9549" y="126232"/>
                  </a:lnTo>
                  <a:lnTo>
                    <a:pt x="16077" y="173532"/>
                  </a:lnTo>
                  <a:lnTo>
                    <a:pt x="19228" y="214213"/>
                  </a:lnTo>
                  <a:lnTo>
                    <a:pt x="26415" y="254175"/>
                  </a:lnTo>
                  <a:lnTo>
                    <a:pt x="28148" y="281981"/>
                  </a:lnTo>
                  <a:lnTo>
                    <a:pt x="29349" y="283205"/>
                  </a:lnTo>
                  <a:lnTo>
                    <a:pt x="31207" y="282962"/>
                  </a:lnTo>
                  <a:lnTo>
                    <a:pt x="33505" y="281741"/>
                  </a:lnTo>
                  <a:lnTo>
                    <a:pt x="33236" y="269097"/>
                  </a:lnTo>
                  <a:lnTo>
                    <a:pt x="29956" y="235355"/>
                  </a:lnTo>
                  <a:lnTo>
                    <a:pt x="28984" y="189022"/>
                  </a:lnTo>
                  <a:lnTo>
                    <a:pt x="27698" y="155569"/>
                  </a:lnTo>
                  <a:lnTo>
                    <a:pt x="22082" y="111877"/>
                  </a:lnTo>
                  <a:lnTo>
                    <a:pt x="21007" y="66946"/>
                  </a:lnTo>
                  <a:lnTo>
                    <a:pt x="26767" y="21768"/>
                  </a:lnTo>
                  <a:lnTo>
                    <a:pt x="28830" y="10325"/>
                  </a:lnTo>
                  <a:lnTo>
                    <a:pt x="33274" y="1712"/>
                  </a:lnTo>
                  <a:lnTo>
                    <a:pt x="35941" y="50"/>
                  </a:lnTo>
                  <a:lnTo>
                    <a:pt x="38777" y="0"/>
                  </a:lnTo>
                  <a:lnTo>
                    <a:pt x="41727" y="1025"/>
                  </a:lnTo>
                  <a:lnTo>
                    <a:pt x="55990" y="17638"/>
                  </a:lnTo>
                  <a:lnTo>
                    <a:pt x="61926" y="31067"/>
                  </a:lnTo>
                  <a:lnTo>
                    <a:pt x="67739" y="46208"/>
                  </a:lnTo>
                  <a:lnTo>
                    <a:pt x="91698" y="93244"/>
                  </a:lnTo>
                  <a:lnTo>
                    <a:pt x="107248" y="138009"/>
                  </a:lnTo>
                  <a:lnTo>
                    <a:pt x="112211" y="175583"/>
                  </a:lnTo>
                  <a:lnTo>
                    <a:pt x="113681" y="220230"/>
                  </a:lnTo>
                  <a:lnTo>
                    <a:pt x="105559" y="245639"/>
                  </a:lnTo>
                  <a:lnTo>
                    <a:pt x="79674" y="290077"/>
                  </a:lnTo>
                  <a:lnTo>
                    <a:pt x="62648" y="309422"/>
                  </a:lnTo>
                  <a:lnTo>
                    <a:pt x="50421" y="318441"/>
                  </a:lnTo>
                  <a:lnTo>
                    <a:pt x="37932" y="323155"/>
                  </a:lnTo>
                  <a:lnTo>
                    <a:pt x="31638" y="324412"/>
                  </a:lnTo>
                  <a:lnTo>
                    <a:pt x="19000" y="322986"/>
                  </a:lnTo>
                  <a:lnTo>
                    <a:pt x="12667" y="321125"/>
                  </a:lnTo>
                  <a:lnTo>
                    <a:pt x="8445" y="316708"/>
                  </a:lnTo>
                  <a:lnTo>
                    <a:pt x="0" y="288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248"/>
            <p:cNvSpPr/>
            <p:nvPr>
              <p:custDataLst>
                <p:tags r:id="rId63"/>
              </p:custDataLst>
            </p:nvPr>
          </p:nvSpPr>
          <p:spPr>
            <a:xfrm>
              <a:off x="7229475" y="-8508"/>
              <a:ext cx="3876676" cy="1256284"/>
            </a:xfrm>
            <a:custGeom>
              <a:avLst/>
              <a:gdLst/>
              <a:ahLst/>
              <a:cxnLst/>
              <a:rect l="0" t="0" r="0" b="0"/>
              <a:pathLst>
                <a:path w="3876676" h="1256284">
                  <a:moveTo>
                    <a:pt x="0" y="37083"/>
                  </a:moveTo>
                  <a:lnTo>
                    <a:pt x="0" y="37083"/>
                  </a:lnTo>
                  <a:lnTo>
                    <a:pt x="16246" y="6706"/>
                  </a:lnTo>
                  <a:lnTo>
                    <a:pt x="22390" y="2416"/>
                  </a:lnTo>
                  <a:lnTo>
                    <a:pt x="31799" y="0"/>
                  </a:lnTo>
                  <a:lnTo>
                    <a:pt x="34958" y="3894"/>
                  </a:lnTo>
                  <a:lnTo>
                    <a:pt x="41290" y="19510"/>
                  </a:lnTo>
                  <a:lnTo>
                    <a:pt x="47432" y="64029"/>
                  </a:lnTo>
                  <a:lnTo>
                    <a:pt x="53801" y="101041"/>
                  </a:lnTo>
                  <a:lnTo>
                    <a:pt x="56158" y="139877"/>
                  </a:lnTo>
                  <a:lnTo>
                    <a:pt x="56856" y="183369"/>
                  </a:lnTo>
                  <a:lnTo>
                    <a:pt x="58121" y="224596"/>
                  </a:lnTo>
                  <a:lnTo>
                    <a:pt x="63670" y="270913"/>
                  </a:lnTo>
                  <a:lnTo>
                    <a:pt x="65339" y="306107"/>
                  </a:lnTo>
                  <a:lnTo>
                    <a:pt x="66280" y="351509"/>
                  </a:lnTo>
                  <a:lnTo>
                    <a:pt x="69321" y="384261"/>
                  </a:lnTo>
                  <a:lnTo>
                    <a:pt x="73143" y="418926"/>
                  </a:lnTo>
                  <a:lnTo>
                    <a:pt x="74841" y="451972"/>
                  </a:lnTo>
                  <a:lnTo>
                    <a:pt x="78418" y="484297"/>
                  </a:lnTo>
                  <a:lnTo>
                    <a:pt x="82478" y="516303"/>
                  </a:lnTo>
                  <a:lnTo>
                    <a:pt x="85821" y="563014"/>
                  </a:lnTo>
                  <a:lnTo>
                    <a:pt x="91986" y="605194"/>
                  </a:lnTo>
                  <a:lnTo>
                    <a:pt x="94283" y="649677"/>
                  </a:lnTo>
                  <a:lnTo>
                    <a:pt x="96021" y="690139"/>
                  </a:lnTo>
                  <a:lnTo>
                    <a:pt x="101711" y="728938"/>
                  </a:lnTo>
                  <a:lnTo>
                    <a:pt x="104925" y="766187"/>
                  </a:lnTo>
                  <a:lnTo>
                    <a:pt x="114957" y="807755"/>
                  </a:lnTo>
                  <a:lnTo>
                    <a:pt x="127129" y="846540"/>
                  </a:lnTo>
                  <a:lnTo>
                    <a:pt x="141843" y="885833"/>
                  </a:lnTo>
                  <a:lnTo>
                    <a:pt x="170305" y="927618"/>
                  </a:lnTo>
                  <a:lnTo>
                    <a:pt x="201680" y="956882"/>
                  </a:lnTo>
                  <a:lnTo>
                    <a:pt x="239510" y="976499"/>
                  </a:lnTo>
                  <a:lnTo>
                    <a:pt x="286651" y="996837"/>
                  </a:lnTo>
                  <a:lnTo>
                    <a:pt x="326939" y="1010782"/>
                  </a:lnTo>
                  <a:lnTo>
                    <a:pt x="372390" y="1025498"/>
                  </a:lnTo>
                  <a:lnTo>
                    <a:pt x="404691" y="1033062"/>
                  </a:lnTo>
                  <a:lnTo>
                    <a:pt x="440212" y="1039951"/>
                  </a:lnTo>
                  <a:lnTo>
                    <a:pt x="477166" y="1046541"/>
                  </a:lnTo>
                  <a:lnTo>
                    <a:pt x="516874" y="1052998"/>
                  </a:lnTo>
                  <a:lnTo>
                    <a:pt x="562744" y="1059395"/>
                  </a:lnTo>
                  <a:lnTo>
                    <a:pt x="586829" y="1062583"/>
                  </a:lnTo>
                  <a:lnTo>
                    <a:pt x="611353" y="1065766"/>
                  </a:lnTo>
                  <a:lnTo>
                    <a:pt x="636169" y="1068947"/>
                  </a:lnTo>
                  <a:lnTo>
                    <a:pt x="662238" y="1071067"/>
                  </a:lnTo>
                  <a:lnTo>
                    <a:pt x="689142" y="1072481"/>
                  </a:lnTo>
                  <a:lnTo>
                    <a:pt x="716603" y="1073423"/>
                  </a:lnTo>
                  <a:lnTo>
                    <a:pt x="745493" y="1075110"/>
                  </a:lnTo>
                  <a:lnTo>
                    <a:pt x="775337" y="1077292"/>
                  </a:lnTo>
                  <a:lnTo>
                    <a:pt x="805816" y="1079806"/>
                  </a:lnTo>
                  <a:lnTo>
                    <a:pt x="836719" y="1081482"/>
                  </a:lnTo>
                  <a:lnTo>
                    <a:pt x="867904" y="1082599"/>
                  </a:lnTo>
                  <a:lnTo>
                    <a:pt x="899278" y="1083344"/>
                  </a:lnTo>
                  <a:lnTo>
                    <a:pt x="931835" y="1083840"/>
                  </a:lnTo>
                  <a:lnTo>
                    <a:pt x="965181" y="1084171"/>
                  </a:lnTo>
                  <a:lnTo>
                    <a:pt x="999055" y="1084392"/>
                  </a:lnTo>
                  <a:lnTo>
                    <a:pt x="1035394" y="1084539"/>
                  </a:lnTo>
                  <a:lnTo>
                    <a:pt x="1073379" y="1084637"/>
                  </a:lnTo>
                  <a:lnTo>
                    <a:pt x="1112462" y="1084702"/>
                  </a:lnTo>
                  <a:lnTo>
                    <a:pt x="1153333" y="1084746"/>
                  </a:lnTo>
                  <a:lnTo>
                    <a:pt x="1195397" y="1084775"/>
                  </a:lnTo>
                  <a:lnTo>
                    <a:pt x="1238256" y="1084794"/>
                  </a:lnTo>
                  <a:lnTo>
                    <a:pt x="1280587" y="1084807"/>
                  </a:lnTo>
                  <a:lnTo>
                    <a:pt x="1322567" y="1084816"/>
                  </a:lnTo>
                  <a:lnTo>
                    <a:pt x="1364311" y="1084822"/>
                  </a:lnTo>
                  <a:lnTo>
                    <a:pt x="1406957" y="1084825"/>
                  </a:lnTo>
                  <a:lnTo>
                    <a:pt x="1450205" y="1084828"/>
                  </a:lnTo>
                  <a:lnTo>
                    <a:pt x="1493854" y="1084830"/>
                  </a:lnTo>
                  <a:lnTo>
                    <a:pt x="1537770" y="1084831"/>
                  </a:lnTo>
                  <a:lnTo>
                    <a:pt x="1581863" y="1084831"/>
                  </a:lnTo>
                  <a:lnTo>
                    <a:pt x="1626075" y="1084832"/>
                  </a:lnTo>
                  <a:lnTo>
                    <a:pt x="1670367" y="1085891"/>
                  </a:lnTo>
                  <a:lnTo>
                    <a:pt x="1714711" y="1087655"/>
                  </a:lnTo>
                  <a:lnTo>
                    <a:pt x="1759090" y="1089889"/>
                  </a:lnTo>
                  <a:lnTo>
                    <a:pt x="1805610" y="1091379"/>
                  </a:lnTo>
                  <a:lnTo>
                    <a:pt x="1853557" y="1092372"/>
                  </a:lnTo>
                  <a:lnTo>
                    <a:pt x="1902454" y="1093034"/>
                  </a:lnTo>
                  <a:lnTo>
                    <a:pt x="1951986" y="1094534"/>
                  </a:lnTo>
                  <a:lnTo>
                    <a:pt x="2001941" y="1096592"/>
                  </a:lnTo>
                  <a:lnTo>
                    <a:pt x="2052176" y="1099022"/>
                  </a:lnTo>
                  <a:lnTo>
                    <a:pt x="2101543" y="1101701"/>
                  </a:lnTo>
                  <a:lnTo>
                    <a:pt x="2150328" y="1104545"/>
                  </a:lnTo>
                  <a:lnTo>
                    <a:pt x="2198728" y="1107499"/>
                  </a:lnTo>
                  <a:lnTo>
                    <a:pt x="2245810" y="1109469"/>
                  </a:lnTo>
                  <a:lnTo>
                    <a:pt x="2292015" y="1110782"/>
                  </a:lnTo>
                  <a:lnTo>
                    <a:pt x="2337635" y="1111657"/>
                  </a:lnTo>
                  <a:lnTo>
                    <a:pt x="2384982" y="1113299"/>
                  </a:lnTo>
                  <a:lnTo>
                    <a:pt x="2433479" y="1115452"/>
                  </a:lnTo>
                  <a:lnTo>
                    <a:pt x="2482745" y="1117946"/>
                  </a:lnTo>
                  <a:lnTo>
                    <a:pt x="2531464" y="1120666"/>
                  </a:lnTo>
                  <a:lnTo>
                    <a:pt x="2579818" y="1123539"/>
                  </a:lnTo>
                  <a:lnTo>
                    <a:pt x="2627929" y="1126512"/>
                  </a:lnTo>
                  <a:lnTo>
                    <a:pt x="2675877" y="1130610"/>
                  </a:lnTo>
                  <a:lnTo>
                    <a:pt x="2723718" y="1135460"/>
                  </a:lnTo>
                  <a:lnTo>
                    <a:pt x="2771487" y="1140809"/>
                  </a:lnTo>
                  <a:lnTo>
                    <a:pt x="2817091" y="1145434"/>
                  </a:lnTo>
                  <a:lnTo>
                    <a:pt x="2861254" y="1149575"/>
                  </a:lnTo>
                  <a:lnTo>
                    <a:pt x="2904452" y="1153394"/>
                  </a:lnTo>
                  <a:lnTo>
                    <a:pt x="2947010" y="1156999"/>
                  </a:lnTo>
                  <a:lnTo>
                    <a:pt x="2989139" y="1160460"/>
                  </a:lnTo>
                  <a:lnTo>
                    <a:pt x="3030985" y="1163826"/>
                  </a:lnTo>
                  <a:lnTo>
                    <a:pt x="3073698" y="1168187"/>
                  </a:lnTo>
                  <a:lnTo>
                    <a:pt x="3116990" y="1173211"/>
                  </a:lnTo>
                  <a:lnTo>
                    <a:pt x="3160669" y="1178676"/>
                  </a:lnTo>
                  <a:lnTo>
                    <a:pt x="3204604" y="1184437"/>
                  </a:lnTo>
                  <a:lnTo>
                    <a:pt x="3248711" y="1190394"/>
                  </a:lnTo>
                  <a:lnTo>
                    <a:pt x="3292933" y="1196482"/>
                  </a:lnTo>
                  <a:lnTo>
                    <a:pt x="3335114" y="1201599"/>
                  </a:lnTo>
                  <a:lnTo>
                    <a:pt x="3375933" y="1206069"/>
                  </a:lnTo>
                  <a:lnTo>
                    <a:pt x="3415847" y="1210107"/>
                  </a:lnTo>
                  <a:lnTo>
                    <a:pt x="3453040" y="1213857"/>
                  </a:lnTo>
                  <a:lnTo>
                    <a:pt x="3488419" y="1217416"/>
                  </a:lnTo>
                  <a:lnTo>
                    <a:pt x="3522587" y="1220846"/>
                  </a:lnTo>
                  <a:lnTo>
                    <a:pt x="3557008" y="1225250"/>
                  </a:lnTo>
                  <a:lnTo>
                    <a:pt x="3591598" y="1230303"/>
                  </a:lnTo>
                  <a:lnTo>
                    <a:pt x="3626299" y="1235788"/>
                  </a:lnTo>
                  <a:lnTo>
                    <a:pt x="3660016" y="1240503"/>
                  </a:lnTo>
                  <a:lnTo>
                    <a:pt x="3693078" y="1244705"/>
                  </a:lnTo>
                  <a:lnTo>
                    <a:pt x="3725701" y="1248564"/>
                  </a:lnTo>
                  <a:lnTo>
                    <a:pt x="3756977" y="1251137"/>
                  </a:lnTo>
                  <a:lnTo>
                    <a:pt x="3787351" y="1252852"/>
                  </a:lnTo>
                  <a:lnTo>
                    <a:pt x="3817126" y="1253996"/>
                  </a:lnTo>
                  <a:lnTo>
                    <a:pt x="3876675" y="125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249"/>
            <p:cNvSpPr/>
            <p:nvPr>
              <p:custDataLst>
                <p:tags r:id="rId64"/>
              </p:custDataLst>
            </p:nvPr>
          </p:nvSpPr>
          <p:spPr>
            <a:xfrm>
              <a:off x="7324725" y="1143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SMARTInkShape-2250"/>
          <p:cNvSpPr/>
          <p:nvPr>
            <p:custDataLst>
              <p:tags r:id="rId10"/>
            </p:custDataLst>
          </p:nvPr>
        </p:nvSpPr>
        <p:spPr>
          <a:xfrm>
            <a:off x="8362950" y="1219200"/>
            <a:ext cx="2952751" cy="142434"/>
          </a:xfrm>
          <a:custGeom>
            <a:avLst/>
            <a:gdLst/>
            <a:ahLst/>
            <a:cxnLst/>
            <a:rect l="0" t="0" r="0" b="0"/>
            <a:pathLst>
              <a:path w="2952751" h="142434">
                <a:moveTo>
                  <a:pt x="0" y="0"/>
                </a:moveTo>
                <a:lnTo>
                  <a:pt x="0" y="0"/>
                </a:lnTo>
                <a:lnTo>
                  <a:pt x="44267" y="0"/>
                </a:lnTo>
                <a:lnTo>
                  <a:pt x="90375" y="0"/>
                </a:lnTo>
                <a:lnTo>
                  <a:pt x="130125" y="0"/>
                </a:lnTo>
                <a:lnTo>
                  <a:pt x="155542" y="0"/>
                </a:lnTo>
                <a:lnTo>
                  <a:pt x="183069" y="0"/>
                </a:lnTo>
                <a:lnTo>
                  <a:pt x="210946" y="0"/>
                </a:lnTo>
                <a:lnTo>
                  <a:pt x="239056" y="0"/>
                </a:lnTo>
                <a:lnTo>
                  <a:pt x="267320" y="0"/>
                </a:lnTo>
                <a:lnTo>
                  <a:pt x="298863" y="0"/>
                </a:lnTo>
                <a:lnTo>
                  <a:pt x="332593" y="0"/>
                </a:lnTo>
                <a:lnTo>
                  <a:pt x="367778" y="0"/>
                </a:lnTo>
                <a:lnTo>
                  <a:pt x="406053" y="0"/>
                </a:lnTo>
                <a:lnTo>
                  <a:pt x="446385" y="0"/>
                </a:lnTo>
                <a:lnTo>
                  <a:pt x="488090" y="0"/>
                </a:lnTo>
                <a:lnTo>
                  <a:pt x="531768" y="0"/>
                </a:lnTo>
                <a:lnTo>
                  <a:pt x="576762" y="0"/>
                </a:lnTo>
                <a:lnTo>
                  <a:pt x="622634" y="0"/>
                </a:lnTo>
                <a:lnTo>
                  <a:pt x="668031" y="1058"/>
                </a:lnTo>
                <a:lnTo>
                  <a:pt x="713112" y="2822"/>
                </a:lnTo>
                <a:lnTo>
                  <a:pt x="757982" y="5056"/>
                </a:lnTo>
                <a:lnTo>
                  <a:pt x="803772" y="7604"/>
                </a:lnTo>
                <a:lnTo>
                  <a:pt x="850174" y="10361"/>
                </a:lnTo>
                <a:lnTo>
                  <a:pt x="896983" y="13257"/>
                </a:lnTo>
                <a:lnTo>
                  <a:pt x="944063" y="16247"/>
                </a:lnTo>
                <a:lnTo>
                  <a:pt x="991326" y="19298"/>
                </a:lnTo>
                <a:lnTo>
                  <a:pt x="1038709" y="22390"/>
                </a:lnTo>
                <a:lnTo>
                  <a:pt x="1085114" y="25510"/>
                </a:lnTo>
                <a:lnTo>
                  <a:pt x="1130867" y="28649"/>
                </a:lnTo>
                <a:lnTo>
                  <a:pt x="1176186" y="31799"/>
                </a:lnTo>
                <a:lnTo>
                  <a:pt x="1223332" y="34958"/>
                </a:lnTo>
                <a:lnTo>
                  <a:pt x="1271696" y="38122"/>
                </a:lnTo>
                <a:lnTo>
                  <a:pt x="1320872" y="41289"/>
                </a:lnTo>
                <a:lnTo>
                  <a:pt x="1369531" y="44460"/>
                </a:lnTo>
                <a:lnTo>
                  <a:pt x="1417845" y="47631"/>
                </a:lnTo>
                <a:lnTo>
                  <a:pt x="1465930" y="50804"/>
                </a:lnTo>
                <a:lnTo>
                  <a:pt x="1513861" y="53978"/>
                </a:lnTo>
                <a:lnTo>
                  <a:pt x="1561691" y="57152"/>
                </a:lnTo>
                <a:lnTo>
                  <a:pt x="1609452" y="60326"/>
                </a:lnTo>
                <a:lnTo>
                  <a:pt x="1657168" y="63501"/>
                </a:lnTo>
                <a:lnTo>
                  <a:pt x="1704854" y="66675"/>
                </a:lnTo>
                <a:lnTo>
                  <a:pt x="1752519" y="69850"/>
                </a:lnTo>
                <a:lnTo>
                  <a:pt x="1800172" y="73025"/>
                </a:lnTo>
                <a:lnTo>
                  <a:pt x="1847815" y="76200"/>
                </a:lnTo>
                <a:lnTo>
                  <a:pt x="1895453" y="79375"/>
                </a:lnTo>
                <a:lnTo>
                  <a:pt x="1943084" y="83608"/>
                </a:lnTo>
                <a:lnTo>
                  <a:pt x="1990716" y="88547"/>
                </a:lnTo>
                <a:lnTo>
                  <a:pt x="2038344" y="93956"/>
                </a:lnTo>
                <a:lnTo>
                  <a:pt x="2084914" y="98621"/>
                </a:lnTo>
                <a:lnTo>
                  <a:pt x="2130775" y="102789"/>
                </a:lnTo>
                <a:lnTo>
                  <a:pt x="2176167" y="106626"/>
                </a:lnTo>
                <a:lnTo>
                  <a:pt x="2221244" y="110242"/>
                </a:lnTo>
                <a:lnTo>
                  <a:pt x="2266114" y="113712"/>
                </a:lnTo>
                <a:lnTo>
                  <a:pt x="2310843" y="117082"/>
                </a:lnTo>
                <a:lnTo>
                  <a:pt x="2353363" y="120388"/>
                </a:lnTo>
                <a:lnTo>
                  <a:pt x="2394407" y="123651"/>
                </a:lnTo>
                <a:lnTo>
                  <a:pt x="2434472" y="126884"/>
                </a:lnTo>
                <a:lnTo>
                  <a:pt x="2473881" y="129039"/>
                </a:lnTo>
                <a:lnTo>
                  <a:pt x="2512854" y="130476"/>
                </a:lnTo>
                <a:lnTo>
                  <a:pt x="2551537" y="131434"/>
                </a:lnTo>
                <a:lnTo>
                  <a:pt x="2588967" y="133131"/>
                </a:lnTo>
                <a:lnTo>
                  <a:pt x="2625561" y="135321"/>
                </a:lnTo>
                <a:lnTo>
                  <a:pt x="2661599" y="137839"/>
                </a:lnTo>
                <a:lnTo>
                  <a:pt x="2695148" y="139517"/>
                </a:lnTo>
                <a:lnTo>
                  <a:pt x="2727041" y="140637"/>
                </a:lnTo>
                <a:lnTo>
                  <a:pt x="2757826" y="141383"/>
                </a:lnTo>
                <a:lnTo>
                  <a:pt x="2786817" y="141880"/>
                </a:lnTo>
                <a:lnTo>
                  <a:pt x="2814612" y="142212"/>
                </a:lnTo>
                <a:lnTo>
                  <a:pt x="2841609" y="142433"/>
                </a:lnTo>
                <a:lnTo>
                  <a:pt x="295275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SMARTInkShape-Group488"/>
          <p:cNvGrpSpPr/>
          <p:nvPr/>
        </p:nvGrpSpPr>
        <p:grpSpPr>
          <a:xfrm>
            <a:off x="9915525" y="116593"/>
            <a:ext cx="790576" cy="564390"/>
            <a:chOff x="9915525" y="116593"/>
            <a:chExt cx="790576" cy="564390"/>
          </a:xfrm>
        </p:grpSpPr>
        <p:sp>
          <p:nvSpPr>
            <p:cNvPr id="282" name="SMARTInkShape-2251"/>
            <p:cNvSpPr/>
            <p:nvPr>
              <p:custDataLst>
                <p:tags r:id="rId45"/>
              </p:custDataLst>
            </p:nvPr>
          </p:nvSpPr>
          <p:spPr>
            <a:xfrm>
              <a:off x="10557737" y="476250"/>
              <a:ext cx="148364" cy="42706"/>
            </a:xfrm>
            <a:custGeom>
              <a:avLst/>
              <a:gdLst/>
              <a:ahLst/>
              <a:cxnLst/>
              <a:rect l="0" t="0" r="0" b="0"/>
              <a:pathLst>
                <a:path w="148364" h="42706">
                  <a:moveTo>
                    <a:pt x="5488" y="28575"/>
                  </a:moveTo>
                  <a:lnTo>
                    <a:pt x="5488" y="28575"/>
                  </a:lnTo>
                  <a:lnTo>
                    <a:pt x="5488" y="33632"/>
                  </a:lnTo>
                  <a:lnTo>
                    <a:pt x="2664" y="38936"/>
                  </a:lnTo>
                  <a:lnTo>
                    <a:pt x="0" y="42705"/>
                  </a:lnTo>
                  <a:lnTo>
                    <a:pt x="4449" y="39935"/>
                  </a:lnTo>
                  <a:lnTo>
                    <a:pt x="49254" y="29971"/>
                  </a:lnTo>
                  <a:lnTo>
                    <a:pt x="94781" y="15575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252"/>
            <p:cNvSpPr/>
            <p:nvPr>
              <p:custDataLst>
                <p:tags r:id="rId46"/>
              </p:custDataLst>
            </p:nvPr>
          </p:nvSpPr>
          <p:spPr>
            <a:xfrm>
              <a:off x="10544175" y="400050"/>
              <a:ext cx="123826" cy="8206"/>
            </a:xfrm>
            <a:custGeom>
              <a:avLst/>
              <a:gdLst/>
              <a:ahLst/>
              <a:cxnLst/>
              <a:rect l="0" t="0" r="0" b="0"/>
              <a:pathLst>
                <a:path w="123826" h="820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3184" y="7539"/>
                  </a:lnTo>
                  <a:lnTo>
                    <a:pt x="55907" y="820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253"/>
            <p:cNvSpPr/>
            <p:nvPr>
              <p:custDataLst>
                <p:tags r:id="rId47"/>
              </p:custDataLst>
            </p:nvPr>
          </p:nvSpPr>
          <p:spPr>
            <a:xfrm>
              <a:off x="10363200" y="285750"/>
              <a:ext cx="84746" cy="276226"/>
            </a:xfrm>
            <a:custGeom>
              <a:avLst/>
              <a:gdLst/>
              <a:ahLst/>
              <a:cxnLst/>
              <a:rect l="0" t="0" r="0" b="0"/>
              <a:pathLst>
                <a:path w="84746" h="276226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46889" y="5057"/>
                  </a:lnTo>
                  <a:lnTo>
                    <a:pt x="55411" y="18828"/>
                  </a:lnTo>
                  <a:lnTo>
                    <a:pt x="74564" y="57106"/>
                  </a:lnTo>
                  <a:lnTo>
                    <a:pt x="82417" y="85712"/>
                  </a:lnTo>
                  <a:lnTo>
                    <a:pt x="84745" y="124409"/>
                  </a:lnTo>
                  <a:lnTo>
                    <a:pt x="76869" y="171801"/>
                  </a:lnTo>
                  <a:lnTo>
                    <a:pt x="61817" y="211535"/>
                  </a:lnTo>
                  <a:lnTo>
                    <a:pt x="31529" y="252589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254"/>
            <p:cNvSpPr/>
            <p:nvPr>
              <p:custDataLst>
                <p:tags r:id="rId48"/>
              </p:custDataLst>
            </p:nvPr>
          </p:nvSpPr>
          <p:spPr>
            <a:xfrm>
              <a:off x="10239375" y="373191"/>
              <a:ext cx="85726" cy="115336"/>
            </a:xfrm>
            <a:custGeom>
              <a:avLst/>
              <a:gdLst/>
              <a:ahLst/>
              <a:cxnLst/>
              <a:rect l="0" t="0" r="0" b="0"/>
              <a:pathLst>
                <a:path w="85726" h="115336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487"/>
                  </a:lnTo>
                  <a:lnTo>
                    <a:pt x="7606" y="5169"/>
                  </a:lnTo>
                  <a:lnTo>
                    <a:pt x="13257" y="6636"/>
                  </a:lnTo>
                  <a:lnTo>
                    <a:pt x="27446" y="17574"/>
                  </a:lnTo>
                  <a:lnTo>
                    <a:pt x="40000" y="34221"/>
                  </a:lnTo>
                  <a:lnTo>
                    <a:pt x="45365" y="47502"/>
                  </a:lnTo>
                  <a:lnTo>
                    <a:pt x="39573" y="82168"/>
                  </a:lnTo>
                  <a:lnTo>
                    <a:pt x="28239" y="108771"/>
                  </a:lnTo>
                  <a:lnTo>
                    <a:pt x="25177" y="113217"/>
                  </a:lnTo>
                  <a:lnTo>
                    <a:pt x="22076" y="115123"/>
                  </a:lnTo>
                  <a:lnTo>
                    <a:pt x="18951" y="115335"/>
                  </a:lnTo>
                  <a:lnTo>
                    <a:pt x="6331" y="113127"/>
                  </a:lnTo>
                  <a:lnTo>
                    <a:pt x="5280" y="110830"/>
                  </a:lnTo>
                  <a:lnTo>
                    <a:pt x="8756" y="86117"/>
                  </a:lnTo>
                  <a:lnTo>
                    <a:pt x="14828" y="74010"/>
                  </a:lnTo>
                  <a:lnTo>
                    <a:pt x="56704" y="27343"/>
                  </a:lnTo>
                  <a:lnTo>
                    <a:pt x="72966" y="12106"/>
                  </a:lnTo>
                  <a:lnTo>
                    <a:pt x="85165" y="7977"/>
                  </a:lnTo>
                  <a:lnTo>
                    <a:pt x="79068" y="15446"/>
                  </a:lnTo>
                  <a:lnTo>
                    <a:pt x="68829" y="49643"/>
                  </a:lnTo>
                  <a:lnTo>
                    <a:pt x="66801" y="81231"/>
                  </a:lnTo>
                  <a:lnTo>
                    <a:pt x="85725" y="9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255"/>
            <p:cNvSpPr/>
            <p:nvPr>
              <p:custDataLst>
                <p:tags r:id="rId49"/>
              </p:custDataLst>
            </p:nvPr>
          </p:nvSpPr>
          <p:spPr>
            <a:xfrm>
              <a:off x="10149160" y="287975"/>
              <a:ext cx="71166" cy="207326"/>
            </a:xfrm>
            <a:custGeom>
              <a:avLst/>
              <a:gdLst/>
              <a:ahLst/>
              <a:cxnLst/>
              <a:rect l="0" t="0" r="0" b="0"/>
              <a:pathLst>
                <a:path w="71166" h="207326">
                  <a:moveTo>
                    <a:pt x="71165" y="35875"/>
                  </a:moveTo>
                  <a:lnTo>
                    <a:pt x="71165" y="35875"/>
                  </a:lnTo>
                  <a:lnTo>
                    <a:pt x="71165" y="30818"/>
                  </a:lnTo>
                  <a:lnTo>
                    <a:pt x="62963" y="5284"/>
                  </a:lnTo>
                  <a:lnTo>
                    <a:pt x="61463" y="2781"/>
                  </a:lnTo>
                  <a:lnTo>
                    <a:pt x="59405" y="1112"/>
                  </a:lnTo>
                  <a:lnTo>
                    <a:pt x="56974" y="0"/>
                  </a:lnTo>
                  <a:lnTo>
                    <a:pt x="53238" y="1375"/>
                  </a:lnTo>
                  <a:lnTo>
                    <a:pt x="43443" y="8547"/>
                  </a:lnTo>
                  <a:lnTo>
                    <a:pt x="20718" y="50814"/>
                  </a:lnTo>
                  <a:lnTo>
                    <a:pt x="8794" y="92174"/>
                  </a:lnTo>
                  <a:lnTo>
                    <a:pt x="2518" y="135465"/>
                  </a:lnTo>
                  <a:lnTo>
                    <a:pt x="0" y="143543"/>
                  </a:lnTo>
                  <a:lnTo>
                    <a:pt x="1513" y="175139"/>
                  </a:lnTo>
                  <a:lnTo>
                    <a:pt x="8666" y="196142"/>
                  </a:lnTo>
                  <a:lnTo>
                    <a:pt x="12565" y="199870"/>
                  </a:lnTo>
                  <a:lnTo>
                    <a:pt x="33065" y="207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256"/>
            <p:cNvSpPr/>
            <p:nvPr>
              <p:custDataLst>
                <p:tags r:id="rId50"/>
              </p:custDataLst>
            </p:nvPr>
          </p:nvSpPr>
          <p:spPr>
            <a:xfrm>
              <a:off x="9929432" y="116593"/>
              <a:ext cx="109919" cy="121533"/>
            </a:xfrm>
            <a:custGeom>
              <a:avLst/>
              <a:gdLst/>
              <a:ahLst/>
              <a:cxnLst/>
              <a:rect l="0" t="0" r="0" b="0"/>
              <a:pathLst>
                <a:path w="109919" h="121533">
                  <a:moveTo>
                    <a:pt x="24193" y="54857"/>
                  </a:moveTo>
                  <a:lnTo>
                    <a:pt x="24193" y="54857"/>
                  </a:lnTo>
                  <a:lnTo>
                    <a:pt x="24193" y="49801"/>
                  </a:lnTo>
                  <a:lnTo>
                    <a:pt x="25251" y="48311"/>
                  </a:lnTo>
                  <a:lnTo>
                    <a:pt x="27017" y="47318"/>
                  </a:lnTo>
                  <a:lnTo>
                    <a:pt x="32395" y="45724"/>
                  </a:lnTo>
                  <a:lnTo>
                    <a:pt x="26910" y="53014"/>
                  </a:lnTo>
                  <a:lnTo>
                    <a:pt x="16827" y="77395"/>
                  </a:lnTo>
                  <a:lnTo>
                    <a:pt x="6891" y="90699"/>
                  </a:lnTo>
                  <a:lnTo>
                    <a:pt x="5251" y="90393"/>
                  </a:lnTo>
                  <a:lnTo>
                    <a:pt x="605" y="87231"/>
                  </a:lnTo>
                  <a:lnTo>
                    <a:pt x="0" y="82790"/>
                  </a:lnTo>
                  <a:lnTo>
                    <a:pt x="9313" y="38937"/>
                  </a:lnTo>
                  <a:lnTo>
                    <a:pt x="13081" y="18272"/>
                  </a:lnTo>
                  <a:lnTo>
                    <a:pt x="15726" y="13534"/>
                  </a:lnTo>
                  <a:lnTo>
                    <a:pt x="24311" y="5447"/>
                  </a:lnTo>
                  <a:lnTo>
                    <a:pt x="32360" y="1147"/>
                  </a:lnTo>
                  <a:lnTo>
                    <a:pt x="35988" y="0"/>
                  </a:lnTo>
                  <a:lnTo>
                    <a:pt x="40523" y="2411"/>
                  </a:lnTo>
                  <a:lnTo>
                    <a:pt x="55959" y="19915"/>
                  </a:lnTo>
                  <a:lnTo>
                    <a:pt x="67707" y="41093"/>
                  </a:lnTo>
                  <a:lnTo>
                    <a:pt x="83981" y="82281"/>
                  </a:lnTo>
                  <a:lnTo>
                    <a:pt x="109918" y="12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257"/>
            <p:cNvSpPr/>
            <p:nvPr>
              <p:custDataLst>
                <p:tags r:id="rId51"/>
              </p:custDataLst>
            </p:nvPr>
          </p:nvSpPr>
          <p:spPr>
            <a:xfrm>
              <a:off x="9915525" y="372847"/>
              <a:ext cx="110973" cy="308136"/>
            </a:xfrm>
            <a:custGeom>
              <a:avLst/>
              <a:gdLst/>
              <a:ahLst/>
              <a:cxnLst/>
              <a:rect l="0" t="0" r="0" b="0"/>
              <a:pathLst>
                <a:path w="110973" h="308136">
                  <a:moveTo>
                    <a:pt x="38100" y="46253"/>
                  </a:moveTo>
                  <a:lnTo>
                    <a:pt x="38100" y="46253"/>
                  </a:lnTo>
                  <a:lnTo>
                    <a:pt x="38100" y="86273"/>
                  </a:lnTo>
                  <a:lnTo>
                    <a:pt x="38100" y="127889"/>
                  </a:lnTo>
                  <a:lnTo>
                    <a:pt x="38100" y="169454"/>
                  </a:lnTo>
                  <a:lnTo>
                    <a:pt x="38100" y="210211"/>
                  </a:lnTo>
                  <a:lnTo>
                    <a:pt x="38100" y="256832"/>
                  </a:lnTo>
                  <a:lnTo>
                    <a:pt x="38100" y="302113"/>
                  </a:lnTo>
                  <a:lnTo>
                    <a:pt x="38100" y="308135"/>
                  </a:lnTo>
                  <a:lnTo>
                    <a:pt x="38100" y="264557"/>
                  </a:lnTo>
                  <a:lnTo>
                    <a:pt x="33043" y="221355"/>
                  </a:lnTo>
                  <a:lnTo>
                    <a:pt x="29898" y="183507"/>
                  </a:lnTo>
                  <a:lnTo>
                    <a:pt x="28966" y="137015"/>
                  </a:lnTo>
                  <a:lnTo>
                    <a:pt x="33748" y="98193"/>
                  </a:lnTo>
                  <a:lnTo>
                    <a:pt x="37526" y="51538"/>
                  </a:lnTo>
                  <a:lnTo>
                    <a:pt x="39961" y="30610"/>
                  </a:lnTo>
                  <a:lnTo>
                    <a:pt x="48099" y="14253"/>
                  </a:lnTo>
                  <a:lnTo>
                    <a:pt x="55950" y="5573"/>
                  </a:lnTo>
                  <a:lnTo>
                    <a:pt x="59525" y="3258"/>
                  </a:lnTo>
                  <a:lnTo>
                    <a:pt x="74671" y="0"/>
                  </a:lnTo>
                  <a:lnTo>
                    <a:pt x="79415" y="1659"/>
                  </a:lnTo>
                  <a:lnTo>
                    <a:pt x="87507" y="9147"/>
                  </a:lnTo>
                  <a:lnTo>
                    <a:pt x="103067" y="35376"/>
                  </a:lnTo>
                  <a:lnTo>
                    <a:pt x="110972" y="75015"/>
                  </a:lnTo>
                  <a:lnTo>
                    <a:pt x="107177" y="99253"/>
                  </a:lnTo>
                  <a:lnTo>
                    <a:pt x="97375" y="120608"/>
                  </a:lnTo>
                  <a:lnTo>
                    <a:pt x="74008" y="149423"/>
                  </a:lnTo>
                  <a:lnTo>
                    <a:pt x="56176" y="164779"/>
                  </a:lnTo>
                  <a:lnTo>
                    <a:pt x="46975" y="168662"/>
                  </a:lnTo>
                  <a:lnTo>
                    <a:pt x="28287" y="170154"/>
                  </a:lnTo>
                  <a:lnTo>
                    <a:pt x="0" y="160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489"/>
          <p:cNvGrpSpPr/>
          <p:nvPr/>
        </p:nvGrpSpPr>
        <p:grpSpPr>
          <a:xfrm>
            <a:off x="10906516" y="191824"/>
            <a:ext cx="1084035" cy="744083"/>
            <a:chOff x="10906516" y="191824"/>
            <a:chExt cx="1084035" cy="744083"/>
          </a:xfrm>
        </p:grpSpPr>
        <p:sp>
          <p:nvSpPr>
            <p:cNvPr id="290" name="SMARTInkShape-2258"/>
            <p:cNvSpPr/>
            <p:nvPr>
              <p:custDataLst>
                <p:tags r:id="rId27"/>
              </p:custDataLst>
            </p:nvPr>
          </p:nvSpPr>
          <p:spPr>
            <a:xfrm>
              <a:off x="11830050" y="762000"/>
              <a:ext cx="104776" cy="57151"/>
            </a:xfrm>
            <a:custGeom>
              <a:avLst/>
              <a:gdLst/>
              <a:ahLst/>
              <a:cxnLst/>
              <a:rect l="0" t="0" r="0" b="0"/>
              <a:pathLst>
                <a:path w="104776" h="57151">
                  <a:moveTo>
                    <a:pt x="0" y="57150"/>
                  </a:moveTo>
                  <a:lnTo>
                    <a:pt x="0" y="57150"/>
                  </a:lnTo>
                  <a:lnTo>
                    <a:pt x="0" y="43893"/>
                  </a:lnTo>
                  <a:lnTo>
                    <a:pt x="2824" y="37852"/>
                  </a:lnTo>
                  <a:lnTo>
                    <a:pt x="5058" y="34760"/>
                  </a:lnTo>
                  <a:lnTo>
                    <a:pt x="31456" y="22192"/>
                  </a:lnTo>
                  <a:lnTo>
                    <a:pt x="72885" y="971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259"/>
            <p:cNvSpPr/>
            <p:nvPr>
              <p:custDataLst>
                <p:tags r:id="rId28"/>
              </p:custDataLst>
            </p:nvPr>
          </p:nvSpPr>
          <p:spPr>
            <a:xfrm>
              <a:off x="11811000" y="687045"/>
              <a:ext cx="104022" cy="189256"/>
            </a:xfrm>
            <a:custGeom>
              <a:avLst/>
              <a:gdLst/>
              <a:ahLst/>
              <a:cxnLst/>
              <a:rect l="0" t="0" r="0" b="0"/>
              <a:pathLst>
                <a:path w="104022" h="189256">
                  <a:moveTo>
                    <a:pt x="0" y="36855"/>
                  </a:moveTo>
                  <a:lnTo>
                    <a:pt x="0" y="36855"/>
                  </a:lnTo>
                  <a:lnTo>
                    <a:pt x="0" y="31799"/>
                  </a:lnTo>
                  <a:lnTo>
                    <a:pt x="2824" y="26494"/>
                  </a:lnTo>
                  <a:lnTo>
                    <a:pt x="8663" y="20608"/>
                  </a:lnTo>
                  <a:lnTo>
                    <a:pt x="35647" y="5056"/>
                  </a:lnTo>
                  <a:lnTo>
                    <a:pt x="67013" y="0"/>
                  </a:lnTo>
                  <a:lnTo>
                    <a:pt x="87000" y="182"/>
                  </a:lnTo>
                  <a:lnTo>
                    <a:pt x="96171" y="3975"/>
                  </a:lnTo>
                  <a:lnTo>
                    <a:pt x="99038" y="7527"/>
                  </a:lnTo>
                  <a:lnTo>
                    <a:pt x="103075" y="21580"/>
                  </a:lnTo>
                  <a:lnTo>
                    <a:pt x="104021" y="29361"/>
                  </a:lnTo>
                  <a:lnTo>
                    <a:pt x="96507" y="70913"/>
                  </a:lnTo>
                  <a:lnTo>
                    <a:pt x="85054" y="113777"/>
                  </a:lnTo>
                  <a:lnTo>
                    <a:pt x="71333" y="155190"/>
                  </a:lnTo>
                  <a:lnTo>
                    <a:pt x="57150" y="18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260"/>
            <p:cNvSpPr/>
            <p:nvPr>
              <p:custDataLst>
                <p:tags r:id="rId29"/>
              </p:custDataLst>
            </p:nvPr>
          </p:nvSpPr>
          <p:spPr>
            <a:xfrm>
              <a:off x="11763375" y="838200"/>
              <a:ext cx="24539" cy="47626"/>
            </a:xfrm>
            <a:custGeom>
              <a:avLst/>
              <a:gdLst/>
              <a:ahLst/>
              <a:cxnLst/>
              <a:rect l="0" t="0" r="0" b="0"/>
              <a:pathLst>
                <a:path w="24539" h="47626">
                  <a:moveTo>
                    <a:pt x="19050" y="0"/>
                  </a:moveTo>
                  <a:lnTo>
                    <a:pt x="19050" y="0"/>
                  </a:lnTo>
                  <a:lnTo>
                    <a:pt x="24108" y="10113"/>
                  </a:lnTo>
                  <a:lnTo>
                    <a:pt x="24538" y="14150"/>
                  </a:lnTo>
                  <a:lnTo>
                    <a:pt x="22195" y="2145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261"/>
            <p:cNvSpPr/>
            <p:nvPr>
              <p:custDataLst>
                <p:tags r:id="rId30"/>
              </p:custDataLst>
            </p:nvPr>
          </p:nvSpPr>
          <p:spPr>
            <a:xfrm>
              <a:off x="11662637" y="714938"/>
              <a:ext cx="60807" cy="142313"/>
            </a:xfrm>
            <a:custGeom>
              <a:avLst/>
              <a:gdLst/>
              <a:ahLst/>
              <a:cxnLst/>
              <a:rect l="0" t="0" r="0" b="0"/>
              <a:pathLst>
                <a:path w="60807" h="142313">
                  <a:moveTo>
                    <a:pt x="5488" y="47062"/>
                  </a:moveTo>
                  <a:lnTo>
                    <a:pt x="5488" y="47062"/>
                  </a:lnTo>
                  <a:lnTo>
                    <a:pt x="5488" y="36949"/>
                  </a:lnTo>
                  <a:lnTo>
                    <a:pt x="2664" y="29162"/>
                  </a:lnTo>
                  <a:lnTo>
                    <a:pt x="430" y="25603"/>
                  </a:lnTo>
                  <a:lnTo>
                    <a:pt x="0" y="22173"/>
                  </a:lnTo>
                  <a:lnTo>
                    <a:pt x="4557" y="5854"/>
                  </a:lnTo>
                  <a:lnTo>
                    <a:pt x="6983" y="3715"/>
                  </a:lnTo>
                  <a:lnTo>
                    <a:pt x="19453" y="705"/>
                  </a:lnTo>
                  <a:lnTo>
                    <a:pt x="26864" y="0"/>
                  </a:lnTo>
                  <a:lnTo>
                    <a:pt x="33687" y="2510"/>
                  </a:lnTo>
                  <a:lnTo>
                    <a:pt x="36987" y="4660"/>
                  </a:lnTo>
                  <a:lnTo>
                    <a:pt x="39187" y="7153"/>
                  </a:lnTo>
                  <a:lnTo>
                    <a:pt x="41632" y="12744"/>
                  </a:lnTo>
                  <a:lnTo>
                    <a:pt x="43009" y="26898"/>
                  </a:lnTo>
                  <a:lnTo>
                    <a:pt x="40508" y="35631"/>
                  </a:lnTo>
                  <a:lnTo>
                    <a:pt x="35337" y="44804"/>
                  </a:lnTo>
                  <a:lnTo>
                    <a:pt x="34175" y="55065"/>
                  </a:lnTo>
                  <a:lnTo>
                    <a:pt x="35195" y="55572"/>
                  </a:lnTo>
                  <a:lnTo>
                    <a:pt x="39152" y="56136"/>
                  </a:lnTo>
                  <a:lnTo>
                    <a:pt x="44440" y="59209"/>
                  </a:lnTo>
                  <a:lnTo>
                    <a:pt x="56455" y="69805"/>
                  </a:lnTo>
                  <a:lnTo>
                    <a:pt x="59891" y="78689"/>
                  </a:lnTo>
                  <a:lnTo>
                    <a:pt x="60806" y="84022"/>
                  </a:lnTo>
                  <a:lnTo>
                    <a:pt x="59002" y="95591"/>
                  </a:lnTo>
                  <a:lnTo>
                    <a:pt x="53615" y="107789"/>
                  </a:lnTo>
                  <a:lnTo>
                    <a:pt x="44162" y="120266"/>
                  </a:lnTo>
                  <a:lnTo>
                    <a:pt x="32906" y="127222"/>
                  </a:lnTo>
                  <a:lnTo>
                    <a:pt x="21906" y="131372"/>
                  </a:lnTo>
                  <a:lnTo>
                    <a:pt x="5488" y="142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262"/>
            <p:cNvSpPr/>
            <p:nvPr>
              <p:custDataLst>
                <p:tags r:id="rId31"/>
              </p:custDataLst>
            </p:nvPr>
          </p:nvSpPr>
          <p:spPr>
            <a:xfrm>
              <a:off x="11563350" y="8572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9437" y="2175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263"/>
            <p:cNvSpPr/>
            <p:nvPr>
              <p:custDataLst>
                <p:tags r:id="rId32"/>
              </p:custDataLst>
            </p:nvPr>
          </p:nvSpPr>
          <p:spPr>
            <a:xfrm>
              <a:off x="11506591" y="733425"/>
              <a:ext cx="9135" cy="95251"/>
            </a:xfrm>
            <a:custGeom>
              <a:avLst/>
              <a:gdLst/>
              <a:ahLst/>
              <a:cxnLst/>
              <a:rect l="0" t="0" r="0" b="0"/>
              <a:pathLst>
                <a:path w="9135" h="95251">
                  <a:moveTo>
                    <a:pt x="9134" y="0"/>
                  </a:moveTo>
                  <a:lnTo>
                    <a:pt x="9134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6" y="2822"/>
                  </a:lnTo>
                  <a:lnTo>
                    <a:pt x="0" y="13257"/>
                  </a:lnTo>
                  <a:lnTo>
                    <a:pt x="745" y="39660"/>
                  </a:lnTo>
                  <a:lnTo>
                    <a:pt x="913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264"/>
            <p:cNvSpPr/>
            <p:nvPr>
              <p:custDataLst>
                <p:tags r:id="rId33"/>
              </p:custDataLst>
            </p:nvPr>
          </p:nvSpPr>
          <p:spPr>
            <a:xfrm>
              <a:off x="11415064" y="677599"/>
              <a:ext cx="62562" cy="208227"/>
            </a:xfrm>
            <a:custGeom>
              <a:avLst/>
              <a:gdLst/>
              <a:ahLst/>
              <a:cxnLst/>
              <a:rect l="0" t="0" r="0" b="0"/>
              <a:pathLst>
                <a:path w="62562" h="208227">
                  <a:moveTo>
                    <a:pt x="62561" y="8201"/>
                  </a:moveTo>
                  <a:lnTo>
                    <a:pt x="62561" y="8201"/>
                  </a:lnTo>
                  <a:lnTo>
                    <a:pt x="57504" y="8201"/>
                  </a:lnTo>
                  <a:lnTo>
                    <a:pt x="31970" y="0"/>
                  </a:lnTo>
                  <a:lnTo>
                    <a:pt x="28408" y="617"/>
                  </a:lnTo>
                  <a:lnTo>
                    <a:pt x="21629" y="4125"/>
                  </a:lnTo>
                  <a:lnTo>
                    <a:pt x="19399" y="7600"/>
                  </a:lnTo>
                  <a:lnTo>
                    <a:pt x="16258" y="22605"/>
                  </a:lnTo>
                  <a:lnTo>
                    <a:pt x="15014" y="65451"/>
                  </a:lnTo>
                  <a:lnTo>
                    <a:pt x="14939" y="107513"/>
                  </a:lnTo>
                  <a:lnTo>
                    <a:pt x="14936" y="133436"/>
                  </a:lnTo>
                  <a:lnTo>
                    <a:pt x="12112" y="140767"/>
                  </a:lnTo>
                  <a:lnTo>
                    <a:pt x="8390" y="147552"/>
                  </a:lnTo>
                  <a:lnTo>
                    <a:pt x="0" y="174371"/>
                  </a:lnTo>
                  <a:lnTo>
                    <a:pt x="5855" y="200829"/>
                  </a:lnTo>
                  <a:lnTo>
                    <a:pt x="7826" y="203294"/>
                  </a:lnTo>
                  <a:lnTo>
                    <a:pt x="13531" y="207252"/>
                  </a:lnTo>
                  <a:lnTo>
                    <a:pt x="33986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265"/>
            <p:cNvSpPr/>
            <p:nvPr>
              <p:custDataLst>
                <p:tags r:id="rId34"/>
              </p:custDataLst>
            </p:nvPr>
          </p:nvSpPr>
          <p:spPr>
            <a:xfrm>
              <a:off x="11278923" y="800100"/>
              <a:ext cx="46303" cy="34064"/>
            </a:xfrm>
            <a:custGeom>
              <a:avLst/>
              <a:gdLst/>
              <a:ahLst/>
              <a:cxnLst/>
              <a:rect l="0" t="0" r="0" b="0"/>
              <a:pathLst>
                <a:path w="46303" h="34064">
                  <a:moveTo>
                    <a:pt x="8202" y="28575"/>
                  </a:moveTo>
                  <a:lnTo>
                    <a:pt x="8202" y="28575"/>
                  </a:lnTo>
                  <a:lnTo>
                    <a:pt x="3145" y="33631"/>
                  </a:lnTo>
                  <a:lnTo>
                    <a:pt x="1656" y="34063"/>
                  </a:lnTo>
                  <a:lnTo>
                    <a:pt x="664" y="33292"/>
                  </a:lnTo>
                  <a:lnTo>
                    <a:pt x="0" y="31719"/>
                  </a:lnTo>
                  <a:lnTo>
                    <a:pt x="618" y="30671"/>
                  </a:lnTo>
                  <a:lnTo>
                    <a:pt x="7600" y="27079"/>
                  </a:lnTo>
                  <a:lnTo>
                    <a:pt x="46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266"/>
            <p:cNvSpPr/>
            <p:nvPr>
              <p:custDataLst>
                <p:tags r:id="rId35"/>
              </p:custDataLst>
            </p:nvPr>
          </p:nvSpPr>
          <p:spPr>
            <a:xfrm>
              <a:off x="11260467" y="762392"/>
              <a:ext cx="74284" cy="107626"/>
            </a:xfrm>
            <a:custGeom>
              <a:avLst/>
              <a:gdLst/>
              <a:ahLst/>
              <a:cxnLst/>
              <a:rect l="0" t="0" r="0" b="0"/>
              <a:pathLst>
                <a:path w="74284" h="107626">
                  <a:moveTo>
                    <a:pt x="74283" y="9133"/>
                  </a:moveTo>
                  <a:lnTo>
                    <a:pt x="74283" y="9133"/>
                  </a:lnTo>
                  <a:lnTo>
                    <a:pt x="56383" y="1594"/>
                  </a:lnTo>
                  <a:lnTo>
                    <a:pt x="37705" y="0"/>
                  </a:lnTo>
                  <a:lnTo>
                    <a:pt x="32964" y="1986"/>
                  </a:lnTo>
                  <a:lnTo>
                    <a:pt x="24874" y="9837"/>
                  </a:lnTo>
                  <a:lnTo>
                    <a:pt x="4556" y="44399"/>
                  </a:lnTo>
                  <a:lnTo>
                    <a:pt x="0" y="63209"/>
                  </a:lnTo>
                  <a:lnTo>
                    <a:pt x="1758" y="73031"/>
                  </a:lnTo>
                  <a:lnTo>
                    <a:pt x="7124" y="81982"/>
                  </a:lnTo>
                  <a:lnTo>
                    <a:pt x="22047" y="97863"/>
                  </a:lnTo>
                  <a:lnTo>
                    <a:pt x="33781" y="106071"/>
                  </a:lnTo>
                  <a:lnTo>
                    <a:pt x="38815" y="107625"/>
                  </a:lnTo>
                  <a:lnTo>
                    <a:pt x="55233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267"/>
            <p:cNvSpPr/>
            <p:nvPr>
              <p:custDataLst>
                <p:tags r:id="rId36"/>
              </p:custDataLst>
            </p:nvPr>
          </p:nvSpPr>
          <p:spPr>
            <a:xfrm>
              <a:off x="11050323" y="781559"/>
              <a:ext cx="160603" cy="111515"/>
            </a:xfrm>
            <a:custGeom>
              <a:avLst/>
              <a:gdLst/>
              <a:ahLst/>
              <a:cxnLst/>
              <a:rect l="0" t="0" r="0" b="0"/>
              <a:pathLst>
                <a:path w="160603" h="111515">
                  <a:moveTo>
                    <a:pt x="8202" y="18541"/>
                  </a:moveTo>
                  <a:lnTo>
                    <a:pt x="8202" y="18541"/>
                  </a:lnTo>
                  <a:lnTo>
                    <a:pt x="3145" y="13485"/>
                  </a:lnTo>
                  <a:lnTo>
                    <a:pt x="664" y="8180"/>
                  </a:lnTo>
                  <a:lnTo>
                    <a:pt x="0" y="5284"/>
                  </a:lnTo>
                  <a:lnTo>
                    <a:pt x="1675" y="3353"/>
                  </a:lnTo>
                  <a:lnTo>
                    <a:pt x="9182" y="1207"/>
                  </a:lnTo>
                  <a:lnTo>
                    <a:pt x="25308" y="0"/>
                  </a:lnTo>
                  <a:lnTo>
                    <a:pt x="48549" y="9755"/>
                  </a:lnTo>
                  <a:lnTo>
                    <a:pt x="70486" y="26051"/>
                  </a:lnTo>
                  <a:lnTo>
                    <a:pt x="85335" y="44285"/>
                  </a:lnTo>
                  <a:lnTo>
                    <a:pt x="87286" y="62438"/>
                  </a:lnTo>
                  <a:lnTo>
                    <a:pt x="84626" y="81442"/>
                  </a:lnTo>
                  <a:lnTo>
                    <a:pt x="77177" y="98091"/>
                  </a:lnTo>
                  <a:lnTo>
                    <a:pt x="71314" y="106108"/>
                  </a:lnTo>
                  <a:lnTo>
                    <a:pt x="62357" y="110376"/>
                  </a:lnTo>
                  <a:lnTo>
                    <a:pt x="57005" y="111514"/>
                  </a:lnTo>
                  <a:lnTo>
                    <a:pt x="53437" y="111215"/>
                  </a:lnTo>
                  <a:lnTo>
                    <a:pt x="51061" y="109957"/>
                  </a:lnTo>
                  <a:lnTo>
                    <a:pt x="49474" y="108060"/>
                  </a:lnTo>
                  <a:lnTo>
                    <a:pt x="50534" y="97486"/>
                  </a:lnTo>
                  <a:lnTo>
                    <a:pt x="55592" y="82203"/>
                  </a:lnTo>
                  <a:lnTo>
                    <a:pt x="81567" y="36464"/>
                  </a:lnTo>
                  <a:lnTo>
                    <a:pt x="97086" y="24322"/>
                  </a:lnTo>
                  <a:lnTo>
                    <a:pt x="105209" y="21110"/>
                  </a:lnTo>
                  <a:lnTo>
                    <a:pt x="107797" y="21312"/>
                  </a:lnTo>
                  <a:lnTo>
                    <a:pt x="109524" y="22505"/>
                  </a:lnTo>
                  <a:lnTo>
                    <a:pt x="110674" y="24359"/>
                  </a:lnTo>
                  <a:lnTo>
                    <a:pt x="112295" y="32024"/>
                  </a:lnTo>
                  <a:lnTo>
                    <a:pt x="112917" y="63617"/>
                  </a:lnTo>
                  <a:lnTo>
                    <a:pt x="118594" y="75969"/>
                  </a:lnTo>
                  <a:lnTo>
                    <a:pt x="128047" y="92001"/>
                  </a:lnTo>
                  <a:lnTo>
                    <a:pt x="129374" y="96089"/>
                  </a:lnTo>
                  <a:lnTo>
                    <a:pt x="133432" y="97757"/>
                  </a:lnTo>
                  <a:lnTo>
                    <a:pt x="160602" y="9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268"/>
            <p:cNvSpPr/>
            <p:nvPr>
              <p:custDataLst>
                <p:tags r:id="rId37"/>
              </p:custDataLst>
            </p:nvPr>
          </p:nvSpPr>
          <p:spPr>
            <a:xfrm>
              <a:off x="11336465" y="409575"/>
              <a:ext cx="112586" cy="38101"/>
            </a:xfrm>
            <a:custGeom>
              <a:avLst/>
              <a:gdLst/>
              <a:ahLst/>
              <a:cxnLst/>
              <a:rect l="0" t="0" r="0" b="0"/>
              <a:pathLst>
                <a:path w="112586" h="38101">
                  <a:moveTo>
                    <a:pt x="17335" y="38100"/>
                  </a:moveTo>
                  <a:lnTo>
                    <a:pt x="17335" y="38100"/>
                  </a:lnTo>
                  <a:lnTo>
                    <a:pt x="0" y="20766"/>
                  </a:lnTo>
                  <a:lnTo>
                    <a:pt x="489" y="19136"/>
                  </a:lnTo>
                  <a:lnTo>
                    <a:pt x="3850" y="14502"/>
                  </a:lnTo>
                  <a:lnTo>
                    <a:pt x="11694" y="11737"/>
                  </a:lnTo>
                  <a:lnTo>
                    <a:pt x="48735" y="3270"/>
                  </a:lnTo>
                  <a:lnTo>
                    <a:pt x="112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269"/>
            <p:cNvSpPr/>
            <p:nvPr>
              <p:custDataLst>
                <p:tags r:id="rId38"/>
              </p:custDataLst>
            </p:nvPr>
          </p:nvSpPr>
          <p:spPr>
            <a:xfrm>
              <a:off x="11391900" y="211775"/>
              <a:ext cx="57151" cy="226376"/>
            </a:xfrm>
            <a:custGeom>
              <a:avLst/>
              <a:gdLst/>
              <a:ahLst/>
              <a:cxnLst/>
              <a:rect l="0" t="0" r="0" b="0"/>
              <a:pathLst>
                <a:path w="57151" h="226376">
                  <a:moveTo>
                    <a:pt x="57150" y="35875"/>
                  </a:moveTo>
                  <a:lnTo>
                    <a:pt x="57150" y="35875"/>
                  </a:lnTo>
                  <a:lnTo>
                    <a:pt x="57150" y="17561"/>
                  </a:lnTo>
                  <a:lnTo>
                    <a:pt x="54326" y="9038"/>
                  </a:lnTo>
                  <a:lnTo>
                    <a:pt x="52093" y="5284"/>
                  </a:lnTo>
                  <a:lnTo>
                    <a:pt x="49544" y="2781"/>
                  </a:lnTo>
                  <a:lnTo>
                    <a:pt x="43893" y="0"/>
                  </a:lnTo>
                  <a:lnTo>
                    <a:pt x="40903" y="1375"/>
                  </a:lnTo>
                  <a:lnTo>
                    <a:pt x="31641" y="13423"/>
                  </a:lnTo>
                  <a:lnTo>
                    <a:pt x="12691" y="57497"/>
                  </a:lnTo>
                  <a:lnTo>
                    <a:pt x="1880" y="100837"/>
                  </a:lnTo>
                  <a:lnTo>
                    <a:pt x="371" y="141331"/>
                  </a:lnTo>
                  <a:lnTo>
                    <a:pt x="111" y="181892"/>
                  </a:lnTo>
                  <a:lnTo>
                    <a:pt x="0" y="226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270"/>
            <p:cNvSpPr/>
            <p:nvPr>
              <p:custDataLst>
                <p:tags r:id="rId39"/>
              </p:custDataLst>
            </p:nvPr>
          </p:nvSpPr>
          <p:spPr>
            <a:xfrm>
              <a:off x="11307498" y="314325"/>
              <a:ext cx="27253" cy="38101"/>
            </a:xfrm>
            <a:custGeom>
              <a:avLst/>
              <a:gdLst/>
              <a:ahLst/>
              <a:cxnLst/>
              <a:rect l="0" t="0" r="0" b="0"/>
              <a:pathLst>
                <a:path w="27253" h="38101">
                  <a:moveTo>
                    <a:pt x="8202" y="38100"/>
                  </a:moveTo>
                  <a:lnTo>
                    <a:pt x="8202" y="38100"/>
                  </a:lnTo>
                  <a:lnTo>
                    <a:pt x="664" y="20200"/>
                  </a:lnTo>
                  <a:lnTo>
                    <a:pt x="0" y="16641"/>
                  </a:lnTo>
                  <a:lnTo>
                    <a:pt x="618" y="14269"/>
                  </a:lnTo>
                  <a:lnTo>
                    <a:pt x="2088" y="12688"/>
                  </a:lnTo>
                  <a:lnTo>
                    <a:pt x="27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271"/>
            <p:cNvSpPr/>
            <p:nvPr>
              <p:custDataLst>
                <p:tags r:id="rId40"/>
              </p:custDataLst>
            </p:nvPr>
          </p:nvSpPr>
          <p:spPr>
            <a:xfrm>
              <a:off x="11925300" y="638567"/>
              <a:ext cx="65251" cy="297340"/>
            </a:xfrm>
            <a:custGeom>
              <a:avLst/>
              <a:gdLst/>
              <a:ahLst/>
              <a:cxnLst/>
              <a:rect l="0" t="0" r="0" b="0"/>
              <a:pathLst>
                <a:path w="65251" h="297340">
                  <a:moveTo>
                    <a:pt x="38100" y="9133"/>
                  </a:moveTo>
                  <a:lnTo>
                    <a:pt x="38100" y="9133"/>
                  </a:lnTo>
                  <a:lnTo>
                    <a:pt x="33042" y="9133"/>
                  </a:lnTo>
                  <a:lnTo>
                    <a:pt x="31554" y="8075"/>
                  </a:lnTo>
                  <a:lnTo>
                    <a:pt x="30562" y="6311"/>
                  </a:lnTo>
                  <a:lnTo>
                    <a:pt x="29898" y="4076"/>
                  </a:lnTo>
                  <a:lnTo>
                    <a:pt x="30516" y="2587"/>
                  </a:lnTo>
                  <a:lnTo>
                    <a:pt x="31986" y="1594"/>
                  </a:lnTo>
                  <a:lnTo>
                    <a:pt x="39111" y="196"/>
                  </a:lnTo>
                  <a:lnTo>
                    <a:pt x="41949" y="0"/>
                  </a:lnTo>
                  <a:lnTo>
                    <a:pt x="47923" y="2605"/>
                  </a:lnTo>
                  <a:lnTo>
                    <a:pt x="50998" y="4781"/>
                  </a:lnTo>
                  <a:lnTo>
                    <a:pt x="60383" y="17956"/>
                  </a:lnTo>
                  <a:lnTo>
                    <a:pt x="64811" y="35266"/>
                  </a:lnTo>
                  <a:lnTo>
                    <a:pt x="65250" y="66624"/>
                  </a:lnTo>
                  <a:lnTo>
                    <a:pt x="50396" y="108367"/>
                  </a:lnTo>
                  <a:lnTo>
                    <a:pt x="33831" y="154279"/>
                  </a:lnTo>
                  <a:lnTo>
                    <a:pt x="39766" y="183227"/>
                  </a:lnTo>
                  <a:lnTo>
                    <a:pt x="53136" y="228556"/>
                  </a:lnTo>
                  <a:lnTo>
                    <a:pt x="56621" y="270822"/>
                  </a:lnTo>
                  <a:lnTo>
                    <a:pt x="54093" y="281720"/>
                  </a:lnTo>
                  <a:lnTo>
                    <a:pt x="51937" y="286108"/>
                  </a:lnTo>
                  <a:lnTo>
                    <a:pt x="41074" y="293805"/>
                  </a:lnTo>
                  <a:lnTo>
                    <a:pt x="33732" y="297339"/>
                  </a:lnTo>
                  <a:lnTo>
                    <a:pt x="0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272"/>
            <p:cNvSpPr/>
            <p:nvPr>
              <p:custDataLst>
                <p:tags r:id="rId41"/>
              </p:custDataLst>
            </p:nvPr>
          </p:nvSpPr>
          <p:spPr>
            <a:xfrm>
              <a:off x="10906516" y="438150"/>
              <a:ext cx="171060" cy="7954"/>
            </a:xfrm>
            <a:custGeom>
              <a:avLst/>
              <a:gdLst/>
              <a:ahLst/>
              <a:cxnLst/>
              <a:rect l="0" t="0" r="0" b="0"/>
              <a:pathLst>
                <a:path w="171060" h="7954">
                  <a:moveTo>
                    <a:pt x="9134" y="0"/>
                  </a:moveTo>
                  <a:lnTo>
                    <a:pt x="9134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6" y="2822"/>
                  </a:lnTo>
                  <a:lnTo>
                    <a:pt x="932" y="5057"/>
                  </a:lnTo>
                  <a:lnTo>
                    <a:pt x="492" y="5488"/>
                  </a:lnTo>
                  <a:lnTo>
                    <a:pt x="197" y="4717"/>
                  </a:lnTo>
                  <a:lnTo>
                    <a:pt x="0" y="3145"/>
                  </a:lnTo>
                  <a:lnTo>
                    <a:pt x="1987" y="3155"/>
                  </a:lnTo>
                  <a:lnTo>
                    <a:pt x="26028" y="7953"/>
                  </a:lnTo>
                  <a:lnTo>
                    <a:pt x="70914" y="4158"/>
                  </a:lnTo>
                  <a:lnTo>
                    <a:pt x="117372" y="821"/>
                  </a:lnTo>
                  <a:lnTo>
                    <a:pt x="171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273"/>
            <p:cNvSpPr/>
            <p:nvPr>
              <p:custDataLst>
                <p:tags r:id="rId42"/>
              </p:custDataLst>
            </p:nvPr>
          </p:nvSpPr>
          <p:spPr>
            <a:xfrm>
              <a:off x="10991850" y="191824"/>
              <a:ext cx="19051" cy="151077"/>
            </a:xfrm>
            <a:custGeom>
              <a:avLst/>
              <a:gdLst/>
              <a:ahLst/>
              <a:cxnLst/>
              <a:rect l="0" t="0" r="0" b="0"/>
              <a:pathLst>
                <a:path w="19051" h="1510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8202" y="39415"/>
                  </a:lnTo>
                  <a:lnTo>
                    <a:pt x="9410" y="85957"/>
                  </a:lnTo>
                  <a:lnTo>
                    <a:pt x="9516" y="131575"/>
                  </a:lnTo>
                  <a:lnTo>
                    <a:pt x="1905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274"/>
            <p:cNvSpPr/>
            <p:nvPr>
              <p:custDataLst>
                <p:tags r:id="rId43"/>
              </p:custDataLst>
            </p:nvPr>
          </p:nvSpPr>
          <p:spPr>
            <a:xfrm>
              <a:off x="11325225" y="420424"/>
              <a:ext cx="9526" cy="55827"/>
            </a:xfrm>
            <a:custGeom>
              <a:avLst/>
              <a:gdLst/>
              <a:ahLst/>
              <a:cxnLst/>
              <a:rect l="0" t="0" r="0" b="0"/>
              <a:pathLst>
                <a:path w="9526" h="5582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4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8" y="2087"/>
                  </a:lnTo>
                  <a:lnTo>
                    <a:pt x="8642" y="8659"/>
                  </a:lnTo>
                  <a:lnTo>
                    <a:pt x="9525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275"/>
            <p:cNvSpPr/>
            <p:nvPr>
              <p:custDataLst>
                <p:tags r:id="rId44"/>
              </p:custDataLst>
            </p:nvPr>
          </p:nvSpPr>
          <p:spPr>
            <a:xfrm>
              <a:off x="10934700" y="533434"/>
              <a:ext cx="102909" cy="155881"/>
            </a:xfrm>
            <a:custGeom>
              <a:avLst/>
              <a:gdLst/>
              <a:ahLst/>
              <a:cxnLst/>
              <a:rect l="0" t="0" r="0" b="0"/>
              <a:pathLst>
                <a:path w="102909" h="155881">
                  <a:moveTo>
                    <a:pt x="9525" y="9491"/>
                  </a:moveTo>
                  <a:lnTo>
                    <a:pt x="9525" y="9491"/>
                  </a:lnTo>
                  <a:lnTo>
                    <a:pt x="17727" y="1290"/>
                  </a:lnTo>
                  <a:lnTo>
                    <a:pt x="23716" y="358"/>
                  </a:lnTo>
                  <a:lnTo>
                    <a:pt x="54663" y="0"/>
                  </a:lnTo>
                  <a:lnTo>
                    <a:pt x="64160" y="2804"/>
                  </a:lnTo>
                  <a:lnTo>
                    <a:pt x="68173" y="5033"/>
                  </a:lnTo>
                  <a:lnTo>
                    <a:pt x="70849" y="7577"/>
                  </a:lnTo>
                  <a:lnTo>
                    <a:pt x="73822" y="13227"/>
                  </a:lnTo>
                  <a:lnTo>
                    <a:pt x="75495" y="27414"/>
                  </a:lnTo>
                  <a:lnTo>
                    <a:pt x="73065" y="36154"/>
                  </a:lnTo>
                  <a:lnTo>
                    <a:pt x="67938" y="45332"/>
                  </a:lnTo>
                  <a:lnTo>
                    <a:pt x="66786" y="55594"/>
                  </a:lnTo>
                  <a:lnTo>
                    <a:pt x="67807" y="56101"/>
                  </a:lnTo>
                  <a:lnTo>
                    <a:pt x="71764" y="56665"/>
                  </a:lnTo>
                  <a:lnTo>
                    <a:pt x="77052" y="59738"/>
                  </a:lnTo>
                  <a:lnTo>
                    <a:pt x="82928" y="63573"/>
                  </a:lnTo>
                  <a:lnTo>
                    <a:pt x="89067" y="65277"/>
                  </a:lnTo>
                  <a:lnTo>
                    <a:pt x="95324" y="71679"/>
                  </a:lnTo>
                  <a:lnTo>
                    <a:pt x="100574" y="81580"/>
                  </a:lnTo>
                  <a:lnTo>
                    <a:pt x="102908" y="93036"/>
                  </a:lnTo>
                  <a:lnTo>
                    <a:pt x="101125" y="102361"/>
                  </a:lnTo>
                  <a:lnTo>
                    <a:pt x="87360" y="133395"/>
                  </a:lnTo>
                  <a:lnTo>
                    <a:pt x="71627" y="147333"/>
                  </a:lnTo>
                  <a:lnTo>
                    <a:pt x="59705" y="154715"/>
                  </a:lnTo>
                  <a:lnTo>
                    <a:pt x="44528" y="155880"/>
                  </a:lnTo>
                  <a:lnTo>
                    <a:pt x="14801" y="151770"/>
                  </a:lnTo>
                  <a:lnTo>
                    <a:pt x="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490"/>
          <p:cNvGrpSpPr/>
          <p:nvPr/>
        </p:nvGrpSpPr>
        <p:grpSpPr>
          <a:xfrm>
            <a:off x="10281798" y="1247775"/>
            <a:ext cx="1900678" cy="1028628"/>
            <a:chOff x="10281798" y="1247775"/>
            <a:chExt cx="1900678" cy="1028628"/>
          </a:xfrm>
        </p:grpSpPr>
        <p:sp>
          <p:nvSpPr>
            <p:cNvPr id="309" name="SMARTInkShape-2276"/>
            <p:cNvSpPr/>
            <p:nvPr>
              <p:custDataLst>
                <p:tags r:id="rId11"/>
              </p:custDataLst>
            </p:nvPr>
          </p:nvSpPr>
          <p:spPr>
            <a:xfrm>
              <a:off x="10281798" y="1247775"/>
              <a:ext cx="1900678" cy="1028628"/>
            </a:xfrm>
            <a:custGeom>
              <a:avLst/>
              <a:gdLst/>
              <a:ahLst/>
              <a:cxnLst/>
              <a:rect l="0" t="0" r="0" b="0"/>
              <a:pathLst>
                <a:path w="1900678" h="1028628">
                  <a:moveTo>
                    <a:pt x="62352" y="0"/>
                  </a:moveTo>
                  <a:lnTo>
                    <a:pt x="62352" y="0"/>
                  </a:lnTo>
                  <a:lnTo>
                    <a:pt x="62352" y="41777"/>
                  </a:lnTo>
                  <a:lnTo>
                    <a:pt x="59528" y="84256"/>
                  </a:lnTo>
                  <a:lnTo>
                    <a:pt x="54814" y="119509"/>
                  </a:lnTo>
                  <a:lnTo>
                    <a:pt x="53415" y="166291"/>
                  </a:lnTo>
                  <a:lnTo>
                    <a:pt x="53087" y="199849"/>
                  </a:lnTo>
                  <a:lnTo>
                    <a:pt x="52904" y="242541"/>
                  </a:lnTo>
                  <a:lnTo>
                    <a:pt x="51792" y="282002"/>
                  </a:lnTo>
                  <a:lnTo>
                    <a:pt x="46288" y="320505"/>
                  </a:lnTo>
                  <a:lnTo>
                    <a:pt x="43128" y="358725"/>
                  </a:lnTo>
                  <a:lnTo>
                    <a:pt x="37018" y="396860"/>
                  </a:lnTo>
                  <a:lnTo>
                    <a:pt x="33680" y="434971"/>
                  </a:lnTo>
                  <a:lnTo>
                    <a:pt x="27516" y="473074"/>
                  </a:lnTo>
                  <a:lnTo>
                    <a:pt x="24160" y="511175"/>
                  </a:lnTo>
                  <a:lnTo>
                    <a:pt x="17992" y="549275"/>
                  </a:lnTo>
                  <a:lnTo>
                    <a:pt x="14636" y="586317"/>
                  </a:lnTo>
                  <a:lnTo>
                    <a:pt x="8467" y="621046"/>
                  </a:lnTo>
                  <a:lnTo>
                    <a:pt x="6653" y="652787"/>
                  </a:lnTo>
                  <a:lnTo>
                    <a:pt x="3025" y="688061"/>
                  </a:lnTo>
                  <a:lnTo>
                    <a:pt x="0" y="722788"/>
                  </a:lnTo>
                  <a:lnTo>
                    <a:pt x="3190" y="762964"/>
                  </a:lnTo>
                  <a:lnTo>
                    <a:pt x="4308" y="777598"/>
                  </a:lnTo>
                  <a:lnTo>
                    <a:pt x="15050" y="801899"/>
                  </a:lnTo>
                  <a:lnTo>
                    <a:pt x="26581" y="819095"/>
                  </a:lnTo>
                  <a:lnTo>
                    <a:pt x="51870" y="835950"/>
                  </a:lnTo>
                  <a:lnTo>
                    <a:pt x="91232" y="849293"/>
                  </a:lnTo>
                  <a:lnTo>
                    <a:pt x="131352" y="859949"/>
                  </a:lnTo>
                  <a:lnTo>
                    <a:pt x="170050" y="869809"/>
                  </a:lnTo>
                  <a:lnTo>
                    <a:pt x="208327" y="874377"/>
                  </a:lnTo>
                  <a:lnTo>
                    <a:pt x="239413" y="878267"/>
                  </a:lnTo>
                  <a:lnTo>
                    <a:pt x="273337" y="882466"/>
                  </a:lnTo>
                  <a:lnTo>
                    <a:pt x="306054" y="884332"/>
                  </a:lnTo>
                  <a:lnTo>
                    <a:pt x="341055" y="887984"/>
                  </a:lnTo>
                  <a:lnTo>
                    <a:pt x="378837" y="892076"/>
                  </a:lnTo>
                  <a:lnTo>
                    <a:pt x="420323" y="893895"/>
                  </a:lnTo>
                  <a:lnTo>
                    <a:pt x="463455" y="897525"/>
                  </a:lnTo>
                  <a:lnTo>
                    <a:pt x="508380" y="902667"/>
                  </a:lnTo>
                  <a:lnTo>
                    <a:pt x="532212" y="905520"/>
                  </a:lnTo>
                  <a:lnTo>
                    <a:pt x="556567" y="908480"/>
                  </a:lnTo>
                  <a:lnTo>
                    <a:pt x="582329" y="910454"/>
                  </a:lnTo>
                  <a:lnTo>
                    <a:pt x="609028" y="911769"/>
                  </a:lnTo>
                  <a:lnTo>
                    <a:pt x="636353" y="912646"/>
                  </a:lnTo>
                  <a:lnTo>
                    <a:pt x="663035" y="914289"/>
                  </a:lnTo>
                  <a:lnTo>
                    <a:pt x="689290" y="916443"/>
                  </a:lnTo>
                  <a:lnTo>
                    <a:pt x="715261" y="918937"/>
                  </a:lnTo>
                  <a:lnTo>
                    <a:pt x="743158" y="921658"/>
                  </a:lnTo>
                  <a:lnTo>
                    <a:pt x="772340" y="924530"/>
                  </a:lnTo>
                  <a:lnTo>
                    <a:pt x="802377" y="927504"/>
                  </a:lnTo>
                  <a:lnTo>
                    <a:pt x="832986" y="930544"/>
                  </a:lnTo>
                  <a:lnTo>
                    <a:pt x="863974" y="933629"/>
                  </a:lnTo>
                  <a:lnTo>
                    <a:pt x="895217" y="936745"/>
                  </a:lnTo>
                  <a:lnTo>
                    <a:pt x="925571" y="939880"/>
                  </a:lnTo>
                  <a:lnTo>
                    <a:pt x="955330" y="943028"/>
                  </a:lnTo>
                  <a:lnTo>
                    <a:pt x="984696" y="946186"/>
                  </a:lnTo>
                  <a:lnTo>
                    <a:pt x="1014855" y="949349"/>
                  </a:lnTo>
                  <a:lnTo>
                    <a:pt x="1045545" y="952516"/>
                  </a:lnTo>
                  <a:lnTo>
                    <a:pt x="1076589" y="955686"/>
                  </a:lnTo>
                  <a:lnTo>
                    <a:pt x="1107869" y="958857"/>
                  </a:lnTo>
                  <a:lnTo>
                    <a:pt x="1139306" y="962030"/>
                  </a:lnTo>
                  <a:lnTo>
                    <a:pt x="1170845" y="965203"/>
                  </a:lnTo>
                  <a:lnTo>
                    <a:pt x="1201398" y="968377"/>
                  </a:lnTo>
                  <a:lnTo>
                    <a:pt x="1231289" y="971552"/>
                  </a:lnTo>
                  <a:lnTo>
                    <a:pt x="1260744" y="974726"/>
                  </a:lnTo>
                  <a:lnTo>
                    <a:pt x="1290963" y="977901"/>
                  </a:lnTo>
                  <a:lnTo>
                    <a:pt x="1321695" y="981076"/>
                  </a:lnTo>
                  <a:lnTo>
                    <a:pt x="1352764" y="984251"/>
                  </a:lnTo>
                  <a:lnTo>
                    <a:pt x="1381944" y="987425"/>
                  </a:lnTo>
                  <a:lnTo>
                    <a:pt x="1409863" y="990600"/>
                  </a:lnTo>
                  <a:lnTo>
                    <a:pt x="1436943" y="993775"/>
                  </a:lnTo>
                  <a:lnTo>
                    <a:pt x="1463461" y="996950"/>
                  </a:lnTo>
                  <a:lnTo>
                    <a:pt x="1489610" y="1000125"/>
                  </a:lnTo>
                  <a:lnTo>
                    <a:pt x="1515507" y="1003300"/>
                  </a:lnTo>
                  <a:lnTo>
                    <a:pt x="1540180" y="1006475"/>
                  </a:lnTo>
                  <a:lnTo>
                    <a:pt x="1587350" y="1012825"/>
                  </a:lnTo>
                  <a:lnTo>
                    <a:pt x="1633010" y="1019175"/>
                  </a:lnTo>
                  <a:lnTo>
                    <a:pt x="1675881" y="1024467"/>
                  </a:lnTo>
                  <a:lnTo>
                    <a:pt x="1712573" y="1026819"/>
                  </a:lnTo>
                  <a:lnTo>
                    <a:pt x="1746519" y="1027864"/>
                  </a:lnTo>
                  <a:lnTo>
                    <a:pt x="1792560" y="1028453"/>
                  </a:lnTo>
                  <a:lnTo>
                    <a:pt x="1833012" y="1028627"/>
                  </a:lnTo>
                  <a:lnTo>
                    <a:pt x="1879550" y="1023629"/>
                  </a:lnTo>
                  <a:lnTo>
                    <a:pt x="1891286" y="1018332"/>
                  </a:lnTo>
                  <a:lnTo>
                    <a:pt x="1900677" y="100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277"/>
            <p:cNvSpPr/>
            <p:nvPr>
              <p:custDataLst>
                <p:tags r:id="rId12"/>
              </p:custDataLst>
            </p:nvPr>
          </p:nvSpPr>
          <p:spPr>
            <a:xfrm>
              <a:off x="10497873" y="1477699"/>
              <a:ext cx="151078" cy="138954"/>
            </a:xfrm>
            <a:custGeom>
              <a:avLst/>
              <a:gdLst/>
              <a:ahLst/>
              <a:cxnLst/>
              <a:rect l="0" t="0" r="0" b="0"/>
              <a:pathLst>
                <a:path w="151078" h="138954">
                  <a:moveTo>
                    <a:pt x="8202" y="8201"/>
                  </a:moveTo>
                  <a:lnTo>
                    <a:pt x="8202" y="8201"/>
                  </a:lnTo>
                  <a:lnTo>
                    <a:pt x="3145" y="8201"/>
                  </a:lnTo>
                  <a:lnTo>
                    <a:pt x="1656" y="7143"/>
                  </a:lnTo>
                  <a:lnTo>
                    <a:pt x="664" y="5379"/>
                  </a:lnTo>
                  <a:lnTo>
                    <a:pt x="0" y="3145"/>
                  </a:lnTo>
                  <a:lnTo>
                    <a:pt x="618" y="1655"/>
                  </a:lnTo>
                  <a:lnTo>
                    <a:pt x="2088" y="662"/>
                  </a:lnTo>
                  <a:lnTo>
                    <a:pt x="4126" y="0"/>
                  </a:lnTo>
                  <a:lnTo>
                    <a:pt x="24247" y="6993"/>
                  </a:lnTo>
                  <a:lnTo>
                    <a:pt x="41530" y="17956"/>
                  </a:lnTo>
                  <a:lnTo>
                    <a:pt x="52295" y="31587"/>
                  </a:lnTo>
                  <a:lnTo>
                    <a:pt x="67829" y="66208"/>
                  </a:lnTo>
                  <a:lnTo>
                    <a:pt x="68923" y="84782"/>
                  </a:lnTo>
                  <a:lnTo>
                    <a:pt x="64823" y="102562"/>
                  </a:lnTo>
                  <a:lnTo>
                    <a:pt x="55945" y="117520"/>
                  </a:lnTo>
                  <a:lnTo>
                    <a:pt x="39047" y="132784"/>
                  </a:lnTo>
                  <a:lnTo>
                    <a:pt x="25690" y="138953"/>
                  </a:lnTo>
                  <a:lnTo>
                    <a:pt x="23036" y="137702"/>
                  </a:lnTo>
                  <a:lnTo>
                    <a:pt x="21266" y="134752"/>
                  </a:lnTo>
                  <a:lnTo>
                    <a:pt x="20087" y="130668"/>
                  </a:lnTo>
                  <a:lnTo>
                    <a:pt x="21597" y="120487"/>
                  </a:lnTo>
                  <a:lnTo>
                    <a:pt x="36248" y="91647"/>
                  </a:lnTo>
                  <a:lnTo>
                    <a:pt x="66877" y="54890"/>
                  </a:lnTo>
                  <a:lnTo>
                    <a:pt x="108999" y="29499"/>
                  </a:lnTo>
                  <a:lnTo>
                    <a:pt x="128576" y="11424"/>
                  </a:lnTo>
                  <a:lnTo>
                    <a:pt x="128668" y="12466"/>
                  </a:lnTo>
                  <a:lnTo>
                    <a:pt x="112595" y="54461"/>
                  </a:lnTo>
                  <a:lnTo>
                    <a:pt x="107516" y="70036"/>
                  </a:lnTo>
                  <a:lnTo>
                    <a:pt x="105715" y="99430"/>
                  </a:lnTo>
                  <a:lnTo>
                    <a:pt x="109043" y="111542"/>
                  </a:lnTo>
                  <a:lnTo>
                    <a:pt x="112472" y="115195"/>
                  </a:lnTo>
                  <a:lnTo>
                    <a:pt x="121925" y="119254"/>
                  </a:lnTo>
                  <a:lnTo>
                    <a:pt x="151077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278"/>
            <p:cNvSpPr/>
            <p:nvPr>
              <p:custDataLst>
                <p:tags r:id="rId13"/>
              </p:custDataLst>
            </p:nvPr>
          </p:nvSpPr>
          <p:spPr>
            <a:xfrm>
              <a:off x="10765315" y="1499724"/>
              <a:ext cx="83661" cy="128338"/>
            </a:xfrm>
            <a:custGeom>
              <a:avLst/>
              <a:gdLst/>
              <a:ahLst/>
              <a:cxnLst/>
              <a:rect l="0" t="0" r="0" b="0"/>
              <a:pathLst>
                <a:path w="83661" h="128338">
                  <a:moveTo>
                    <a:pt x="83660" y="14751"/>
                  </a:moveTo>
                  <a:lnTo>
                    <a:pt x="83660" y="14751"/>
                  </a:lnTo>
                  <a:lnTo>
                    <a:pt x="83660" y="6550"/>
                  </a:lnTo>
                  <a:lnTo>
                    <a:pt x="78603" y="562"/>
                  </a:lnTo>
                  <a:lnTo>
                    <a:pt x="76054" y="0"/>
                  </a:lnTo>
                  <a:lnTo>
                    <a:pt x="73299" y="684"/>
                  </a:lnTo>
                  <a:lnTo>
                    <a:pt x="30402" y="23274"/>
                  </a:lnTo>
                  <a:lnTo>
                    <a:pt x="15904" y="35738"/>
                  </a:lnTo>
                  <a:lnTo>
                    <a:pt x="4905" y="56247"/>
                  </a:lnTo>
                  <a:lnTo>
                    <a:pt x="0" y="72319"/>
                  </a:lnTo>
                  <a:lnTo>
                    <a:pt x="1674" y="83023"/>
                  </a:lnTo>
                  <a:lnTo>
                    <a:pt x="11373" y="107141"/>
                  </a:lnTo>
                  <a:lnTo>
                    <a:pt x="22958" y="116844"/>
                  </a:lnTo>
                  <a:lnTo>
                    <a:pt x="41096" y="126640"/>
                  </a:lnTo>
                  <a:lnTo>
                    <a:pt x="54350" y="128337"/>
                  </a:lnTo>
                  <a:lnTo>
                    <a:pt x="83660" y="11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279"/>
            <p:cNvSpPr/>
            <p:nvPr>
              <p:custDataLst>
                <p:tags r:id="rId14"/>
              </p:custDataLst>
            </p:nvPr>
          </p:nvSpPr>
          <p:spPr>
            <a:xfrm>
              <a:off x="10747241" y="1543050"/>
              <a:ext cx="168410" cy="28576"/>
            </a:xfrm>
            <a:custGeom>
              <a:avLst/>
              <a:gdLst/>
              <a:ahLst/>
              <a:cxnLst/>
              <a:rect l="0" t="0" r="0" b="0"/>
              <a:pathLst>
                <a:path w="168410" h="28576">
                  <a:moveTo>
                    <a:pt x="25534" y="28575"/>
                  </a:moveTo>
                  <a:lnTo>
                    <a:pt x="25534" y="28575"/>
                  </a:lnTo>
                  <a:lnTo>
                    <a:pt x="0" y="28575"/>
                  </a:lnTo>
                  <a:lnTo>
                    <a:pt x="3955" y="25753"/>
                  </a:lnTo>
                  <a:lnTo>
                    <a:pt x="7973" y="23519"/>
                  </a:lnTo>
                  <a:lnTo>
                    <a:pt x="44841" y="18874"/>
                  </a:lnTo>
                  <a:lnTo>
                    <a:pt x="90066" y="11685"/>
                  </a:lnTo>
                  <a:lnTo>
                    <a:pt x="129885" y="4895"/>
                  </a:lnTo>
                  <a:lnTo>
                    <a:pt x="168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280"/>
            <p:cNvSpPr/>
            <p:nvPr>
              <p:custDataLst>
                <p:tags r:id="rId15"/>
              </p:custDataLst>
            </p:nvPr>
          </p:nvSpPr>
          <p:spPr>
            <a:xfrm>
              <a:off x="11058525" y="1485900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8689" y="5644"/>
                  </a:lnTo>
                  <a:lnTo>
                    <a:pt x="3863" y="14150"/>
                  </a:lnTo>
                  <a:lnTo>
                    <a:pt x="1715" y="21458"/>
                  </a:lnTo>
                  <a:lnTo>
                    <a:pt x="226" y="66261"/>
                  </a:lnTo>
                  <a:lnTo>
                    <a:pt x="44" y="10975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281"/>
            <p:cNvSpPr/>
            <p:nvPr>
              <p:custDataLst>
                <p:tags r:id="rId16"/>
              </p:custDataLst>
            </p:nvPr>
          </p:nvSpPr>
          <p:spPr>
            <a:xfrm>
              <a:off x="10991850" y="1449002"/>
              <a:ext cx="178504" cy="227399"/>
            </a:xfrm>
            <a:custGeom>
              <a:avLst/>
              <a:gdLst/>
              <a:ahLst/>
              <a:cxnLst/>
              <a:rect l="0" t="0" r="0" b="0"/>
              <a:pathLst>
                <a:path w="178504" h="227399">
                  <a:moveTo>
                    <a:pt x="57150" y="65473"/>
                  </a:moveTo>
                  <a:lnTo>
                    <a:pt x="57150" y="65473"/>
                  </a:lnTo>
                  <a:lnTo>
                    <a:pt x="58208" y="49206"/>
                  </a:lnTo>
                  <a:lnTo>
                    <a:pt x="65813" y="26434"/>
                  </a:lnTo>
                  <a:lnTo>
                    <a:pt x="75464" y="12491"/>
                  </a:lnTo>
                  <a:lnTo>
                    <a:pt x="86808" y="4884"/>
                  </a:lnTo>
                  <a:lnTo>
                    <a:pt x="107918" y="601"/>
                  </a:lnTo>
                  <a:lnTo>
                    <a:pt x="116395" y="0"/>
                  </a:lnTo>
                  <a:lnTo>
                    <a:pt x="131459" y="4977"/>
                  </a:lnTo>
                  <a:lnTo>
                    <a:pt x="158376" y="25419"/>
                  </a:lnTo>
                  <a:lnTo>
                    <a:pt x="172632" y="48666"/>
                  </a:lnTo>
                  <a:lnTo>
                    <a:pt x="178503" y="70606"/>
                  </a:lnTo>
                  <a:lnTo>
                    <a:pt x="175186" y="95569"/>
                  </a:lnTo>
                  <a:lnTo>
                    <a:pt x="158038" y="136878"/>
                  </a:lnTo>
                  <a:lnTo>
                    <a:pt x="137718" y="164166"/>
                  </a:lnTo>
                  <a:lnTo>
                    <a:pt x="108813" y="189390"/>
                  </a:lnTo>
                  <a:lnTo>
                    <a:pt x="67512" y="211110"/>
                  </a:lnTo>
                  <a:lnTo>
                    <a:pt x="0" y="227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282"/>
            <p:cNvSpPr/>
            <p:nvPr>
              <p:custDataLst>
                <p:tags r:id="rId17"/>
              </p:custDataLst>
            </p:nvPr>
          </p:nvSpPr>
          <p:spPr>
            <a:xfrm>
              <a:off x="10439400" y="1895166"/>
              <a:ext cx="93254" cy="215172"/>
            </a:xfrm>
            <a:custGeom>
              <a:avLst/>
              <a:gdLst/>
              <a:ahLst/>
              <a:cxnLst/>
              <a:rect l="0" t="0" r="0" b="0"/>
              <a:pathLst>
                <a:path w="93254" h="215172">
                  <a:moveTo>
                    <a:pt x="47625" y="105084"/>
                  </a:moveTo>
                  <a:lnTo>
                    <a:pt x="47625" y="105084"/>
                  </a:lnTo>
                  <a:lnTo>
                    <a:pt x="42568" y="100028"/>
                  </a:lnTo>
                  <a:lnTo>
                    <a:pt x="41079" y="100654"/>
                  </a:lnTo>
                  <a:lnTo>
                    <a:pt x="39423" y="106996"/>
                  </a:lnTo>
                  <a:lnTo>
                    <a:pt x="35452" y="149407"/>
                  </a:lnTo>
                  <a:lnTo>
                    <a:pt x="29934" y="182513"/>
                  </a:lnTo>
                  <a:lnTo>
                    <a:pt x="27784" y="209906"/>
                  </a:lnTo>
                  <a:lnTo>
                    <a:pt x="25931" y="213065"/>
                  </a:lnTo>
                  <a:lnTo>
                    <a:pt x="23637" y="215171"/>
                  </a:lnTo>
                  <a:lnTo>
                    <a:pt x="22108" y="212342"/>
                  </a:lnTo>
                  <a:lnTo>
                    <a:pt x="19452" y="171041"/>
                  </a:lnTo>
                  <a:lnTo>
                    <a:pt x="26643" y="126862"/>
                  </a:lnTo>
                  <a:lnTo>
                    <a:pt x="28193" y="84103"/>
                  </a:lnTo>
                  <a:lnTo>
                    <a:pt x="38885" y="37423"/>
                  </a:lnTo>
                  <a:lnTo>
                    <a:pt x="50955" y="5171"/>
                  </a:lnTo>
                  <a:lnTo>
                    <a:pt x="55137" y="1434"/>
                  </a:lnTo>
                  <a:lnTo>
                    <a:pt x="60041" y="0"/>
                  </a:lnTo>
                  <a:lnTo>
                    <a:pt x="65428" y="103"/>
                  </a:lnTo>
                  <a:lnTo>
                    <a:pt x="70076" y="2288"/>
                  </a:lnTo>
                  <a:lnTo>
                    <a:pt x="78064" y="10361"/>
                  </a:lnTo>
                  <a:lnTo>
                    <a:pt x="90757" y="45882"/>
                  </a:lnTo>
                  <a:lnTo>
                    <a:pt x="93253" y="61486"/>
                  </a:lnTo>
                  <a:lnTo>
                    <a:pt x="86875" y="104850"/>
                  </a:lnTo>
                  <a:lnTo>
                    <a:pt x="77769" y="115916"/>
                  </a:lnTo>
                  <a:lnTo>
                    <a:pt x="63140" y="126832"/>
                  </a:lnTo>
                  <a:lnTo>
                    <a:pt x="46054" y="135211"/>
                  </a:lnTo>
                  <a:lnTo>
                    <a:pt x="30699" y="136818"/>
                  </a:lnTo>
                  <a:lnTo>
                    <a:pt x="0" y="13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283"/>
            <p:cNvSpPr/>
            <p:nvPr>
              <p:custDataLst>
                <p:tags r:id="rId18"/>
              </p:custDataLst>
            </p:nvPr>
          </p:nvSpPr>
          <p:spPr>
            <a:xfrm>
              <a:off x="10449078" y="1765349"/>
              <a:ext cx="76048" cy="72977"/>
            </a:xfrm>
            <a:custGeom>
              <a:avLst/>
              <a:gdLst/>
              <a:ahLst/>
              <a:cxnLst/>
              <a:rect l="0" t="0" r="0" b="0"/>
              <a:pathLst>
                <a:path w="76048" h="72977">
                  <a:moveTo>
                    <a:pt x="28422" y="25351"/>
                  </a:moveTo>
                  <a:lnTo>
                    <a:pt x="28422" y="25351"/>
                  </a:lnTo>
                  <a:lnTo>
                    <a:pt x="23365" y="20295"/>
                  </a:lnTo>
                  <a:lnTo>
                    <a:pt x="21876" y="19863"/>
                  </a:lnTo>
                  <a:lnTo>
                    <a:pt x="20884" y="20634"/>
                  </a:lnTo>
                  <a:lnTo>
                    <a:pt x="20220" y="22206"/>
                  </a:lnTo>
                  <a:lnTo>
                    <a:pt x="18720" y="23255"/>
                  </a:lnTo>
                  <a:lnTo>
                    <a:pt x="14231" y="24419"/>
                  </a:lnTo>
                  <a:lnTo>
                    <a:pt x="8711" y="30581"/>
                  </a:lnTo>
                  <a:lnTo>
                    <a:pt x="3787" y="39317"/>
                  </a:lnTo>
                  <a:lnTo>
                    <a:pt x="0" y="53294"/>
                  </a:lnTo>
                  <a:lnTo>
                    <a:pt x="13118" y="32412"/>
                  </a:lnTo>
                  <a:lnTo>
                    <a:pt x="37969" y="1612"/>
                  </a:lnTo>
                  <a:lnTo>
                    <a:pt x="41137" y="0"/>
                  </a:lnTo>
                  <a:lnTo>
                    <a:pt x="44306" y="1042"/>
                  </a:lnTo>
                  <a:lnTo>
                    <a:pt x="50651" y="7844"/>
                  </a:lnTo>
                  <a:lnTo>
                    <a:pt x="54178" y="17923"/>
                  </a:lnTo>
                  <a:lnTo>
                    <a:pt x="55117" y="23574"/>
                  </a:lnTo>
                  <a:lnTo>
                    <a:pt x="76047" y="7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284"/>
            <p:cNvSpPr/>
            <p:nvPr>
              <p:custDataLst>
                <p:tags r:id="rId19"/>
              </p:custDataLst>
            </p:nvPr>
          </p:nvSpPr>
          <p:spPr>
            <a:xfrm>
              <a:off x="11430044" y="2035501"/>
              <a:ext cx="114257" cy="107625"/>
            </a:xfrm>
            <a:custGeom>
              <a:avLst/>
              <a:gdLst/>
              <a:ahLst/>
              <a:cxnLst/>
              <a:rect l="0" t="0" r="0" b="0"/>
              <a:pathLst>
                <a:path w="114257" h="107625">
                  <a:moveTo>
                    <a:pt x="19006" y="2849"/>
                  </a:moveTo>
                  <a:lnTo>
                    <a:pt x="19006" y="2849"/>
                  </a:lnTo>
                  <a:lnTo>
                    <a:pt x="19006" y="16107"/>
                  </a:lnTo>
                  <a:lnTo>
                    <a:pt x="3819" y="59541"/>
                  </a:lnTo>
                  <a:lnTo>
                    <a:pt x="106" y="86427"/>
                  </a:lnTo>
                  <a:lnTo>
                    <a:pt x="0" y="82881"/>
                  </a:lnTo>
                  <a:lnTo>
                    <a:pt x="21418" y="39613"/>
                  </a:lnTo>
                  <a:lnTo>
                    <a:pt x="36537" y="17035"/>
                  </a:lnTo>
                  <a:lnTo>
                    <a:pt x="59478" y="1996"/>
                  </a:lnTo>
                  <a:lnTo>
                    <a:pt x="66095" y="163"/>
                  </a:lnTo>
                  <a:lnTo>
                    <a:pt x="71565" y="0"/>
                  </a:lnTo>
                  <a:lnTo>
                    <a:pt x="76270" y="950"/>
                  </a:lnTo>
                  <a:lnTo>
                    <a:pt x="93007" y="12399"/>
                  </a:lnTo>
                  <a:lnTo>
                    <a:pt x="106313" y="29197"/>
                  </a:lnTo>
                  <a:lnTo>
                    <a:pt x="107904" y="47015"/>
                  </a:lnTo>
                  <a:lnTo>
                    <a:pt x="107199" y="66928"/>
                  </a:lnTo>
                  <a:lnTo>
                    <a:pt x="114256" y="107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285"/>
            <p:cNvSpPr/>
            <p:nvPr>
              <p:custDataLst>
                <p:tags r:id="rId20"/>
              </p:custDataLst>
            </p:nvPr>
          </p:nvSpPr>
          <p:spPr>
            <a:xfrm>
              <a:off x="11351069" y="1943100"/>
              <a:ext cx="250382" cy="9526"/>
            </a:xfrm>
            <a:custGeom>
              <a:avLst/>
              <a:gdLst/>
              <a:ahLst/>
              <a:cxnLst/>
              <a:rect l="0" t="0" r="0" b="0"/>
              <a:pathLst>
                <a:path w="250382" h="9526">
                  <a:moveTo>
                    <a:pt x="12256" y="0"/>
                  </a:moveTo>
                  <a:lnTo>
                    <a:pt x="12256" y="0"/>
                  </a:lnTo>
                  <a:lnTo>
                    <a:pt x="223" y="6546"/>
                  </a:lnTo>
                  <a:lnTo>
                    <a:pt x="0" y="7539"/>
                  </a:lnTo>
                  <a:lnTo>
                    <a:pt x="910" y="8201"/>
                  </a:lnTo>
                  <a:lnTo>
                    <a:pt x="46759" y="9351"/>
                  </a:lnTo>
                  <a:lnTo>
                    <a:pt x="84568" y="9473"/>
                  </a:lnTo>
                  <a:lnTo>
                    <a:pt x="124346" y="9510"/>
                  </a:lnTo>
                  <a:lnTo>
                    <a:pt x="157324" y="9518"/>
                  </a:lnTo>
                  <a:lnTo>
                    <a:pt x="202465" y="9523"/>
                  </a:lnTo>
                  <a:lnTo>
                    <a:pt x="2503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286"/>
            <p:cNvSpPr/>
            <p:nvPr>
              <p:custDataLst>
                <p:tags r:id="rId21"/>
              </p:custDataLst>
            </p:nvPr>
          </p:nvSpPr>
          <p:spPr>
            <a:xfrm>
              <a:off x="11458575" y="1714616"/>
              <a:ext cx="28057" cy="199910"/>
            </a:xfrm>
            <a:custGeom>
              <a:avLst/>
              <a:gdLst/>
              <a:ahLst/>
              <a:cxnLst/>
              <a:rect l="0" t="0" r="0" b="0"/>
              <a:pathLst>
                <a:path w="28057" h="199910">
                  <a:moveTo>
                    <a:pt x="0" y="9409"/>
                  </a:moveTo>
                  <a:lnTo>
                    <a:pt x="0" y="9409"/>
                  </a:lnTo>
                  <a:lnTo>
                    <a:pt x="5057" y="9409"/>
                  </a:lnTo>
                  <a:lnTo>
                    <a:pt x="6546" y="8351"/>
                  </a:lnTo>
                  <a:lnTo>
                    <a:pt x="7538" y="6587"/>
                  </a:lnTo>
                  <a:lnTo>
                    <a:pt x="8202" y="4353"/>
                  </a:lnTo>
                  <a:lnTo>
                    <a:pt x="9702" y="2863"/>
                  </a:lnTo>
                  <a:lnTo>
                    <a:pt x="14191" y="1208"/>
                  </a:lnTo>
                  <a:lnTo>
                    <a:pt x="26824" y="0"/>
                  </a:lnTo>
                  <a:lnTo>
                    <a:pt x="28056" y="10031"/>
                  </a:lnTo>
                  <a:lnTo>
                    <a:pt x="27413" y="47593"/>
                  </a:lnTo>
                  <a:lnTo>
                    <a:pt x="18194" y="90133"/>
                  </a:lnTo>
                  <a:lnTo>
                    <a:pt x="13378" y="107728"/>
                  </a:lnTo>
                  <a:lnTo>
                    <a:pt x="7463" y="147873"/>
                  </a:lnTo>
                  <a:lnTo>
                    <a:pt x="2211" y="172849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287"/>
            <p:cNvSpPr/>
            <p:nvPr>
              <p:custDataLst>
                <p:tags r:id="rId22"/>
              </p:custDataLst>
            </p:nvPr>
          </p:nvSpPr>
          <p:spPr>
            <a:xfrm>
              <a:off x="11116998" y="1914525"/>
              <a:ext cx="122503" cy="52682"/>
            </a:xfrm>
            <a:custGeom>
              <a:avLst/>
              <a:gdLst/>
              <a:ahLst/>
              <a:cxnLst/>
              <a:rect l="0" t="0" r="0" b="0"/>
              <a:pathLst>
                <a:path w="122503" h="52682">
                  <a:moveTo>
                    <a:pt x="8202" y="47625"/>
                  </a:moveTo>
                  <a:lnTo>
                    <a:pt x="8202" y="47625"/>
                  </a:lnTo>
                  <a:lnTo>
                    <a:pt x="3145" y="47625"/>
                  </a:lnTo>
                  <a:lnTo>
                    <a:pt x="1656" y="48683"/>
                  </a:lnTo>
                  <a:lnTo>
                    <a:pt x="664" y="50447"/>
                  </a:lnTo>
                  <a:lnTo>
                    <a:pt x="0" y="52681"/>
                  </a:lnTo>
                  <a:lnTo>
                    <a:pt x="1675" y="52055"/>
                  </a:lnTo>
                  <a:lnTo>
                    <a:pt x="26818" y="31999"/>
                  </a:lnTo>
                  <a:lnTo>
                    <a:pt x="69554" y="15908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288"/>
            <p:cNvSpPr/>
            <p:nvPr>
              <p:custDataLst>
                <p:tags r:id="rId23"/>
              </p:custDataLst>
            </p:nvPr>
          </p:nvSpPr>
          <p:spPr>
            <a:xfrm>
              <a:off x="11106150" y="18764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6"/>
                  </a:lnTo>
                  <a:lnTo>
                    <a:pt x="52193" y="17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289"/>
            <p:cNvSpPr/>
            <p:nvPr>
              <p:custDataLst>
                <p:tags r:id="rId24"/>
              </p:custDataLst>
            </p:nvPr>
          </p:nvSpPr>
          <p:spPr>
            <a:xfrm>
              <a:off x="10896600" y="1839649"/>
              <a:ext cx="26744" cy="141552"/>
            </a:xfrm>
            <a:custGeom>
              <a:avLst/>
              <a:gdLst/>
              <a:ahLst/>
              <a:cxnLst/>
              <a:rect l="0" t="0" r="0" b="0"/>
              <a:pathLst>
                <a:path w="26744" h="1415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4" y="9212"/>
                  </a:lnTo>
                  <a:lnTo>
                    <a:pt x="13257" y="26157"/>
                  </a:lnTo>
                  <a:lnTo>
                    <a:pt x="25826" y="60817"/>
                  </a:lnTo>
                  <a:lnTo>
                    <a:pt x="26743" y="65503"/>
                  </a:lnTo>
                  <a:lnTo>
                    <a:pt x="20609" y="101325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290"/>
            <p:cNvSpPr/>
            <p:nvPr>
              <p:custDataLst>
                <p:tags r:id="rId25"/>
              </p:custDataLst>
            </p:nvPr>
          </p:nvSpPr>
          <p:spPr>
            <a:xfrm>
              <a:off x="10716016" y="1857491"/>
              <a:ext cx="104385" cy="110106"/>
            </a:xfrm>
            <a:custGeom>
              <a:avLst/>
              <a:gdLst/>
              <a:ahLst/>
              <a:cxnLst/>
              <a:rect l="0" t="0" r="0" b="0"/>
              <a:pathLst>
                <a:path w="104385" h="110106">
                  <a:moveTo>
                    <a:pt x="9134" y="9409"/>
                  </a:moveTo>
                  <a:lnTo>
                    <a:pt x="9134" y="9409"/>
                  </a:lnTo>
                  <a:lnTo>
                    <a:pt x="9134" y="4353"/>
                  </a:lnTo>
                  <a:lnTo>
                    <a:pt x="8076" y="2863"/>
                  </a:lnTo>
                  <a:lnTo>
                    <a:pt x="6310" y="1870"/>
                  </a:lnTo>
                  <a:lnTo>
                    <a:pt x="0" y="0"/>
                  </a:lnTo>
                  <a:lnTo>
                    <a:pt x="21102" y="13152"/>
                  </a:lnTo>
                  <a:lnTo>
                    <a:pt x="36198" y="27334"/>
                  </a:lnTo>
                  <a:lnTo>
                    <a:pt x="42330" y="38895"/>
                  </a:lnTo>
                  <a:lnTo>
                    <a:pt x="46266" y="73677"/>
                  </a:lnTo>
                  <a:lnTo>
                    <a:pt x="41891" y="98889"/>
                  </a:lnTo>
                  <a:lnTo>
                    <a:pt x="36745" y="107386"/>
                  </a:lnTo>
                  <a:lnTo>
                    <a:pt x="33891" y="109652"/>
                  </a:lnTo>
                  <a:lnTo>
                    <a:pt x="30930" y="110105"/>
                  </a:lnTo>
                  <a:lnTo>
                    <a:pt x="27899" y="109348"/>
                  </a:lnTo>
                  <a:lnTo>
                    <a:pt x="24819" y="107785"/>
                  </a:lnTo>
                  <a:lnTo>
                    <a:pt x="23824" y="104626"/>
                  </a:lnTo>
                  <a:lnTo>
                    <a:pt x="25542" y="95472"/>
                  </a:lnTo>
                  <a:lnTo>
                    <a:pt x="46266" y="54903"/>
                  </a:lnTo>
                  <a:lnTo>
                    <a:pt x="82953" y="11958"/>
                  </a:lnTo>
                  <a:lnTo>
                    <a:pt x="83747" y="12166"/>
                  </a:lnTo>
                  <a:lnTo>
                    <a:pt x="84276" y="13364"/>
                  </a:lnTo>
                  <a:lnTo>
                    <a:pt x="84628" y="15221"/>
                  </a:lnTo>
                  <a:lnTo>
                    <a:pt x="77072" y="48267"/>
                  </a:lnTo>
                  <a:lnTo>
                    <a:pt x="81239" y="64550"/>
                  </a:lnTo>
                  <a:lnTo>
                    <a:pt x="89176" y="77723"/>
                  </a:lnTo>
                  <a:lnTo>
                    <a:pt x="104384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291"/>
            <p:cNvSpPr/>
            <p:nvPr>
              <p:custDataLst>
                <p:tags r:id="rId26"/>
              </p:custDataLst>
            </p:nvPr>
          </p:nvSpPr>
          <p:spPr>
            <a:xfrm>
              <a:off x="10602432" y="1857963"/>
              <a:ext cx="75094" cy="113713"/>
            </a:xfrm>
            <a:custGeom>
              <a:avLst/>
              <a:gdLst/>
              <a:ahLst/>
              <a:cxnLst/>
              <a:rect l="0" t="0" r="0" b="0"/>
              <a:pathLst>
                <a:path w="75094" h="113713">
                  <a:moveTo>
                    <a:pt x="75093" y="8937"/>
                  </a:moveTo>
                  <a:lnTo>
                    <a:pt x="75093" y="8937"/>
                  </a:lnTo>
                  <a:lnTo>
                    <a:pt x="75093" y="3881"/>
                  </a:lnTo>
                  <a:lnTo>
                    <a:pt x="72976" y="2391"/>
                  </a:lnTo>
                  <a:lnTo>
                    <a:pt x="54371" y="0"/>
                  </a:lnTo>
                  <a:lnTo>
                    <a:pt x="42600" y="732"/>
                  </a:lnTo>
                  <a:lnTo>
                    <a:pt x="30314" y="4585"/>
                  </a:lnTo>
                  <a:lnTo>
                    <a:pt x="17796" y="15469"/>
                  </a:lnTo>
                  <a:lnTo>
                    <a:pt x="7295" y="29832"/>
                  </a:lnTo>
                  <a:lnTo>
                    <a:pt x="1383" y="49818"/>
                  </a:lnTo>
                  <a:lnTo>
                    <a:pt x="0" y="62737"/>
                  </a:lnTo>
                  <a:lnTo>
                    <a:pt x="5030" y="78357"/>
                  </a:lnTo>
                  <a:lnTo>
                    <a:pt x="14322" y="93765"/>
                  </a:lnTo>
                  <a:lnTo>
                    <a:pt x="36993" y="113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71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SMARTInkShape-Group999"/>
          <p:cNvGrpSpPr/>
          <p:nvPr/>
        </p:nvGrpSpPr>
        <p:grpSpPr>
          <a:xfrm>
            <a:off x="523875" y="392426"/>
            <a:ext cx="723901" cy="462992"/>
            <a:chOff x="523875" y="392426"/>
            <a:chExt cx="723901" cy="462992"/>
          </a:xfrm>
        </p:grpSpPr>
        <p:sp>
          <p:nvSpPr>
            <p:cNvPr id="648" name="SMARTInkShape-4811"/>
            <p:cNvSpPr/>
            <p:nvPr>
              <p:custDataLst>
                <p:tags r:id="rId274"/>
              </p:custDataLst>
            </p:nvPr>
          </p:nvSpPr>
          <p:spPr>
            <a:xfrm>
              <a:off x="523875" y="392426"/>
              <a:ext cx="238126" cy="320866"/>
            </a:xfrm>
            <a:custGeom>
              <a:avLst/>
              <a:gdLst/>
              <a:ahLst/>
              <a:cxnLst/>
              <a:rect l="0" t="0" r="0" b="0"/>
              <a:pathLst>
                <a:path w="238126" h="320866">
                  <a:moveTo>
                    <a:pt x="0" y="7624"/>
                  </a:moveTo>
                  <a:lnTo>
                    <a:pt x="0" y="7624"/>
                  </a:lnTo>
                  <a:lnTo>
                    <a:pt x="0" y="20881"/>
                  </a:lnTo>
                  <a:lnTo>
                    <a:pt x="2822" y="26922"/>
                  </a:lnTo>
                  <a:lnTo>
                    <a:pt x="5056" y="30014"/>
                  </a:lnTo>
                  <a:lnTo>
                    <a:pt x="18314" y="39423"/>
                  </a:lnTo>
                  <a:lnTo>
                    <a:pt x="40704" y="43857"/>
                  </a:lnTo>
                  <a:lnTo>
                    <a:pt x="82202" y="45355"/>
                  </a:lnTo>
                  <a:lnTo>
                    <a:pt x="98623" y="45560"/>
                  </a:lnTo>
                  <a:lnTo>
                    <a:pt x="141621" y="31541"/>
                  </a:lnTo>
                  <a:lnTo>
                    <a:pt x="185235" y="17483"/>
                  </a:lnTo>
                  <a:lnTo>
                    <a:pt x="224529" y="0"/>
                  </a:lnTo>
                  <a:lnTo>
                    <a:pt x="183414" y="16580"/>
                  </a:lnTo>
                  <a:lnTo>
                    <a:pt x="137869" y="38830"/>
                  </a:lnTo>
                  <a:lnTo>
                    <a:pt x="103473" y="60159"/>
                  </a:lnTo>
                  <a:lnTo>
                    <a:pt x="71474" y="89262"/>
                  </a:lnTo>
                  <a:lnTo>
                    <a:pt x="63516" y="102469"/>
                  </a:lnTo>
                  <a:lnTo>
                    <a:pt x="61394" y="108954"/>
                  </a:lnTo>
                  <a:lnTo>
                    <a:pt x="62096" y="114336"/>
                  </a:lnTo>
                  <a:lnTo>
                    <a:pt x="64681" y="118982"/>
                  </a:lnTo>
                  <a:lnTo>
                    <a:pt x="68520" y="123138"/>
                  </a:lnTo>
                  <a:lnTo>
                    <a:pt x="81254" y="127755"/>
                  </a:lnTo>
                  <a:lnTo>
                    <a:pt x="115298" y="135776"/>
                  </a:lnTo>
                  <a:lnTo>
                    <a:pt x="125327" y="141486"/>
                  </a:lnTo>
                  <a:lnTo>
                    <a:pt x="128001" y="144490"/>
                  </a:lnTo>
                  <a:lnTo>
                    <a:pt x="127668" y="148610"/>
                  </a:lnTo>
                  <a:lnTo>
                    <a:pt x="121652" y="158832"/>
                  </a:lnTo>
                  <a:lnTo>
                    <a:pt x="91881" y="182641"/>
                  </a:lnTo>
                  <a:lnTo>
                    <a:pt x="54799" y="207726"/>
                  </a:lnTo>
                  <a:lnTo>
                    <a:pt x="18844" y="253295"/>
                  </a:lnTo>
                  <a:lnTo>
                    <a:pt x="5583" y="270915"/>
                  </a:lnTo>
                  <a:lnTo>
                    <a:pt x="2481" y="280217"/>
                  </a:lnTo>
                  <a:lnTo>
                    <a:pt x="1103" y="291407"/>
                  </a:lnTo>
                  <a:lnTo>
                    <a:pt x="3910" y="297355"/>
                  </a:lnTo>
                  <a:lnTo>
                    <a:pt x="15496" y="309607"/>
                  </a:lnTo>
                  <a:lnTo>
                    <a:pt x="31229" y="316464"/>
                  </a:lnTo>
                  <a:lnTo>
                    <a:pt x="77312" y="320865"/>
                  </a:lnTo>
                  <a:lnTo>
                    <a:pt x="116864" y="316571"/>
                  </a:lnTo>
                  <a:lnTo>
                    <a:pt x="160450" y="303540"/>
                  </a:lnTo>
                  <a:lnTo>
                    <a:pt x="206319" y="287778"/>
                  </a:lnTo>
                  <a:lnTo>
                    <a:pt x="238125" y="274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4812"/>
            <p:cNvSpPr/>
            <p:nvPr>
              <p:custDataLst>
                <p:tags r:id="rId275"/>
              </p:custDataLst>
            </p:nvPr>
          </p:nvSpPr>
          <p:spPr>
            <a:xfrm>
              <a:off x="805282" y="572222"/>
              <a:ext cx="223419" cy="110000"/>
            </a:xfrm>
            <a:custGeom>
              <a:avLst/>
              <a:gdLst/>
              <a:ahLst/>
              <a:cxnLst/>
              <a:rect l="0" t="0" r="0" b="0"/>
              <a:pathLst>
                <a:path w="223419" h="110000">
                  <a:moveTo>
                    <a:pt x="23393" y="18328"/>
                  </a:moveTo>
                  <a:lnTo>
                    <a:pt x="23393" y="18328"/>
                  </a:lnTo>
                  <a:lnTo>
                    <a:pt x="10136" y="18328"/>
                  </a:lnTo>
                  <a:lnTo>
                    <a:pt x="4095" y="15506"/>
                  </a:lnTo>
                  <a:lnTo>
                    <a:pt x="1003" y="13271"/>
                  </a:lnTo>
                  <a:lnTo>
                    <a:pt x="0" y="11782"/>
                  </a:lnTo>
                  <a:lnTo>
                    <a:pt x="389" y="10789"/>
                  </a:lnTo>
                  <a:lnTo>
                    <a:pt x="1707" y="10127"/>
                  </a:lnTo>
                  <a:lnTo>
                    <a:pt x="25577" y="16669"/>
                  </a:lnTo>
                  <a:lnTo>
                    <a:pt x="46383" y="27244"/>
                  </a:lnTo>
                  <a:lnTo>
                    <a:pt x="69010" y="48486"/>
                  </a:lnTo>
                  <a:lnTo>
                    <a:pt x="75417" y="62071"/>
                  </a:lnTo>
                  <a:lnTo>
                    <a:pt x="75009" y="68656"/>
                  </a:lnTo>
                  <a:lnTo>
                    <a:pt x="58635" y="100816"/>
                  </a:lnTo>
                  <a:lnTo>
                    <a:pt x="54296" y="105070"/>
                  </a:lnTo>
                  <a:lnTo>
                    <a:pt x="43830" y="109797"/>
                  </a:lnTo>
                  <a:lnTo>
                    <a:pt x="39135" y="109999"/>
                  </a:lnTo>
                  <a:lnTo>
                    <a:pt x="31095" y="107401"/>
                  </a:lnTo>
                  <a:lnTo>
                    <a:pt x="28528" y="104168"/>
                  </a:lnTo>
                  <a:lnTo>
                    <a:pt x="25675" y="94932"/>
                  </a:lnTo>
                  <a:lnTo>
                    <a:pt x="27031" y="89506"/>
                  </a:lnTo>
                  <a:lnTo>
                    <a:pt x="39052" y="71756"/>
                  </a:lnTo>
                  <a:lnTo>
                    <a:pt x="83538" y="27821"/>
                  </a:lnTo>
                  <a:lnTo>
                    <a:pt x="119235" y="7503"/>
                  </a:lnTo>
                  <a:lnTo>
                    <a:pt x="144274" y="0"/>
                  </a:lnTo>
                  <a:lnTo>
                    <a:pt x="123820" y="40933"/>
                  </a:lnTo>
                  <a:lnTo>
                    <a:pt x="123766" y="55186"/>
                  </a:lnTo>
                  <a:lnTo>
                    <a:pt x="125233" y="61950"/>
                  </a:lnTo>
                  <a:lnTo>
                    <a:pt x="132508" y="72288"/>
                  </a:lnTo>
                  <a:lnTo>
                    <a:pt x="137411" y="76526"/>
                  </a:lnTo>
                  <a:lnTo>
                    <a:pt x="164538" y="87548"/>
                  </a:lnTo>
                  <a:lnTo>
                    <a:pt x="223418" y="9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4813"/>
            <p:cNvSpPr/>
            <p:nvPr>
              <p:custDataLst>
                <p:tags r:id="rId276"/>
              </p:custDataLst>
            </p:nvPr>
          </p:nvSpPr>
          <p:spPr>
            <a:xfrm>
              <a:off x="566444" y="742950"/>
              <a:ext cx="424157" cy="66185"/>
            </a:xfrm>
            <a:custGeom>
              <a:avLst/>
              <a:gdLst/>
              <a:ahLst/>
              <a:cxnLst/>
              <a:rect l="0" t="0" r="0" b="0"/>
              <a:pathLst>
                <a:path w="424157" h="66185">
                  <a:moveTo>
                    <a:pt x="5056" y="47625"/>
                  </a:moveTo>
                  <a:lnTo>
                    <a:pt x="5056" y="47625"/>
                  </a:lnTo>
                  <a:lnTo>
                    <a:pt x="0" y="52681"/>
                  </a:lnTo>
                  <a:lnTo>
                    <a:pt x="627" y="56288"/>
                  </a:lnTo>
                  <a:lnTo>
                    <a:pt x="6968" y="65939"/>
                  </a:lnTo>
                  <a:lnTo>
                    <a:pt x="13739" y="66184"/>
                  </a:lnTo>
                  <a:lnTo>
                    <a:pt x="56830" y="50696"/>
                  </a:lnTo>
                  <a:lnTo>
                    <a:pt x="103675" y="40490"/>
                  </a:lnTo>
                  <a:lnTo>
                    <a:pt x="139404" y="35986"/>
                  </a:lnTo>
                  <a:lnTo>
                    <a:pt x="176802" y="30771"/>
                  </a:lnTo>
                  <a:lnTo>
                    <a:pt x="222308" y="23952"/>
                  </a:lnTo>
                  <a:lnTo>
                    <a:pt x="262279" y="15446"/>
                  </a:lnTo>
                  <a:lnTo>
                    <a:pt x="302579" y="6223"/>
                  </a:lnTo>
                  <a:lnTo>
                    <a:pt x="341331" y="1844"/>
                  </a:lnTo>
                  <a:lnTo>
                    <a:pt x="424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4814"/>
            <p:cNvSpPr/>
            <p:nvPr>
              <p:custDataLst>
                <p:tags r:id="rId277"/>
              </p:custDataLst>
            </p:nvPr>
          </p:nvSpPr>
          <p:spPr>
            <a:xfrm>
              <a:off x="675244" y="752475"/>
              <a:ext cx="324882" cy="102943"/>
            </a:xfrm>
            <a:custGeom>
              <a:avLst/>
              <a:gdLst/>
              <a:ahLst/>
              <a:cxnLst/>
              <a:rect l="0" t="0" r="0" b="0"/>
              <a:pathLst>
                <a:path w="324882" h="102943">
                  <a:moveTo>
                    <a:pt x="58181" y="76200"/>
                  </a:moveTo>
                  <a:lnTo>
                    <a:pt x="58181" y="76200"/>
                  </a:lnTo>
                  <a:lnTo>
                    <a:pt x="10649" y="95498"/>
                  </a:lnTo>
                  <a:lnTo>
                    <a:pt x="1072" y="100652"/>
                  </a:lnTo>
                  <a:lnTo>
                    <a:pt x="0" y="102026"/>
                  </a:lnTo>
                  <a:lnTo>
                    <a:pt x="344" y="102942"/>
                  </a:lnTo>
                  <a:lnTo>
                    <a:pt x="25825" y="95750"/>
                  </a:lnTo>
                  <a:lnTo>
                    <a:pt x="67056" y="80817"/>
                  </a:lnTo>
                  <a:lnTo>
                    <a:pt x="104812" y="69080"/>
                  </a:lnTo>
                  <a:lnTo>
                    <a:pt x="147492" y="55628"/>
                  </a:lnTo>
                  <a:lnTo>
                    <a:pt x="185303" y="44940"/>
                  </a:lnTo>
                  <a:lnTo>
                    <a:pt x="223317" y="35070"/>
                  </a:lnTo>
                  <a:lnTo>
                    <a:pt x="261392" y="25443"/>
                  </a:lnTo>
                  <a:lnTo>
                    <a:pt x="324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4815"/>
            <p:cNvSpPr/>
            <p:nvPr>
              <p:custDataLst>
                <p:tags r:id="rId278"/>
              </p:custDataLst>
            </p:nvPr>
          </p:nvSpPr>
          <p:spPr>
            <a:xfrm>
              <a:off x="1190625" y="5238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906" y="7604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4816"/>
            <p:cNvSpPr/>
            <p:nvPr>
              <p:custDataLst>
                <p:tags r:id="rId279"/>
              </p:custDataLst>
            </p:nvPr>
          </p:nvSpPr>
          <p:spPr>
            <a:xfrm>
              <a:off x="1228725" y="647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933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SMARTInkShape-Group1000"/>
          <p:cNvGrpSpPr/>
          <p:nvPr/>
        </p:nvGrpSpPr>
        <p:grpSpPr>
          <a:xfrm>
            <a:off x="1880462" y="468049"/>
            <a:ext cx="2043839" cy="398727"/>
            <a:chOff x="1880462" y="468049"/>
            <a:chExt cx="2043839" cy="398727"/>
          </a:xfrm>
        </p:grpSpPr>
        <p:sp>
          <p:nvSpPr>
            <p:cNvPr id="655" name="SMARTInkShape-4817"/>
            <p:cNvSpPr/>
            <p:nvPr>
              <p:custDataLst>
                <p:tags r:id="rId260"/>
              </p:custDataLst>
            </p:nvPr>
          </p:nvSpPr>
          <p:spPr>
            <a:xfrm>
              <a:off x="1932400" y="468049"/>
              <a:ext cx="163101" cy="265377"/>
            </a:xfrm>
            <a:custGeom>
              <a:avLst/>
              <a:gdLst/>
              <a:ahLst/>
              <a:cxnLst/>
              <a:rect l="0" t="0" r="0" b="0"/>
              <a:pathLst>
                <a:path w="163101" h="265377">
                  <a:moveTo>
                    <a:pt x="163100" y="8201"/>
                  </a:moveTo>
                  <a:lnTo>
                    <a:pt x="163100" y="8201"/>
                  </a:lnTo>
                  <a:lnTo>
                    <a:pt x="154899" y="0"/>
                  </a:lnTo>
                  <a:lnTo>
                    <a:pt x="153399" y="617"/>
                  </a:lnTo>
                  <a:lnTo>
                    <a:pt x="123019" y="29302"/>
                  </a:lnTo>
                  <a:lnTo>
                    <a:pt x="118828" y="36276"/>
                  </a:lnTo>
                  <a:lnTo>
                    <a:pt x="97869" y="81221"/>
                  </a:lnTo>
                  <a:lnTo>
                    <a:pt x="74194" y="128824"/>
                  </a:lnTo>
                  <a:lnTo>
                    <a:pt x="55567" y="171168"/>
                  </a:lnTo>
                  <a:lnTo>
                    <a:pt x="31791" y="210349"/>
                  </a:lnTo>
                  <a:lnTo>
                    <a:pt x="17453" y="241689"/>
                  </a:lnTo>
                  <a:lnTo>
                    <a:pt x="8057" y="252379"/>
                  </a:lnTo>
                  <a:lnTo>
                    <a:pt x="0" y="259599"/>
                  </a:lnTo>
                  <a:lnTo>
                    <a:pt x="117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4818"/>
            <p:cNvSpPr/>
            <p:nvPr>
              <p:custDataLst>
                <p:tags r:id="rId261"/>
              </p:custDataLst>
            </p:nvPr>
          </p:nvSpPr>
          <p:spPr>
            <a:xfrm>
              <a:off x="3603049" y="514927"/>
              <a:ext cx="159327" cy="256599"/>
            </a:xfrm>
            <a:custGeom>
              <a:avLst/>
              <a:gdLst/>
              <a:ahLst/>
              <a:cxnLst/>
              <a:rect l="0" t="0" r="0" b="0"/>
              <a:pathLst>
                <a:path w="159327" h="256599">
                  <a:moveTo>
                    <a:pt x="159326" y="37523"/>
                  </a:moveTo>
                  <a:lnTo>
                    <a:pt x="159326" y="37523"/>
                  </a:lnTo>
                  <a:lnTo>
                    <a:pt x="158268" y="13672"/>
                  </a:lnTo>
                  <a:lnTo>
                    <a:pt x="154269" y="1875"/>
                  </a:lnTo>
                  <a:lnTo>
                    <a:pt x="150663" y="0"/>
                  </a:lnTo>
                  <a:lnTo>
                    <a:pt x="146143" y="866"/>
                  </a:lnTo>
                  <a:lnTo>
                    <a:pt x="141012" y="3560"/>
                  </a:lnTo>
                  <a:lnTo>
                    <a:pt x="132489" y="12198"/>
                  </a:lnTo>
                  <a:lnTo>
                    <a:pt x="96776" y="54872"/>
                  </a:lnTo>
                  <a:lnTo>
                    <a:pt x="62466" y="100923"/>
                  </a:lnTo>
                  <a:lnTo>
                    <a:pt x="33788" y="147315"/>
                  </a:lnTo>
                  <a:lnTo>
                    <a:pt x="13369" y="187935"/>
                  </a:lnTo>
                  <a:lnTo>
                    <a:pt x="869" y="224808"/>
                  </a:lnTo>
                  <a:lnTo>
                    <a:pt x="0" y="238236"/>
                  </a:lnTo>
                  <a:lnTo>
                    <a:pt x="6926" y="256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4819"/>
            <p:cNvSpPr/>
            <p:nvPr>
              <p:custDataLst>
                <p:tags r:id="rId262"/>
              </p:custDataLst>
            </p:nvPr>
          </p:nvSpPr>
          <p:spPr>
            <a:xfrm>
              <a:off x="3819525" y="714375"/>
              <a:ext cx="104776" cy="91619"/>
            </a:xfrm>
            <a:custGeom>
              <a:avLst/>
              <a:gdLst/>
              <a:ahLst/>
              <a:cxnLst/>
              <a:rect l="0" t="0" r="0" b="0"/>
              <a:pathLst>
                <a:path w="104776" h="91619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08" y="18314"/>
                  </a:lnTo>
                  <a:lnTo>
                    <a:pt x="1314" y="62390"/>
                  </a:lnTo>
                  <a:lnTo>
                    <a:pt x="77" y="91618"/>
                  </a:lnTo>
                  <a:lnTo>
                    <a:pt x="1065" y="63569"/>
                  </a:lnTo>
                  <a:lnTo>
                    <a:pt x="8665" y="38238"/>
                  </a:lnTo>
                  <a:lnTo>
                    <a:pt x="30592" y="8668"/>
                  </a:lnTo>
                  <a:lnTo>
                    <a:pt x="37585" y="3852"/>
                  </a:lnTo>
                  <a:lnTo>
                    <a:pt x="40932" y="2568"/>
                  </a:lnTo>
                  <a:lnTo>
                    <a:pt x="60811" y="5817"/>
                  </a:lnTo>
                  <a:lnTo>
                    <a:pt x="81754" y="18539"/>
                  </a:lnTo>
                  <a:lnTo>
                    <a:pt x="96308" y="30658"/>
                  </a:lnTo>
                  <a:lnTo>
                    <a:pt x="101012" y="43259"/>
                  </a:lnTo>
                  <a:lnTo>
                    <a:pt x="1047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4820"/>
            <p:cNvSpPr/>
            <p:nvPr>
              <p:custDataLst>
                <p:tags r:id="rId263"/>
              </p:custDataLst>
            </p:nvPr>
          </p:nvSpPr>
          <p:spPr>
            <a:xfrm>
              <a:off x="2200275" y="6858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4469" y="14189"/>
                  </a:lnTo>
                  <a:lnTo>
                    <a:pt x="1986" y="22534"/>
                  </a:lnTo>
                  <a:lnTo>
                    <a:pt x="174" y="6971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4821"/>
            <p:cNvSpPr/>
            <p:nvPr>
              <p:custDataLst>
                <p:tags r:id="rId264"/>
              </p:custDataLst>
            </p:nvPr>
          </p:nvSpPr>
          <p:spPr>
            <a:xfrm>
              <a:off x="2266950" y="752475"/>
              <a:ext cx="52682" cy="114301"/>
            </a:xfrm>
            <a:custGeom>
              <a:avLst/>
              <a:gdLst/>
              <a:ahLst/>
              <a:cxnLst/>
              <a:rect l="0" t="0" r="0" b="0"/>
              <a:pathLst>
                <a:path w="52682" h="11430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50447" y="10361"/>
                  </a:lnTo>
                  <a:lnTo>
                    <a:pt x="52681" y="13257"/>
                  </a:lnTo>
                  <a:lnTo>
                    <a:pt x="52054" y="17305"/>
                  </a:lnTo>
                  <a:lnTo>
                    <a:pt x="30941" y="57750"/>
                  </a:lnTo>
                  <a:lnTo>
                    <a:pt x="5138" y="10262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822"/>
            <p:cNvSpPr/>
            <p:nvPr>
              <p:custDataLst>
                <p:tags r:id="rId265"/>
              </p:custDataLst>
            </p:nvPr>
          </p:nvSpPr>
          <p:spPr>
            <a:xfrm>
              <a:off x="2524125" y="485775"/>
              <a:ext cx="142876" cy="238126"/>
            </a:xfrm>
            <a:custGeom>
              <a:avLst/>
              <a:gdLst/>
              <a:ahLst/>
              <a:cxnLst/>
              <a:rect l="0" t="0" r="0" b="0"/>
              <a:pathLst>
                <a:path w="142876" h="238126">
                  <a:moveTo>
                    <a:pt x="0" y="0"/>
                  </a:moveTo>
                  <a:lnTo>
                    <a:pt x="0" y="0"/>
                  </a:lnTo>
                  <a:lnTo>
                    <a:pt x="18314" y="23371"/>
                  </a:lnTo>
                  <a:lnTo>
                    <a:pt x="40698" y="63491"/>
                  </a:lnTo>
                  <a:lnTo>
                    <a:pt x="64888" y="110876"/>
                  </a:lnTo>
                  <a:lnTo>
                    <a:pt x="88116" y="157211"/>
                  </a:lnTo>
                  <a:lnTo>
                    <a:pt x="107429" y="200868"/>
                  </a:lnTo>
                  <a:lnTo>
                    <a:pt x="130099" y="233879"/>
                  </a:lnTo>
                  <a:lnTo>
                    <a:pt x="1428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4823"/>
            <p:cNvSpPr/>
            <p:nvPr>
              <p:custDataLst>
                <p:tags r:id="rId266"/>
              </p:custDataLst>
            </p:nvPr>
          </p:nvSpPr>
          <p:spPr>
            <a:xfrm>
              <a:off x="2543175" y="476642"/>
              <a:ext cx="152401" cy="256784"/>
            </a:xfrm>
            <a:custGeom>
              <a:avLst/>
              <a:gdLst/>
              <a:ahLst/>
              <a:cxnLst/>
              <a:rect l="0" t="0" r="0" b="0"/>
              <a:pathLst>
                <a:path w="152401" h="256784">
                  <a:moveTo>
                    <a:pt x="152400" y="9133"/>
                  </a:moveTo>
                  <a:lnTo>
                    <a:pt x="152400" y="9133"/>
                  </a:lnTo>
                  <a:lnTo>
                    <a:pt x="152400" y="4076"/>
                  </a:lnTo>
                  <a:lnTo>
                    <a:pt x="151342" y="2587"/>
                  </a:lnTo>
                  <a:lnTo>
                    <a:pt x="149578" y="1594"/>
                  </a:lnTo>
                  <a:lnTo>
                    <a:pt x="139217" y="196"/>
                  </a:lnTo>
                  <a:lnTo>
                    <a:pt x="134086" y="0"/>
                  </a:lnTo>
                  <a:lnTo>
                    <a:pt x="128549" y="3044"/>
                  </a:lnTo>
                  <a:lnTo>
                    <a:pt x="116752" y="14894"/>
                  </a:lnTo>
                  <a:lnTo>
                    <a:pt x="91932" y="55975"/>
                  </a:lnTo>
                  <a:lnTo>
                    <a:pt x="71924" y="92392"/>
                  </a:lnTo>
                  <a:lnTo>
                    <a:pt x="42900" y="139801"/>
                  </a:lnTo>
                  <a:lnTo>
                    <a:pt x="26348" y="180053"/>
                  </a:lnTo>
                  <a:lnTo>
                    <a:pt x="12887" y="223008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4824"/>
            <p:cNvSpPr/>
            <p:nvPr>
              <p:custDataLst>
                <p:tags r:id="rId267"/>
              </p:custDataLst>
            </p:nvPr>
          </p:nvSpPr>
          <p:spPr>
            <a:xfrm>
              <a:off x="2714625" y="668074"/>
              <a:ext cx="104776" cy="121931"/>
            </a:xfrm>
            <a:custGeom>
              <a:avLst/>
              <a:gdLst/>
              <a:ahLst/>
              <a:cxnLst/>
              <a:rect l="0" t="0" r="0" b="0"/>
              <a:pathLst>
                <a:path w="104776" h="121931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3258" y="3144"/>
                  </a:lnTo>
                  <a:lnTo>
                    <a:pt x="22120" y="662"/>
                  </a:lnTo>
                  <a:lnTo>
                    <a:pt x="27447" y="0"/>
                  </a:lnTo>
                  <a:lnTo>
                    <a:pt x="36188" y="2087"/>
                  </a:lnTo>
                  <a:lnTo>
                    <a:pt x="40000" y="4125"/>
                  </a:lnTo>
                  <a:lnTo>
                    <a:pt x="42541" y="6542"/>
                  </a:lnTo>
                  <a:lnTo>
                    <a:pt x="47177" y="17117"/>
                  </a:lnTo>
                  <a:lnTo>
                    <a:pt x="52012" y="31214"/>
                  </a:lnTo>
                  <a:lnTo>
                    <a:pt x="52666" y="37301"/>
                  </a:lnTo>
                  <a:lnTo>
                    <a:pt x="50571" y="46887"/>
                  </a:lnTo>
                  <a:lnTo>
                    <a:pt x="39544" y="69269"/>
                  </a:lnTo>
                  <a:lnTo>
                    <a:pt x="23725" y="91251"/>
                  </a:lnTo>
                  <a:lnTo>
                    <a:pt x="20070" y="99087"/>
                  </a:lnTo>
                  <a:lnTo>
                    <a:pt x="1797" y="120573"/>
                  </a:lnTo>
                  <a:lnTo>
                    <a:pt x="3315" y="121216"/>
                  </a:lnTo>
                  <a:lnTo>
                    <a:pt x="10645" y="121930"/>
                  </a:lnTo>
                  <a:lnTo>
                    <a:pt x="46205" y="112065"/>
                  </a:lnTo>
                  <a:lnTo>
                    <a:pt x="104775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4825"/>
            <p:cNvSpPr/>
            <p:nvPr>
              <p:custDataLst>
                <p:tags r:id="rId268"/>
              </p:custDataLst>
            </p:nvPr>
          </p:nvSpPr>
          <p:spPr>
            <a:xfrm>
              <a:off x="2895600" y="76200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19390" y="31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826"/>
            <p:cNvSpPr/>
            <p:nvPr>
              <p:custDataLst>
                <p:tags r:id="rId269"/>
              </p:custDataLst>
            </p:nvPr>
          </p:nvSpPr>
          <p:spPr>
            <a:xfrm>
              <a:off x="3048000" y="7620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61517" y="7291"/>
                  </a:lnTo>
                  <a:lnTo>
                    <a:pt x="97745" y="96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4827"/>
            <p:cNvSpPr/>
            <p:nvPr>
              <p:custDataLst>
                <p:tags r:id="rId270"/>
              </p:custDataLst>
            </p:nvPr>
          </p:nvSpPr>
          <p:spPr>
            <a:xfrm>
              <a:off x="3286125" y="7524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20722" y="13406"/>
                  </a:lnTo>
                  <a:lnTo>
                    <a:pt x="31435" y="595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4828"/>
            <p:cNvSpPr/>
            <p:nvPr>
              <p:custDataLst>
                <p:tags r:id="rId271"/>
              </p:custDataLst>
            </p:nvPr>
          </p:nvSpPr>
          <p:spPr>
            <a:xfrm>
              <a:off x="1880462" y="486167"/>
              <a:ext cx="215039" cy="243065"/>
            </a:xfrm>
            <a:custGeom>
              <a:avLst/>
              <a:gdLst/>
              <a:ahLst/>
              <a:cxnLst/>
              <a:rect l="0" t="0" r="0" b="0"/>
              <a:pathLst>
                <a:path w="215039" h="243065">
                  <a:moveTo>
                    <a:pt x="5488" y="9133"/>
                  </a:moveTo>
                  <a:lnTo>
                    <a:pt x="5488" y="9133"/>
                  </a:lnTo>
                  <a:lnTo>
                    <a:pt x="432" y="4076"/>
                  </a:lnTo>
                  <a:lnTo>
                    <a:pt x="0" y="2587"/>
                  </a:lnTo>
                  <a:lnTo>
                    <a:pt x="771" y="1594"/>
                  </a:lnTo>
                  <a:lnTo>
                    <a:pt x="4556" y="0"/>
                  </a:lnTo>
                  <a:lnTo>
                    <a:pt x="10268" y="4781"/>
                  </a:lnTo>
                  <a:lnTo>
                    <a:pt x="49204" y="52275"/>
                  </a:lnTo>
                  <a:lnTo>
                    <a:pt x="84740" y="93797"/>
                  </a:lnTo>
                  <a:lnTo>
                    <a:pt x="127664" y="137287"/>
                  </a:lnTo>
                  <a:lnTo>
                    <a:pt x="165628" y="178331"/>
                  </a:lnTo>
                  <a:lnTo>
                    <a:pt x="197869" y="218582"/>
                  </a:lnTo>
                  <a:lnTo>
                    <a:pt x="212568" y="243064"/>
                  </a:lnTo>
                  <a:lnTo>
                    <a:pt x="213391" y="242345"/>
                  </a:lnTo>
                  <a:lnTo>
                    <a:pt x="215038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4829"/>
            <p:cNvSpPr/>
            <p:nvPr>
              <p:custDataLst>
                <p:tags r:id="rId272"/>
              </p:custDataLst>
            </p:nvPr>
          </p:nvSpPr>
          <p:spPr>
            <a:xfrm>
              <a:off x="3438525" y="752475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29659"/>
                  </a:lnTo>
                  <a:lnTo>
                    <a:pt x="16641" y="7207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4830"/>
            <p:cNvSpPr/>
            <p:nvPr>
              <p:custDataLst>
                <p:tags r:id="rId273"/>
              </p:custDataLst>
            </p:nvPr>
          </p:nvSpPr>
          <p:spPr>
            <a:xfrm>
              <a:off x="3524250" y="515054"/>
              <a:ext cx="238126" cy="256472"/>
            </a:xfrm>
            <a:custGeom>
              <a:avLst/>
              <a:gdLst/>
              <a:ahLst/>
              <a:cxnLst/>
              <a:rect l="0" t="0" r="0" b="0"/>
              <a:pathLst>
                <a:path w="238126" h="256472">
                  <a:moveTo>
                    <a:pt x="0" y="56446"/>
                  </a:moveTo>
                  <a:lnTo>
                    <a:pt x="0" y="56446"/>
                  </a:lnTo>
                  <a:lnTo>
                    <a:pt x="0" y="51389"/>
                  </a:lnTo>
                  <a:lnTo>
                    <a:pt x="25947" y="15748"/>
                  </a:lnTo>
                  <a:lnTo>
                    <a:pt x="44352" y="1672"/>
                  </a:lnTo>
                  <a:lnTo>
                    <a:pt x="48993" y="352"/>
                  </a:lnTo>
                  <a:lnTo>
                    <a:pt x="51712" y="0"/>
                  </a:lnTo>
                  <a:lnTo>
                    <a:pt x="54583" y="1882"/>
                  </a:lnTo>
                  <a:lnTo>
                    <a:pt x="79625" y="32889"/>
                  </a:lnTo>
                  <a:lnTo>
                    <a:pt x="110006" y="79974"/>
                  </a:lnTo>
                  <a:lnTo>
                    <a:pt x="143908" y="124633"/>
                  </a:lnTo>
                  <a:lnTo>
                    <a:pt x="181179" y="169163"/>
                  </a:lnTo>
                  <a:lnTo>
                    <a:pt x="216684" y="214500"/>
                  </a:lnTo>
                  <a:lnTo>
                    <a:pt x="238125" y="256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0" name="SMARTInkShape-4831"/>
          <p:cNvSpPr/>
          <p:nvPr>
            <p:custDataLst>
              <p:tags r:id="rId1"/>
            </p:custDataLst>
          </p:nvPr>
        </p:nvSpPr>
        <p:spPr>
          <a:xfrm>
            <a:off x="4239137" y="647700"/>
            <a:ext cx="266189" cy="93490"/>
          </a:xfrm>
          <a:custGeom>
            <a:avLst/>
            <a:gdLst/>
            <a:ahLst/>
            <a:cxnLst/>
            <a:rect l="0" t="0" r="0" b="0"/>
            <a:pathLst>
              <a:path w="266189" h="93490">
                <a:moveTo>
                  <a:pt x="28063" y="57150"/>
                </a:moveTo>
                <a:lnTo>
                  <a:pt x="28063" y="57150"/>
                </a:lnTo>
                <a:lnTo>
                  <a:pt x="28063" y="74484"/>
                </a:lnTo>
                <a:lnTo>
                  <a:pt x="21517" y="83465"/>
                </a:lnTo>
                <a:lnTo>
                  <a:pt x="18931" y="93489"/>
                </a:lnTo>
                <a:lnTo>
                  <a:pt x="17742" y="93018"/>
                </a:lnTo>
                <a:lnTo>
                  <a:pt x="13598" y="89672"/>
                </a:lnTo>
                <a:lnTo>
                  <a:pt x="5315" y="71725"/>
                </a:lnTo>
                <a:lnTo>
                  <a:pt x="255" y="38347"/>
                </a:lnTo>
                <a:lnTo>
                  <a:pt x="0" y="31915"/>
                </a:lnTo>
                <a:lnTo>
                  <a:pt x="3004" y="26568"/>
                </a:lnTo>
                <a:lnTo>
                  <a:pt x="14809" y="17805"/>
                </a:lnTo>
                <a:lnTo>
                  <a:pt x="34249" y="11978"/>
                </a:lnTo>
                <a:lnTo>
                  <a:pt x="58471" y="15308"/>
                </a:lnTo>
                <a:lnTo>
                  <a:pt x="104504" y="39280"/>
                </a:lnTo>
                <a:lnTo>
                  <a:pt x="149494" y="74418"/>
                </a:lnTo>
                <a:lnTo>
                  <a:pt x="162938" y="87431"/>
                </a:lnTo>
                <a:lnTo>
                  <a:pt x="173027" y="91775"/>
                </a:lnTo>
                <a:lnTo>
                  <a:pt x="178681" y="92933"/>
                </a:lnTo>
                <a:lnTo>
                  <a:pt x="190607" y="91398"/>
                </a:lnTo>
                <a:lnTo>
                  <a:pt x="215510" y="81789"/>
                </a:lnTo>
                <a:lnTo>
                  <a:pt x="248442" y="47031"/>
                </a:lnTo>
                <a:lnTo>
                  <a:pt x="261585" y="19168"/>
                </a:lnTo>
                <a:lnTo>
                  <a:pt x="2661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9" name="SMARTInkShape-Group1002"/>
          <p:cNvGrpSpPr/>
          <p:nvPr/>
        </p:nvGrpSpPr>
        <p:grpSpPr>
          <a:xfrm>
            <a:off x="4733925" y="428625"/>
            <a:ext cx="1247776" cy="439910"/>
            <a:chOff x="4733925" y="428625"/>
            <a:chExt cx="1247776" cy="439910"/>
          </a:xfrm>
        </p:grpSpPr>
        <p:sp>
          <p:nvSpPr>
            <p:cNvPr id="671" name="SMARTInkShape-4832"/>
            <p:cNvSpPr/>
            <p:nvPr>
              <p:custDataLst>
                <p:tags r:id="rId252"/>
              </p:custDataLst>
            </p:nvPr>
          </p:nvSpPr>
          <p:spPr>
            <a:xfrm>
              <a:off x="5629678" y="548802"/>
              <a:ext cx="121265" cy="319733"/>
            </a:xfrm>
            <a:custGeom>
              <a:avLst/>
              <a:gdLst/>
              <a:ahLst/>
              <a:cxnLst/>
              <a:rect l="0" t="0" r="0" b="0"/>
              <a:pathLst>
                <a:path w="121265" h="319733">
                  <a:moveTo>
                    <a:pt x="37697" y="70323"/>
                  </a:moveTo>
                  <a:lnTo>
                    <a:pt x="37697" y="70323"/>
                  </a:lnTo>
                  <a:lnTo>
                    <a:pt x="36639" y="80044"/>
                  </a:lnTo>
                  <a:lnTo>
                    <a:pt x="29496" y="124285"/>
                  </a:lnTo>
                  <a:lnTo>
                    <a:pt x="20807" y="169961"/>
                  </a:lnTo>
                  <a:lnTo>
                    <a:pt x="19287" y="207795"/>
                  </a:lnTo>
                  <a:lnTo>
                    <a:pt x="16015" y="246875"/>
                  </a:lnTo>
                  <a:lnTo>
                    <a:pt x="10029" y="290736"/>
                  </a:lnTo>
                  <a:lnTo>
                    <a:pt x="8333" y="310020"/>
                  </a:lnTo>
                  <a:lnTo>
                    <a:pt x="4185" y="319025"/>
                  </a:lnTo>
                  <a:lnTo>
                    <a:pt x="2656" y="319732"/>
                  </a:lnTo>
                  <a:lnTo>
                    <a:pt x="1636" y="318088"/>
                  </a:lnTo>
                  <a:lnTo>
                    <a:pt x="0" y="285070"/>
                  </a:lnTo>
                  <a:lnTo>
                    <a:pt x="4773" y="242725"/>
                  </a:lnTo>
                  <a:lnTo>
                    <a:pt x="9322" y="196218"/>
                  </a:lnTo>
                  <a:lnTo>
                    <a:pt x="16491" y="156457"/>
                  </a:lnTo>
                  <a:lnTo>
                    <a:pt x="23278" y="118029"/>
                  </a:lnTo>
                  <a:lnTo>
                    <a:pt x="31778" y="79284"/>
                  </a:lnTo>
                  <a:lnTo>
                    <a:pt x="51735" y="33993"/>
                  </a:lnTo>
                  <a:lnTo>
                    <a:pt x="63692" y="13960"/>
                  </a:lnTo>
                  <a:lnTo>
                    <a:pt x="70902" y="7348"/>
                  </a:lnTo>
                  <a:lnTo>
                    <a:pt x="87380" y="0"/>
                  </a:lnTo>
                  <a:lnTo>
                    <a:pt x="94102" y="158"/>
                  </a:lnTo>
                  <a:lnTo>
                    <a:pt x="99642" y="2380"/>
                  </a:lnTo>
                  <a:lnTo>
                    <a:pt x="104394" y="5977"/>
                  </a:lnTo>
                  <a:lnTo>
                    <a:pt x="116138" y="31267"/>
                  </a:lnTo>
                  <a:lnTo>
                    <a:pt x="121264" y="65571"/>
                  </a:lnTo>
                  <a:lnTo>
                    <a:pt x="116818" y="87261"/>
                  </a:lnTo>
                  <a:lnTo>
                    <a:pt x="102415" y="114500"/>
                  </a:lnTo>
                  <a:lnTo>
                    <a:pt x="91861" y="126999"/>
                  </a:lnTo>
                  <a:lnTo>
                    <a:pt x="83642" y="132554"/>
                  </a:lnTo>
                  <a:lnTo>
                    <a:pt x="68008" y="135681"/>
                  </a:lnTo>
                  <a:lnTo>
                    <a:pt x="37697" y="12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4833"/>
            <p:cNvSpPr/>
            <p:nvPr>
              <p:custDataLst>
                <p:tags r:id="rId253"/>
              </p:custDataLst>
            </p:nvPr>
          </p:nvSpPr>
          <p:spPr>
            <a:xfrm>
              <a:off x="5810250" y="428625"/>
              <a:ext cx="74010" cy="314326"/>
            </a:xfrm>
            <a:custGeom>
              <a:avLst/>
              <a:gdLst/>
              <a:ahLst/>
              <a:cxnLst/>
              <a:rect l="0" t="0" r="0" b="0"/>
              <a:pathLst>
                <a:path w="74010" h="3143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9886" y="2822"/>
                  </a:lnTo>
                  <a:lnTo>
                    <a:pt x="26831" y="9721"/>
                  </a:lnTo>
                  <a:lnTo>
                    <a:pt x="36971" y="23371"/>
                  </a:lnTo>
                  <a:lnTo>
                    <a:pt x="42890" y="40020"/>
                  </a:lnTo>
                  <a:lnTo>
                    <a:pt x="51865" y="70066"/>
                  </a:lnTo>
                  <a:lnTo>
                    <a:pt x="65110" y="108602"/>
                  </a:lnTo>
                  <a:lnTo>
                    <a:pt x="74009" y="153862"/>
                  </a:lnTo>
                  <a:lnTo>
                    <a:pt x="68163" y="198393"/>
                  </a:lnTo>
                  <a:lnTo>
                    <a:pt x="56817" y="242310"/>
                  </a:lnTo>
                  <a:lnTo>
                    <a:pt x="34685" y="284185"/>
                  </a:lnTo>
                  <a:lnTo>
                    <a:pt x="16261" y="30693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4834"/>
            <p:cNvSpPr/>
            <p:nvPr>
              <p:custDataLst>
                <p:tags r:id="rId254"/>
              </p:custDataLst>
            </p:nvPr>
          </p:nvSpPr>
          <p:spPr>
            <a:xfrm>
              <a:off x="5972175" y="6858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4835"/>
            <p:cNvSpPr/>
            <p:nvPr>
              <p:custDataLst>
                <p:tags r:id="rId255"/>
              </p:custDataLst>
            </p:nvPr>
          </p:nvSpPr>
          <p:spPr>
            <a:xfrm>
              <a:off x="5506962" y="463385"/>
              <a:ext cx="63840" cy="298616"/>
            </a:xfrm>
            <a:custGeom>
              <a:avLst/>
              <a:gdLst/>
              <a:ahLst/>
              <a:cxnLst/>
              <a:rect l="0" t="0" r="0" b="0"/>
              <a:pathLst>
                <a:path w="63840" h="298616">
                  <a:moveTo>
                    <a:pt x="55638" y="22390"/>
                  </a:moveTo>
                  <a:lnTo>
                    <a:pt x="55638" y="22390"/>
                  </a:lnTo>
                  <a:lnTo>
                    <a:pt x="60694" y="22390"/>
                  </a:lnTo>
                  <a:lnTo>
                    <a:pt x="62183" y="21332"/>
                  </a:lnTo>
                  <a:lnTo>
                    <a:pt x="63177" y="19568"/>
                  </a:lnTo>
                  <a:lnTo>
                    <a:pt x="63839" y="17333"/>
                  </a:lnTo>
                  <a:lnTo>
                    <a:pt x="63222" y="14786"/>
                  </a:lnTo>
                  <a:lnTo>
                    <a:pt x="57450" y="3092"/>
                  </a:lnTo>
                  <a:lnTo>
                    <a:pt x="56846" y="0"/>
                  </a:lnTo>
                  <a:lnTo>
                    <a:pt x="54326" y="55"/>
                  </a:lnTo>
                  <a:lnTo>
                    <a:pt x="45882" y="5760"/>
                  </a:lnTo>
                  <a:lnTo>
                    <a:pt x="19090" y="52014"/>
                  </a:lnTo>
                  <a:lnTo>
                    <a:pt x="6238" y="89964"/>
                  </a:lnTo>
                  <a:lnTo>
                    <a:pt x="19" y="130557"/>
                  </a:lnTo>
                  <a:lnTo>
                    <a:pt x="0" y="171326"/>
                  </a:lnTo>
                  <a:lnTo>
                    <a:pt x="6227" y="213745"/>
                  </a:lnTo>
                  <a:lnTo>
                    <a:pt x="20634" y="251473"/>
                  </a:lnTo>
                  <a:lnTo>
                    <a:pt x="55638" y="29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4836"/>
            <p:cNvSpPr/>
            <p:nvPr>
              <p:custDataLst>
                <p:tags r:id="rId256"/>
              </p:custDataLst>
            </p:nvPr>
          </p:nvSpPr>
          <p:spPr>
            <a:xfrm>
              <a:off x="5210176" y="572535"/>
              <a:ext cx="103781" cy="138554"/>
            </a:xfrm>
            <a:custGeom>
              <a:avLst/>
              <a:gdLst/>
              <a:ahLst/>
              <a:cxnLst/>
              <a:rect l="0" t="0" r="0" b="0"/>
              <a:pathLst>
                <a:path w="103781" h="138554">
                  <a:moveTo>
                    <a:pt x="19049" y="8490"/>
                  </a:moveTo>
                  <a:lnTo>
                    <a:pt x="19049" y="8490"/>
                  </a:lnTo>
                  <a:lnTo>
                    <a:pt x="11445" y="17153"/>
                  </a:lnTo>
                  <a:lnTo>
                    <a:pt x="5792" y="26804"/>
                  </a:lnTo>
                  <a:lnTo>
                    <a:pt x="762" y="71514"/>
                  </a:lnTo>
                  <a:lnTo>
                    <a:pt x="99" y="118468"/>
                  </a:lnTo>
                  <a:lnTo>
                    <a:pt x="13" y="138553"/>
                  </a:lnTo>
                  <a:lnTo>
                    <a:pt x="0" y="111892"/>
                  </a:lnTo>
                  <a:lnTo>
                    <a:pt x="16401" y="69740"/>
                  </a:lnTo>
                  <a:lnTo>
                    <a:pt x="26131" y="38110"/>
                  </a:lnTo>
                  <a:lnTo>
                    <a:pt x="36200" y="22323"/>
                  </a:lnTo>
                  <a:lnTo>
                    <a:pt x="46427" y="10757"/>
                  </a:lnTo>
                  <a:lnTo>
                    <a:pt x="58028" y="4206"/>
                  </a:lnTo>
                  <a:lnTo>
                    <a:pt x="77667" y="0"/>
                  </a:lnTo>
                  <a:lnTo>
                    <a:pt x="82468" y="2830"/>
                  </a:lnTo>
                  <a:lnTo>
                    <a:pt x="93449" y="14441"/>
                  </a:lnTo>
                  <a:lnTo>
                    <a:pt x="99741" y="33007"/>
                  </a:lnTo>
                  <a:lnTo>
                    <a:pt x="103780" y="64251"/>
                  </a:lnTo>
                  <a:lnTo>
                    <a:pt x="95249" y="103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4837"/>
            <p:cNvSpPr/>
            <p:nvPr>
              <p:custDataLst>
                <p:tags r:id="rId257"/>
              </p:custDataLst>
            </p:nvPr>
          </p:nvSpPr>
          <p:spPr>
            <a:xfrm>
              <a:off x="5057775" y="561975"/>
              <a:ext cx="85726" cy="139053"/>
            </a:xfrm>
            <a:custGeom>
              <a:avLst/>
              <a:gdLst/>
              <a:ahLst/>
              <a:cxnLst/>
              <a:rect l="0" t="0" r="0" b="0"/>
              <a:pathLst>
                <a:path w="85726" h="139053">
                  <a:moveTo>
                    <a:pt x="0" y="47625"/>
                  </a:moveTo>
                  <a:lnTo>
                    <a:pt x="0" y="47625"/>
                  </a:lnTo>
                  <a:lnTo>
                    <a:pt x="0" y="38492"/>
                  </a:lnTo>
                  <a:lnTo>
                    <a:pt x="5056" y="38216"/>
                  </a:lnTo>
                  <a:lnTo>
                    <a:pt x="10361" y="43796"/>
                  </a:lnTo>
                  <a:lnTo>
                    <a:pt x="31798" y="82883"/>
                  </a:lnTo>
                  <a:lnTo>
                    <a:pt x="37270" y="121883"/>
                  </a:lnTo>
                  <a:lnTo>
                    <a:pt x="37547" y="128880"/>
                  </a:lnTo>
                  <a:lnTo>
                    <a:pt x="36673" y="133545"/>
                  </a:lnTo>
                  <a:lnTo>
                    <a:pt x="35032" y="136655"/>
                  </a:lnTo>
                  <a:lnTo>
                    <a:pt x="32880" y="138728"/>
                  </a:lnTo>
                  <a:lnTo>
                    <a:pt x="31445" y="139052"/>
                  </a:lnTo>
                  <a:lnTo>
                    <a:pt x="30489" y="138210"/>
                  </a:lnTo>
                  <a:lnTo>
                    <a:pt x="29851" y="136590"/>
                  </a:lnTo>
                  <a:lnTo>
                    <a:pt x="29885" y="110119"/>
                  </a:lnTo>
                  <a:lnTo>
                    <a:pt x="36164" y="68044"/>
                  </a:lnTo>
                  <a:lnTo>
                    <a:pt x="39356" y="49292"/>
                  </a:lnTo>
                  <a:lnTo>
                    <a:pt x="55830" y="22829"/>
                  </a:lnTo>
                  <a:lnTo>
                    <a:pt x="63972" y="1437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4838"/>
            <p:cNvSpPr/>
            <p:nvPr>
              <p:custDataLst>
                <p:tags r:id="rId258"/>
              </p:custDataLst>
            </p:nvPr>
          </p:nvSpPr>
          <p:spPr>
            <a:xfrm>
              <a:off x="4939213" y="601048"/>
              <a:ext cx="99513" cy="110751"/>
            </a:xfrm>
            <a:custGeom>
              <a:avLst/>
              <a:gdLst/>
              <a:ahLst/>
              <a:cxnLst/>
              <a:rect l="0" t="0" r="0" b="0"/>
              <a:pathLst>
                <a:path w="99513" h="110751">
                  <a:moveTo>
                    <a:pt x="13787" y="46652"/>
                  </a:moveTo>
                  <a:lnTo>
                    <a:pt x="13787" y="46652"/>
                  </a:lnTo>
                  <a:lnTo>
                    <a:pt x="8731" y="46652"/>
                  </a:lnTo>
                  <a:lnTo>
                    <a:pt x="7242" y="47710"/>
                  </a:lnTo>
                  <a:lnTo>
                    <a:pt x="6248" y="49474"/>
                  </a:lnTo>
                  <a:lnTo>
                    <a:pt x="4378" y="55785"/>
                  </a:lnTo>
                  <a:lnTo>
                    <a:pt x="11889" y="49554"/>
                  </a:lnTo>
                  <a:lnTo>
                    <a:pt x="21574" y="45395"/>
                  </a:lnTo>
                  <a:lnTo>
                    <a:pt x="44263" y="25307"/>
                  </a:lnTo>
                  <a:lnTo>
                    <a:pt x="45746" y="20780"/>
                  </a:lnTo>
                  <a:lnTo>
                    <a:pt x="43017" y="2310"/>
                  </a:lnTo>
                  <a:lnTo>
                    <a:pt x="40682" y="1215"/>
                  </a:lnTo>
                  <a:lnTo>
                    <a:pt x="32443" y="0"/>
                  </a:lnTo>
                  <a:lnTo>
                    <a:pt x="21726" y="5104"/>
                  </a:lnTo>
                  <a:lnTo>
                    <a:pt x="12024" y="13369"/>
                  </a:lnTo>
                  <a:lnTo>
                    <a:pt x="7712" y="20571"/>
                  </a:lnTo>
                  <a:lnTo>
                    <a:pt x="227" y="40688"/>
                  </a:lnTo>
                  <a:lnTo>
                    <a:pt x="0" y="57760"/>
                  </a:lnTo>
                  <a:lnTo>
                    <a:pt x="8476" y="89533"/>
                  </a:lnTo>
                  <a:lnTo>
                    <a:pt x="14480" y="95348"/>
                  </a:lnTo>
                  <a:lnTo>
                    <a:pt x="41039" y="107529"/>
                  </a:lnTo>
                  <a:lnTo>
                    <a:pt x="56238" y="110750"/>
                  </a:lnTo>
                  <a:lnTo>
                    <a:pt x="99512" y="9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4839"/>
            <p:cNvSpPr/>
            <p:nvPr>
              <p:custDataLst>
                <p:tags r:id="rId259"/>
              </p:custDataLst>
            </p:nvPr>
          </p:nvSpPr>
          <p:spPr>
            <a:xfrm>
              <a:off x="4733925" y="458345"/>
              <a:ext cx="140490" cy="281144"/>
            </a:xfrm>
            <a:custGeom>
              <a:avLst/>
              <a:gdLst/>
              <a:ahLst/>
              <a:cxnLst/>
              <a:rect l="0" t="0" r="0" b="0"/>
              <a:pathLst>
                <a:path w="140490" h="281144">
                  <a:moveTo>
                    <a:pt x="0" y="103630"/>
                  </a:moveTo>
                  <a:lnTo>
                    <a:pt x="0" y="103630"/>
                  </a:lnTo>
                  <a:lnTo>
                    <a:pt x="10113" y="103630"/>
                  </a:lnTo>
                  <a:lnTo>
                    <a:pt x="13092" y="104688"/>
                  </a:lnTo>
                  <a:lnTo>
                    <a:pt x="15078" y="106452"/>
                  </a:lnTo>
                  <a:lnTo>
                    <a:pt x="18343" y="114409"/>
                  </a:lnTo>
                  <a:lnTo>
                    <a:pt x="27019" y="160736"/>
                  </a:lnTo>
                  <a:lnTo>
                    <a:pt x="28113" y="199455"/>
                  </a:lnTo>
                  <a:lnTo>
                    <a:pt x="35030" y="242620"/>
                  </a:lnTo>
                  <a:lnTo>
                    <a:pt x="37981" y="281000"/>
                  </a:lnTo>
                  <a:lnTo>
                    <a:pt x="36962" y="281143"/>
                  </a:lnTo>
                  <a:lnTo>
                    <a:pt x="33008" y="278480"/>
                  </a:lnTo>
                  <a:lnTo>
                    <a:pt x="30545" y="270947"/>
                  </a:lnTo>
                  <a:lnTo>
                    <a:pt x="21209" y="229078"/>
                  </a:lnTo>
                  <a:lnTo>
                    <a:pt x="14420" y="187206"/>
                  </a:lnTo>
                  <a:lnTo>
                    <a:pt x="3945" y="147616"/>
                  </a:lnTo>
                  <a:lnTo>
                    <a:pt x="2227" y="108079"/>
                  </a:lnTo>
                  <a:lnTo>
                    <a:pt x="7770" y="61901"/>
                  </a:lnTo>
                  <a:lnTo>
                    <a:pt x="11827" y="38702"/>
                  </a:lnTo>
                  <a:lnTo>
                    <a:pt x="17957" y="25031"/>
                  </a:lnTo>
                  <a:lnTo>
                    <a:pt x="32249" y="7552"/>
                  </a:lnTo>
                  <a:lnTo>
                    <a:pt x="40086" y="2720"/>
                  </a:lnTo>
                  <a:lnTo>
                    <a:pt x="55504" y="0"/>
                  </a:lnTo>
                  <a:lnTo>
                    <a:pt x="78535" y="4251"/>
                  </a:lnTo>
                  <a:lnTo>
                    <a:pt x="93465" y="15011"/>
                  </a:lnTo>
                  <a:lnTo>
                    <a:pt x="100411" y="22326"/>
                  </a:lnTo>
                  <a:lnTo>
                    <a:pt x="108127" y="44564"/>
                  </a:lnTo>
                  <a:lnTo>
                    <a:pt x="110498" y="69970"/>
                  </a:lnTo>
                  <a:lnTo>
                    <a:pt x="108024" y="91845"/>
                  </a:lnTo>
                  <a:lnTo>
                    <a:pt x="91267" y="129642"/>
                  </a:lnTo>
                  <a:lnTo>
                    <a:pt x="79490" y="149494"/>
                  </a:lnTo>
                  <a:lnTo>
                    <a:pt x="76850" y="158551"/>
                  </a:lnTo>
                  <a:lnTo>
                    <a:pt x="79311" y="162611"/>
                  </a:lnTo>
                  <a:lnTo>
                    <a:pt x="89514" y="173842"/>
                  </a:lnTo>
                  <a:lnTo>
                    <a:pt x="126349" y="203330"/>
                  </a:lnTo>
                  <a:lnTo>
                    <a:pt x="134825" y="215322"/>
                  </a:lnTo>
                  <a:lnTo>
                    <a:pt x="140489" y="233973"/>
                  </a:lnTo>
                  <a:lnTo>
                    <a:pt x="139168" y="240267"/>
                  </a:lnTo>
                  <a:lnTo>
                    <a:pt x="127195" y="259238"/>
                  </a:lnTo>
                  <a:lnTo>
                    <a:pt x="116151" y="271920"/>
                  </a:lnTo>
                  <a:lnTo>
                    <a:pt x="95720" y="278967"/>
                  </a:lnTo>
                  <a:lnTo>
                    <a:pt x="71117" y="281041"/>
                  </a:lnTo>
                  <a:lnTo>
                    <a:pt x="41534" y="276258"/>
                  </a:lnTo>
                  <a:lnTo>
                    <a:pt x="29747" y="271018"/>
                  </a:lnTo>
                  <a:lnTo>
                    <a:pt x="26183" y="267080"/>
                  </a:lnTo>
                  <a:lnTo>
                    <a:pt x="22220" y="257061"/>
                  </a:lnTo>
                  <a:lnTo>
                    <a:pt x="22222" y="252484"/>
                  </a:lnTo>
                  <a:lnTo>
                    <a:pt x="28575" y="236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SMARTInkShape-Group1003"/>
          <p:cNvGrpSpPr/>
          <p:nvPr/>
        </p:nvGrpSpPr>
        <p:grpSpPr>
          <a:xfrm>
            <a:off x="6602188" y="480287"/>
            <a:ext cx="636813" cy="395994"/>
            <a:chOff x="6602188" y="480287"/>
            <a:chExt cx="636813" cy="395994"/>
          </a:xfrm>
        </p:grpSpPr>
        <p:sp>
          <p:nvSpPr>
            <p:cNvPr id="680" name="SMARTInkShape-4840"/>
            <p:cNvSpPr/>
            <p:nvPr>
              <p:custDataLst>
                <p:tags r:id="rId248"/>
              </p:custDataLst>
            </p:nvPr>
          </p:nvSpPr>
          <p:spPr>
            <a:xfrm>
              <a:off x="7051001" y="628650"/>
              <a:ext cx="188000" cy="57151"/>
            </a:xfrm>
            <a:custGeom>
              <a:avLst/>
              <a:gdLst/>
              <a:ahLst/>
              <a:cxnLst/>
              <a:rect l="0" t="0" r="0" b="0"/>
              <a:pathLst>
                <a:path w="188000" h="57151">
                  <a:moveTo>
                    <a:pt x="35599" y="57150"/>
                  </a:moveTo>
                  <a:lnTo>
                    <a:pt x="35599" y="57150"/>
                  </a:lnTo>
                  <a:lnTo>
                    <a:pt x="3126" y="47449"/>
                  </a:lnTo>
                  <a:lnTo>
                    <a:pt x="1250" y="45391"/>
                  </a:lnTo>
                  <a:lnTo>
                    <a:pt x="0" y="42961"/>
                  </a:lnTo>
                  <a:lnTo>
                    <a:pt x="1283" y="40282"/>
                  </a:lnTo>
                  <a:lnTo>
                    <a:pt x="8353" y="34484"/>
                  </a:lnTo>
                  <a:lnTo>
                    <a:pt x="45347" y="22138"/>
                  </a:lnTo>
                  <a:lnTo>
                    <a:pt x="81056" y="13732"/>
                  </a:lnTo>
                  <a:lnTo>
                    <a:pt x="118447" y="9713"/>
                  </a:lnTo>
                  <a:lnTo>
                    <a:pt x="187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4841"/>
            <p:cNvSpPr/>
            <p:nvPr>
              <p:custDataLst>
                <p:tags r:id="rId249"/>
              </p:custDataLst>
            </p:nvPr>
          </p:nvSpPr>
          <p:spPr>
            <a:xfrm>
              <a:off x="7087009" y="480287"/>
              <a:ext cx="66267" cy="316724"/>
            </a:xfrm>
            <a:custGeom>
              <a:avLst/>
              <a:gdLst/>
              <a:ahLst/>
              <a:cxnLst/>
              <a:rect l="0" t="0" r="0" b="0"/>
              <a:pathLst>
                <a:path w="66267" h="316724">
                  <a:moveTo>
                    <a:pt x="66266" y="5488"/>
                  </a:moveTo>
                  <a:lnTo>
                    <a:pt x="66266" y="5488"/>
                  </a:lnTo>
                  <a:lnTo>
                    <a:pt x="61210" y="431"/>
                  </a:lnTo>
                  <a:lnTo>
                    <a:pt x="58662" y="0"/>
                  </a:lnTo>
                  <a:lnTo>
                    <a:pt x="55905" y="771"/>
                  </a:lnTo>
                  <a:lnTo>
                    <a:pt x="44146" y="9735"/>
                  </a:lnTo>
                  <a:lnTo>
                    <a:pt x="34210" y="21134"/>
                  </a:lnTo>
                  <a:lnTo>
                    <a:pt x="15843" y="58388"/>
                  </a:lnTo>
                  <a:lnTo>
                    <a:pt x="10445" y="100917"/>
                  </a:lnTo>
                  <a:lnTo>
                    <a:pt x="8452" y="141831"/>
                  </a:lnTo>
                  <a:lnTo>
                    <a:pt x="1655" y="187995"/>
                  </a:lnTo>
                  <a:lnTo>
                    <a:pt x="0" y="227453"/>
                  </a:lnTo>
                  <a:lnTo>
                    <a:pt x="730" y="269780"/>
                  </a:lnTo>
                  <a:lnTo>
                    <a:pt x="7219" y="297933"/>
                  </a:lnTo>
                  <a:lnTo>
                    <a:pt x="12859" y="309383"/>
                  </a:lnTo>
                  <a:lnTo>
                    <a:pt x="17961" y="312860"/>
                  </a:lnTo>
                  <a:lnTo>
                    <a:pt x="32098" y="316723"/>
                  </a:lnTo>
                  <a:lnTo>
                    <a:pt x="43319" y="315617"/>
                  </a:lnTo>
                  <a:lnTo>
                    <a:pt x="47793" y="313841"/>
                  </a:lnTo>
                  <a:lnTo>
                    <a:pt x="50775" y="311598"/>
                  </a:lnTo>
                  <a:lnTo>
                    <a:pt x="56741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4842"/>
            <p:cNvSpPr/>
            <p:nvPr>
              <p:custDataLst>
                <p:tags r:id="rId250"/>
              </p:custDataLst>
            </p:nvPr>
          </p:nvSpPr>
          <p:spPr>
            <a:xfrm>
              <a:off x="6835134" y="687796"/>
              <a:ext cx="127642" cy="138185"/>
            </a:xfrm>
            <a:custGeom>
              <a:avLst/>
              <a:gdLst/>
              <a:ahLst/>
              <a:cxnLst/>
              <a:rect l="0" t="0" r="0" b="0"/>
              <a:pathLst>
                <a:path w="127642" h="138185">
                  <a:moveTo>
                    <a:pt x="22866" y="55154"/>
                  </a:moveTo>
                  <a:lnTo>
                    <a:pt x="22866" y="55154"/>
                  </a:lnTo>
                  <a:lnTo>
                    <a:pt x="17810" y="60210"/>
                  </a:lnTo>
                  <a:lnTo>
                    <a:pt x="18438" y="60642"/>
                  </a:lnTo>
                  <a:lnTo>
                    <a:pt x="24778" y="58299"/>
                  </a:lnTo>
                  <a:lnTo>
                    <a:pt x="41749" y="45207"/>
                  </a:lnTo>
                  <a:lnTo>
                    <a:pt x="63257" y="23152"/>
                  </a:lnTo>
                  <a:lnTo>
                    <a:pt x="67276" y="15178"/>
                  </a:lnTo>
                  <a:lnTo>
                    <a:pt x="69538" y="4739"/>
                  </a:lnTo>
                  <a:lnTo>
                    <a:pt x="68798" y="2494"/>
                  </a:lnTo>
                  <a:lnTo>
                    <a:pt x="67245" y="997"/>
                  </a:lnTo>
                  <a:lnTo>
                    <a:pt x="65153" y="0"/>
                  </a:lnTo>
                  <a:lnTo>
                    <a:pt x="57183" y="4535"/>
                  </a:lnTo>
                  <a:lnTo>
                    <a:pt x="21351" y="37780"/>
                  </a:lnTo>
                  <a:lnTo>
                    <a:pt x="10658" y="58473"/>
                  </a:lnTo>
                  <a:lnTo>
                    <a:pt x="788" y="89769"/>
                  </a:lnTo>
                  <a:lnTo>
                    <a:pt x="0" y="107933"/>
                  </a:lnTo>
                  <a:lnTo>
                    <a:pt x="3178" y="122003"/>
                  </a:lnTo>
                  <a:lnTo>
                    <a:pt x="8118" y="131784"/>
                  </a:lnTo>
                  <a:lnTo>
                    <a:pt x="13034" y="134816"/>
                  </a:lnTo>
                  <a:lnTo>
                    <a:pt x="26963" y="138184"/>
                  </a:lnTo>
                  <a:lnTo>
                    <a:pt x="52655" y="135024"/>
                  </a:lnTo>
                  <a:lnTo>
                    <a:pt x="127641" y="9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4843"/>
            <p:cNvSpPr/>
            <p:nvPr>
              <p:custDataLst>
                <p:tags r:id="rId251"/>
              </p:custDataLst>
            </p:nvPr>
          </p:nvSpPr>
          <p:spPr>
            <a:xfrm>
              <a:off x="6602188" y="506541"/>
              <a:ext cx="189138" cy="369740"/>
            </a:xfrm>
            <a:custGeom>
              <a:avLst/>
              <a:gdLst/>
              <a:ahLst/>
              <a:cxnLst/>
              <a:rect l="0" t="0" r="0" b="0"/>
              <a:pathLst>
                <a:path w="189138" h="369740">
                  <a:moveTo>
                    <a:pt x="27212" y="17334"/>
                  </a:moveTo>
                  <a:lnTo>
                    <a:pt x="27212" y="17334"/>
                  </a:lnTo>
                  <a:lnTo>
                    <a:pt x="27212" y="12277"/>
                  </a:lnTo>
                  <a:lnTo>
                    <a:pt x="30034" y="6973"/>
                  </a:lnTo>
                  <a:lnTo>
                    <a:pt x="35412" y="0"/>
                  </a:lnTo>
                  <a:lnTo>
                    <a:pt x="36913" y="487"/>
                  </a:lnTo>
                  <a:lnTo>
                    <a:pt x="41401" y="3849"/>
                  </a:lnTo>
                  <a:lnTo>
                    <a:pt x="44102" y="14516"/>
                  </a:lnTo>
                  <a:lnTo>
                    <a:pt x="44919" y="58434"/>
                  </a:lnTo>
                  <a:lnTo>
                    <a:pt x="38667" y="105964"/>
                  </a:lnTo>
                  <a:lnTo>
                    <a:pt x="32062" y="151846"/>
                  </a:lnTo>
                  <a:lnTo>
                    <a:pt x="23593" y="196419"/>
                  </a:lnTo>
                  <a:lnTo>
                    <a:pt x="19437" y="233027"/>
                  </a:lnTo>
                  <a:lnTo>
                    <a:pt x="11487" y="279329"/>
                  </a:lnTo>
                  <a:lnTo>
                    <a:pt x="8600" y="322978"/>
                  </a:lnTo>
                  <a:lnTo>
                    <a:pt x="0" y="361044"/>
                  </a:lnTo>
                  <a:lnTo>
                    <a:pt x="604" y="363949"/>
                  </a:lnTo>
                  <a:lnTo>
                    <a:pt x="2065" y="365886"/>
                  </a:lnTo>
                  <a:lnTo>
                    <a:pt x="4096" y="367177"/>
                  </a:lnTo>
                  <a:lnTo>
                    <a:pt x="31171" y="369419"/>
                  </a:lnTo>
                  <a:lnTo>
                    <a:pt x="71150" y="369692"/>
                  </a:lnTo>
                  <a:lnTo>
                    <a:pt x="112432" y="369739"/>
                  </a:lnTo>
                  <a:lnTo>
                    <a:pt x="152035" y="368697"/>
                  </a:lnTo>
                  <a:lnTo>
                    <a:pt x="189137" y="36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1004"/>
          <p:cNvGrpSpPr/>
          <p:nvPr/>
        </p:nvGrpSpPr>
        <p:grpSpPr>
          <a:xfrm>
            <a:off x="7620588" y="430997"/>
            <a:ext cx="951913" cy="657920"/>
            <a:chOff x="7620588" y="430997"/>
            <a:chExt cx="951913" cy="657920"/>
          </a:xfrm>
        </p:grpSpPr>
        <p:sp>
          <p:nvSpPr>
            <p:cNvPr id="685" name="SMARTInkShape-4844"/>
            <p:cNvSpPr/>
            <p:nvPr>
              <p:custDataLst>
                <p:tags r:id="rId240"/>
              </p:custDataLst>
            </p:nvPr>
          </p:nvSpPr>
          <p:spPr>
            <a:xfrm>
              <a:off x="7639486" y="430997"/>
              <a:ext cx="113865" cy="150029"/>
            </a:xfrm>
            <a:custGeom>
              <a:avLst/>
              <a:gdLst/>
              <a:ahLst/>
              <a:cxnLst/>
              <a:rect l="0" t="0" r="0" b="0"/>
              <a:pathLst>
                <a:path w="113865" h="150029">
                  <a:moveTo>
                    <a:pt x="28139" y="102403"/>
                  </a:moveTo>
                  <a:lnTo>
                    <a:pt x="28139" y="102403"/>
                  </a:lnTo>
                  <a:lnTo>
                    <a:pt x="28139" y="87652"/>
                  </a:lnTo>
                  <a:lnTo>
                    <a:pt x="28139" y="89850"/>
                  </a:lnTo>
                  <a:lnTo>
                    <a:pt x="11664" y="119597"/>
                  </a:lnTo>
                  <a:lnTo>
                    <a:pt x="9176" y="126978"/>
                  </a:lnTo>
                  <a:lnTo>
                    <a:pt x="1038" y="138513"/>
                  </a:lnTo>
                  <a:lnTo>
                    <a:pt x="547" y="138118"/>
                  </a:lnTo>
                  <a:lnTo>
                    <a:pt x="0" y="134857"/>
                  </a:lnTo>
                  <a:lnTo>
                    <a:pt x="7160" y="92866"/>
                  </a:lnTo>
                  <a:lnTo>
                    <a:pt x="15381" y="47368"/>
                  </a:lnTo>
                  <a:lnTo>
                    <a:pt x="23244" y="19086"/>
                  </a:lnTo>
                  <a:lnTo>
                    <a:pt x="31608" y="9634"/>
                  </a:lnTo>
                  <a:lnTo>
                    <a:pt x="42381" y="2964"/>
                  </a:lnTo>
                  <a:lnTo>
                    <a:pt x="54224" y="0"/>
                  </a:lnTo>
                  <a:lnTo>
                    <a:pt x="59287" y="1326"/>
                  </a:lnTo>
                  <a:lnTo>
                    <a:pt x="67736" y="8444"/>
                  </a:lnTo>
                  <a:lnTo>
                    <a:pt x="100183" y="51844"/>
                  </a:lnTo>
                  <a:lnTo>
                    <a:pt x="109340" y="74723"/>
                  </a:lnTo>
                  <a:lnTo>
                    <a:pt x="113467" y="121449"/>
                  </a:lnTo>
                  <a:lnTo>
                    <a:pt x="113864" y="15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4845"/>
            <p:cNvSpPr/>
            <p:nvPr>
              <p:custDataLst>
                <p:tags r:id="rId241"/>
              </p:custDataLst>
            </p:nvPr>
          </p:nvSpPr>
          <p:spPr>
            <a:xfrm>
              <a:off x="8229600" y="638175"/>
              <a:ext cx="123826" cy="200026"/>
            </a:xfrm>
            <a:custGeom>
              <a:avLst/>
              <a:gdLst/>
              <a:ahLst/>
              <a:cxnLst/>
              <a:rect l="0" t="0" r="0" b="0"/>
              <a:pathLst>
                <a:path w="123826" h="2000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7604" y="18363"/>
                  </a:lnTo>
                  <a:lnTo>
                    <a:pt x="28649" y="61639"/>
                  </a:lnTo>
                  <a:lnTo>
                    <a:pt x="38122" y="81411"/>
                  </a:lnTo>
                  <a:lnTo>
                    <a:pt x="64691" y="122296"/>
                  </a:lnTo>
                  <a:lnTo>
                    <a:pt x="95152" y="168019"/>
                  </a:lnTo>
                  <a:lnTo>
                    <a:pt x="1238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4846"/>
            <p:cNvSpPr/>
            <p:nvPr>
              <p:custDataLst>
                <p:tags r:id="rId242"/>
              </p:custDataLst>
            </p:nvPr>
          </p:nvSpPr>
          <p:spPr>
            <a:xfrm>
              <a:off x="8191500" y="658549"/>
              <a:ext cx="219076" cy="210976"/>
            </a:xfrm>
            <a:custGeom>
              <a:avLst/>
              <a:gdLst/>
              <a:ahLst/>
              <a:cxnLst/>
              <a:rect l="0" t="0" r="0" b="0"/>
              <a:pathLst>
                <a:path w="219076" h="210976">
                  <a:moveTo>
                    <a:pt x="219075" y="8201"/>
                  </a:moveTo>
                  <a:lnTo>
                    <a:pt x="219075" y="8201"/>
                  </a:lnTo>
                  <a:lnTo>
                    <a:pt x="219075" y="3144"/>
                  </a:lnTo>
                  <a:lnTo>
                    <a:pt x="218017" y="1655"/>
                  </a:lnTo>
                  <a:lnTo>
                    <a:pt x="216253" y="662"/>
                  </a:lnTo>
                  <a:lnTo>
                    <a:pt x="214019" y="0"/>
                  </a:lnTo>
                  <a:lnTo>
                    <a:pt x="195705" y="4125"/>
                  </a:lnTo>
                  <a:lnTo>
                    <a:pt x="189736" y="8659"/>
                  </a:lnTo>
                  <a:lnTo>
                    <a:pt x="159044" y="54586"/>
                  </a:lnTo>
                  <a:lnTo>
                    <a:pt x="117053" y="100537"/>
                  </a:lnTo>
                  <a:lnTo>
                    <a:pt x="78131" y="144316"/>
                  </a:lnTo>
                  <a:lnTo>
                    <a:pt x="57722" y="164243"/>
                  </a:lnTo>
                  <a:lnTo>
                    <a:pt x="17790" y="209175"/>
                  </a:lnTo>
                  <a:lnTo>
                    <a:pt x="13977" y="210975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4847"/>
            <p:cNvSpPr/>
            <p:nvPr>
              <p:custDataLst>
                <p:tags r:id="rId243"/>
              </p:custDataLst>
            </p:nvPr>
          </p:nvSpPr>
          <p:spPr>
            <a:xfrm>
              <a:off x="8128863" y="533400"/>
              <a:ext cx="272188" cy="38101"/>
            </a:xfrm>
            <a:custGeom>
              <a:avLst/>
              <a:gdLst/>
              <a:ahLst/>
              <a:cxnLst/>
              <a:rect l="0" t="0" r="0" b="0"/>
              <a:pathLst>
                <a:path w="272188" h="38101">
                  <a:moveTo>
                    <a:pt x="5487" y="38100"/>
                  </a:moveTo>
                  <a:lnTo>
                    <a:pt x="5487" y="38100"/>
                  </a:lnTo>
                  <a:lnTo>
                    <a:pt x="431" y="38100"/>
                  </a:lnTo>
                  <a:lnTo>
                    <a:pt x="0" y="37042"/>
                  </a:lnTo>
                  <a:lnTo>
                    <a:pt x="2342" y="33043"/>
                  </a:lnTo>
                  <a:lnTo>
                    <a:pt x="24781" y="24843"/>
                  </a:lnTo>
                  <a:lnTo>
                    <a:pt x="63297" y="20766"/>
                  </a:lnTo>
                  <a:lnTo>
                    <a:pt x="98110" y="14502"/>
                  </a:lnTo>
                  <a:lnTo>
                    <a:pt x="143703" y="11000"/>
                  </a:lnTo>
                  <a:lnTo>
                    <a:pt x="182258" y="4905"/>
                  </a:lnTo>
                  <a:lnTo>
                    <a:pt x="223905" y="1453"/>
                  </a:lnTo>
                  <a:lnTo>
                    <a:pt x="2721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4848"/>
            <p:cNvSpPr/>
            <p:nvPr>
              <p:custDataLst>
                <p:tags r:id="rId244"/>
              </p:custDataLst>
            </p:nvPr>
          </p:nvSpPr>
          <p:spPr>
            <a:xfrm>
              <a:off x="7927448" y="800100"/>
              <a:ext cx="149753" cy="24438"/>
            </a:xfrm>
            <a:custGeom>
              <a:avLst/>
              <a:gdLst/>
              <a:ahLst/>
              <a:cxnLst/>
              <a:rect l="0" t="0" r="0" b="0"/>
              <a:pathLst>
                <a:path w="149753" h="24438">
                  <a:moveTo>
                    <a:pt x="16402" y="0"/>
                  </a:moveTo>
                  <a:lnTo>
                    <a:pt x="16402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176" y="15188"/>
                  </a:lnTo>
                  <a:lnTo>
                    <a:pt x="1351" y="16475"/>
                  </a:lnTo>
                  <a:lnTo>
                    <a:pt x="5479" y="17906"/>
                  </a:lnTo>
                  <a:lnTo>
                    <a:pt x="44663" y="24437"/>
                  </a:lnTo>
                  <a:lnTo>
                    <a:pt x="87505" y="19968"/>
                  </a:lnTo>
                  <a:lnTo>
                    <a:pt x="14975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4849"/>
            <p:cNvSpPr/>
            <p:nvPr>
              <p:custDataLst>
                <p:tags r:id="rId245"/>
              </p:custDataLst>
            </p:nvPr>
          </p:nvSpPr>
          <p:spPr>
            <a:xfrm>
              <a:off x="7905750" y="7239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4654" y="670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4850"/>
            <p:cNvSpPr/>
            <p:nvPr>
              <p:custDataLst>
                <p:tags r:id="rId246"/>
              </p:custDataLst>
            </p:nvPr>
          </p:nvSpPr>
          <p:spPr>
            <a:xfrm>
              <a:off x="8553450" y="819150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7604" y="29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4851"/>
            <p:cNvSpPr/>
            <p:nvPr>
              <p:custDataLst>
                <p:tags r:id="rId247"/>
              </p:custDataLst>
            </p:nvPr>
          </p:nvSpPr>
          <p:spPr>
            <a:xfrm>
              <a:off x="7620588" y="664477"/>
              <a:ext cx="151167" cy="424440"/>
            </a:xfrm>
            <a:custGeom>
              <a:avLst/>
              <a:gdLst/>
              <a:ahLst/>
              <a:cxnLst/>
              <a:rect l="0" t="0" r="0" b="0"/>
              <a:pathLst>
                <a:path w="151167" h="424440">
                  <a:moveTo>
                    <a:pt x="8937" y="116573"/>
                  </a:moveTo>
                  <a:lnTo>
                    <a:pt x="8937" y="116573"/>
                  </a:lnTo>
                  <a:lnTo>
                    <a:pt x="3881" y="126686"/>
                  </a:lnTo>
                  <a:lnTo>
                    <a:pt x="0" y="165530"/>
                  </a:lnTo>
                  <a:lnTo>
                    <a:pt x="4585" y="207618"/>
                  </a:lnTo>
                  <a:lnTo>
                    <a:pt x="11186" y="254177"/>
                  </a:lnTo>
                  <a:lnTo>
                    <a:pt x="17025" y="291450"/>
                  </a:lnTo>
                  <a:lnTo>
                    <a:pt x="18036" y="327726"/>
                  </a:lnTo>
                  <a:lnTo>
                    <a:pt x="18336" y="366932"/>
                  </a:lnTo>
                  <a:lnTo>
                    <a:pt x="18454" y="414077"/>
                  </a:lnTo>
                  <a:lnTo>
                    <a:pt x="18459" y="422716"/>
                  </a:lnTo>
                  <a:lnTo>
                    <a:pt x="17402" y="424385"/>
                  </a:lnTo>
                  <a:lnTo>
                    <a:pt x="15638" y="424439"/>
                  </a:lnTo>
                  <a:lnTo>
                    <a:pt x="13405" y="423417"/>
                  </a:lnTo>
                  <a:lnTo>
                    <a:pt x="10922" y="413815"/>
                  </a:lnTo>
                  <a:lnTo>
                    <a:pt x="9198" y="367265"/>
                  </a:lnTo>
                  <a:lnTo>
                    <a:pt x="8989" y="325587"/>
                  </a:lnTo>
                  <a:lnTo>
                    <a:pt x="11775" y="281161"/>
                  </a:lnTo>
                  <a:lnTo>
                    <a:pt x="16481" y="235543"/>
                  </a:lnTo>
                  <a:lnTo>
                    <a:pt x="18640" y="202257"/>
                  </a:lnTo>
                  <a:lnTo>
                    <a:pt x="25806" y="160776"/>
                  </a:lnTo>
                  <a:lnTo>
                    <a:pt x="34886" y="117778"/>
                  </a:lnTo>
                  <a:lnTo>
                    <a:pt x="39556" y="82711"/>
                  </a:lnTo>
                  <a:lnTo>
                    <a:pt x="46887" y="56015"/>
                  </a:lnTo>
                  <a:lnTo>
                    <a:pt x="71202" y="13191"/>
                  </a:lnTo>
                  <a:lnTo>
                    <a:pt x="82119" y="4303"/>
                  </a:lnTo>
                  <a:lnTo>
                    <a:pt x="89475" y="452"/>
                  </a:lnTo>
                  <a:lnTo>
                    <a:pt x="97554" y="0"/>
                  </a:lnTo>
                  <a:lnTo>
                    <a:pt x="114998" y="5144"/>
                  </a:lnTo>
                  <a:lnTo>
                    <a:pt x="127689" y="14485"/>
                  </a:lnTo>
                  <a:lnTo>
                    <a:pt x="136858" y="26751"/>
                  </a:lnTo>
                  <a:lnTo>
                    <a:pt x="146911" y="50448"/>
                  </a:lnTo>
                  <a:lnTo>
                    <a:pt x="151166" y="89534"/>
                  </a:lnTo>
                  <a:lnTo>
                    <a:pt x="146565" y="117028"/>
                  </a:lnTo>
                  <a:lnTo>
                    <a:pt x="138497" y="135170"/>
                  </a:lnTo>
                  <a:lnTo>
                    <a:pt x="124349" y="157361"/>
                  </a:lnTo>
                  <a:lnTo>
                    <a:pt x="109972" y="169273"/>
                  </a:lnTo>
                  <a:lnTo>
                    <a:pt x="89674" y="179107"/>
                  </a:lnTo>
                  <a:lnTo>
                    <a:pt x="84987" y="180488"/>
                  </a:lnTo>
                  <a:lnTo>
                    <a:pt x="58163" y="177374"/>
                  </a:lnTo>
                  <a:lnTo>
                    <a:pt x="18462" y="16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SMARTInkShape-Group1005"/>
          <p:cNvGrpSpPr/>
          <p:nvPr/>
        </p:nvGrpSpPr>
        <p:grpSpPr>
          <a:xfrm>
            <a:off x="8958421" y="583161"/>
            <a:ext cx="547530" cy="302665"/>
            <a:chOff x="8958421" y="583161"/>
            <a:chExt cx="547530" cy="302665"/>
          </a:xfrm>
        </p:grpSpPr>
        <p:sp>
          <p:nvSpPr>
            <p:cNvPr id="694" name="SMARTInkShape-4852"/>
            <p:cNvSpPr/>
            <p:nvPr>
              <p:custDataLst>
                <p:tags r:id="rId233"/>
              </p:custDataLst>
            </p:nvPr>
          </p:nvSpPr>
          <p:spPr>
            <a:xfrm>
              <a:off x="9001125" y="638175"/>
              <a:ext cx="27252" cy="228601"/>
            </a:xfrm>
            <a:custGeom>
              <a:avLst/>
              <a:gdLst/>
              <a:ahLst/>
              <a:cxnLst/>
              <a:rect l="0" t="0" r="0" b="0"/>
              <a:pathLst>
                <a:path w="27252" h="22860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1058"/>
                  </a:lnTo>
                  <a:lnTo>
                    <a:pt x="26590" y="2822"/>
                  </a:lnTo>
                  <a:lnTo>
                    <a:pt x="27251" y="5057"/>
                  </a:lnTo>
                  <a:lnTo>
                    <a:pt x="15201" y="45761"/>
                  </a:lnTo>
                  <a:lnTo>
                    <a:pt x="10645" y="90844"/>
                  </a:lnTo>
                  <a:lnTo>
                    <a:pt x="9746" y="127972"/>
                  </a:lnTo>
                  <a:lnTo>
                    <a:pt x="8496" y="16823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4853"/>
            <p:cNvSpPr/>
            <p:nvPr>
              <p:custDataLst>
                <p:tags r:id="rId234"/>
              </p:custDataLst>
            </p:nvPr>
          </p:nvSpPr>
          <p:spPr>
            <a:xfrm>
              <a:off x="9378433" y="630472"/>
              <a:ext cx="127518" cy="250761"/>
            </a:xfrm>
            <a:custGeom>
              <a:avLst/>
              <a:gdLst/>
              <a:ahLst/>
              <a:cxnLst/>
              <a:rect l="0" t="0" r="0" b="0"/>
              <a:pathLst>
                <a:path w="127518" h="250761">
                  <a:moveTo>
                    <a:pt x="70367" y="179153"/>
                  </a:moveTo>
                  <a:lnTo>
                    <a:pt x="70367" y="179153"/>
                  </a:lnTo>
                  <a:lnTo>
                    <a:pt x="75424" y="169040"/>
                  </a:lnTo>
                  <a:lnTo>
                    <a:pt x="75084" y="158430"/>
                  </a:lnTo>
                  <a:lnTo>
                    <a:pt x="71406" y="147718"/>
                  </a:lnTo>
                  <a:lnTo>
                    <a:pt x="66241" y="139429"/>
                  </a:lnTo>
                  <a:lnTo>
                    <a:pt x="62326" y="137854"/>
                  </a:lnTo>
                  <a:lnTo>
                    <a:pt x="52330" y="138925"/>
                  </a:lnTo>
                  <a:lnTo>
                    <a:pt x="39857" y="145479"/>
                  </a:lnTo>
                  <a:lnTo>
                    <a:pt x="24403" y="159180"/>
                  </a:lnTo>
                  <a:lnTo>
                    <a:pt x="4328" y="204053"/>
                  </a:lnTo>
                  <a:lnTo>
                    <a:pt x="942" y="211628"/>
                  </a:lnTo>
                  <a:lnTo>
                    <a:pt x="0" y="228511"/>
                  </a:lnTo>
                  <a:lnTo>
                    <a:pt x="1231" y="237458"/>
                  </a:lnTo>
                  <a:lnTo>
                    <a:pt x="4169" y="243423"/>
                  </a:lnTo>
                  <a:lnTo>
                    <a:pt x="8243" y="247400"/>
                  </a:lnTo>
                  <a:lnTo>
                    <a:pt x="13075" y="250051"/>
                  </a:lnTo>
                  <a:lnTo>
                    <a:pt x="17357" y="250760"/>
                  </a:lnTo>
                  <a:lnTo>
                    <a:pt x="21268" y="250174"/>
                  </a:lnTo>
                  <a:lnTo>
                    <a:pt x="29495" y="245643"/>
                  </a:lnTo>
                  <a:lnTo>
                    <a:pt x="53081" y="224624"/>
                  </a:lnTo>
                  <a:lnTo>
                    <a:pt x="67971" y="187233"/>
                  </a:lnTo>
                  <a:lnTo>
                    <a:pt x="83181" y="147210"/>
                  </a:lnTo>
                  <a:lnTo>
                    <a:pt x="93801" y="112186"/>
                  </a:lnTo>
                  <a:lnTo>
                    <a:pt x="98477" y="70293"/>
                  </a:lnTo>
                  <a:lnTo>
                    <a:pt x="105037" y="31658"/>
                  </a:lnTo>
                  <a:lnTo>
                    <a:pt x="106393" y="3864"/>
                  </a:lnTo>
                  <a:lnTo>
                    <a:pt x="104967" y="911"/>
                  </a:lnTo>
                  <a:lnTo>
                    <a:pt x="102960" y="0"/>
                  </a:lnTo>
                  <a:lnTo>
                    <a:pt x="101620" y="1509"/>
                  </a:lnTo>
                  <a:lnTo>
                    <a:pt x="91560" y="44384"/>
                  </a:lnTo>
                  <a:lnTo>
                    <a:pt x="89699" y="87087"/>
                  </a:lnTo>
                  <a:lnTo>
                    <a:pt x="92295" y="134470"/>
                  </a:lnTo>
                  <a:lnTo>
                    <a:pt x="99125" y="179540"/>
                  </a:lnTo>
                  <a:lnTo>
                    <a:pt x="107345" y="206785"/>
                  </a:lnTo>
                  <a:lnTo>
                    <a:pt x="127517" y="236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4854"/>
            <p:cNvSpPr/>
            <p:nvPr>
              <p:custDataLst>
                <p:tags r:id="rId235"/>
              </p:custDataLst>
            </p:nvPr>
          </p:nvSpPr>
          <p:spPr>
            <a:xfrm>
              <a:off x="9220210" y="771525"/>
              <a:ext cx="71705" cy="95251"/>
            </a:xfrm>
            <a:custGeom>
              <a:avLst/>
              <a:gdLst/>
              <a:ahLst/>
              <a:cxnLst/>
              <a:rect l="0" t="0" r="0" b="0"/>
              <a:pathLst>
                <a:path w="71705" h="95251">
                  <a:moveTo>
                    <a:pt x="9515" y="0"/>
                  </a:moveTo>
                  <a:lnTo>
                    <a:pt x="9515" y="0"/>
                  </a:lnTo>
                  <a:lnTo>
                    <a:pt x="2969" y="15209"/>
                  </a:lnTo>
                  <a:lnTo>
                    <a:pt x="164" y="57297"/>
                  </a:lnTo>
                  <a:lnTo>
                    <a:pt x="0" y="75094"/>
                  </a:lnTo>
                  <a:lnTo>
                    <a:pt x="5049" y="70816"/>
                  </a:lnTo>
                  <a:lnTo>
                    <a:pt x="7531" y="62871"/>
                  </a:lnTo>
                  <a:lnTo>
                    <a:pt x="11750" y="46498"/>
                  </a:lnTo>
                  <a:lnTo>
                    <a:pt x="28761" y="12248"/>
                  </a:lnTo>
                  <a:lnTo>
                    <a:pt x="31871" y="8166"/>
                  </a:lnTo>
                  <a:lnTo>
                    <a:pt x="36060" y="6502"/>
                  </a:lnTo>
                  <a:lnTo>
                    <a:pt x="46360" y="7476"/>
                  </a:lnTo>
                  <a:lnTo>
                    <a:pt x="55171" y="14259"/>
                  </a:lnTo>
                  <a:lnTo>
                    <a:pt x="59003" y="19031"/>
                  </a:lnTo>
                  <a:lnTo>
                    <a:pt x="63260" y="32800"/>
                  </a:lnTo>
                  <a:lnTo>
                    <a:pt x="71704" y="69152"/>
                  </a:lnTo>
                  <a:lnTo>
                    <a:pt x="6666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4855"/>
            <p:cNvSpPr/>
            <p:nvPr>
              <p:custDataLst>
                <p:tags r:id="rId236"/>
              </p:custDataLst>
            </p:nvPr>
          </p:nvSpPr>
          <p:spPr>
            <a:xfrm>
              <a:off x="9163050" y="7048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8467" y="324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4856"/>
            <p:cNvSpPr/>
            <p:nvPr>
              <p:custDataLst>
                <p:tags r:id="rId237"/>
              </p:custDataLst>
            </p:nvPr>
          </p:nvSpPr>
          <p:spPr>
            <a:xfrm>
              <a:off x="9167518" y="800100"/>
              <a:ext cx="5058" cy="85726"/>
            </a:xfrm>
            <a:custGeom>
              <a:avLst/>
              <a:gdLst/>
              <a:ahLst/>
              <a:cxnLst/>
              <a:rect l="0" t="0" r="0" b="0"/>
              <a:pathLst>
                <a:path w="5058" h="85726">
                  <a:moveTo>
                    <a:pt x="5057" y="0"/>
                  </a:moveTo>
                  <a:lnTo>
                    <a:pt x="5057" y="0"/>
                  </a:lnTo>
                  <a:lnTo>
                    <a:pt x="0" y="10113"/>
                  </a:lnTo>
                  <a:lnTo>
                    <a:pt x="340" y="20722"/>
                  </a:lnTo>
                  <a:lnTo>
                    <a:pt x="4436" y="52079"/>
                  </a:lnTo>
                  <a:lnTo>
                    <a:pt x="5057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4857"/>
            <p:cNvSpPr/>
            <p:nvPr>
              <p:custDataLst>
                <p:tags r:id="rId238"/>
              </p:custDataLst>
            </p:nvPr>
          </p:nvSpPr>
          <p:spPr>
            <a:xfrm>
              <a:off x="9002449" y="723900"/>
              <a:ext cx="112977" cy="18659"/>
            </a:xfrm>
            <a:custGeom>
              <a:avLst/>
              <a:gdLst/>
              <a:ahLst/>
              <a:cxnLst/>
              <a:rect l="0" t="0" r="0" b="0"/>
              <a:pathLst>
                <a:path w="112977" h="18659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6" y="18167"/>
                  </a:lnTo>
                  <a:lnTo>
                    <a:pt x="4125" y="18658"/>
                  </a:lnTo>
                  <a:lnTo>
                    <a:pt x="44471" y="10815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4858"/>
            <p:cNvSpPr/>
            <p:nvPr>
              <p:custDataLst>
                <p:tags r:id="rId239"/>
              </p:custDataLst>
            </p:nvPr>
          </p:nvSpPr>
          <p:spPr>
            <a:xfrm>
              <a:off x="8958421" y="583161"/>
              <a:ext cx="195105" cy="112165"/>
            </a:xfrm>
            <a:custGeom>
              <a:avLst/>
              <a:gdLst/>
              <a:ahLst/>
              <a:cxnLst/>
              <a:rect l="0" t="0" r="0" b="0"/>
              <a:pathLst>
                <a:path w="195105" h="112165">
                  <a:moveTo>
                    <a:pt x="14129" y="112164"/>
                  </a:moveTo>
                  <a:lnTo>
                    <a:pt x="14129" y="112164"/>
                  </a:lnTo>
                  <a:lnTo>
                    <a:pt x="13071" y="96955"/>
                  </a:lnTo>
                  <a:lnTo>
                    <a:pt x="6524" y="80729"/>
                  </a:lnTo>
                  <a:lnTo>
                    <a:pt x="872" y="72440"/>
                  </a:lnTo>
                  <a:lnTo>
                    <a:pt x="0" y="68748"/>
                  </a:lnTo>
                  <a:lnTo>
                    <a:pt x="476" y="65228"/>
                  </a:lnTo>
                  <a:lnTo>
                    <a:pt x="1851" y="61824"/>
                  </a:lnTo>
                  <a:lnTo>
                    <a:pt x="18959" y="46919"/>
                  </a:lnTo>
                  <a:lnTo>
                    <a:pt x="60787" y="29465"/>
                  </a:lnTo>
                  <a:lnTo>
                    <a:pt x="107200" y="10714"/>
                  </a:lnTo>
                  <a:lnTo>
                    <a:pt x="153163" y="288"/>
                  </a:lnTo>
                  <a:lnTo>
                    <a:pt x="166939" y="0"/>
                  </a:lnTo>
                  <a:lnTo>
                    <a:pt x="195104" y="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SMARTInkShape-Group1006"/>
          <p:cNvGrpSpPr/>
          <p:nvPr/>
        </p:nvGrpSpPr>
        <p:grpSpPr>
          <a:xfrm>
            <a:off x="9892068" y="592266"/>
            <a:ext cx="1195033" cy="284035"/>
            <a:chOff x="9892068" y="592266"/>
            <a:chExt cx="1195033" cy="284035"/>
          </a:xfrm>
        </p:grpSpPr>
        <p:sp>
          <p:nvSpPr>
            <p:cNvPr id="702" name="SMARTInkShape-4859"/>
            <p:cNvSpPr/>
            <p:nvPr>
              <p:custDataLst>
                <p:tags r:id="rId223"/>
              </p:custDataLst>
            </p:nvPr>
          </p:nvSpPr>
          <p:spPr>
            <a:xfrm>
              <a:off x="10649341" y="752475"/>
              <a:ext cx="123435" cy="19051"/>
            </a:xfrm>
            <a:custGeom>
              <a:avLst/>
              <a:gdLst/>
              <a:ahLst/>
              <a:cxnLst/>
              <a:rect l="0" t="0" r="0" b="0"/>
              <a:pathLst>
                <a:path w="123435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4783" y="19050"/>
                  </a:lnTo>
                  <a:lnTo>
                    <a:pt x="10023" y="16228"/>
                  </a:lnTo>
                  <a:lnTo>
                    <a:pt x="12901" y="13994"/>
                  </a:lnTo>
                  <a:lnTo>
                    <a:pt x="32122" y="10849"/>
                  </a:lnTo>
                  <a:lnTo>
                    <a:pt x="76329" y="14416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4860"/>
            <p:cNvSpPr/>
            <p:nvPr>
              <p:custDataLst>
                <p:tags r:id="rId224"/>
              </p:custDataLst>
            </p:nvPr>
          </p:nvSpPr>
          <p:spPr>
            <a:xfrm>
              <a:off x="10506075" y="592266"/>
              <a:ext cx="62013" cy="264985"/>
            </a:xfrm>
            <a:custGeom>
              <a:avLst/>
              <a:gdLst/>
              <a:ahLst/>
              <a:cxnLst/>
              <a:rect l="0" t="0" r="0" b="0"/>
              <a:pathLst>
                <a:path w="62013" h="264985">
                  <a:moveTo>
                    <a:pt x="9525" y="17334"/>
                  </a:moveTo>
                  <a:lnTo>
                    <a:pt x="9525" y="17334"/>
                  </a:lnTo>
                  <a:lnTo>
                    <a:pt x="14582" y="12277"/>
                  </a:lnTo>
                  <a:lnTo>
                    <a:pt x="17063" y="6973"/>
                  </a:lnTo>
                  <a:lnTo>
                    <a:pt x="17727" y="4077"/>
                  </a:lnTo>
                  <a:lnTo>
                    <a:pt x="19227" y="2146"/>
                  </a:lnTo>
                  <a:lnTo>
                    <a:pt x="23716" y="0"/>
                  </a:lnTo>
                  <a:lnTo>
                    <a:pt x="26392" y="1545"/>
                  </a:lnTo>
                  <a:lnTo>
                    <a:pt x="46462" y="30006"/>
                  </a:lnTo>
                  <a:lnTo>
                    <a:pt x="56098" y="73185"/>
                  </a:lnTo>
                  <a:lnTo>
                    <a:pt x="62012" y="107848"/>
                  </a:lnTo>
                  <a:lnTo>
                    <a:pt x="58424" y="145241"/>
                  </a:lnTo>
                  <a:lnTo>
                    <a:pt x="55599" y="168373"/>
                  </a:lnTo>
                  <a:lnTo>
                    <a:pt x="36540" y="214895"/>
                  </a:lnTo>
                  <a:lnTo>
                    <a:pt x="19236" y="249451"/>
                  </a:lnTo>
                  <a:lnTo>
                    <a:pt x="0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4861"/>
            <p:cNvSpPr/>
            <p:nvPr>
              <p:custDataLst>
                <p:tags r:id="rId225"/>
              </p:custDataLst>
            </p:nvPr>
          </p:nvSpPr>
          <p:spPr>
            <a:xfrm>
              <a:off x="10311336" y="649024"/>
              <a:ext cx="137590" cy="155349"/>
            </a:xfrm>
            <a:custGeom>
              <a:avLst/>
              <a:gdLst/>
              <a:ahLst/>
              <a:cxnLst/>
              <a:rect l="0" t="0" r="0" b="0"/>
              <a:pathLst>
                <a:path w="137590" h="155349">
                  <a:moveTo>
                    <a:pt x="137589" y="8201"/>
                  </a:moveTo>
                  <a:lnTo>
                    <a:pt x="137589" y="8201"/>
                  </a:lnTo>
                  <a:lnTo>
                    <a:pt x="137589" y="0"/>
                  </a:lnTo>
                  <a:lnTo>
                    <a:pt x="137589" y="4125"/>
                  </a:lnTo>
                  <a:lnTo>
                    <a:pt x="119275" y="44471"/>
                  </a:lnTo>
                  <a:lnTo>
                    <a:pt x="95288" y="83324"/>
                  </a:lnTo>
                  <a:lnTo>
                    <a:pt x="90214" y="96622"/>
                  </a:lnTo>
                  <a:lnTo>
                    <a:pt x="75353" y="119584"/>
                  </a:lnTo>
                  <a:lnTo>
                    <a:pt x="70771" y="128613"/>
                  </a:lnTo>
                  <a:lnTo>
                    <a:pt x="57349" y="143480"/>
                  </a:lnTo>
                  <a:lnTo>
                    <a:pt x="34412" y="155132"/>
                  </a:lnTo>
                  <a:lnTo>
                    <a:pt x="22588" y="155348"/>
                  </a:lnTo>
                  <a:lnTo>
                    <a:pt x="16472" y="153924"/>
                  </a:lnTo>
                  <a:lnTo>
                    <a:pt x="12394" y="150858"/>
                  </a:lnTo>
                  <a:lnTo>
                    <a:pt x="257" y="129868"/>
                  </a:lnTo>
                  <a:lnTo>
                    <a:pt x="0" y="114486"/>
                  </a:lnTo>
                  <a:lnTo>
                    <a:pt x="3412" y="97772"/>
                  </a:lnTo>
                  <a:lnTo>
                    <a:pt x="5805" y="93315"/>
                  </a:lnTo>
                  <a:lnTo>
                    <a:pt x="8458" y="90344"/>
                  </a:lnTo>
                  <a:lnTo>
                    <a:pt x="14228" y="87042"/>
                  </a:lnTo>
                  <a:lnTo>
                    <a:pt x="17249" y="86162"/>
                  </a:lnTo>
                  <a:lnTo>
                    <a:pt x="36668" y="95036"/>
                  </a:lnTo>
                  <a:lnTo>
                    <a:pt x="82102" y="129227"/>
                  </a:lnTo>
                  <a:lnTo>
                    <a:pt x="118539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4862"/>
            <p:cNvSpPr/>
            <p:nvPr>
              <p:custDataLst>
                <p:tags r:id="rId226"/>
              </p:custDataLst>
            </p:nvPr>
          </p:nvSpPr>
          <p:spPr>
            <a:xfrm>
              <a:off x="10115550" y="73342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10112" y="47625"/>
                  </a:lnTo>
                  <a:lnTo>
                    <a:pt x="17900" y="44803"/>
                  </a:lnTo>
                  <a:lnTo>
                    <a:pt x="59522" y="252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4863"/>
            <p:cNvSpPr/>
            <p:nvPr>
              <p:custDataLst>
                <p:tags r:id="rId227"/>
              </p:custDataLst>
            </p:nvPr>
          </p:nvSpPr>
          <p:spPr>
            <a:xfrm>
              <a:off x="9892068" y="630090"/>
              <a:ext cx="90133" cy="246211"/>
            </a:xfrm>
            <a:custGeom>
              <a:avLst/>
              <a:gdLst/>
              <a:ahLst/>
              <a:cxnLst/>
              <a:rect l="0" t="0" r="0" b="0"/>
              <a:pathLst>
                <a:path w="90133" h="246211">
                  <a:moveTo>
                    <a:pt x="90132" y="17610"/>
                  </a:moveTo>
                  <a:lnTo>
                    <a:pt x="90132" y="17610"/>
                  </a:lnTo>
                  <a:lnTo>
                    <a:pt x="90132" y="9409"/>
                  </a:lnTo>
                  <a:lnTo>
                    <a:pt x="80020" y="3421"/>
                  </a:lnTo>
                  <a:lnTo>
                    <a:pt x="68674" y="0"/>
                  </a:lnTo>
                  <a:lnTo>
                    <a:pt x="65243" y="578"/>
                  </a:lnTo>
                  <a:lnTo>
                    <a:pt x="58608" y="4043"/>
                  </a:lnTo>
                  <a:lnTo>
                    <a:pt x="40240" y="21437"/>
                  </a:lnTo>
                  <a:lnTo>
                    <a:pt x="19467" y="59055"/>
                  </a:lnTo>
                  <a:lnTo>
                    <a:pt x="7696" y="98979"/>
                  </a:lnTo>
                  <a:lnTo>
                    <a:pt x="0" y="137987"/>
                  </a:lnTo>
                  <a:lnTo>
                    <a:pt x="1455" y="174045"/>
                  </a:lnTo>
                  <a:lnTo>
                    <a:pt x="12348" y="219801"/>
                  </a:lnTo>
                  <a:lnTo>
                    <a:pt x="14993" y="226487"/>
                  </a:lnTo>
                  <a:lnTo>
                    <a:pt x="23577" y="236739"/>
                  </a:lnTo>
                  <a:lnTo>
                    <a:pt x="52032" y="24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4864"/>
            <p:cNvSpPr/>
            <p:nvPr>
              <p:custDataLst>
                <p:tags r:id="rId228"/>
              </p:custDataLst>
            </p:nvPr>
          </p:nvSpPr>
          <p:spPr>
            <a:xfrm>
              <a:off x="10039350" y="639499"/>
              <a:ext cx="8203" cy="189177"/>
            </a:xfrm>
            <a:custGeom>
              <a:avLst/>
              <a:gdLst/>
              <a:ahLst/>
              <a:cxnLst/>
              <a:rect l="0" t="0" r="0" b="0"/>
              <a:pathLst>
                <a:path w="8203" h="189177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536" y="41543"/>
                  </a:lnTo>
                  <a:lnTo>
                    <a:pt x="105" y="80874"/>
                  </a:lnTo>
                  <a:lnTo>
                    <a:pt x="31" y="122044"/>
                  </a:lnTo>
                  <a:lnTo>
                    <a:pt x="7" y="166038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4865"/>
            <p:cNvSpPr/>
            <p:nvPr>
              <p:custDataLst>
                <p:tags r:id="rId229"/>
              </p:custDataLst>
            </p:nvPr>
          </p:nvSpPr>
          <p:spPr>
            <a:xfrm>
              <a:off x="10837437" y="652106"/>
              <a:ext cx="87739" cy="154783"/>
            </a:xfrm>
            <a:custGeom>
              <a:avLst/>
              <a:gdLst/>
              <a:ahLst/>
              <a:cxnLst/>
              <a:rect l="0" t="0" r="0" b="0"/>
              <a:pathLst>
                <a:path w="87739" h="154783">
                  <a:moveTo>
                    <a:pt x="68688" y="43219"/>
                  </a:moveTo>
                  <a:lnTo>
                    <a:pt x="68688" y="43219"/>
                  </a:lnTo>
                  <a:lnTo>
                    <a:pt x="73745" y="43219"/>
                  </a:lnTo>
                  <a:lnTo>
                    <a:pt x="75234" y="42161"/>
                  </a:lnTo>
                  <a:lnTo>
                    <a:pt x="76226" y="40397"/>
                  </a:lnTo>
                  <a:lnTo>
                    <a:pt x="79011" y="26972"/>
                  </a:lnTo>
                  <a:lnTo>
                    <a:pt x="83153" y="20829"/>
                  </a:lnTo>
                  <a:lnTo>
                    <a:pt x="83624" y="17709"/>
                  </a:lnTo>
                  <a:lnTo>
                    <a:pt x="82879" y="14571"/>
                  </a:lnTo>
                  <a:lnTo>
                    <a:pt x="77769" y="5305"/>
                  </a:lnTo>
                  <a:lnTo>
                    <a:pt x="73430" y="616"/>
                  </a:lnTo>
                  <a:lnTo>
                    <a:pt x="69732" y="0"/>
                  </a:lnTo>
                  <a:lnTo>
                    <a:pt x="47645" y="4236"/>
                  </a:lnTo>
                  <a:lnTo>
                    <a:pt x="32232" y="14970"/>
                  </a:lnTo>
                  <a:lnTo>
                    <a:pt x="26026" y="22903"/>
                  </a:lnTo>
                  <a:lnTo>
                    <a:pt x="3039" y="69690"/>
                  </a:lnTo>
                  <a:lnTo>
                    <a:pt x="0" y="92731"/>
                  </a:lnTo>
                  <a:lnTo>
                    <a:pt x="4237" y="123859"/>
                  </a:lnTo>
                  <a:lnTo>
                    <a:pt x="6672" y="131904"/>
                  </a:lnTo>
                  <a:lnTo>
                    <a:pt x="15019" y="143665"/>
                  </a:lnTo>
                  <a:lnTo>
                    <a:pt x="25785" y="151362"/>
                  </a:lnTo>
                  <a:lnTo>
                    <a:pt x="37626" y="154782"/>
                  </a:lnTo>
                  <a:lnTo>
                    <a:pt x="87738" y="14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4866"/>
            <p:cNvSpPr/>
            <p:nvPr>
              <p:custDataLst>
                <p:tags r:id="rId230"/>
              </p:custDataLst>
            </p:nvPr>
          </p:nvSpPr>
          <p:spPr>
            <a:xfrm>
              <a:off x="11010900" y="677599"/>
              <a:ext cx="19051" cy="141552"/>
            </a:xfrm>
            <a:custGeom>
              <a:avLst/>
              <a:gdLst/>
              <a:ahLst/>
              <a:cxnLst/>
              <a:rect l="0" t="0" r="0" b="0"/>
              <a:pathLst>
                <a:path w="19051" h="14155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6226" y="42968"/>
                  </a:lnTo>
                  <a:lnTo>
                    <a:pt x="10848" y="88799"/>
                  </a:lnTo>
                  <a:lnTo>
                    <a:pt x="959" y="135392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4867"/>
            <p:cNvSpPr/>
            <p:nvPr>
              <p:custDataLst>
                <p:tags r:id="rId231"/>
              </p:custDataLst>
            </p:nvPr>
          </p:nvSpPr>
          <p:spPr>
            <a:xfrm>
              <a:off x="10963935" y="658980"/>
              <a:ext cx="123166" cy="45871"/>
            </a:xfrm>
            <a:custGeom>
              <a:avLst/>
              <a:gdLst/>
              <a:ahLst/>
              <a:cxnLst/>
              <a:rect l="0" t="0" r="0" b="0"/>
              <a:pathLst>
                <a:path w="123166" h="45871">
                  <a:moveTo>
                    <a:pt x="37440" y="45870"/>
                  </a:moveTo>
                  <a:lnTo>
                    <a:pt x="37440" y="45870"/>
                  </a:lnTo>
                  <a:lnTo>
                    <a:pt x="28777" y="38266"/>
                  </a:lnTo>
                  <a:lnTo>
                    <a:pt x="14648" y="30682"/>
                  </a:lnTo>
                  <a:lnTo>
                    <a:pt x="6849" y="28536"/>
                  </a:lnTo>
                  <a:lnTo>
                    <a:pt x="4345" y="26906"/>
                  </a:lnTo>
                  <a:lnTo>
                    <a:pt x="2676" y="24761"/>
                  </a:lnTo>
                  <a:lnTo>
                    <a:pt x="0" y="18770"/>
                  </a:lnTo>
                  <a:lnTo>
                    <a:pt x="34114" y="4167"/>
                  </a:lnTo>
                  <a:lnTo>
                    <a:pt x="63383" y="0"/>
                  </a:lnTo>
                  <a:lnTo>
                    <a:pt x="93809" y="3821"/>
                  </a:lnTo>
                  <a:lnTo>
                    <a:pt x="123165" y="17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4868"/>
            <p:cNvSpPr/>
            <p:nvPr>
              <p:custDataLst>
                <p:tags r:id="rId232"/>
              </p:custDataLst>
            </p:nvPr>
          </p:nvSpPr>
          <p:spPr>
            <a:xfrm>
              <a:off x="10929212" y="828675"/>
              <a:ext cx="119789" cy="17033"/>
            </a:xfrm>
            <a:custGeom>
              <a:avLst/>
              <a:gdLst/>
              <a:ahLst/>
              <a:cxnLst/>
              <a:rect l="0" t="0" r="0" b="0"/>
              <a:pathLst>
                <a:path w="119789" h="17033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4" y="7539"/>
                  </a:lnTo>
                  <a:lnTo>
                    <a:pt x="431" y="8201"/>
                  </a:lnTo>
                  <a:lnTo>
                    <a:pt x="0" y="9701"/>
                  </a:lnTo>
                  <a:lnTo>
                    <a:pt x="2343" y="14189"/>
                  </a:lnTo>
                  <a:lnTo>
                    <a:pt x="12557" y="16890"/>
                  </a:lnTo>
                  <a:lnTo>
                    <a:pt x="27680" y="17032"/>
                  </a:lnTo>
                  <a:lnTo>
                    <a:pt x="66082" y="11321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SMARTInkShape-Group1007"/>
          <p:cNvGrpSpPr/>
          <p:nvPr/>
        </p:nvGrpSpPr>
        <p:grpSpPr>
          <a:xfrm>
            <a:off x="11335423" y="600583"/>
            <a:ext cx="618453" cy="440508"/>
            <a:chOff x="11335423" y="600583"/>
            <a:chExt cx="618453" cy="440508"/>
          </a:xfrm>
        </p:grpSpPr>
        <p:sp>
          <p:nvSpPr>
            <p:cNvPr id="713" name="SMARTInkShape-4869"/>
            <p:cNvSpPr/>
            <p:nvPr>
              <p:custDataLst>
                <p:tags r:id="rId219"/>
              </p:custDataLst>
            </p:nvPr>
          </p:nvSpPr>
          <p:spPr>
            <a:xfrm>
              <a:off x="11754313" y="612408"/>
              <a:ext cx="94788" cy="121018"/>
            </a:xfrm>
            <a:custGeom>
              <a:avLst/>
              <a:gdLst/>
              <a:ahLst/>
              <a:cxnLst/>
              <a:rect l="0" t="0" r="0" b="0"/>
              <a:pathLst>
                <a:path w="94788" h="121018">
                  <a:moveTo>
                    <a:pt x="28112" y="16242"/>
                  </a:moveTo>
                  <a:lnTo>
                    <a:pt x="28112" y="16242"/>
                  </a:lnTo>
                  <a:lnTo>
                    <a:pt x="33170" y="16242"/>
                  </a:lnTo>
                  <a:lnTo>
                    <a:pt x="33600" y="17300"/>
                  </a:lnTo>
                  <a:lnTo>
                    <a:pt x="29510" y="26603"/>
                  </a:lnTo>
                  <a:lnTo>
                    <a:pt x="29043" y="29499"/>
                  </a:lnTo>
                  <a:lnTo>
                    <a:pt x="22881" y="35540"/>
                  </a:lnTo>
                  <a:lnTo>
                    <a:pt x="18275" y="38632"/>
                  </a:lnTo>
                  <a:lnTo>
                    <a:pt x="15204" y="42810"/>
                  </a:lnTo>
                  <a:lnTo>
                    <a:pt x="581" y="77367"/>
                  </a:lnTo>
                  <a:lnTo>
                    <a:pt x="232" y="77100"/>
                  </a:lnTo>
                  <a:lnTo>
                    <a:pt x="0" y="75864"/>
                  </a:lnTo>
                  <a:lnTo>
                    <a:pt x="16869" y="39985"/>
                  </a:lnTo>
                  <a:lnTo>
                    <a:pt x="39543" y="6669"/>
                  </a:lnTo>
                  <a:lnTo>
                    <a:pt x="46598" y="1404"/>
                  </a:lnTo>
                  <a:lnTo>
                    <a:pt x="49961" y="0"/>
                  </a:lnTo>
                  <a:lnTo>
                    <a:pt x="52203" y="122"/>
                  </a:lnTo>
                  <a:lnTo>
                    <a:pt x="53698" y="1262"/>
                  </a:lnTo>
                  <a:lnTo>
                    <a:pt x="55358" y="5351"/>
                  </a:lnTo>
                  <a:lnTo>
                    <a:pt x="66971" y="51312"/>
                  </a:lnTo>
                  <a:lnTo>
                    <a:pt x="82186" y="97727"/>
                  </a:lnTo>
                  <a:lnTo>
                    <a:pt x="94787" y="121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4870"/>
            <p:cNvSpPr/>
            <p:nvPr>
              <p:custDataLst>
                <p:tags r:id="rId220"/>
              </p:custDataLst>
            </p:nvPr>
          </p:nvSpPr>
          <p:spPr>
            <a:xfrm>
              <a:off x="11725302" y="781059"/>
              <a:ext cx="120157" cy="260032"/>
            </a:xfrm>
            <a:custGeom>
              <a:avLst/>
              <a:gdLst/>
              <a:ahLst/>
              <a:cxnLst/>
              <a:rect l="0" t="0" r="0" b="0"/>
              <a:pathLst>
                <a:path w="120157" h="260032">
                  <a:moveTo>
                    <a:pt x="28548" y="38091"/>
                  </a:moveTo>
                  <a:lnTo>
                    <a:pt x="28548" y="38091"/>
                  </a:lnTo>
                  <a:lnTo>
                    <a:pt x="28548" y="43147"/>
                  </a:lnTo>
                  <a:lnTo>
                    <a:pt x="20346" y="83852"/>
                  </a:lnTo>
                  <a:lnTo>
                    <a:pt x="11659" y="131201"/>
                  </a:lnTo>
                  <a:lnTo>
                    <a:pt x="4868" y="178662"/>
                  </a:lnTo>
                  <a:lnTo>
                    <a:pt x="940" y="223040"/>
                  </a:lnTo>
                  <a:lnTo>
                    <a:pt x="0" y="260031"/>
                  </a:lnTo>
                  <a:lnTo>
                    <a:pt x="1040" y="249078"/>
                  </a:lnTo>
                  <a:lnTo>
                    <a:pt x="10336" y="211824"/>
                  </a:lnTo>
                  <a:lnTo>
                    <a:pt x="17308" y="169305"/>
                  </a:lnTo>
                  <a:lnTo>
                    <a:pt x="26288" y="130802"/>
                  </a:lnTo>
                  <a:lnTo>
                    <a:pt x="36228" y="89432"/>
                  </a:lnTo>
                  <a:lnTo>
                    <a:pt x="52109" y="45777"/>
                  </a:lnTo>
                  <a:lnTo>
                    <a:pt x="77642" y="1591"/>
                  </a:lnTo>
                  <a:lnTo>
                    <a:pt x="82443" y="0"/>
                  </a:lnTo>
                  <a:lnTo>
                    <a:pt x="87762" y="1055"/>
                  </a:lnTo>
                  <a:lnTo>
                    <a:pt x="93422" y="3875"/>
                  </a:lnTo>
                  <a:lnTo>
                    <a:pt x="111505" y="23014"/>
                  </a:lnTo>
                  <a:lnTo>
                    <a:pt x="120156" y="38680"/>
                  </a:lnTo>
                  <a:lnTo>
                    <a:pt x="119356" y="52111"/>
                  </a:lnTo>
                  <a:lnTo>
                    <a:pt x="115278" y="76491"/>
                  </a:lnTo>
                  <a:lnTo>
                    <a:pt x="106252" y="87261"/>
                  </a:lnTo>
                  <a:lnTo>
                    <a:pt x="92718" y="96986"/>
                  </a:lnTo>
                  <a:lnTo>
                    <a:pt x="79646" y="101308"/>
                  </a:lnTo>
                  <a:lnTo>
                    <a:pt x="55329" y="98685"/>
                  </a:lnTo>
                  <a:lnTo>
                    <a:pt x="19023" y="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4871"/>
            <p:cNvSpPr/>
            <p:nvPr>
              <p:custDataLst>
                <p:tags r:id="rId221"/>
              </p:custDataLst>
            </p:nvPr>
          </p:nvSpPr>
          <p:spPr>
            <a:xfrm>
              <a:off x="11335423" y="600583"/>
              <a:ext cx="246978" cy="306783"/>
            </a:xfrm>
            <a:custGeom>
              <a:avLst/>
              <a:gdLst/>
              <a:ahLst/>
              <a:cxnLst/>
              <a:rect l="0" t="0" r="0" b="0"/>
              <a:pathLst>
                <a:path w="246978" h="306783">
                  <a:moveTo>
                    <a:pt x="132677" y="18542"/>
                  </a:moveTo>
                  <a:lnTo>
                    <a:pt x="132677" y="18542"/>
                  </a:lnTo>
                  <a:lnTo>
                    <a:pt x="132677" y="1208"/>
                  </a:lnTo>
                  <a:lnTo>
                    <a:pt x="131619" y="636"/>
                  </a:lnTo>
                  <a:lnTo>
                    <a:pt x="127620" y="0"/>
                  </a:lnTo>
                  <a:lnTo>
                    <a:pt x="114363" y="4699"/>
                  </a:lnTo>
                  <a:lnTo>
                    <a:pt x="105841" y="15565"/>
                  </a:lnTo>
                  <a:lnTo>
                    <a:pt x="85204" y="54486"/>
                  </a:lnTo>
                  <a:lnTo>
                    <a:pt x="69198" y="98495"/>
                  </a:lnTo>
                  <a:lnTo>
                    <a:pt x="60716" y="132778"/>
                  </a:lnTo>
                  <a:lnTo>
                    <a:pt x="57733" y="174921"/>
                  </a:lnTo>
                  <a:lnTo>
                    <a:pt x="56726" y="219157"/>
                  </a:lnTo>
                  <a:lnTo>
                    <a:pt x="55451" y="263487"/>
                  </a:lnTo>
                  <a:lnTo>
                    <a:pt x="48884" y="285616"/>
                  </a:lnTo>
                  <a:lnTo>
                    <a:pt x="43224" y="295286"/>
                  </a:lnTo>
                  <a:lnTo>
                    <a:pt x="40234" y="297230"/>
                  </a:lnTo>
                  <a:lnTo>
                    <a:pt x="37182" y="297467"/>
                  </a:lnTo>
                  <a:lnTo>
                    <a:pt x="34088" y="296567"/>
                  </a:lnTo>
                  <a:lnTo>
                    <a:pt x="19623" y="280131"/>
                  </a:lnTo>
                  <a:lnTo>
                    <a:pt x="6988" y="260209"/>
                  </a:lnTo>
                  <a:lnTo>
                    <a:pt x="0" y="223686"/>
                  </a:lnTo>
                  <a:lnTo>
                    <a:pt x="2449" y="218020"/>
                  </a:lnTo>
                  <a:lnTo>
                    <a:pt x="4582" y="215027"/>
                  </a:lnTo>
                  <a:lnTo>
                    <a:pt x="22757" y="205759"/>
                  </a:lnTo>
                  <a:lnTo>
                    <a:pt x="61862" y="197517"/>
                  </a:lnTo>
                  <a:lnTo>
                    <a:pt x="103283" y="191478"/>
                  </a:lnTo>
                  <a:lnTo>
                    <a:pt x="132320" y="189227"/>
                  </a:lnTo>
                  <a:lnTo>
                    <a:pt x="135613" y="187365"/>
                  </a:lnTo>
                  <a:lnTo>
                    <a:pt x="137809" y="185066"/>
                  </a:lnTo>
                  <a:lnTo>
                    <a:pt x="138215" y="183533"/>
                  </a:lnTo>
                  <a:lnTo>
                    <a:pt x="137427" y="182511"/>
                  </a:lnTo>
                  <a:lnTo>
                    <a:pt x="133729" y="181375"/>
                  </a:lnTo>
                  <a:lnTo>
                    <a:pt x="128559" y="180871"/>
                  </a:lnTo>
                  <a:lnTo>
                    <a:pt x="114641" y="185643"/>
                  </a:lnTo>
                  <a:lnTo>
                    <a:pt x="95128" y="199781"/>
                  </a:lnTo>
                  <a:lnTo>
                    <a:pt x="91769" y="202868"/>
                  </a:lnTo>
                  <a:lnTo>
                    <a:pt x="88037" y="211942"/>
                  </a:lnTo>
                  <a:lnTo>
                    <a:pt x="85641" y="229958"/>
                  </a:lnTo>
                  <a:lnTo>
                    <a:pt x="90283" y="245461"/>
                  </a:lnTo>
                  <a:lnTo>
                    <a:pt x="92772" y="249196"/>
                  </a:lnTo>
                  <a:lnTo>
                    <a:pt x="98362" y="253347"/>
                  </a:lnTo>
                  <a:lnTo>
                    <a:pt x="107459" y="255683"/>
                  </a:lnTo>
                  <a:lnTo>
                    <a:pt x="116530" y="250585"/>
                  </a:lnTo>
                  <a:lnTo>
                    <a:pt x="125500" y="242322"/>
                  </a:lnTo>
                  <a:lnTo>
                    <a:pt x="138593" y="215330"/>
                  </a:lnTo>
                  <a:lnTo>
                    <a:pt x="142062" y="191995"/>
                  </a:lnTo>
                  <a:lnTo>
                    <a:pt x="142161" y="195642"/>
                  </a:lnTo>
                  <a:lnTo>
                    <a:pt x="145007" y="200617"/>
                  </a:lnTo>
                  <a:lnTo>
                    <a:pt x="166215" y="226203"/>
                  </a:lnTo>
                  <a:lnTo>
                    <a:pt x="168749" y="235719"/>
                  </a:lnTo>
                  <a:lnTo>
                    <a:pt x="170510" y="276721"/>
                  </a:lnTo>
                  <a:lnTo>
                    <a:pt x="170699" y="294477"/>
                  </a:lnTo>
                  <a:lnTo>
                    <a:pt x="167919" y="302752"/>
                  </a:lnTo>
                  <a:lnTo>
                    <a:pt x="165696" y="306440"/>
                  </a:lnTo>
                  <a:lnTo>
                    <a:pt x="165273" y="306782"/>
                  </a:lnTo>
                  <a:lnTo>
                    <a:pt x="168677" y="297151"/>
                  </a:lnTo>
                  <a:lnTo>
                    <a:pt x="172269" y="279834"/>
                  </a:lnTo>
                  <a:lnTo>
                    <a:pt x="197210" y="236905"/>
                  </a:lnTo>
                  <a:lnTo>
                    <a:pt x="246977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4872"/>
            <p:cNvSpPr/>
            <p:nvPr>
              <p:custDataLst>
                <p:tags r:id="rId222"/>
              </p:custDataLst>
            </p:nvPr>
          </p:nvSpPr>
          <p:spPr>
            <a:xfrm>
              <a:off x="11953875" y="828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SMARTInkShape-Group1008"/>
          <p:cNvGrpSpPr/>
          <p:nvPr/>
        </p:nvGrpSpPr>
        <p:grpSpPr>
          <a:xfrm>
            <a:off x="2352675" y="1078375"/>
            <a:ext cx="1447801" cy="448111"/>
            <a:chOff x="2352675" y="1078375"/>
            <a:chExt cx="1447801" cy="448111"/>
          </a:xfrm>
        </p:grpSpPr>
        <p:sp>
          <p:nvSpPr>
            <p:cNvPr id="718" name="SMARTInkShape-4873"/>
            <p:cNvSpPr/>
            <p:nvPr>
              <p:custDataLst>
                <p:tags r:id="rId211"/>
              </p:custDataLst>
            </p:nvPr>
          </p:nvSpPr>
          <p:spPr>
            <a:xfrm>
              <a:off x="2962275" y="1326623"/>
              <a:ext cx="1" cy="16403"/>
            </a:xfrm>
            <a:custGeom>
              <a:avLst/>
              <a:gdLst/>
              <a:ahLst/>
              <a:cxnLst/>
              <a:rect l="0" t="0" r="0" b="0"/>
              <a:pathLst>
                <a:path w="1" h="164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4874"/>
            <p:cNvSpPr/>
            <p:nvPr>
              <p:custDataLst>
                <p:tags r:id="rId212"/>
              </p:custDataLst>
            </p:nvPr>
          </p:nvSpPr>
          <p:spPr>
            <a:xfrm>
              <a:off x="2352675" y="1078375"/>
              <a:ext cx="1447801" cy="101471"/>
            </a:xfrm>
            <a:custGeom>
              <a:avLst/>
              <a:gdLst/>
              <a:ahLst/>
              <a:cxnLst/>
              <a:rect l="0" t="0" r="0" b="0"/>
              <a:pathLst>
                <a:path w="1447801" h="101471">
                  <a:moveTo>
                    <a:pt x="0" y="45575"/>
                  </a:moveTo>
                  <a:lnTo>
                    <a:pt x="0" y="45575"/>
                  </a:lnTo>
                  <a:lnTo>
                    <a:pt x="40138" y="37971"/>
                  </a:lnTo>
                  <a:lnTo>
                    <a:pt x="76400" y="32318"/>
                  </a:lnTo>
                  <a:lnTo>
                    <a:pt x="111567" y="26277"/>
                  </a:lnTo>
                  <a:lnTo>
                    <a:pt x="144835" y="20065"/>
                  </a:lnTo>
                  <a:lnTo>
                    <a:pt x="177260" y="13776"/>
                  </a:lnTo>
                  <a:lnTo>
                    <a:pt x="212132" y="10275"/>
                  </a:lnTo>
                  <a:lnTo>
                    <a:pt x="248798" y="7661"/>
                  </a:lnTo>
                  <a:lnTo>
                    <a:pt x="286260" y="2972"/>
                  </a:lnTo>
                  <a:lnTo>
                    <a:pt x="324077" y="182"/>
                  </a:lnTo>
                  <a:lnTo>
                    <a:pt x="362051" y="0"/>
                  </a:lnTo>
                  <a:lnTo>
                    <a:pt x="400095" y="3447"/>
                  </a:lnTo>
                  <a:lnTo>
                    <a:pt x="435348" y="5685"/>
                  </a:lnTo>
                  <a:lnTo>
                    <a:pt x="468655" y="7738"/>
                  </a:lnTo>
                  <a:lnTo>
                    <a:pt x="516098" y="14844"/>
                  </a:lnTo>
                  <a:lnTo>
                    <a:pt x="558494" y="24710"/>
                  </a:lnTo>
                  <a:lnTo>
                    <a:pt x="603042" y="39511"/>
                  </a:lnTo>
                  <a:lnTo>
                    <a:pt x="644581" y="51069"/>
                  </a:lnTo>
                  <a:lnTo>
                    <a:pt x="688874" y="61196"/>
                  </a:lnTo>
                  <a:lnTo>
                    <a:pt x="729279" y="70900"/>
                  </a:lnTo>
                  <a:lnTo>
                    <a:pt x="768062" y="80478"/>
                  </a:lnTo>
                  <a:lnTo>
                    <a:pt x="806365" y="90018"/>
                  </a:lnTo>
                  <a:lnTo>
                    <a:pt x="844525" y="98490"/>
                  </a:lnTo>
                  <a:lnTo>
                    <a:pt x="882643" y="101470"/>
                  </a:lnTo>
                  <a:lnTo>
                    <a:pt x="921806" y="101295"/>
                  </a:lnTo>
                  <a:lnTo>
                    <a:pt x="966453" y="96069"/>
                  </a:lnTo>
                  <a:lnTo>
                    <a:pt x="1012138" y="92992"/>
                  </a:lnTo>
                  <a:lnTo>
                    <a:pt x="1052956" y="85847"/>
                  </a:lnTo>
                  <a:lnTo>
                    <a:pt x="1091861" y="77028"/>
                  </a:lnTo>
                  <a:lnTo>
                    <a:pt x="1130199" y="68770"/>
                  </a:lnTo>
                  <a:lnTo>
                    <a:pt x="1168370" y="64795"/>
                  </a:lnTo>
                  <a:lnTo>
                    <a:pt x="1206491" y="57385"/>
                  </a:lnTo>
                  <a:lnTo>
                    <a:pt x="1246714" y="49544"/>
                  </a:lnTo>
                  <a:lnTo>
                    <a:pt x="1280112" y="47339"/>
                  </a:lnTo>
                  <a:lnTo>
                    <a:pt x="1313300" y="43537"/>
                  </a:lnTo>
                  <a:lnTo>
                    <a:pt x="1357497" y="37529"/>
                  </a:lnTo>
                  <a:lnTo>
                    <a:pt x="1397115" y="37401"/>
                  </a:lnTo>
                  <a:lnTo>
                    <a:pt x="1447800" y="5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4875"/>
            <p:cNvSpPr/>
            <p:nvPr>
              <p:custDataLst>
                <p:tags r:id="rId213"/>
              </p:custDataLst>
            </p:nvPr>
          </p:nvSpPr>
          <p:spPr>
            <a:xfrm>
              <a:off x="2752725" y="1352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4876"/>
            <p:cNvSpPr/>
            <p:nvPr>
              <p:custDataLst>
                <p:tags r:id="rId214"/>
              </p:custDataLst>
            </p:nvPr>
          </p:nvSpPr>
          <p:spPr>
            <a:xfrm>
              <a:off x="3286125" y="1504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4877"/>
            <p:cNvSpPr/>
            <p:nvPr>
              <p:custDataLst>
                <p:tags r:id="rId215"/>
              </p:custDataLst>
            </p:nvPr>
          </p:nvSpPr>
          <p:spPr>
            <a:xfrm>
              <a:off x="3106134" y="1292239"/>
              <a:ext cx="103634" cy="234247"/>
            </a:xfrm>
            <a:custGeom>
              <a:avLst/>
              <a:gdLst/>
              <a:ahLst/>
              <a:cxnLst/>
              <a:rect l="0" t="0" r="0" b="0"/>
              <a:pathLst>
                <a:path w="103634" h="234247">
                  <a:moveTo>
                    <a:pt x="75216" y="174611"/>
                  </a:moveTo>
                  <a:lnTo>
                    <a:pt x="75216" y="174611"/>
                  </a:lnTo>
                  <a:lnTo>
                    <a:pt x="70160" y="174611"/>
                  </a:lnTo>
                  <a:lnTo>
                    <a:pt x="64855" y="171789"/>
                  </a:lnTo>
                  <a:lnTo>
                    <a:pt x="58970" y="165948"/>
                  </a:lnTo>
                  <a:lnTo>
                    <a:pt x="52826" y="156297"/>
                  </a:lnTo>
                  <a:lnTo>
                    <a:pt x="48648" y="152877"/>
                  </a:lnTo>
                  <a:lnTo>
                    <a:pt x="33712" y="148063"/>
                  </a:lnTo>
                  <a:lnTo>
                    <a:pt x="25725" y="146937"/>
                  </a:lnTo>
                  <a:lnTo>
                    <a:pt x="15825" y="152081"/>
                  </a:lnTo>
                  <a:lnTo>
                    <a:pt x="10222" y="156416"/>
                  </a:lnTo>
                  <a:lnTo>
                    <a:pt x="3997" y="169699"/>
                  </a:lnTo>
                  <a:lnTo>
                    <a:pt x="0" y="204097"/>
                  </a:lnTo>
                  <a:lnTo>
                    <a:pt x="2275" y="216996"/>
                  </a:lnTo>
                  <a:lnTo>
                    <a:pt x="4364" y="221918"/>
                  </a:lnTo>
                  <a:lnTo>
                    <a:pt x="15151" y="230208"/>
                  </a:lnTo>
                  <a:lnTo>
                    <a:pt x="22473" y="233901"/>
                  </a:lnTo>
                  <a:lnTo>
                    <a:pt x="29471" y="234246"/>
                  </a:lnTo>
                  <a:lnTo>
                    <a:pt x="42890" y="228985"/>
                  </a:lnTo>
                  <a:lnTo>
                    <a:pt x="53088" y="216769"/>
                  </a:lnTo>
                  <a:lnTo>
                    <a:pt x="73314" y="172943"/>
                  </a:lnTo>
                  <a:lnTo>
                    <a:pt x="83542" y="132967"/>
                  </a:lnTo>
                  <a:lnTo>
                    <a:pt x="91676" y="92304"/>
                  </a:lnTo>
                  <a:lnTo>
                    <a:pt x="99731" y="47801"/>
                  </a:lnTo>
                  <a:lnTo>
                    <a:pt x="103256" y="1605"/>
                  </a:lnTo>
                  <a:lnTo>
                    <a:pt x="103435" y="7"/>
                  </a:lnTo>
                  <a:lnTo>
                    <a:pt x="103553" y="0"/>
                  </a:lnTo>
                  <a:lnTo>
                    <a:pt x="103633" y="1054"/>
                  </a:lnTo>
                  <a:lnTo>
                    <a:pt x="96231" y="44328"/>
                  </a:lnTo>
                  <a:lnTo>
                    <a:pt x="92026" y="80270"/>
                  </a:lnTo>
                  <a:lnTo>
                    <a:pt x="86180" y="120227"/>
                  </a:lnTo>
                  <a:lnTo>
                    <a:pt x="85025" y="157166"/>
                  </a:lnTo>
                  <a:lnTo>
                    <a:pt x="84741" y="21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4878"/>
            <p:cNvSpPr/>
            <p:nvPr>
              <p:custDataLst>
                <p:tags r:id="rId216"/>
              </p:custDataLst>
            </p:nvPr>
          </p:nvSpPr>
          <p:spPr>
            <a:xfrm>
              <a:off x="3038475" y="1476375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4879"/>
            <p:cNvSpPr/>
            <p:nvPr>
              <p:custDataLst>
                <p:tags r:id="rId217"/>
              </p:custDataLst>
            </p:nvPr>
          </p:nvSpPr>
          <p:spPr>
            <a:xfrm>
              <a:off x="2952750" y="1400175"/>
              <a:ext cx="28057" cy="114301"/>
            </a:xfrm>
            <a:custGeom>
              <a:avLst/>
              <a:gdLst/>
              <a:ahLst/>
              <a:cxnLst/>
              <a:rect l="0" t="0" r="0" b="0"/>
              <a:pathLst>
                <a:path w="28057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6868" y="33115"/>
                  </a:lnTo>
                  <a:lnTo>
                    <a:pt x="24636" y="52262"/>
                  </a:lnTo>
                  <a:lnTo>
                    <a:pt x="28056" y="85748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4880"/>
            <p:cNvSpPr/>
            <p:nvPr>
              <p:custDataLst>
                <p:tags r:id="rId218"/>
              </p:custDataLst>
            </p:nvPr>
          </p:nvSpPr>
          <p:spPr>
            <a:xfrm>
              <a:off x="2847975" y="1476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7" name="SMARTInkShape-4881"/>
          <p:cNvSpPr/>
          <p:nvPr>
            <p:custDataLst>
              <p:tags r:id="rId2"/>
            </p:custDataLst>
          </p:nvPr>
        </p:nvSpPr>
        <p:spPr>
          <a:xfrm>
            <a:off x="2743200" y="1428750"/>
            <a:ext cx="19051" cy="95251"/>
          </a:xfrm>
          <a:custGeom>
            <a:avLst/>
            <a:gdLst/>
            <a:ahLst/>
            <a:cxnLst/>
            <a:rect l="0" t="0" r="0" b="0"/>
            <a:pathLst>
              <a:path w="19051" h="95251">
                <a:moveTo>
                  <a:pt x="0" y="0"/>
                </a:moveTo>
                <a:lnTo>
                  <a:pt x="0" y="0"/>
                </a:lnTo>
                <a:lnTo>
                  <a:pt x="15188" y="28064"/>
                </a:lnTo>
                <a:lnTo>
                  <a:pt x="18542" y="70867"/>
                </a:lnTo>
                <a:lnTo>
                  <a:pt x="1905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3" name="SMARTInkShape-Group1010"/>
          <p:cNvGrpSpPr/>
          <p:nvPr/>
        </p:nvGrpSpPr>
        <p:grpSpPr>
          <a:xfrm>
            <a:off x="621435" y="2009775"/>
            <a:ext cx="648144" cy="452882"/>
            <a:chOff x="621435" y="2009775"/>
            <a:chExt cx="648144" cy="452882"/>
          </a:xfrm>
        </p:grpSpPr>
        <p:sp>
          <p:nvSpPr>
            <p:cNvPr id="728" name="SMARTInkShape-4882"/>
            <p:cNvSpPr/>
            <p:nvPr>
              <p:custDataLst>
                <p:tags r:id="rId206"/>
              </p:custDataLst>
            </p:nvPr>
          </p:nvSpPr>
          <p:spPr>
            <a:xfrm>
              <a:off x="621435" y="2034092"/>
              <a:ext cx="159616" cy="369477"/>
            </a:xfrm>
            <a:custGeom>
              <a:avLst/>
              <a:gdLst/>
              <a:ahLst/>
              <a:cxnLst/>
              <a:rect l="0" t="0" r="0" b="0"/>
              <a:pathLst>
                <a:path w="159616" h="369477">
                  <a:moveTo>
                    <a:pt x="54840" y="137608"/>
                  </a:moveTo>
                  <a:lnTo>
                    <a:pt x="54840" y="137608"/>
                  </a:lnTo>
                  <a:lnTo>
                    <a:pt x="54840" y="132551"/>
                  </a:lnTo>
                  <a:lnTo>
                    <a:pt x="53782" y="131062"/>
                  </a:lnTo>
                  <a:lnTo>
                    <a:pt x="52018" y="130069"/>
                  </a:lnTo>
                  <a:lnTo>
                    <a:pt x="46639" y="128475"/>
                  </a:lnTo>
                  <a:lnTo>
                    <a:pt x="40375" y="172946"/>
                  </a:lnTo>
                  <a:lnTo>
                    <a:pt x="32092" y="213578"/>
                  </a:lnTo>
                  <a:lnTo>
                    <a:pt x="19812" y="255077"/>
                  </a:lnTo>
                  <a:lnTo>
                    <a:pt x="10359" y="294945"/>
                  </a:lnTo>
                  <a:lnTo>
                    <a:pt x="1914" y="332981"/>
                  </a:lnTo>
                  <a:lnTo>
                    <a:pt x="0" y="361655"/>
                  </a:lnTo>
                  <a:lnTo>
                    <a:pt x="1347" y="366347"/>
                  </a:lnTo>
                  <a:lnTo>
                    <a:pt x="3303" y="369476"/>
                  </a:lnTo>
                  <a:lnTo>
                    <a:pt x="5665" y="367328"/>
                  </a:lnTo>
                  <a:lnTo>
                    <a:pt x="17061" y="330642"/>
                  </a:lnTo>
                  <a:lnTo>
                    <a:pt x="23538" y="293581"/>
                  </a:lnTo>
                  <a:lnTo>
                    <a:pt x="28279" y="256847"/>
                  </a:lnTo>
                  <a:lnTo>
                    <a:pt x="36387" y="215271"/>
                  </a:lnTo>
                  <a:lnTo>
                    <a:pt x="45492" y="176142"/>
                  </a:lnTo>
                  <a:lnTo>
                    <a:pt x="54892" y="137736"/>
                  </a:lnTo>
                  <a:lnTo>
                    <a:pt x="67550" y="91890"/>
                  </a:lnTo>
                  <a:lnTo>
                    <a:pt x="80594" y="45431"/>
                  </a:lnTo>
                  <a:lnTo>
                    <a:pt x="87914" y="12509"/>
                  </a:lnTo>
                  <a:lnTo>
                    <a:pt x="93529" y="2633"/>
                  </a:lnTo>
                  <a:lnTo>
                    <a:pt x="96507" y="0"/>
                  </a:lnTo>
                  <a:lnTo>
                    <a:pt x="98493" y="1419"/>
                  </a:lnTo>
                  <a:lnTo>
                    <a:pt x="108662" y="39352"/>
                  </a:lnTo>
                  <a:lnTo>
                    <a:pt x="111333" y="86881"/>
                  </a:lnTo>
                  <a:lnTo>
                    <a:pt x="111860" y="132527"/>
                  </a:lnTo>
                  <a:lnTo>
                    <a:pt x="118510" y="175763"/>
                  </a:lnTo>
                  <a:lnTo>
                    <a:pt x="123744" y="221149"/>
                  </a:lnTo>
                  <a:lnTo>
                    <a:pt x="129599" y="261001"/>
                  </a:lnTo>
                  <a:lnTo>
                    <a:pt x="135669" y="299993"/>
                  </a:lnTo>
                  <a:lnTo>
                    <a:pt x="145192" y="343954"/>
                  </a:lnTo>
                  <a:lnTo>
                    <a:pt x="147883" y="348197"/>
                  </a:lnTo>
                  <a:lnTo>
                    <a:pt x="159615" y="356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4883"/>
            <p:cNvSpPr/>
            <p:nvPr>
              <p:custDataLst>
                <p:tags r:id="rId207"/>
              </p:custDataLst>
            </p:nvPr>
          </p:nvSpPr>
          <p:spPr>
            <a:xfrm>
              <a:off x="651365" y="2219325"/>
              <a:ext cx="129686" cy="38101"/>
            </a:xfrm>
            <a:custGeom>
              <a:avLst/>
              <a:gdLst/>
              <a:ahLst/>
              <a:cxnLst/>
              <a:rect l="0" t="0" r="0" b="0"/>
              <a:pathLst>
                <a:path w="129686" h="38101">
                  <a:moveTo>
                    <a:pt x="53485" y="38100"/>
                  </a:moveTo>
                  <a:lnTo>
                    <a:pt x="53485" y="38100"/>
                  </a:lnTo>
                  <a:lnTo>
                    <a:pt x="8705" y="38100"/>
                  </a:lnTo>
                  <a:lnTo>
                    <a:pt x="0" y="38100"/>
                  </a:lnTo>
                  <a:lnTo>
                    <a:pt x="12590" y="38100"/>
                  </a:lnTo>
                  <a:lnTo>
                    <a:pt x="58544" y="21698"/>
                  </a:lnTo>
                  <a:lnTo>
                    <a:pt x="12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4884"/>
            <p:cNvSpPr/>
            <p:nvPr>
              <p:custDataLst>
                <p:tags r:id="rId208"/>
              </p:custDataLst>
            </p:nvPr>
          </p:nvSpPr>
          <p:spPr>
            <a:xfrm>
              <a:off x="830391" y="2219325"/>
              <a:ext cx="84010" cy="134449"/>
            </a:xfrm>
            <a:custGeom>
              <a:avLst/>
              <a:gdLst/>
              <a:ahLst/>
              <a:cxnLst/>
              <a:rect l="0" t="0" r="0" b="0"/>
              <a:pathLst>
                <a:path w="84010" h="134449">
                  <a:moveTo>
                    <a:pt x="17334" y="0"/>
                  </a:moveTo>
                  <a:lnTo>
                    <a:pt x="17334" y="0"/>
                  </a:lnTo>
                  <a:lnTo>
                    <a:pt x="12277" y="5056"/>
                  </a:lnTo>
                  <a:lnTo>
                    <a:pt x="2146" y="29339"/>
                  </a:lnTo>
                  <a:lnTo>
                    <a:pt x="0" y="38792"/>
                  </a:lnTo>
                  <a:lnTo>
                    <a:pt x="7027" y="81698"/>
                  </a:lnTo>
                  <a:lnTo>
                    <a:pt x="7763" y="128677"/>
                  </a:lnTo>
                  <a:lnTo>
                    <a:pt x="7789" y="134448"/>
                  </a:lnTo>
                  <a:lnTo>
                    <a:pt x="10630" y="93549"/>
                  </a:lnTo>
                  <a:lnTo>
                    <a:pt x="22997" y="49518"/>
                  </a:lnTo>
                  <a:lnTo>
                    <a:pt x="31407" y="21429"/>
                  </a:lnTo>
                  <a:lnTo>
                    <a:pt x="35183" y="17461"/>
                  </a:lnTo>
                  <a:lnTo>
                    <a:pt x="45022" y="13052"/>
                  </a:lnTo>
                  <a:lnTo>
                    <a:pt x="49551" y="13993"/>
                  </a:lnTo>
                  <a:lnTo>
                    <a:pt x="57405" y="20683"/>
                  </a:lnTo>
                  <a:lnTo>
                    <a:pt x="67777" y="36350"/>
                  </a:lnTo>
                  <a:lnTo>
                    <a:pt x="8400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4885"/>
            <p:cNvSpPr/>
            <p:nvPr>
              <p:custDataLst>
                <p:tags r:id="rId209"/>
              </p:custDataLst>
            </p:nvPr>
          </p:nvSpPr>
          <p:spPr>
            <a:xfrm>
              <a:off x="1000125" y="2200275"/>
              <a:ext cx="63719" cy="155212"/>
            </a:xfrm>
            <a:custGeom>
              <a:avLst/>
              <a:gdLst/>
              <a:ahLst/>
              <a:cxnLst/>
              <a:rect l="0" t="0" r="0" b="0"/>
              <a:pathLst>
                <a:path w="63719" h="155212">
                  <a:moveTo>
                    <a:pt x="47625" y="0"/>
                  </a:moveTo>
                  <a:lnTo>
                    <a:pt x="47625" y="0"/>
                  </a:lnTo>
                  <a:lnTo>
                    <a:pt x="26167" y="0"/>
                  </a:lnTo>
                  <a:lnTo>
                    <a:pt x="11046" y="5056"/>
                  </a:lnTo>
                  <a:lnTo>
                    <a:pt x="7364" y="8663"/>
                  </a:lnTo>
                  <a:lnTo>
                    <a:pt x="3273" y="18314"/>
                  </a:lnTo>
                  <a:lnTo>
                    <a:pt x="4277" y="29659"/>
                  </a:lnTo>
                  <a:lnTo>
                    <a:pt x="6026" y="35648"/>
                  </a:lnTo>
                  <a:lnTo>
                    <a:pt x="13614" y="45124"/>
                  </a:lnTo>
                  <a:lnTo>
                    <a:pt x="39697" y="69717"/>
                  </a:lnTo>
                  <a:lnTo>
                    <a:pt x="62239" y="105418"/>
                  </a:lnTo>
                  <a:lnTo>
                    <a:pt x="63718" y="111553"/>
                  </a:lnTo>
                  <a:lnTo>
                    <a:pt x="62538" y="124015"/>
                  </a:lnTo>
                  <a:lnTo>
                    <a:pt x="60742" y="130302"/>
                  </a:lnTo>
                  <a:lnTo>
                    <a:pt x="56370" y="135551"/>
                  </a:lnTo>
                  <a:lnTo>
                    <a:pt x="22749" y="155029"/>
                  </a:lnTo>
                  <a:lnTo>
                    <a:pt x="17283" y="155211"/>
                  </a:lnTo>
                  <a:lnTo>
                    <a:pt x="12580" y="153215"/>
                  </a:lnTo>
                  <a:lnTo>
                    <a:pt x="8387" y="14976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4886"/>
            <p:cNvSpPr/>
            <p:nvPr>
              <p:custDataLst>
                <p:tags r:id="rId210"/>
              </p:custDataLst>
            </p:nvPr>
          </p:nvSpPr>
          <p:spPr>
            <a:xfrm>
              <a:off x="1152525" y="2009775"/>
              <a:ext cx="117054" cy="452882"/>
            </a:xfrm>
            <a:custGeom>
              <a:avLst/>
              <a:gdLst/>
              <a:ahLst/>
              <a:cxnLst/>
              <a:rect l="0" t="0" r="0" b="0"/>
              <a:pathLst>
                <a:path w="117054" h="452882">
                  <a:moveTo>
                    <a:pt x="57150" y="0"/>
                  </a:moveTo>
                  <a:lnTo>
                    <a:pt x="57150" y="0"/>
                  </a:lnTo>
                  <a:lnTo>
                    <a:pt x="48949" y="0"/>
                  </a:lnTo>
                  <a:lnTo>
                    <a:pt x="74514" y="45665"/>
                  </a:lnTo>
                  <a:lnTo>
                    <a:pt x="93623" y="92981"/>
                  </a:lnTo>
                  <a:lnTo>
                    <a:pt x="102641" y="124581"/>
                  </a:lnTo>
                  <a:lnTo>
                    <a:pt x="110177" y="163319"/>
                  </a:lnTo>
                  <a:lnTo>
                    <a:pt x="117053" y="205231"/>
                  </a:lnTo>
                  <a:lnTo>
                    <a:pt x="116762" y="250251"/>
                  </a:lnTo>
                  <a:lnTo>
                    <a:pt x="112572" y="284436"/>
                  </a:lnTo>
                  <a:lnTo>
                    <a:pt x="107182" y="322208"/>
                  </a:lnTo>
                  <a:lnTo>
                    <a:pt x="101259" y="356634"/>
                  </a:lnTo>
                  <a:lnTo>
                    <a:pt x="91974" y="390596"/>
                  </a:lnTo>
                  <a:lnTo>
                    <a:pt x="72407" y="419121"/>
                  </a:lnTo>
                  <a:lnTo>
                    <a:pt x="39467" y="447483"/>
                  </a:lnTo>
                  <a:lnTo>
                    <a:pt x="28830" y="452881"/>
                  </a:lnTo>
                  <a:lnTo>
                    <a:pt x="23453" y="452204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1011"/>
          <p:cNvGrpSpPr/>
          <p:nvPr/>
        </p:nvGrpSpPr>
        <p:grpSpPr>
          <a:xfrm>
            <a:off x="1676898" y="2068918"/>
            <a:ext cx="1051497" cy="621258"/>
            <a:chOff x="1676898" y="2068918"/>
            <a:chExt cx="1051497" cy="621258"/>
          </a:xfrm>
        </p:grpSpPr>
        <p:sp>
          <p:nvSpPr>
            <p:cNvPr id="734" name="SMARTInkShape-4887"/>
            <p:cNvSpPr/>
            <p:nvPr>
              <p:custDataLst>
                <p:tags r:id="rId200"/>
              </p:custDataLst>
            </p:nvPr>
          </p:nvSpPr>
          <p:spPr>
            <a:xfrm>
              <a:off x="2562225" y="2068918"/>
              <a:ext cx="166170" cy="519555"/>
            </a:xfrm>
            <a:custGeom>
              <a:avLst/>
              <a:gdLst/>
              <a:ahLst/>
              <a:cxnLst/>
              <a:rect l="0" t="0" r="0" b="0"/>
              <a:pathLst>
                <a:path w="166170" h="519555">
                  <a:moveTo>
                    <a:pt x="0" y="55157"/>
                  </a:moveTo>
                  <a:lnTo>
                    <a:pt x="0" y="55157"/>
                  </a:lnTo>
                  <a:lnTo>
                    <a:pt x="0" y="41899"/>
                  </a:lnTo>
                  <a:lnTo>
                    <a:pt x="5056" y="27710"/>
                  </a:lnTo>
                  <a:lnTo>
                    <a:pt x="16006" y="18970"/>
                  </a:lnTo>
                  <a:lnTo>
                    <a:pt x="43848" y="4735"/>
                  </a:lnTo>
                  <a:lnTo>
                    <a:pt x="78491" y="0"/>
                  </a:lnTo>
                  <a:lnTo>
                    <a:pt x="107100" y="3654"/>
                  </a:lnTo>
                  <a:lnTo>
                    <a:pt x="134039" y="16496"/>
                  </a:lnTo>
                  <a:lnTo>
                    <a:pt x="140159" y="24091"/>
                  </a:lnTo>
                  <a:lnTo>
                    <a:pt x="148773" y="51832"/>
                  </a:lnTo>
                  <a:lnTo>
                    <a:pt x="151923" y="91277"/>
                  </a:lnTo>
                  <a:lnTo>
                    <a:pt x="144701" y="133083"/>
                  </a:lnTo>
                  <a:lnTo>
                    <a:pt x="137184" y="171850"/>
                  </a:lnTo>
                  <a:lnTo>
                    <a:pt x="131285" y="213988"/>
                  </a:lnTo>
                  <a:lnTo>
                    <a:pt x="126035" y="254265"/>
                  </a:lnTo>
                  <a:lnTo>
                    <a:pt x="124262" y="300744"/>
                  </a:lnTo>
                  <a:lnTo>
                    <a:pt x="131515" y="341558"/>
                  </a:lnTo>
                  <a:lnTo>
                    <a:pt x="143140" y="383643"/>
                  </a:lnTo>
                  <a:lnTo>
                    <a:pt x="155627" y="423079"/>
                  </a:lnTo>
                  <a:lnTo>
                    <a:pt x="166169" y="450938"/>
                  </a:lnTo>
                  <a:lnTo>
                    <a:pt x="162693" y="483886"/>
                  </a:lnTo>
                  <a:lnTo>
                    <a:pt x="159444" y="491942"/>
                  </a:lnTo>
                  <a:lnTo>
                    <a:pt x="157096" y="495572"/>
                  </a:lnTo>
                  <a:lnTo>
                    <a:pt x="138622" y="505738"/>
                  </a:lnTo>
                  <a:lnTo>
                    <a:pt x="97512" y="519024"/>
                  </a:lnTo>
                  <a:lnTo>
                    <a:pt x="81439" y="519554"/>
                  </a:lnTo>
                  <a:lnTo>
                    <a:pt x="38100" y="51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4888"/>
            <p:cNvSpPr/>
            <p:nvPr>
              <p:custDataLst>
                <p:tags r:id="rId201"/>
              </p:custDataLst>
            </p:nvPr>
          </p:nvSpPr>
          <p:spPr>
            <a:xfrm>
              <a:off x="2373612" y="2102646"/>
              <a:ext cx="121939" cy="131604"/>
            </a:xfrm>
            <a:custGeom>
              <a:avLst/>
              <a:gdLst/>
              <a:ahLst/>
              <a:cxnLst/>
              <a:rect l="0" t="0" r="0" b="0"/>
              <a:pathLst>
                <a:path w="121939" h="131604">
                  <a:moveTo>
                    <a:pt x="55263" y="50004"/>
                  </a:moveTo>
                  <a:lnTo>
                    <a:pt x="55263" y="50004"/>
                  </a:lnTo>
                  <a:lnTo>
                    <a:pt x="45150" y="50004"/>
                  </a:lnTo>
                  <a:lnTo>
                    <a:pt x="41113" y="52121"/>
                  </a:lnTo>
                  <a:lnTo>
                    <a:pt x="30374" y="65212"/>
                  </a:lnTo>
                  <a:lnTo>
                    <a:pt x="10858" y="107570"/>
                  </a:lnTo>
                  <a:lnTo>
                    <a:pt x="0" y="131603"/>
                  </a:lnTo>
                  <a:lnTo>
                    <a:pt x="6090" y="117588"/>
                  </a:lnTo>
                  <a:lnTo>
                    <a:pt x="17484" y="79072"/>
                  </a:lnTo>
                  <a:lnTo>
                    <a:pt x="33080" y="37565"/>
                  </a:lnTo>
                  <a:lnTo>
                    <a:pt x="48918" y="2583"/>
                  </a:lnTo>
                  <a:lnTo>
                    <a:pt x="52092" y="398"/>
                  </a:lnTo>
                  <a:lnTo>
                    <a:pt x="55265" y="0"/>
                  </a:lnTo>
                  <a:lnTo>
                    <a:pt x="58440" y="793"/>
                  </a:lnTo>
                  <a:lnTo>
                    <a:pt x="64789" y="10141"/>
                  </a:lnTo>
                  <a:lnTo>
                    <a:pt x="80663" y="52084"/>
                  </a:lnTo>
                  <a:lnTo>
                    <a:pt x="91246" y="84370"/>
                  </a:lnTo>
                  <a:lnTo>
                    <a:pt x="121938" y="126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4889"/>
            <p:cNvSpPr/>
            <p:nvPr>
              <p:custDataLst>
                <p:tags r:id="rId202"/>
              </p:custDataLst>
            </p:nvPr>
          </p:nvSpPr>
          <p:spPr>
            <a:xfrm>
              <a:off x="2314575" y="2280015"/>
              <a:ext cx="150327" cy="410161"/>
            </a:xfrm>
            <a:custGeom>
              <a:avLst/>
              <a:gdLst/>
              <a:ahLst/>
              <a:cxnLst/>
              <a:rect l="0" t="0" r="0" b="0"/>
              <a:pathLst>
                <a:path w="150327" h="410161">
                  <a:moveTo>
                    <a:pt x="47625" y="82185"/>
                  </a:moveTo>
                  <a:lnTo>
                    <a:pt x="47625" y="82185"/>
                  </a:lnTo>
                  <a:lnTo>
                    <a:pt x="47625" y="73984"/>
                  </a:lnTo>
                  <a:lnTo>
                    <a:pt x="47625" y="118455"/>
                  </a:lnTo>
                  <a:lnTo>
                    <a:pt x="47625" y="154652"/>
                  </a:lnTo>
                  <a:lnTo>
                    <a:pt x="47625" y="197848"/>
                  </a:lnTo>
                  <a:lnTo>
                    <a:pt x="46567" y="235342"/>
                  </a:lnTo>
                  <a:lnTo>
                    <a:pt x="42569" y="267729"/>
                  </a:lnTo>
                  <a:lnTo>
                    <a:pt x="40086" y="300469"/>
                  </a:lnTo>
                  <a:lnTo>
                    <a:pt x="38688" y="343006"/>
                  </a:lnTo>
                  <a:lnTo>
                    <a:pt x="33160" y="385824"/>
                  </a:lnTo>
                  <a:lnTo>
                    <a:pt x="29933" y="410160"/>
                  </a:lnTo>
                  <a:lnTo>
                    <a:pt x="29481" y="409843"/>
                  </a:lnTo>
                  <a:lnTo>
                    <a:pt x="28754" y="371313"/>
                  </a:lnTo>
                  <a:lnTo>
                    <a:pt x="28628" y="330836"/>
                  </a:lnTo>
                  <a:lnTo>
                    <a:pt x="28585" y="284289"/>
                  </a:lnTo>
                  <a:lnTo>
                    <a:pt x="28577" y="236917"/>
                  </a:lnTo>
                  <a:lnTo>
                    <a:pt x="29634" y="199410"/>
                  </a:lnTo>
                  <a:lnTo>
                    <a:pt x="36179" y="161486"/>
                  </a:lnTo>
                  <a:lnTo>
                    <a:pt x="43763" y="124496"/>
                  </a:lnTo>
                  <a:lnTo>
                    <a:pt x="49684" y="83017"/>
                  </a:lnTo>
                  <a:lnTo>
                    <a:pt x="62713" y="36786"/>
                  </a:lnTo>
                  <a:lnTo>
                    <a:pt x="64914" y="25672"/>
                  </a:lnTo>
                  <a:lnTo>
                    <a:pt x="76266" y="8408"/>
                  </a:lnTo>
                  <a:lnTo>
                    <a:pt x="89988" y="1770"/>
                  </a:lnTo>
                  <a:lnTo>
                    <a:pt x="98092" y="0"/>
                  </a:lnTo>
                  <a:lnTo>
                    <a:pt x="105611" y="937"/>
                  </a:lnTo>
                  <a:lnTo>
                    <a:pt x="119611" y="7622"/>
                  </a:lnTo>
                  <a:lnTo>
                    <a:pt x="134335" y="23286"/>
                  </a:lnTo>
                  <a:lnTo>
                    <a:pt x="145401" y="46389"/>
                  </a:lnTo>
                  <a:lnTo>
                    <a:pt x="150326" y="78399"/>
                  </a:lnTo>
                  <a:lnTo>
                    <a:pt x="148656" y="93908"/>
                  </a:lnTo>
                  <a:lnTo>
                    <a:pt x="133904" y="127657"/>
                  </a:lnTo>
                  <a:lnTo>
                    <a:pt x="111642" y="152691"/>
                  </a:lnTo>
                  <a:lnTo>
                    <a:pt x="82221" y="172508"/>
                  </a:lnTo>
                  <a:lnTo>
                    <a:pt x="65118" y="179831"/>
                  </a:lnTo>
                  <a:lnTo>
                    <a:pt x="46933" y="180969"/>
                  </a:lnTo>
                  <a:lnTo>
                    <a:pt x="37639" y="179791"/>
                  </a:lnTo>
                  <a:lnTo>
                    <a:pt x="21667" y="170016"/>
                  </a:lnTo>
                  <a:lnTo>
                    <a:pt x="0" y="148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4890"/>
            <p:cNvSpPr/>
            <p:nvPr>
              <p:custDataLst>
                <p:tags r:id="rId203"/>
              </p:custDataLst>
            </p:nvPr>
          </p:nvSpPr>
          <p:spPr>
            <a:xfrm>
              <a:off x="1924686" y="2106383"/>
              <a:ext cx="237490" cy="442765"/>
            </a:xfrm>
            <a:custGeom>
              <a:avLst/>
              <a:gdLst/>
              <a:ahLst/>
              <a:cxnLst/>
              <a:rect l="0" t="0" r="0" b="0"/>
              <a:pathLst>
                <a:path w="237490" h="442765">
                  <a:moveTo>
                    <a:pt x="208914" y="17692"/>
                  </a:moveTo>
                  <a:lnTo>
                    <a:pt x="208914" y="17692"/>
                  </a:lnTo>
                  <a:lnTo>
                    <a:pt x="218047" y="8559"/>
                  </a:lnTo>
                  <a:lnTo>
                    <a:pt x="208210" y="3227"/>
                  </a:lnTo>
                  <a:lnTo>
                    <a:pt x="191890" y="0"/>
                  </a:lnTo>
                  <a:lnTo>
                    <a:pt x="146716" y="5457"/>
                  </a:lnTo>
                  <a:lnTo>
                    <a:pt x="105023" y="10454"/>
                  </a:lnTo>
                  <a:lnTo>
                    <a:pt x="87599" y="16592"/>
                  </a:lnTo>
                  <a:lnTo>
                    <a:pt x="76327" y="26375"/>
                  </a:lnTo>
                  <a:lnTo>
                    <a:pt x="64031" y="48840"/>
                  </a:lnTo>
                  <a:lnTo>
                    <a:pt x="51453" y="90363"/>
                  </a:lnTo>
                  <a:lnTo>
                    <a:pt x="47871" y="129610"/>
                  </a:lnTo>
                  <a:lnTo>
                    <a:pt x="44428" y="172208"/>
                  </a:lnTo>
                  <a:lnTo>
                    <a:pt x="39527" y="212700"/>
                  </a:lnTo>
                  <a:lnTo>
                    <a:pt x="35253" y="250450"/>
                  </a:lnTo>
                  <a:lnTo>
                    <a:pt x="30106" y="289504"/>
                  </a:lnTo>
                  <a:lnTo>
                    <a:pt x="26786" y="312065"/>
                  </a:lnTo>
                  <a:lnTo>
                    <a:pt x="14074" y="348565"/>
                  </a:lnTo>
                  <a:lnTo>
                    <a:pt x="2583" y="390358"/>
                  </a:lnTo>
                  <a:lnTo>
                    <a:pt x="0" y="414802"/>
                  </a:lnTo>
                  <a:lnTo>
                    <a:pt x="2963" y="421074"/>
                  </a:lnTo>
                  <a:lnTo>
                    <a:pt x="14722" y="433687"/>
                  </a:lnTo>
                  <a:lnTo>
                    <a:pt x="30531" y="440703"/>
                  </a:lnTo>
                  <a:lnTo>
                    <a:pt x="50258" y="442764"/>
                  </a:lnTo>
                  <a:lnTo>
                    <a:pt x="97572" y="435463"/>
                  </a:lnTo>
                  <a:lnTo>
                    <a:pt x="129710" y="429696"/>
                  </a:lnTo>
                  <a:lnTo>
                    <a:pt x="167102" y="425165"/>
                  </a:lnTo>
                  <a:lnTo>
                    <a:pt x="237489" y="40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4891"/>
            <p:cNvSpPr/>
            <p:nvPr>
              <p:custDataLst>
                <p:tags r:id="rId204"/>
              </p:custDataLst>
            </p:nvPr>
          </p:nvSpPr>
          <p:spPr>
            <a:xfrm>
              <a:off x="1715284" y="2381250"/>
              <a:ext cx="123042" cy="34064"/>
            </a:xfrm>
            <a:custGeom>
              <a:avLst/>
              <a:gdLst/>
              <a:ahLst/>
              <a:cxnLst/>
              <a:rect l="0" t="0" r="0" b="0"/>
              <a:pathLst>
                <a:path w="123042" h="34064">
                  <a:moveTo>
                    <a:pt x="18266" y="28575"/>
                  </a:moveTo>
                  <a:lnTo>
                    <a:pt x="18266" y="28575"/>
                  </a:lnTo>
                  <a:lnTo>
                    <a:pt x="8153" y="33631"/>
                  </a:lnTo>
                  <a:lnTo>
                    <a:pt x="5174" y="34063"/>
                  </a:lnTo>
                  <a:lnTo>
                    <a:pt x="3188" y="33292"/>
                  </a:lnTo>
                  <a:lnTo>
                    <a:pt x="0" y="29507"/>
                  </a:lnTo>
                  <a:lnTo>
                    <a:pt x="21126" y="22213"/>
                  </a:lnTo>
                  <a:lnTo>
                    <a:pt x="63262" y="14410"/>
                  </a:lnTo>
                  <a:lnTo>
                    <a:pt x="123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4892"/>
            <p:cNvSpPr/>
            <p:nvPr>
              <p:custDataLst>
                <p:tags r:id="rId205"/>
              </p:custDataLst>
            </p:nvPr>
          </p:nvSpPr>
          <p:spPr>
            <a:xfrm>
              <a:off x="1676898" y="2152687"/>
              <a:ext cx="180478" cy="355240"/>
            </a:xfrm>
            <a:custGeom>
              <a:avLst/>
              <a:gdLst/>
              <a:ahLst/>
              <a:cxnLst/>
              <a:rect l="0" t="0" r="0" b="0"/>
              <a:pathLst>
                <a:path w="180478" h="355240">
                  <a:moveTo>
                    <a:pt x="151902" y="19013"/>
                  </a:moveTo>
                  <a:lnTo>
                    <a:pt x="151902" y="19013"/>
                  </a:lnTo>
                  <a:lnTo>
                    <a:pt x="151902" y="13956"/>
                  </a:lnTo>
                  <a:lnTo>
                    <a:pt x="152960" y="12467"/>
                  </a:lnTo>
                  <a:lnTo>
                    <a:pt x="154724" y="11474"/>
                  </a:lnTo>
                  <a:lnTo>
                    <a:pt x="156958" y="10812"/>
                  </a:lnTo>
                  <a:lnTo>
                    <a:pt x="165160" y="4824"/>
                  </a:lnTo>
                  <a:lnTo>
                    <a:pt x="166032" y="3204"/>
                  </a:lnTo>
                  <a:lnTo>
                    <a:pt x="165555" y="2123"/>
                  </a:lnTo>
                  <a:lnTo>
                    <a:pt x="164179" y="1403"/>
                  </a:lnTo>
                  <a:lnTo>
                    <a:pt x="145784" y="153"/>
                  </a:lnTo>
                  <a:lnTo>
                    <a:pt x="107537" y="0"/>
                  </a:lnTo>
                  <a:lnTo>
                    <a:pt x="71611" y="10087"/>
                  </a:lnTo>
                  <a:lnTo>
                    <a:pt x="36755" y="32458"/>
                  </a:lnTo>
                  <a:lnTo>
                    <a:pt x="22762" y="44744"/>
                  </a:lnTo>
                  <a:lnTo>
                    <a:pt x="15131" y="57260"/>
                  </a:lnTo>
                  <a:lnTo>
                    <a:pt x="2024" y="102765"/>
                  </a:lnTo>
                  <a:lnTo>
                    <a:pt x="0" y="139861"/>
                  </a:lnTo>
                  <a:lnTo>
                    <a:pt x="6147" y="186896"/>
                  </a:lnTo>
                  <a:lnTo>
                    <a:pt x="11280" y="230681"/>
                  </a:lnTo>
                  <a:lnTo>
                    <a:pt x="19220" y="270113"/>
                  </a:lnTo>
                  <a:lnTo>
                    <a:pt x="31384" y="315675"/>
                  </a:lnTo>
                  <a:lnTo>
                    <a:pt x="35759" y="338217"/>
                  </a:lnTo>
                  <a:lnTo>
                    <a:pt x="39549" y="344000"/>
                  </a:lnTo>
                  <a:lnTo>
                    <a:pt x="52226" y="353246"/>
                  </a:lnTo>
                  <a:lnTo>
                    <a:pt x="68443" y="355239"/>
                  </a:lnTo>
                  <a:lnTo>
                    <a:pt x="92601" y="350410"/>
                  </a:lnTo>
                  <a:lnTo>
                    <a:pt x="115987" y="345099"/>
                  </a:lnTo>
                  <a:lnTo>
                    <a:pt x="152334" y="338248"/>
                  </a:lnTo>
                  <a:lnTo>
                    <a:pt x="170492" y="329736"/>
                  </a:lnTo>
                  <a:lnTo>
                    <a:pt x="180477" y="3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SMARTInkShape-Group1012"/>
          <p:cNvGrpSpPr/>
          <p:nvPr/>
        </p:nvGrpSpPr>
        <p:grpSpPr>
          <a:xfrm>
            <a:off x="3129993" y="2286000"/>
            <a:ext cx="222808" cy="140651"/>
            <a:chOff x="3129993" y="2286000"/>
            <a:chExt cx="222808" cy="140651"/>
          </a:xfrm>
        </p:grpSpPr>
        <p:sp>
          <p:nvSpPr>
            <p:cNvPr id="741" name="SMARTInkShape-4893"/>
            <p:cNvSpPr/>
            <p:nvPr>
              <p:custDataLst>
                <p:tags r:id="rId198"/>
              </p:custDataLst>
            </p:nvPr>
          </p:nvSpPr>
          <p:spPr>
            <a:xfrm>
              <a:off x="3182251" y="2390775"/>
              <a:ext cx="170550" cy="35876"/>
            </a:xfrm>
            <a:custGeom>
              <a:avLst/>
              <a:gdLst/>
              <a:ahLst/>
              <a:cxnLst/>
              <a:rect l="0" t="0" r="0" b="0"/>
              <a:pathLst>
                <a:path w="170550" h="35876">
                  <a:moveTo>
                    <a:pt x="27674" y="0"/>
                  </a:moveTo>
                  <a:lnTo>
                    <a:pt x="27674" y="0"/>
                  </a:lnTo>
                  <a:lnTo>
                    <a:pt x="5940" y="22793"/>
                  </a:lnTo>
                  <a:lnTo>
                    <a:pt x="0" y="35875"/>
                  </a:lnTo>
                  <a:lnTo>
                    <a:pt x="40662" y="27446"/>
                  </a:lnTo>
                  <a:lnTo>
                    <a:pt x="79147" y="21537"/>
                  </a:lnTo>
                  <a:lnTo>
                    <a:pt x="118420" y="16965"/>
                  </a:lnTo>
                  <a:lnTo>
                    <a:pt x="17054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4894"/>
            <p:cNvSpPr/>
            <p:nvPr>
              <p:custDataLst>
                <p:tags r:id="rId199"/>
              </p:custDataLst>
            </p:nvPr>
          </p:nvSpPr>
          <p:spPr>
            <a:xfrm>
              <a:off x="3129993" y="2286000"/>
              <a:ext cx="175183" cy="21194"/>
            </a:xfrm>
            <a:custGeom>
              <a:avLst/>
              <a:gdLst/>
              <a:ahLst/>
              <a:cxnLst/>
              <a:rect l="0" t="0" r="0" b="0"/>
              <a:pathLst>
                <a:path w="175183" h="21194">
                  <a:moveTo>
                    <a:pt x="13257" y="0"/>
                  </a:moveTo>
                  <a:lnTo>
                    <a:pt x="13257" y="0"/>
                  </a:lnTo>
                  <a:lnTo>
                    <a:pt x="5653" y="8663"/>
                  </a:lnTo>
                  <a:lnTo>
                    <a:pt x="0" y="18314"/>
                  </a:lnTo>
                  <a:lnTo>
                    <a:pt x="186" y="20676"/>
                  </a:lnTo>
                  <a:lnTo>
                    <a:pt x="2426" y="21193"/>
                  </a:lnTo>
                  <a:lnTo>
                    <a:pt x="49251" y="19175"/>
                  </a:lnTo>
                  <a:lnTo>
                    <a:pt x="91166" y="8705"/>
                  </a:lnTo>
                  <a:lnTo>
                    <a:pt x="122838" y="1720"/>
                  </a:lnTo>
                  <a:lnTo>
                    <a:pt x="1751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2" name="SMARTInkShape-Group1013"/>
          <p:cNvGrpSpPr/>
          <p:nvPr/>
        </p:nvGrpSpPr>
        <p:grpSpPr>
          <a:xfrm>
            <a:off x="3739602" y="2077931"/>
            <a:ext cx="889041" cy="396673"/>
            <a:chOff x="3739602" y="2077931"/>
            <a:chExt cx="889041" cy="396673"/>
          </a:xfrm>
        </p:grpSpPr>
        <p:sp>
          <p:nvSpPr>
            <p:cNvPr id="744" name="SMARTInkShape-4895"/>
            <p:cNvSpPr/>
            <p:nvPr>
              <p:custDataLst>
                <p:tags r:id="rId190"/>
              </p:custDataLst>
            </p:nvPr>
          </p:nvSpPr>
          <p:spPr>
            <a:xfrm>
              <a:off x="4467225" y="2077931"/>
              <a:ext cx="161418" cy="396673"/>
            </a:xfrm>
            <a:custGeom>
              <a:avLst/>
              <a:gdLst/>
              <a:ahLst/>
              <a:cxnLst/>
              <a:rect l="0" t="0" r="0" b="0"/>
              <a:pathLst>
                <a:path w="161418" h="396673">
                  <a:moveTo>
                    <a:pt x="0" y="36619"/>
                  </a:moveTo>
                  <a:lnTo>
                    <a:pt x="0" y="36619"/>
                  </a:lnTo>
                  <a:lnTo>
                    <a:pt x="0" y="31562"/>
                  </a:lnTo>
                  <a:lnTo>
                    <a:pt x="1058" y="30073"/>
                  </a:lnTo>
                  <a:lnTo>
                    <a:pt x="2822" y="29080"/>
                  </a:lnTo>
                  <a:lnTo>
                    <a:pt x="5057" y="28418"/>
                  </a:lnTo>
                  <a:lnTo>
                    <a:pt x="52277" y="662"/>
                  </a:lnTo>
                  <a:lnTo>
                    <a:pt x="84488" y="0"/>
                  </a:lnTo>
                  <a:lnTo>
                    <a:pt x="105584" y="6249"/>
                  </a:lnTo>
                  <a:lnTo>
                    <a:pt x="115013" y="11832"/>
                  </a:lnTo>
                  <a:lnTo>
                    <a:pt x="122730" y="23486"/>
                  </a:lnTo>
                  <a:lnTo>
                    <a:pt x="138497" y="60486"/>
                  </a:lnTo>
                  <a:lnTo>
                    <a:pt x="142010" y="107695"/>
                  </a:lnTo>
                  <a:lnTo>
                    <a:pt x="142704" y="152494"/>
                  </a:lnTo>
                  <a:lnTo>
                    <a:pt x="142824" y="190074"/>
                  </a:lnTo>
                  <a:lnTo>
                    <a:pt x="142865" y="236030"/>
                  </a:lnTo>
                  <a:lnTo>
                    <a:pt x="142872" y="273386"/>
                  </a:lnTo>
                  <a:lnTo>
                    <a:pt x="143932" y="313265"/>
                  </a:lnTo>
                  <a:lnTo>
                    <a:pt x="159350" y="357578"/>
                  </a:lnTo>
                  <a:lnTo>
                    <a:pt x="161417" y="372598"/>
                  </a:lnTo>
                  <a:lnTo>
                    <a:pt x="158411" y="375963"/>
                  </a:lnTo>
                  <a:lnTo>
                    <a:pt x="122108" y="392169"/>
                  </a:lnTo>
                  <a:lnTo>
                    <a:pt x="99798" y="396672"/>
                  </a:lnTo>
                  <a:lnTo>
                    <a:pt x="57150" y="38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4896"/>
            <p:cNvSpPr/>
            <p:nvPr>
              <p:custDataLst>
                <p:tags r:id="rId191"/>
              </p:custDataLst>
            </p:nvPr>
          </p:nvSpPr>
          <p:spPr>
            <a:xfrm>
              <a:off x="4263477" y="2181225"/>
              <a:ext cx="165649" cy="19051"/>
            </a:xfrm>
            <a:custGeom>
              <a:avLst/>
              <a:gdLst/>
              <a:ahLst/>
              <a:cxnLst/>
              <a:rect l="0" t="0" r="0" b="0"/>
              <a:pathLst>
                <a:path w="165649" h="19051">
                  <a:moveTo>
                    <a:pt x="22773" y="19050"/>
                  </a:moveTo>
                  <a:lnTo>
                    <a:pt x="22773" y="19050"/>
                  </a:lnTo>
                  <a:lnTo>
                    <a:pt x="0" y="19050"/>
                  </a:lnTo>
                  <a:lnTo>
                    <a:pt x="1363" y="19050"/>
                  </a:lnTo>
                  <a:lnTo>
                    <a:pt x="21640" y="12504"/>
                  </a:lnTo>
                  <a:lnTo>
                    <a:pt x="57832" y="10408"/>
                  </a:lnTo>
                  <a:lnTo>
                    <a:pt x="102880" y="6878"/>
                  </a:lnTo>
                  <a:lnTo>
                    <a:pt x="165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4897"/>
            <p:cNvSpPr/>
            <p:nvPr>
              <p:custDataLst>
                <p:tags r:id="rId192"/>
              </p:custDataLst>
            </p:nvPr>
          </p:nvSpPr>
          <p:spPr>
            <a:xfrm>
              <a:off x="4276725" y="2271870"/>
              <a:ext cx="152401" cy="147481"/>
            </a:xfrm>
            <a:custGeom>
              <a:avLst/>
              <a:gdLst/>
              <a:ahLst/>
              <a:cxnLst/>
              <a:rect l="0" t="0" r="0" b="0"/>
              <a:pathLst>
                <a:path w="152401" h="147481">
                  <a:moveTo>
                    <a:pt x="152400" y="14130"/>
                  </a:moveTo>
                  <a:lnTo>
                    <a:pt x="152400" y="14130"/>
                  </a:lnTo>
                  <a:lnTo>
                    <a:pt x="152400" y="9074"/>
                  </a:lnTo>
                  <a:lnTo>
                    <a:pt x="149578" y="3769"/>
                  </a:lnTo>
                  <a:lnTo>
                    <a:pt x="147343" y="872"/>
                  </a:lnTo>
                  <a:lnTo>
                    <a:pt x="143738" y="0"/>
                  </a:lnTo>
                  <a:lnTo>
                    <a:pt x="134086" y="1853"/>
                  </a:lnTo>
                  <a:lnTo>
                    <a:pt x="116752" y="13903"/>
                  </a:lnTo>
                  <a:lnTo>
                    <a:pt x="74021" y="57695"/>
                  </a:lnTo>
                  <a:lnTo>
                    <a:pt x="40492" y="98739"/>
                  </a:lnTo>
                  <a:lnTo>
                    <a:pt x="0" y="147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4898"/>
            <p:cNvSpPr/>
            <p:nvPr>
              <p:custDataLst>
                <p:tags r:id="rId193"/>
              </p:custDataLst>
            </p:nvPr>
          </p:nvSpPr>
          <p:spPr>
            <a:xfrm>
              <a:off x="4248150" y="2242412"/>
              <a:ext cx="171451" cy="157889"/>
            </a:xfrm>
            <a:custGeom>
              <a:avLst/>
              <a:gdLst/>
              <a:ahLst/>
              <a:cxnLst/>
              <a:rect l="0" t="0" r="0" b="0"/>
              <a:pathLst>
                <a:path w="171451" h="1578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49361" y="44343"/>
                  </a:lnTo>
                  <a:lnTo>
                    <a:pt x="80423" y="71685"/>
                  </a:lnTo>
                  <a:lnTo>
                    <a:pt x="90777" y="83592"/>
                  </a:lnTo>
                  <a:lnTo>
                    <a:pt x="134717" y="129667"/>
                  </a:lnTo>
                  <a:lnTo>
                    <a:pt x="149926" y="150118"/>
                  </a:lnTo>
                  <a:lnTo>
                    <a:pt x="17145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4899"/>
            <p:cNvSpPr/>
            <p:nvPr>
              <p:custDataLst>
                <p:tags r:id="rId194"/>
              </p:custDataLst>
            </p:nvPr>
          </p:nvSpPr>
          <p:spPr>
            <a:xfrm>
              <a:off x="4010428" y="2128552"/>
              <a:ext cx="226481" cy="314537"/>
            </a:xfrm>
            <a:custGeom>
              <a:avLst/>
              <a:gdLst/>
              <a:ahLst/>
              <a:cxnLst/>
              <a:rect l="0" t="0" r="0" b="0"/>
              <a:pathLst>
                <a:path w="226481" h="314537">
                  <a:moveTo>
                    <a:pt x="209147" y="43148"/>
                  </a:moveTo>
                  <a:lnTo>
                    <a:pt x="209147" y="43148"/>
                  </a:lnTo>
                  <a:lnTo>
                    <a:pt x="216752" y="34485"/>
                  </a:lnTo>
                  <a:lnTo>
                    <a:pt x="224335" y="20355"/>
                  </a:lnTo>
                  <a:lnTo>
                    <a:pt x="226480" y="12557"/>
                  </a:lnTo>
                  <a:lnTo>
                    <a:pt x="225994" y="10054"/>
                  </a:lnTo>
                  <a:lnTo>
                    <a:pt x="224612" y="8385"/>
                  </a:lnTo>
                  <a:lnTo>
                    <a:pt x="217610" y="3214"/>
                  </a:lnTo>
                  <a:lnTo>
                    <a:pt x="214789" y="651"/>
                  </a:lnTo>
                  <a:lnTo>
                    <a:pt x="210791" y="0"/>
                  </a:lnTo>
                  <a:lnTo>
                    <a:pt x="169380" y="12070"/>
                  </a:lnTo>
                  <a:lnTo>
                    <a:pt x="123202" y="32418"/>
                  </a:lnTo>
                  <a:lnTo>
                    <a:pt x="76136" y="56670"/>
                  </a:lnTo>
                  <a:lnTo>
                    <a:pt x="49396" y="79644"/>
                  </a:lnTo>
                  <a:lnTo>
                    <a:pt x="36107" y="102645"/>
                  </a:lnTo>
                  <a:lnTo>
                    <a:pt x="28681" y="139920"/>
                  </a:lnTo>
                  <a:lnTo>
                    <a:pt x="20943" y="181306"/>
                  </a:lnTo>
                  <a:lnTo>
                    <a:pt x="12404" y="223698"/>
                  </a:lnTo>
                  <a:lnTo>
                    <a:pt x="6492" y="266820"/>
                  </a:lnTo>
                  <a:lnTo>
                    <a:pt x="0" y="305797"/>
                  </a:lnTo>
                  <a:lnTo>
                    <a:pt x="2599" y="310870"/>
                  </a:lnTo>
                  <a:lnTo>
                    <a:pt x="4773" y="313704"/>
                  </a:lnTo>
                  <a:lnTo>
                    <a:pt x="8339" y="314536"/>
                  </a:lnTo>
                  <a:lnTo>
                    <a:pt x="50425" y="310674"/>
                  </a:lnTo>
                  <a:lnTo>
                    <a:pt x="88505" y="305037"/>
                  </a:lnTo>
                  <a:lnTo>
                    <a:pt x="132753" y="299137"/>
                  </a:lnTo>
                  <a:lnTo>
                    <a:pt x="180572" y="281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4900"/>
            <p:cNvSpPr/>
            <p:nvPr>
              <p:custDataLst>
                <p:tags r:id="rId195"/>
              </p:custDataLst>
            </p:nvPr>
          </p:nvSpPr>
          <p:spPr>
            <a:xfrm>
              <a:off x="3752850" y="21812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39772" y="15317"/>
                  </a:lnTo>
                  <a:lnTo>
                    <a:pt x="77283" y="6185"/>
                  </a:lnTo>
                  <a:lnTo>
                    <a:pt x="116855" y="183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4901"/>
            <p:cNvSpPr/>
            <p:nvPr>
              <p:custDataLst>
                <p:tags r:id="rId196"/>
              </p:custDataLst>
            </p:nvPr>
          </p:nvSpPr>
          <p:spPr>
            <a:xfrm>
              <a:off x="3739602" y="2295525"/>
              <a:ext cx="127549" cy="66676"/>
            </a:xfrm>
            <a:custGeom>
              <a:avLst/>
              <a:gdLst/>
              <a:ahLst/>
              <a:cxnLst/>
              <a:rect l="0" t="0" r="0" b="0"/>
              <a:pathLst>
                <a:path w="127549" h="66676">
                  <a:moveTo>
                    <a:pt x="22773" y="66675"/>
                  </a:moveTo>
                  <a:lnTo>
                    <a:pt x="22773" y="66675"/>
                  </a:lnTo>
                  <a:lnTo>
                    <a:pt x="12660" y="61619"/>
                  </a:lnTo>
                  <a:lnTo>
                    <a:pt x="4873" y="53492"/>
                  </a:lnTo>
                  <a:lnTo>
                    <a:pt x="1314" y="48361"/>
                  </a:lnTo>
                  <a:lnTo>
                    <a:pt x="0" y="44941"/>
                  </a:lnTo>
                  <a:lnTo>
                    <a:pt x="183" y="42660"/>
                  </a:lnTo>
                  <a:lnTo>
                    <a:pt x="1363" y="41140"/>
                  </a:lnTo>
                  <a:lnTo>
                    <a:pt x="48345" y="25109"/>
                  </a:lnTo>
                  <a:lnTo>
                    <a:pt x="91039" y="19848"/>
                  </a:lnTo>
                  <a:lnTo>
                    <a:pt x="100033" y="19582"/>
                  </a:lnTo>
                  <a:lnTo>
                    <a:pt x="107088" y="17288"/>
                  </a:lnTo>
                  <a:lnTo>
                    <a:pt x="127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4902"/>
            <p:cNvSpPr/>
            <p:nvPr>
              <p:custDataLst>
                <p:tags r:id="rId197"/>
              </p:custDataLst>
            </p:nvPr>
          </p:nvSpPr>
          <p:spPr>
            <a:xfrm>
              <a:off x="3754898" y="2219325"/>
              <a:ext cx="121778" cy="217838"/>
            </a:xfrm>
            <a:custGeom>
              <a:avLst/>
              <a:gdLst/>
              <a:ahLst/>
              <a:cxnLst/>
              <a:rect l="0" t="0" r="0" b="0"/>
              <a:pathLst>
                <a:path w="121778" h="217838">
                  <a:moveTo>
                    <a:pt x="36052" y="0"/>
                  </a:moveTo>
                  <a:lnTo>
                    <a:pt x="36052" y="0"/>
                  </a:lnTo>
                  <a:lnTo>
                    <a:pt x="19805" y="41156"/>
                  </a:lnTo>
                  <a:lnTo>
                    <a:pt x="9309" y="84076"/>
                  </a:lnTo>
                  <a:lnTo>
                    <a:pt x="1293" y="124519"/>
                  </a:lnTo>
                  <a:lnTo>
                    <a:pt x="0" y="164012"/>
                  </a:lnTo>
                  <a:lnTo>
                    <a:pt x="8509" y="197928"/>
                  </a:lnTo>
                  <a:lnTo>
                    <a:pt x="11340" y="204977"/>
                  </a:lnTo>
                  <a:lnTo>
                    <a:pt x="15344" y="209676"/>
                  </a:lnTo>
                  <a:lnTo>
                    <a:pt x="25437" y="214898"/>
                  </a:lnTo>
                  <a:lnTo>
                    <a:pt x="48076" y="217837"/>
                  </a:lnTo>
                  <a:lnTo>
                    <a:pt x="83112" y="211226"/>
                  </a:lnTo>
                  <a:lnTo>
                    <a:pt x="12177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5" name="SMARTInkShape-Group1014"/>
          <p:cNvGrpSpPr/>
          <p:nvPr/>
        </p:nvGrpSpPr>
        <p:grpSpPr>
          <a:xfrm>
            <a:off x="4910294" y="2286000"/>
            <a:ext cx="214157" cy="123201"/>
            <a:chOff x="4910294" y="2286000"/>
            <a:chExt cx="214157" cy="123201"/>
          </a:xfrm>
        </p:grpSpPr>
        <p:sp>
          <p:nvSpPr>
            <p:cNvPr id="753" name="SMARTInkShape-4903"/>
            <p:cNvSpPr/>
            <p:nvPr>
              <p:custDataLst>
                <p:tags r:id="rId188"/>
              </p:custDataLst>
            </p:nvPr>
          </p:nvSpPr>
          <p:spPr>
            <a:xfrm>
              <a:off x="4943790" y="2381250"/>
              <a:ext cx="180661" cy="27951"/>
            </a:xfrm>
            <a:custGeom>
              <a:avLst/>
              <a:gdLst/>
              <a:ahLst/>
              <a:cxnLst/>
              <a:rect l="0" t="0" r="0" b="0"/>
              <a:pathLst>
                <a:path w="180661" h="27951">
                  <a:moveTo>
                    <a:pt x="28260" y="0"/>
                  </a:moveTo>
                  <a:lnTo>
                    <a:pt x="28260" y="0"/>
                  </a:lnTo>
                  <a:lnTo>
                    <a:pt x="7537" y="17900"/>
                  </a:lnTo>
                  <a:lnTo>
                    <a:pt x="1745" y="21459"/>
                  </a:lnTo>
                  <a:lnTo>
                    <a:pt x="0" y="23831"/>
                  </a:lnTo>
                  <a:lnTo>
                    <a:pt x="954" y="25412"/>
                  </a:lnTo>
                  <a:lnTo>
                    <a:pt x="3705" y="26466"/>
                  </a:lnTo>
                  <a:lnTo>
                    <a:pt x="22749" y="27950"/>
                  </a:lnTo>
                  <a:lnTo>
                    <a:pt x="64174" y="21906"/>
                  </a:lnTo>
                  <a:lnTo>
                    <a:pt x="104028" y="16792"/>
                  </a:lnTo>
                  <a:lnTo>
                    <a:pt x="180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4904"/>
            <p:cNvSpPr/>
            <p:nvPr>
              <p:custDataLst>
                <p:tags r:id="rId189"/>
              </p:custDataLst>
            </p:nvPr>
          </p:nvSpPr>
          <p:spPr>
            <a:xfrm>
              <a:off x="4910294" y="2286000"/>
              <a:ext cx="157007" cy="17727"/>
            </a:xfrm>
            <a:custGeom>
              <a:avLst/>
              <a:gdLst/>
              <a:ahLst/>
              <a:cxnLst/>
              <a:rect l="0" t="0" r="0" b="0"/>
              <a:pathLst>
                <a:path w="157007" h="17727">
                  <a:moveTo>
                    <a:pt x="14131" y="9525"/>
                  </a:moveTo>
                  <a:lnTo>
                    <a:pt x="14131" y="9525"/>
                  </a:lnTo>
                  <a:lnTo>
                    <a:pt x="9075" y="14581"/>
                  </a:lnTo>
                  <a:lnTo>
                    <a:pt x="3770" y="17064"/>
                  </a:lnTo>
                  <a:lnTo>
                    <a:pt x="874" y="17726"/>
                  </a:lnTo>
                  <a:lnTo>
                    <a:pt x="0" y="17109"/>
                  </a:lnTo>
                  <a:lnTo>
                    <a:pt x="478" y="15639"/>
                  </a:lnTo>
                  <a:lnTo>
                    <a:pt x="1854" y="13601"/>
                  </a:lnTo>
                  <a:lnTo>
                    <a:pt x="11850" y="11337"/>
                  </a:lnTo>
                  <a:lnTo>
                    <a:pt x="52127" y="3218"/>
                  </a:lnTo>
                  <a:lnTo>
                    <a:pt x="91781" y="424"/>
                  </a:lnTo>
                  <a:lnTo>
                    <a:pt x="133147" y="84"/>
                  </a:lnTo>
                  <a:lnTo>
                    <a:pt x="157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3" name="SMARTInkShape-Group1015"/>
          <p:cNvGrpSpPr/>
          <p:nvPr/>
        </p:nvGrpSpPr>
        <p:grpSpPr>
          <a:xfrm>
            <a:off x="5411928" y="2095927"/>
            <a:ext cx="906383" cy="380574"/>
            <a:chOff x="5411928" y="2095927"/>
            <a:chExt cx="906383" cy="380574"/>
          </a:xfrm>
        </p:grpSpPr>
        <p:sp>
          <p:nvSpPr>
            <p:cNvPr id="756" name="SMARTInkShape-4905"/>
            <p:cNvSpPr/>
            <p:nvPr>
              <p:custDataLst>
                <p:tags r:id="rId181"/>
              </p:custDataLst>
            </p:nvPr>
          </p:nvSpPr>
          <p:spPr>
            <a:xfrm>
              <a:off x="6195287" y="2105578"/>
              <a:ext cx="123024" cy="339901"/>
            </a:xfrm>
            <a:custGeom>
              <a:avLst/>
              <a:gdLst/>
              <a:ahLst/>
              <a:cxnLst/>
              <a:rect l="0" t="0" r="0" b="0"/>
              <a:pathLst>
                <a:path w="123024" h="339901">
                  <a:moveTo>
                    <a:pt x="5488" y="37547"/>
                  </a:moveTo>
                  <a:lnTo>
                    <a:pt x="5488" y="37547"/>
                  </a:lnTo>
                  <a:lnTo>
                    <a:pt x="432" y="32490"/>
                  </a:lnTo>
                  <a:lnTo>
                    <a:pt x="0" y="29943"/>
                  </a:lnTo>
                  <a:lnTo>
                    <a:pt x="772" y="27186"/>
                  </a:lnTo>
                  <a:lnTo>
                    <a:pt x="2344" y="24289"/>
                  </a:lnTo>
                  <a:lnTo>
                    <a:pt x="14669" y="15157"/>
                  </a:lnTo>
                  <a:lnTo>
                    <a:pt x="31727" y="5748"/>
                  </a:lnTo>
                  <a:lnTo>
                    <a:pt x="65117" y="692"/>
                  </a:lnTo>
                  <a:lnTo>
                    <a:pt x="87376" y="0"/>
                  </a:lnTo>
                  <a:lnTo>
                    <a:pt x="96063" y="1933"/>
                  </a:lnTo>
                  <a:lnTo>
                    <a:pt x="108538" y="9724"/>
                  </a:lnTo>
                  <a:lnTo>
                    <a:pt x="121510" y="26010"/>
                  </a:lnTo>
                  <a:lnTo>
                    <a:pt x="123023" y="40886"/>
                  </a:lnTo>
                  <a:lnTo>
                    <a:pt x="119156" y="80124"/>
                  </a:lnTo>
                  <a:lnTo>
                    <a:pt x="109511" y="124784"/>
                  </a:lnTo>
                  <a:lnTo>
                    <a:pt x="102470" y="164258"/>
                  </a:lnTo>
                  <a:lnTo>
                    <a:pt x="94534" y="207646"/>
                  </a:lnTo>
                  <a:lnTo>
                    <a:pt x="91870" y="251338"/>
                  </a:lnTo>
                  <a:lnTo>
                    <a:pt x="91270" y="294258"/>
                  </a:lnTo>
                  <a:lnTo>
                    <a:pt x="90181" y="307216"/>
                  </a:lnTo>
                  <a:lnTo>
                    <a:pt x="83617" y="325353"/>
                  </a:lnTo>
                  <a:lnTo>
                    <a:pt x="77959" y="334089"/>
                  </a:lnTo>
                  <a:lnTo>
                    <a:pt x="73911" y="336841"/>
                  </a:lnTo>
                  <a:lnTo>
                    <a:pt x="63768" y="339900"/>
                  </a:lnTo>
                  <a:lnTo>
                    <a:pt x="41100" y="336565"/>
                  </a:lnTo>
                  <a:lnTo>
                    <a:pt x="5488" y="31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4906"/>
            <p:cNvSpPr/>
            <p:nvPr>
              <p:custDataLst>
                <p:tags r:id="rId182"/>
              </p:custDataLst>
            </p:nvPr>
          </p:nvSpPr>
          <p:spPr>
            <a:xfrm>
              <a:off x="6096000" y="24003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1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4907"/>
            <p:cNvSpPr/>
            <p:nvPr>
              <p:custDataLst>
                <p:tags r:id="rId183"/>
              </p:custDataLst>
            </p:nvPr>
          </p:nvSpPr>
          <p:spPr>
            <a:xfrm>
              <a:off x="5907435" y="2233319"/>
              <a:ext cx="169516" cy="176507"/>
            </a:xfrm>
            <a:custGeom>
              <a:avLst/>
              <a:gdLst/>
              <a:ahLst/>
              <a:cxnLst/>
              <a:rect l="0" t="0" r="0" b="0"/>
              <a:pathLst>
                <a:path w="169516" h="176507">
                  <a:moveTo>
                    <a:pt x="169515" y="5056"/>
                  </a:moveTo>
                  <a:lnTo>
                    <a:pt x="169515" y="5056"/>
                  </a:lnTo>
                  <a:lnTo>
                    <a:pt x="164459" y="0"/>
                  </a:lnTo>
                  <a:lnTo>
                    <a:pt x="160853" y="627"/>
                  </a:lnTo>
                  <a:lnTo>
                    <a:pt x="114030" y="34301"/>
                  </a:lnTo>
                  <a:lnTo>
                    <a:pt x="67743" y="70957"/>
                  </a:lnTo>
                  <a:lnTo>
                    <a:pt x="25572" y="103131"/>
                  </a:lnTo>
                  <a:lnTo>
                    <a:pt x="7861" y="129718"/>
                  </a:lnTo>
                  <a:lnTo>
                    <a:pt x="0" y="151938"/>
                  </a:lnTo>
                  <a:lnTo>
                    <a:pt x="7590" y="17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4908"/>
            <p:cNvSpPr/>
            <p:nvPr>
              <p:custDataLst>
                <p:tags r:id="rId184"/>
              </p:custDataLst>
            </p:nvPr>
          </p:nvSpPr>
          <p:spPr>
            <a:xfrm>
              <a:off x="5905500" y="2219325"/>
              <a:ext cx="123826" cy="180976"/>
            </a:xfrm>
            <a:custGeom>
              <a:avLst/>
              <a:gdLst/>
              <a:ahLst/>
              <a:cxnLst/>
              <a:rect l="0" t="0" r="0" b="0"/>
              <a:pathLst>
                <a:path w="123826" h="180976">
                  <a:moveTo>
                    <a:pt x="0" y="0"/>
                  </a:moveTo>
                  <a:lnTo>
                    <a:pt x="0" y="0"/>
                  </a:lnTo>
                  <a:lnTo>
                    <a:pt x="10779" y="8663"/>
                  </a:lnTo>
                  <a:lnTo>
                    <a:pt x="36943" y="24910"/>
                  </a:lnTo>
                  <a:lnTo>
                    <a:pt x="59043" y="50419"/>
                  </a:lnTo>
                  <a:lnTo>
                    <a:pt x="82648" y="90785"/>
                  </a:lnTo>
                  <a:lnTo>
                    <a:pt x="101195" y="132958"/>
                  </a:lnTo>
                  <a:lnTo>
                    <a:pt x="1238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4909"/>
            <p:cNvSpPr/>
            <p:nvPr>
              <p:custDataLst>
                <p:tags r:id="rId185"/>
              </p:custDataLst>
            </p:nvPr>
          </p:nvSpPr>
          <p:spPr>
            <a:xfrm>
              <a:off x="5649973" y="2095927"/>
              <a:ext cx="263729" cy="332913"/>
            </a:xfrm>
            <a:custGeom>
              <a:avLst/>
              <a:gdLst/>
              <a:ahLst/>
              <a:cxnLst/>
              <a:rect l="0" t="0" r="0" b="0"/>
              <a:pathLst>
                <a:path w="263729" h="332913">
                  <a:moveTo>
                    <a:pt x="255527" y="18623"/>
                  </a:moveTo>
                  <a:lnTo>
                    <a:pt x="255527" y="18623"/>
                  </a:lnTo>
                  <a:lnTo>
                    <a:pt x="263728" y="10422"/>
                  </a:lnTo>
                  <a:lnTo>
                    <a:pt x="263111" y="8922"/>
                  </a:lnTo>
                  <a:lnTo>
                    <a:pt x="259603" y="4434"/>
                  </a:lnTo>
                  <a:lnTo>
                    <a:pt x="251694" y="1733"/>
                  </a:lnTo>
                  <a:lnTo>
                    <a:pt x="214201" y="0"/>
                  </a:lnTo>
                  <a:lnTo>
                    <a:pt x="171046" y="716"/>
                  </a:lnTo>
                  <a:lnTo>
                    <a:pt x="144771" y="7202"/>
                  </a:lnTo>
                  <a:lnTo>
                    <a:pt x="110753" y="39574"/>
                  </a:lnTo>
                  <a:lnTo>
                    <a:pt x="100329" y="60109"/>
                  </a:lnTo>
                  <a:lnTo>
                    <a:pt x="93872" y="100979"/>
                  </a:lnTo>
                  <a:lnTo>
                    <a:pt x="80519" y="148524"/>
                  </a:lnTo>
                  <a:lnTo>
                    <a:pt x="69185" y="193821"/>
                  </a:lnTo>
                  <a:lnTo>
                    <a:pt x="60204" y="224719"/>
                  </a:lnTo>
                  <a:lnTo>
                    <a:pt x="38675" y="265591"/>
                  </a:lnTo>
                  <a:lnTo>
                    <a:pt x="9272" y="312212"/>
                  </a:lnTo>
                  <a:lnTo>
                    <a:pt x="0" y="329799"/>
                  </a:lnTo>
                  <a:lnTo>
                    <a:pt x="1566" y="330849"/>
                  </a:lnTo>
                  <a:lnTo>
                    <a:pt x="39605" y="332764"/>
                  </a:lnTo>
                  <a:lnTo>
                    <a:pt x="79682" y="332912"/>
                  </a:lnTo>
                  <a:lnTo>
                    <a:pt x="126224" y="326397"/>
                  </a:lnTo>
                  <a:lnTo>
                    <a:pt x="141227" y="32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4910"/>
            <p:cNvSpPr/>
            <p:nvPr>
              <p:custDataLst>
                <p:tags r:id="rId186"/>
              </p:custDataLst>
            </p:nvPr>
          </p:nvSpPr>
          <p:spPr>
            <a:xfrm>
              <a:off x="5425528" y="2314575"/>
              <a:ext cx="175173" cy="43589"/>
            </a:xfrm>
            <a:custGeom>
              <a:avLst/>
              <a:gdLst/>
              <a:ahLst/>
              <a:cxnLst/>
              <a:rect l="0" t="0" r="0" b="0"/>
              <a:pathLst>
                <a:path w="175173" h="43589">
                  <a:moveTo>
                    <a:pt x="22772" y="38100"/>
                  </a:moveTo>
                  <a:lnTo>
                    <a:pt x="22772" y="38100"/>
                  </a:lnTo>
                  <a:lnTo>
                    <a:pt x="1313" y="38100"/>
                  </a:lnTo>
                  <a:lnTo>
                    <a:pt x="0" y="39158"/>
                  </a:lnTo>
                  <a:lnTo>
                    <a:pt x="182" y="40922"/>
                  </a:lnTo>
                  <a:lnTo>
                    <a:pt x="1361" y="43156"/>
                  </a:lnTo>
                  <a:lnTo>
                    <a:pt x="4266" y="43588"/>
                  </a:lnTo>
                  <a:lnTo>
                    <a:pt x="45798" y="31117"/>
                  </a:lnTo>
                  <a:lnTo>
                    <a:pt x="84041" y="23096"/>
                  </a:lnTo>
                  <a:lnTo>
                    <a:pt x="118537" y="18132"/>
                  </a:lnTo>
                  <a:lnTo>
                    <a:pt x="175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4911"/>
            <p:cNvSpPr/>
            <p:nvPr>
              <p:custDataLst>
                <p:tags r:id="rId187"/>
              </p:custDataLst>
            </p:nvPr>
          </p:nvSpPr>
          <p:spPr>
            <a:xfrm>
              <a:off x="5411928" y="2124583"/>
              <a:ext cx="188773" cy="317213"/>
            </a:xfrm>
            <a:custGeom>
              <a:avLst/>
              <a:gdLst/>
              <a:ahLst/>
              <a:cxnLst/>
              <a:rect l="0" t="0" r="0" b="0"/>
              <a:pathLst>
                <a:path w="188773" h="317213">
                  <a:moveTo>
                    <a:pt x="188772" y="18542"/>
                  </a:moveTo>
                  <a:lnTo>
                    <a:pt x="188772" y="18542"/>
                  </a:lnTo>
                  <a:lnTo>
                    <a:pt x="188772" y="13485"/>
                  </a:lnTo>
                  <a:lnTo>
                    <a:pt x="185950" y="8181"/>
                  </a:lnTo>
                  <a:lnTo>
                    <a:pt x="183716" y="5284"/>
                  </a:lnTo>
                  <a:lnTo>
                    <a:pt x="175589" y="2066"/>
                  </a:lnTo>
                  <a:lnTo>
                    <a:pt x="148068" y="0"/>
                  </a:lnTo>
                  <a:lnTo>
                    <a:pt x="107420" y="9920"/>
                  </a:lnTo>
                  <a:lnTo>
                    <a:pt x="81413" y="18810"/>
                  </a:lnTo>
                  <a:lnTo>
                    <a:pt x="70148" y="27128"/>
                  </a:lnTo>
                  <a:lnTo>
                    <a:pt x="52965" y="49661"/>
                  </a:lnTo>
                  <a:lnTo>
                    <a:pt x="41759" y="75387"/>
                  </a:lnTo>
                  <a:lnTo>
                    <a:pt x="32025" y="115215"/>
                  </a:lnTo>
                  <a:lnTo>
                    <a:pt x="24706" y="156888"/>
                  </a:lnTo>
                  <a:lnTo>
                    <a:pt x="18781" y="203679"/>
                  </a:lnTo>
                  <a:lnTo>
                    <a:pt x="14692" y="248422"/>
                  </a:lnTo>
                  <a:lnTo>
                    <a:pt x="2159" y="292819"/>
                  </a:lnTo>
                  <a:lnTo>
                    <a:pt x="0" y="303779"/>
                  </a:lnTo>
                  <a:lnTo>
                    <a:pt x="1541" y="308183"/>
                  </a:lnTo>
                  <a:lnTo>
                    <a:pt x="8897" y="315900"/>
                  </a:lnTo>
                  <a:lnTo>
                    <a:pt x="24866" y="317212"/>
                  </a:lnTo>
                  <a:lnTo>
                    <a:pt x="46075" y="313209"/>
                  </a:lnTo>
                  <a:lnTo>
                    <a:pt x="91362" y="296215"/>
                  </a:lnTo>
                  <a:lnTo>
                    <a:pt x="137687" y="280141"/>
                  </a:lnTo>
                  <a:lnTo>
                    <a:pt x="150672" y="27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SMARTInkShape-Group1016"/>
          <p:cNvGrpSpPr/>
          <p:nvPr/>
        </p:nvGrpSpPr>
        <p:grpSpPr>
          <a:xfrm>
            <a:off x="6549468" y="2247900"/>
            <a:ext cx="203758" cy="132334"/>
            <a:chOff x="6549468" y="2247900"/>
            <a:chExt cx="203758" cy="132334"/>
          </a:xfrm>
        </p:grpSpPr>
        <p:sp>
          <p:nvSpPr>
            <p:cNvPr id="764" name="SMARTInkShape-4912"/>
            <p:cNvSpPr/>
            <p:nvPr>
              <p:custDataLst>
                <p:tags r:id="rId179"/>
              </p:custDataLst>
            </p:nvPr>
          </p:nvSpPr>
          <p:spPr>
            <a:xfrm>
              <a:off x="6556633" y="2343150"/>
              <a:ext cx="196593" cy="37084"/>
            </a:xfrm>
            <a:custGeom>
              <a:avLst/>
              <a:gdLst/>
              <a:ahLst/>
              <a:cxnLst/>
              <a:rect l="0" t="0" r="0" b="0"/>
              <a:pathLst>
                <a:path w="196593" h="37084">
                  <a:moveTo>
                    <a:pt x="34667" y="0"/>
                  </a:moveTo>
                  <a:lnTo>
                    <a:pt x="34667" y="0"/>
                  </a:lnTo>
                  <a:lnTo>
                    <a:pt x="0" y="34667"/>
                  </a:lnTo>
                  <a:lnTo>
                    <a:pt x="972" y="35812"/>
                  </a:lnTo>
                  <a:lnTo>
                    <a:pt x="7697" y="37083"/>
                  </a:lnTo>
                  <a:lnTo>
                    <a:pt x="49638" y="29810"/>
                  </a:lnTo>
                  <a:lnTo>
                    <a:pt x="86543" y="21214"/>
                  </a:lnTo>
                  <a:lnTo>
                    <a:pt x="132941" y="12400"/>
                  </a:lnTo>
                  <a:lnTo>
                    <a:pt x="196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4913"/>
            <p:cNvSpPr/>
            <p:nvPr>
              <p:custDataLst>
                <p:tags r:id="rId180"/>
              </p:custDataLst>
            </p:nvPr>
          </p:nvSpPr>
          <p:spPr>
            <a:xfrm>
              <a:off x="6549468" y="2247900"/>
              <a:ext cx="165658" cy="38101"/>
            </a:xfrm>
            <a:custGeom>
              <a:avLst/>
              <a:gdLst/>
              <a:ahLst/>
              <a:cxnLst/>
              <a:rect l="0" t="0" r="0" b="0"/>
              <a:pathLst>
                <a:path w="165658" h="38101">
                  <a:moveTo>
                    <a:pt x="13257" y="38100"/>
                  </a:moveTo>
                  <a:lnTo>
                    <a:pt x="13257" y="38100"/>
                  </a:lnTo>
                  <a:lnTo>
                    <a:pt x="0" y="38100"/>
                  </a:lnTo>
                  <a:lnTo>
                    <a:pt x="31343" y="33044"/>
                  </a:lnTo>
                  <a:lnTo>
                    <a:pt x="70217" y="21854"/>
                  </a:lnTo>
                  <a:lnTo>
                    <a:pt x="111292" y="9452"/>
                  </a:lnTo>
                  <a:lnTo>
                    <a:pt x="165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7" name="SMARTInkShape-4914"/>
          <p:cNvSpPr/>
          <p:nvPr>
            <p:custDataLst>
              <p:tags r:id="rId3"/>
            </p:custDataLst>
          </p:nvPr>
        </p:nvSpPr>
        <p:spPr>
          <a:xfrm>
            <a:off x="7002200" y="2171854"/>
            <a:ext cx="255851" cy="361797"/>
          </a:xfrm>
          <a:custGeom>
            <a:avLst/>
            <a:gdLst/>
            <a:ahLst/>
            <a:cxnLst/>
            <a:rect l="0" t="0" r="0" b="0"/>
            <a:pathLst>
              <a:path w="255851" h="361797">
                <a:moveTo>
                  <a:pt x="8200" y="361796"/>
                </a:moveTo>
                <a:lnTo>
                  <a:pt x="8200" y="361796"/>
                </a:lnTo>
                <a:lnTo>
                  <a:pt x="0" y="361796"/>
                </a:lnTo>
                <a:lnTo>
                  <a:pt x="21100" y="321092"/>
                </a:lnTo>
                <a:lnTo>
                  <a:pt x="48169" y="276430"/>
                </a:lnTo>
                <a:lnTo>
                  <a:pt x="61917" y="232594"/>
                </a:lnTo>
                <a:lnTo>
                  <a:pt x="74825" y="185521"/>
                </a:lnTo>
                <a:lnTo>
                  <a:pt x="81563" y="141291"/>
                </a:lnTo>
                <a:lnTo>
                  <a:pt x="86382" y="100317"/>
                </a:lnTo>
                <a:lnTo>
                  <a:pt x="92932" y="53646"/>
                </a:lnTo>
                <a:lnTo>
                  <a:pt x="92572" y="22254"/>
                </a:lnTo>
                <a:lnTo>
                  <a:pt x="88738" y="5925"/>
                </a:lnTo>
                <a:lnTo>
                  <a:pt x="86233" y="1782"/>
                </a:lnTo>
                <a:lnTo>
                  <a:pt x="83506" y="78"/>
                </a:lnTo>
                <a:lnTo>
                  <a:pt x="80629" y="0"/>
                </a:lnTo>
                <a:lnTo>
                  <a:pt x="74611" y="11204"/>
                </a:lnTo>
                <a:lnTo>
                  <a:pt x="69466" y="31352"/>
                </a:lnTo>
                <a:lnTo>
                  <a:pt x="66569" y="72446"/>
                </a:lnTo>
                <a:lnTo>
                  <a:pt x="65712" y="114961"/>
                </a:lnTo>
                <a:lnTo>
                  <a:pt x="65422" y="158365"/>
                </a:lnTo>
                <a:lnTo>
                  <a:pt x="68194" y="196039"/>
                </a:lnTo>
                <a:lnTo>
                  <a:pt x="78612" y="232158"/>
                </a:lnTo>
                <a:lnTo>
                  <a:pt x="87742" y="248008"/>
                </a:lnTo>
                <a:lnTo>
                  <a:pt x="92978" y="251012"/>
                </a:lnTo>
                <a:lnTo>
                  <a:pt x="107263" y="254351"/>
                </a:lnTo>
                <a:lnTo>
                  <a:pt x="114458" y="252065"/>
                </a:lnTo>
                <a:lnTo>
                  <a:pt x="160647" y="209183"/>
                </a:lnTo>
                <a:lnTo>
                  <a:pt x="181899" y="184874"/>
                </a:lnTo>
                <a:lnTo>
                  <a:pt x="200542" y="145568"/>
                </a:lnTo>
                <a:lnTo>
                  <a:pt x="213239" y="103583"/>
                </a:lnTo>
                <a:lnTo>
                  <a:pt x="230274" y="56650"/>
                </a:lnTo>
                <a:lnTo>
                  <a:pt x="235940" y="28153"/>
                </a:lnTo>
                <a:lnTo>
                  <a:pt x="236227" y="28243"/>
                </a:lnTo>
                <a:lnTo>
                  <a:pt x="228125" y="65117"/>
                </a:lnTo>
                <a:lnTo>
                  <a:pt x="227387" y="108695"/>
                </a:lnTo>
                <a:lnTo>
                  <a:pt x="233843" y="151130"/>
                </a:lnTo>
                <a:lnTo>
                  <a:pt x="239038" y="191811"/>
                </a:lnTo>
                <a:lnTo>
                  <a:pt x="255850" y="2284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0" name="SMARTInkShape-Group1018"/>
          <p:cNvGrpSpPr/>
          <p:nvPr/>
        </p:nvGrpSpPr>
        <p:grpSpPr>
          <a:xfrm>
            <a:off x="7610475" y="2257425"/>
            <a:ext cx="171451" cy="93142"/>
            <a:chOff x="7610475" y="2257425"/>
            <a:chExt cx="171451" cy="93142"/>
          </a:xfrm>
        </p:grpSpPr>
        <p:sp>
          <p:nvSpPr>
            <p:cNvPr id="768" name="SMARTInkShape-4915"/>
            <p:cNvSpPr/>
            <p:nvPr>
              <p:custDataLst>
                <p:tags r:id="rId177"/>
              </p:custDataLst>
            </p:nvPr>
          </p:nvSpPr>
          <p:spPr>
            <a:xfrm>
              <a:off x="7621325" y="2324100"/>
              <a:ext cx="160601" cy="26467"/>
            </a:xfrm>
            <a:custGeom>
              <a:avLst/>
              <a:gdLst/>
              <a:ahLst/>
              <a:cxnLst/>
              <a:rect l="0" t="0" r="0" b="0"/>
              <a:pathLst>
                <a:path w="160601" h="26467">
                  <a:moveTo>
                    <a:pt x="8200" y="0"/>
                  </a:moveTo>
                  <a:lnTo>
                    <a:pt x="8200" y="0"/>
                  </a:lnTo>
                  <a:lnTo>
                    <a:pt x="662" y="17900"/>
                  </a:lnTo>
                  <a:lnTo>
                    <a:pt x="0" y="21459"/>
                  </a:lnTo>
                  <a:lnTo>
                    <a:pt x="2733" y="23831"/>
                  </a:lnTo>
                  <a:lnTo>
                    <a:pt x="14238" y="26466"/>
                  </a:lnTo>
                  <a:lnTo>
                    <a:pt x="61643" y="20554"/>
                  </a:lnTo>
                  <a:lnTo>
                    <a:pt x="99059" y="13263"/>
                  </a:lnTo>
                  <a:lnTo>
                    <a:pt x="160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4916"/>
            <p:cNvSpPr/>
            <p:nvPr>
              <p:custDataLst>
                <p:tags r:id="rId178"/>
              </p:custDataLst>
            </p:nvPr>
          </p:nvSpPr>
          <p:spPr>
            <a:xfrm>
              <a:off x="7610475" y="2257425"/>
              <a:ext cx="123826" cy="9410"/>
            </a:xfrm>
            <a:custGeom>
              <a:avLst/>
              <a:gdLst/>
              <a:ahLst/>
              <a:cxnLst/>
              <a:rect l="0" t="0" r="0" b="0"/>
              <a:pathLst>
                <a:path w="123826" h="94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4715" y="9409"/>
                  </a:lnTo>
                  <a:lnTo>
                    <a:pt x="78903" y="197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1" name="SMARTInkShape-4917"/>
          <p:cNvSpPr/>
          <p:nvPr>
            <p:custDataLst>
              <p:tags r:id="rId4"/>
            </p:custDataLst>
          </p:nvPr>
        </p:nvSpPr>
        <p:spPr>
          <a:xfrm>
            <a:off x="8105775" y="2166069"/>
            <a:ext cx="180213" cy="413699"/>
          </a:xfrm>
          <a:custGeom>
            <a:avLst/>
            <a:gdLst/>
            <a:ahLst/>
            <a:cxnLst/>
            <a:rect l="0" t="0" r="0" b="0"/>
            <a:pathLst>
              <a:path w="180213" h="413699">
                <a:moveTo>
                  <a:pt x="57150" y="91356"/>
                </a:moveTo>
                <a:lnTo>
                  <a:pt x="57150" y="91356"/>
                </a:lnTo>
                <a:lnTo>
                  <a:pt x="57150" y="96412"/>
                </a:lnTo>
                <a:lnTo>
                  <a:pt x="65350" y="127004"/>
                </a:lnTo>
                <a:lnTo>
                  <a:pt x="67471" y="173579"/>
                </a:lnTo>
                <a:lnTo>
                  <a:pt x="73144" y="210851"/>
                </a:lnTo>
                <a:lnTo>
                  <a:pt x="75596" y="258070"/>
                </a:lnTo>
                <a:lnTo>
                  <a:pt x="76021" y="299502"/>
                </a:lnTo>
                <a:lnTo>
                  <a:pt x="76165" y="341316"/>
                </a:lnTo>
                <a:lnTo>
                  <a:pt x="75134" y="384108"/>
                </a:lnTo>
                <a:lnTo>
                  <a:pt x="68659" y="412944"/>
                </a:lnTo>
                <a:lnTo>
                  <a:pt x="67998" y="413698"/>
                </a:lnTo>
                <a:lnTo>
                  <a:pt x="64026" y="370740"/>
                </a:lnTo>
                <a:lnTo>
                  <a:pt x="59188" y="327595"/>
                </a:lnTo>
                <a:lnTo>
                  <a:pt x="57754" y="284119"/>
                </a:lnTo>
                <a:lnTo>
                  <a:pt x="57329" y="238782"/>
                </a:lnTo>
                <a:lnTo>
                  <a:pt x="57229" y="203445"/>
                </a:lnTo>
                <a:lnTo>
                  <a:pt x="57185" y="166574"/>
                </a:lnTo>
                <a:lnTo>
                  <a:pt x="58216" y="120521"/>
                </a:lnTo>
                <a:lnTo>
                  <a:pt x="65352" y="77440"/>
                </a:lnTo>
                <a:lnTo>
                  <a:pt x="76862" y="36450"/>
                </a:lnTo>
                <a:lnTo>
                  <a:pt x="89031" y="9249"/>
                </a:lnTo>
                <a:lnTo>
                  <a:pt x="94279" y="4868"/>
                </a:lnTo>
                <a:lnTo>
                  <a:pt x="108577" y="0"/>
                </a:lnTo>
                <a:lnTo>
                  <a:pt x="125515" y="3481"/>
                </a:lnTo>
                <a:lnTo>
                  <a:pt x="142568" y="13142"/>
                </a:lnTo>
                <a:lnTo>
                  <a:pt x="163009" y="36431"/>
                </a:lnTo>
                <a:lnTo>
                  <a:pt x="175182" y="62382"/>
                </a:lnTo>
                <a:lnTo>
                  <a:pt x="180212" y="107348"/>
                </a:lnTo>
                <a:lnTo>
                  <a:pt x="170635" y="143132"/>
                </a:lnTo>
                <a:lnTo>
                  <a:pt x="157330" y="162345"/>
                </a:lnTo>
                <a:lnTo>
                  <a:pt x="119449" y="202376"/>
                </a:lnTo>
                <a:lnTo>
                  <a:pt x="94974" y="212652"/>
                </a:lnTo>
                <a:lnTo>
                  <a:pt x="60310" y="220169"/>
                </a:lnTo>
                <a:lnTo>
                  <a:pt x="26064" y="210991"/>
                </a:lnTo>
                <a:lnTo>
                  <a:pt x="0" y="1866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5" name="SMARTInkShape-Group1020"/>
          <p:cNvGrpSpPr/>
          <p:nvPr/>
        </p:nvGrpSpPr>
        <p:grpSpPr>
          <a:xfrm>
            <a:off x="4312966" y="2943617"/>
            <a:ext cx="391229" cy="285359"/>
            <a:chOff x="4312966" y="2943617"/>
            <a:chExt cx="391229" cy="285359"/>
          </a:xfrm>
        </p:grpSpPr>
        <p:sp>
          <p:nvSpPr>
            <p:cNvPr id="772" name="SMARTInkShape-4918"/>
            <p:cNvSpPr/>
            <p:nvPr>
              <p:custDataLst>
                <p:tags r:id="rId174"/>
              </p:custDataLst>
            </p:nvPr>
          </p:nvSpPr>
          <p:spPr>
            <a:xfrm>
              <a:off x="4531461" y="2943617"/>
              <a:ext cx="172734" cy="285359"/>
            </a:xfrm>
            <a:custGeom>
              <a:avLst/>
              <a:gdLst/>
              <a:ahLst/>
              <a:cxnLst/>
              <a:rect l="0" t="0" r="0" b="0"/>
              <a:pathLst>
                <a:path w="172734" h="285359">
                  <a:moveTo>
                    <a:pt x="50064" y="9133"/>
                  </a:moveTo>
                  <a:lnTo>
                    <a:pt x="50064" y="9133"/>
                  </a:lnTo>
                  <a:lnTo>
                    <a:pt x="40343" y="8075"/>
                  </a:lnTo>
                  <a:lnTo>
                    <a:pt x="0" y="0"/>
                  </a:lnTo>
                  <a:lnTo>
                    <a:pt x="813" y="928"/>
                  </a:lnTo>
                  <a:lnTo>
                    <a:pt x="17126" y="6231"/>
                  </a:lnTo>
                  <a:lnTo>
                    <a:pt x="53906" y="14204"/>
                  </a:lnTo>
                  <a:lnTo>
                    <a:pt x="99920" y="35005"/>
                  </a:lnTo>
                  <a:lnTo>
                    <a:pt x="147431" y="63232"/>
                  </a:lnTo>
                  <a:lnTo>
                    <a:pt x="160719" y="74099"/>
                  </a:lnTo>
                  <a:lnTo>
                    <a:pt x="168035" y="91629"/>
                  </a:lnTo>
                  <a:lnTo>
                    <a:pt x="172733" y="127264"/>
                  </a:lnTo>
                  <a:lnTo>
                    <a:pt x="167731" y="144186"/>
                  </a:lnTo>
                  <a:lnTo>
                    <a:pt x="152329" y="185976"/>
                  </a:lnTo>
                  <a:lnTo>
                    <a:pt x="142336" y="207346"/>
                  </a:lnTo>
                  <a:lnTo>
                    <a:pt x="111283" y="250513"/>
                  </a:lnTo>
                  <a:lnTo>
                    <a:pt x="104436" y="263168"/>
                  </a:lnTo>
                  <a:lnTo>
                    <a:pt x="69114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4919"/>
            <p:cNvSpPr/>
            <p:nvPr>
              <p:custDataLst>
                <p:tags r:id="rId175"/>
              </p:custDataLst>
            </p:nvPr>
          </p:nvSpPr>
          <p:spPr>
            <a:xfrm>
              <a:off x="4312966" y="3048000"/>
              <a:ext cx="325710" cy="122764"/>
            </a:xfrm>
            <a:custGeom>
              <a:avLst/>
              <a:gdLst/>
              <a:ahLst/>
              <a:cxnLst/>
              <a:rect l="0" t="0" r="0" b="0"/>
              <a:pathLst>
                <a:path w="325710" h="122764">
                  <a:moveTo>
                    <a:pt x="87584" y="66675"/>
                  </a:moveTo>
                  <a:lnTo>
                    <a:pt x="87584" y="66675"/>
                  </a:lnTo>
                  <a:lnTo>
                    <a:pt x="44332" y="83980"/>
                  </a:lnTo>
                  <a:lnTo>
                    <a:pt x="15266" y="99789"/>
                  </a:lnTo>
                  <a:lnTo>
                    <a:pt x="3231" y="111731"/>
                  </a:lnTo>
                  <a:lnTo>
                    <a:pt x="657" y="115763"/>
                  </a:lnTo>
                  <a:lnTo>
                    <a:pt x="0" y="118450"/>
                  </a:lnTo>
                  <a:lnTo>
                    <a:pt x="620" y="120242"/>
                  </a:lnTo>
                  <a:lnTo>
                    <a:pt x="21718" y="122763"/>
                  </a:lnTo>
                  <a:lnTo>
                    <a:pt x="55798" y="114953"/>
                  </a:lnTo>
                  <a:lnTo>
                    <a:pt x="101802" y="99912"/>
                  </a:lnTo>
                  <a:lnTo>
                    <a:pt x="137295" y="88150"/>
                  </a:lnTo>
                  <a:lnTo>
                    <a:pt x="177808" y="74684"/>
                  </a:lnTo>
                  <a:lnTo>
                    <a:pt x="219941" y="60653"/>
                  </a:lnTo>
                  <a:lnTo>
                    <a:pt x="258838" y="47690"/>
                  </a:lnTo>
                  <a:lnTo>
                    <a:pt x="276938" y="40246"/>
                  </a:lnTo>
                  <a:lnTo>
                    <a:pt x="325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4920"/>
            <p:cNvSpPr/>
            <p:nvPr>
              <p:custDataLst>
                <p:tags r:id="rId176"/>
              </p:custDataLst>
            </p:nvPr>
          </p:nvSpPr>
          <p:spPr>
            <a:xfrm>
              <a:off x="4316149" y="3019425"/>
              <a:ext cx="274902" cy="17654"/>
            </a:xfrm>
            <a:custGeom>
              <a:avLst/>
              <a:gdLst/>
              <a:ahLst/>
              <a:cxnLst/>
              <a:rect l="0" t="0" r="0" b="0"/>
              <a:pathLst>
                <a:path w="274902" h="17654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2087" y="16476"/>
                  </a:lnTo>
                  <a:lnTo>
                    <a:pt x="4125" y="17334"/>
                  </a:lnTo>
                  <a:lnTo>
                    <a:pt x="44359" y="17653"/>
                  </a:lnTo>
                  <a:lnTo>
                    <a:pt x="83708" y="12404"/>
                  </a:lnTo>
                  <a:lnTo>
                    <a:pt x="116901" y="10805"/>
                  </a:lnTo>
                  <a:lnTo>
                    <a:pt x="149999" y="7271"/>
                  </a:lnTo>
                  <a:lnTo>
                    <a:pt x="189915" y="2154"/>
                  </a:lnTo>
                  <a:lnTo>
                    <a:pt x="232479" y="426"/>
                  </a:lnTo>
                  <a:lnTo>
                    <a:pt x="27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SMARTInkShape-Group1021"/>
          <p:cNvGrpSpPr/>
          <p:nvPr/>
        </p:nvGrpSpPr>
        <p:grpSpPr>
          <a:xfrm>
            <a:off x="5019675" y="2843735"/>
            <a:ext cx="161926" cy="502813"/>
            <a:chOff x="5019675" y="2843735"/>
            <a:chExt cx="161926" cy="502813"/>
          </a:xfrm>
        </p:grpSpPr>
        <p:sp>
          <p:nvSpPr>
            <p:cNvPr id="776" name="SMARTInkShape-4921"/>
            <p:cNvSpPr/>
            <p:nvPr>
              <p:custDataLst>
                <p:tags r:id="rId172"/>
              </p:custDataLst>
            </p:nvPr>
          </p:nvSpPr>
          <p:spPr>
            <a:xfrm>
              <a:off x="5048298" y="2843735"/>
              <a:ext cx="133303" cy="118541"/>
            </a:xfrm>
            <a:custGeom>
              <a:avLst/>
              <a:gdLst/>
              <a:ahLst/>
              <a:cxnLst/>
              <a:rect l="0" t="0" r="0" b="0"/>
              <a:pathLst>
                <a:path w="133303" h="118541">
                  <a:moveTo>
                    <a:pt x="28527" y="51865"/>
                  </a:moveTo>
                  <a:lnTo>
                    <a:pt x="28527" y="51865"/>
                  </a:lnTo>
                  <a:lnTo>
                    <a:pt x="23471" y="46809"/>
                  </a:lnTo>
                  <a:lnTo>
                    <a:pt x="20923" y="46377"/>
                  </a:lnTo>
                  <a:lnTo>
                    <a:pt x="18166" y="47148"/>
                  </a:lnTo>
                  <a:lnTo>
                    <a:pt x="15270" y="48720"/>
                  </a:lnTo>
                  <a:lnTo>
                    <a:pt x="6137" y="61046"/>
                  </a:lnTo>
                  <a:lnTo>
                    <a:pt x="1784" y="78104"/>
                  </a:lnTo>
                  <a:lnTo>
                    <a:pt x="112" y="97125"/>
                  </a:lnTo>
                  <a:lnTo>
                    <a:pt x="0" y="88676"/>
                  </a:lnTo>
                  <a:lnTo>
                    <a:pt x="17858" y="45724"/>
                  </a:lnTo>
                  <a:lnTo>
                    <a:pt x="35784" y="6607"/>
                  </a:lnTo>
                  <a:lnTo>
                    <a:pt x="46217" y="0"/>
                  </a:lnTo>
                  <a:lnTo>
                    <a:pt x="50904" y="355"/>
                  </a:lnTo>
                  <a:lnTo>
                    <a:pt x="55087" y="2708"/>
                  </a:lnTo>
                  <a:lnTo>
                    <a:pt x="79258" y="28576"/>
                  </a:lnTo>
                  <a:lnTo>
                    <a:pt x="104537" y="75196"/>
                  </a:lnTo>
                  <a:lnTo>
                    <a:pt x="112051" y="90809"/>
                  </a:lnTo>
                  <a:lnTo>
                    <a:pt x="133302" y="118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4922"/>
            <p:cNvSpPr/>
            <p:nvPr>
              <p:custDataLst>
                <p:tags r:id="rId173"/>
              </p:custDataLst>
            </p:nvPr>
          </p:nvSpPr>
          <p:spPr>
            <a:xfrm>
              <a:off x="5019675" y="3021869"/>
              <a:ext cx="122183" cy="324679"/>
            </a:xfrm>
            <a:custGeom>
              <a:avLst/>
              <a:gdLst/>
              <a:ahLst/>
              <a:cxnLst/>
              <a:rect l="0" t="0" r="0" b="0"/>
              <a:pathLst>
                <a:path w="122183" h="324679">
                  <a:moveTo>
                    <a:pt x="19050" y="83281"/>
                  </a:moveTo>
                  <a:lnTo>
                    <a:pt x="19050" y="83281"/>
                  </a:lnTo>
                  <a:lnTo>
                    <a:pt x="24106" y="88337"/>
                  </a:lnTo>
                  <a:lnTo>
                    <a:pt x="26589" y="96464"/>
                  </a:lnTo>
                  <a:lnTo>
                    <a:pt x="28313" y="138130"/>
                  </a:lnTo>
                  <a:lnTo>
                    <a:pt x="31345" y="176391"/>
                  </a:lnTo>
                  <a:lnTo>
                    <a:pt x="34039" y="202980"/>
                  </a:lnTo>
                  <a:lnTo>
                    <a:pt x="29968" y="248899"/>
                  </a:lnTo>
                  <a:lnTo>
                    <a:pt x="28850" y="289092"/>
                  </a:lnTo>
                  <a:lnTo>
                    <a:pt x="27572" y="314984"/>
                  </a:lnTo>
                  <a:lnTo>
                    <a:pt x="23543" y="323138"/>
                  </a:lnTo>
                  <a:lnTo>
                    <a:pt x="20986" y="324678"/>
                  </a:lnTo>
                  <a:lnTo>
                    <a:pt x="18224" y="324645"/>
                  </a:lnTo>
                  <a:lnTo>
                    <a:pt x="15325" y="323566"/>
                  </a:lnTo>
                  <a:lnTo>
                    <a:pt x="9281" y="313899"/>
                  </a:lnTo>
                  <a:lnTo>
                    <a:pt x="4125" y="296903"/>
                  </a:lnTo>
                  <a:lnTo>
                    <a:pt x="1222" y="259700"/>
                  </a:lnTo>
                  <a:lnTo>
                    <a:pt x="241" y="214790"/>
                  </a:lnTo>
                  <a:lnTo>
                    <a:pt x="5105" y="170524"/>
                  </a:lnTo>
                  <a:lnTo>
                    <a:pt x="9710" y="124660"/>
                  </a:lnTo>
                  <a:lnTo>
                    <a:pt x="22536" y="78284"/>
                  </a:lnTo>
                  <a:lnTo>
                    <a:pt x="40082" y="39020"/>
                  </a:lnTo>
                  <a:lnTo>
                    <a:pt x="68422" y="5804"/>
                  </a:lnTo>
                  <a:lnTo>
                    <a:pt x="78387" y="1222"/>
                  </a:lnTo>
                  <a:lnTo>
                    <a:pt x="84008" y="0"/>
                  </a:lnTo>
                  <a:lnTo>
                    <a:pt x="89872" y="1302"/>
                  </a:lnTo>
                  <a:lnTo>
                    <a:pt x="102032" y="8393"/>
                  </a:lnTo>
                  <a:lnTo>
                    <a:pt x="108848" y="15778"/>
                  </a:lnTo>
                  <a:lnTo>
                    <a:pt x="118280" y="39256"/>
                  </a:lnTo>
                  <a:lnTo>
                    <a:pt x="122182" y="75410"/>
                  </a:lnTo>
                  <a:lnTo>
                    <a:pt x="117451" y="98833"/>
                  </a:lnTo>
                  <a:lnTo>
                    <a:pt x="102222" y="129627"/>
                  </a:lnTo>
                  <a:lnTo>
                    <a:pt x="87203" y="147343"/>
                  </a:lnTo>
                  <a:lnTo>
                    <a:pt x="64292" y="160941"/>
                  </a:lnTo>
                  <a:lnTo>
                    <a:pt x="47506" y="166616"/>
                  </a:lnTo>
                  <a:lnTo>
                    <a:pt x="42254" y="165296"/>
                  </a:lnTo>
                  <a:lnTo>
                    <a:pt x="30774" y="158185"/>
                  </a:lnTo>
                  <a:lnTo>
                    <a:pt x="17468" y="142281"/>
                  </a:lnTo>
                  <a:lnTo>
                    <a:pt x="0" y="102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2" name="SMARTInkShape-Group1022"/>
          <p:cNvGrpSpPr/>
          <p:nvPr/>
        </p:nvGrpSpPr>
        <p:grpSpPr>
          <a:xfrm>
            <a:off x="5604737" y="2971800"/>
            <a:ext cx="185364" cy="179113"/>
            <a:chOff x="5604737" y="2971800"/>
            <a:chExt cx="185364" cy="179113"/>
          </a:xfrm>
        </p:grpSpPr>
        <p:sp>
          <p:nvSpPr>
            <p:cNvPr id="779" name="SMARTInkShape-4923"/>
            <p:cNvSpPr/>
            <p:nvPr>
              <p:custDataLst>
                <p:tags r:id="rId169"/>
              </p:custDataLst>
            </p:nvPr>
          </p:nvSpPr>
          <p:spPr>
            <a:xfrm>
              <a:off x="5604737" y="2971800"/>
              <a:ext cx="24539" cy="9526"/>
            </a:xfrm>
            <a:custGeom>
              <a:avLst/>
              <a:gdLst/>
              <a:ahLst/>
              <a:cxnLst/>
              <a:rect l="0" t="0" r="0" b="0"/>
              <a:pathLst>
                <a:path w="24539" h="9526">
                  <a:moveTo>
                    <a:pt x="5488" y="9525"/>
                  </a:moveTo>
                  <a:lnTo>
                    <a:pt x="5488" y="9525"/>
                  </a:lnTo>
                  <a:lnTo>
                    <a:pt x="5488" y="4469"/>
                  </a:lnTo>
                  <a:lnTo>
                    <a:pt x="4430" y="2979"/>
                  </a:lnTo>
                  <a:lnTo>
                    <a:pt x="2666" y="1986"/>
                  </a:lnTo>
                  <a:lnTo>
                    <a:pt x="432" y="1324"/>
                  </a:lnTo>
                  <a:lnTo>
                    <a:pt x="0" y="883"/>
                  </a:lnTo>
                  <a:lnTo>
                    <a:pt x="772" y="589"/>
                  </a:lnTo>
                  <a:lnTo>
                    <a:pt x="24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4924"/>
            <p:cNvSpPr/>
            <p:nvPr>
              <p:custDataLst>
                <p:tags r:id="rId170"/>
              </p:custDataLst>
            </p:nvPr>
          </p:nvSpPr>
          <p:spPr>
            <a:xfrm>
              <a:off x="5716120" y="3000375"/>
              <a:ext cx="73981" cy="150538"/>
            </a:xfrm>
            <a:custGeom>
              <a:avLst/>
              <a:gdLst/>
              <a:ahLst/>
              <a:cxnLst/>
              <a:rect l="0" t="0" r="0" b="0"/>
              <a:pathLst>
                <a:path w="73981" h="150538">
                  <a:moveTo>
                    <a:pt x="65555" y="0"/>
                  </a:moveTo>
                  <a:lnTo>
                    <a:pt x="65555" y="0"/>
                  </a:lnTo>
                  <a:lnTo>
                    <a:pt x="24421" y="1058"/>
                  </a:lnTo>
                  <a:lnTo>
                    <a:pt x="11642" y="5056"/>
                  </a:lnTo>
                  <a:lnTo>
                    <a:pt x="7388" y="7604"/>
                  </a:lnTo>
                  <a:lnTo>
                    <a:pt x="2661" y="13257"/>
                  </a:lnTo>
                  <a:lnTo>
                    <a:pt x="0" y="22390"/>
                  </a:lnTo>
                  <a:lnTo>
                    <a:pt x="4269" y="36856"/>
                  </a:lnTo>
                  <a:lnTo>
                    <a:pt x="12236" y="54547"/>
                  </a:lnTo>
                  <a:lnTo>
                    <a:pt x="21044" y="64107"/>
                  </a:lnTo>
                  <a:lnTo>
                    <a:pt x="32013" y="74000"/>
                  </a:lnTo>
                  <a:lnTo>
                    <a:pt x="71371" y="119790"/>
                  </a:lnTo>
                  <a:lnTo>
                    <a:pt x="73432" y="124854"/>
                  </a:lnTo>
                  <a:lnTo>
                    <a:pt x="73980" y="127686"/>
                  </a:lnTo>
                  <a:lnTo>
                    <a:pt x="73289" y="130632"/>
                  </a:lnTo>
                  <a:lnTo>
                    <a:pt x="69696" y="136728"/>
                  </a:lnTo>
                  <a:lnTo>
                    <a:pt x="56670" y="146110"/>
                  </a:lnTo>
                  <a:lnTo>
                    <a:pt x="39403" y="150537"/>
                  </a:lnTo>
                  <a:lnTo>
                    <a:pt x="1793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4925"/>
            <p:cNvSpPr/>
            <p:nvPr>
              <p:custDataLst>
                <p:tags r:id="rId171"/>
              </p:custDataLst>
            </p:nvPr>
          </p:nvSpPr>
          <p:spPr>
            <a:xfrm>
              <a:off x="5638800" y="3071087"/>
              <a:ext cx="19051" cy="72164"/>
            </a:xfrm>
            <a:custGeom>
              <a:avLst/>
              <a:gdLst/>
              <a:ahLst/>
              <a:cxnLst/>
              <a:rect l="0" t="0" r="0" b="0"/>
              <a:pathLst>
                <a:path w="19051" h="721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13257" y="9613"/>
                  </a:lnTo>
                  <a:lnTo>
                    <a:pt x="16475" y="18257"/>
                  </a:lnTo>
                  <a:lnTo>
                    <a:pt x="19050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SMARTInkShape-Group1023"/>
          <p:cNvGrpSpPr/>
          <p:nvPr/>
        </p:nvGrpSpPr>
        <p:grpSpPr>
          <a:xfrm>
            <a:off x="6155176" y="2878079"/>
            <a:ext cx="1079138" cy="300316"/>
            <a:chOff x="6155176" y="2878079"/>
            <a:chExt cx="1079138" cy="300316"/>
          </a:xfrm>
        </p:grpSpPr>
        <p:sp>
          <p:nvSpPr>
            <p:cNvPr id="783" name="SMARTInkShape-4926"/>
            <p:cNvSpPr/>
            <p:nvPr>
              <p:custDataLst>
                <p:tags r:id="rId161"/>
              </p:custDataLst>
            </p:nvPr>
          </p:nvSpPr>
          <p:spPr>
            <a:xfrm>
              <a:off x="6648450" y="30575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2648" y="4000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4927"/>
            <p:cNvSpPr/>
            <p:nvPr>
              <p:custDataLst>
                <p:tags r:id="rId162"/>
              </p:custDataLst>
            </p:nvPr>
          </p:nvSpPr>
          <p:spPr>
            <a:xfrm>
              <a:off x="6315663" y="3034459"/>
              <a:ext cx="75613" cy="129646"/>
            </a:xfrm>
            <a:custGeom>
              <a:avLst/>
              <a:gdLst/>
              <a:ahLst/>
              <a:cxnLst/>
              <a:rect l="0" t="0" r="0" b="0"/>
              <a:pathLst>
                <a:path w="75613" h="129646">
                  <a:moveTo>
                    <a:pt x="8937" y="42116"/>
                  </a:moveTo>
                  <a:lnTo>
                    <a:pt x="8937" y="42116"/>
                  </a:lnTo>
                  <a:lnTo>
                    <a:pt x="8937" y="36628"/>
                  </a:lnTo>
                  <a:lnTo>
                    <a:pt x="8937" y="38971"/>
                  </a:lnTo>
                  <a:lnTo>
                    <a:pt x="6115" y="43540"/>
                  </a:lnTo>
                  <a:lnTo>
                    <a:pt x="3881" y="46241"/>
                  </a:lnTo>
                  <a:lnTo>
                    <a:pt x="0" y="86730"/>
                  </a:lnTo>
                  <a:lnTo>
                    <a:pt x="732" y="101103"/>
                  </a:lnTo>
                  <a:lnTo>
                    <a:pt x="7647" y="128959"/>
                  </a:lnTo>
                  <a:lnTo>
                    <a:pt x="8077" y="129645"/>
                  </a:lnTo>
                  <a:lnTo>
                    <a:pt x="11590" y="115536"/>
                  </a:lnTo>
                  <a:lnTo>
                    <a:pt x="25398" y="72433"/>
                  </a:lnTo>
                  <a:lnTo>
                    <a:pt x="32531" y="40579"/>
                  </a:lnTo>
                  <a:lnTo>
                    <a:pt x="46149" y="13085"/>
                  </a:lnTo>
                  <a:lnTo>
                    <a:pt x="54756" y="2755"/>
                  </a:lnTo>
                  <a:lnTo>
                    <a:pt x="58534" y="0"/>
                  </a:lnTo>
                  <a:lnTo>
                    <a:pt x="62109" y="1339"/>
                  </a:lnTo>
                  <a:lnTo>
                    <a:pt x="68905" y="11292"/>
                  </a:lnTo>
                  <a:lnTo>
                    <a:pt x="74729" y="57316"/>
                  </a:lnTo>
                  <a:lnTo>
                    <a:pt x="75612" y="108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4928"/>
            <p:cNvSpPr/>
            <p:nvPr>
              <p:custDataLst>
                <p:tags r:id="rId163"/>
              </p:custDataLst>
            </p:nvPr>
          </p:nvSpPr>
          <p:spPr>
            <a:xfrm>
              <a:off x="6621200" y="2952750"/>
              <a:ext cx="17726" cy="66676"/>
            </a:xfrm>
            <a:custGeom>
              <a:avLst/>
              <a:gdLst/>
              <a:ahLst/>
              <a:cxnLst/>
              <a:rect l="0" t="0" r="0" b="0"/>
              <a:pathLst>
                <a:path w="17726" h="66676">
                  <a:moveTo>
                    <a:pt x="8200" y="66675"/>
                  </a:moveTo>
                  <a:lnTo>
                    <a:pt x="8200" y="66675"/>
                  </a:lnTo>
                  <a:lnTo>
                    <a:pt x="1655" y="22148"/>
                  </a:lnTo>
                  <a:lnTo>
                    <a:pt x="0" y="10549"/>
                  </a:lnTo>
                  <a:lnTo>
                    <a:pt x="616" y="7033"/>
                  </a:lnTo>
                  <a:lnTo>
                    <a:pt x="2086" y="4688"/>
                  </a:lnTo>
                  <a:lnTo>
                    <a:pt x="4124" y="3125"/>
                  </a:lnTo>
                  <a:lnTo>
                    <a:pt x="17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4929"/>
            <p:cNvSpPr/>
            <p:nvPr>
              <p:custDataLst>
                <p:tags r:id="rId164"/>
              </p:custDataLst>
            </p:nvPr>
          </p:nvSpPr>
          <p:spPr>
            <a:xfrm>
              <a:off x="6679329" y="3043656"/>
              <a:ext cx="121522" cy="110499"/>
            </a:xfrm>
            <a:custGeom>
              <a:avLst/>
              <a:gdLst/>
              <a:ahLst/>
              <a:cxnLst/>
              <a:rect l="0" t="0" r="0" b="0"/>
              <a:pathLst>
                <a:path w="121522" h="110499">
                  <a:moveTo>
                    <a:pt x="64371" y="23394"/>
                  </a:moveTo>
                  <a:lnTo>
                    <a:pt x="64371" y="23394"/>
                  </a:lnTo>
                  <a:lnTo>
                    <a:pt x="64371" y="10137"/>
                  </a:lnTo>
                  <a:lnTo>
                    <a:pt x="61549" y="4097"/>
                  </a:lnTo>
                  <a:lnTo>
                    <a:pt x="59315" y="1004"/>
                  </a:lnTo>
                  <a:lnTo>
                    <a:pt x="55709" y="0"/>
                  </a:lnTo>
                  <a:lnTo>
                    <a:pt x="46057" y="1708"/>
                  </a:lnTo>
                  <a:lnTo>
                    <a:pt x="37535" y="8817"/>
                  </a:lnTo>
                  <a:lnTo>
                    <a:pt x="13604" y="50834"/>
                  </a:lnTo>
                  <a:lnTo>
                    <a:pt x="0" y="89332"/>
                  </a:lnTo>
                  <a:lnTo>
                    <a:pt x="1348" y="94869"/>
                  </a:lnTo>
                  <a:lnTo>
                    <a:pt x="8491" y="106666"/>
                  </a:lnTo>
                  <a:lnTo>
                    <a:pt x="12301" y="109600"/>
                  </a:lnTo>
                  <a:lnTo>
                    <a:pt x="15900" y="110498"/>
                  </a:lnTo>
                  <a:lnTo>
                    <a:pt x="19357" y="110038"/>
                  </a:lnTo>
                  <a:lnTo>
                    <a:pt x="34335" y="99278"/>
                  </a:lnTo>
                  <a:lnTo>
                    <a:pt x="71502" y="54709"/>
                  </a:lnTo>
                  <a:lnTo>
                    <a:pt x="73358" y="54854"/>
                  </a:lnTo>
                  <a:lnTo>
                    <a:pt x="78242" y="57837"/>
                  </a:lnTo>
                  <a:lnTo>
                    <a:pt x="79968" y="60115"/>
                  </a:lnTo>
                  <a:lnTo>
                    <a:pt x="81887" y="65467"/>
                  </a:lnTo>
                  <a:lnTo>
                    <a:pt x="88383" y="71373"/>
                  </a:lnTo>
                  <a:lnTo>
                    <a:pt x="121521" y="90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4930"/>
            <p:cNvSpPr/>
            <p:nvPr>
              <p:custDataLst>
                <p:tags r:id="rId165"/>
              </p:custDataLst>
            </p:nvPr>
          </p:nvSpPr>
          <p:spPr>
            <a:xfrm>
              <a:off x="6849445" y="3043656"/>
              <a:ext cx="46656" cy="133901"/>
            </a:xfrm>
            <a:custGeom>
              <a:avLst/>
              <a:gdLst/>
              <a:ahLst/>
              <a:cxnLst/>
              <a:rect l="0" t="0" r="0" b="0"/>
              <a:pathLst>
                <a:path w="46656" h="133901">
                  <a:moveTo>
                    <a:pt x="46655" y="23394"/>
                  </a:moveTo>
                  <a:lnTo>
                    <a:pt x="46655" y="23394"/>
                  </a:lnTo>
                  <a:lnTo>
                    <a:pt x="46655" y="18338"/>
                  </a:lnTo>
                  <a:lnTo>
                    <a:pt x="41010" y="13033"/>
                  </a:lnTo>
                  <a:lnTo>
                    <a:pt x="25197" y="1004"/>
                  </a:lnTo>
                  <a:lnTo>
                    <a:pt x="20708" y="0"/>
                  </a:lnTo>
                  <a:lnTo>
                    <a:pt x="10076" y="1708"/>
                  </a:lnTo>
                  <a:lnTo>
                    <a:pt x="6393" y="4703"/>
                  </a:lnTo>
                  <a:lnTo>
                    <a:pt x="2303" y="13676"/>
                  </a:lnTo>
                  <a:lnTo>
                    <a:pt x="0" y="25571"/>
                  </a:lnTo>
                  <a:lnTo>
                    <a:pt x="4374" y="40855"/>
                  </a:lnTo>
                  <a:lnTo>
                    <a:pt x="29647" y="85709"/>
                  </a:lnTo>
                  <a:lnTo>
                    <a:pt x="34912" y="105593"/>
                  </a:lnTo>
                  <a:lnTo>
                    <a:pt x="33322" y="118488"/>
                  </a:lnTo>
                  <a:lnTo>
                    <a:pt x="31416" y="124890"/>
                  </a:lnTo>
                  <a:lnTo>
                    <a:pt x="28029" y="129158"/>
                  </a:lnTo>
                  <a:lnTo>
                    <a:pt x="18622" y="133900"/>
                  </a:lnTo>
                  <a:lnTo>
                    <a:pt x="15266" y="133048"/>
                  </a:lnTo>
                  <a:lnTo>
                    <a:pt x="8555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4931"/>
            <p:cNvSpPr/>
            <p:nvPr>
              <p:custDataLst>
                <p:tags r:id="rId166"/>
              </p:custDataLst>
            </p:nvPr>
          </p:nvSpPr>
          <p:spPr>
            <a:xfrm>
              <a:off x="6915150" y="2912996"/>
              <a:ext cx="319164" cy="246996"/>
            </a:xfrm>
            <a:custGeom>
              <a:avLst/>
              <a:gdLst/>
              <a:ahLst/>
              <a:cxnLst/>
              <a:rect l="0" t="0" r="0" b="0"/>
              <a:pathLst>
                <a:path w="319164" h="246996">
                  <a:moveTo>
                    <a:pt x="0" y="201679"/>
                  </a:moveTo>
                  <a:lnTo>
                    <a:pt x="0" y="201679"/>
                  </a:lnTo>
                  <a:lnTo>
                    <a:pt x="5056" y="201679"/>
                  </a:lnTo>
                  <a:lnTo>
                    <a:pt x="10361" y="204501"/>
                  </a:lnTo>
                  <a:lnTo>
                    <a:pt x="13257" y="206735"/>
                  </a:lnTo>
                  <a:lnTo>
                    <a:pt x="17305" y="206108"/>
                  </a:lnTo>
                  <a:lnTo>
                    <a:pt x="39009" y="195538"/>
                  </a:lnTo>
                  <a:lnTo>
                    <a:pt x="52263" y="191541"/>
                  </a:lnTo>
                  <a:lnTo>
                    <a:pt x="96520" y="166339"/>
                  </a:lnTo>
                  <a:lnTo>
                    <a:pt x="105692" y="155633"/>
                  </a:lnTo>
                  <a:lnTo>
                    <a:pt x="107504" y="150873"/>
                  </a:lnTo>
                  <a:lnTo>
                    <a:pt x="107652" y="146642"/>
                  </a:lnTo>
                  <a:lnTo>
                    <a:pt x="106693" y="142763"/>
                  </a:lnTo>
                  <a:lnTo>
                    <a:pt x="103937" y="141235"/>
                  </a:lnTo>
                  <a:lnTo>
                    <a:pt x="95231" y="142359"/>
                  </a:lnTo>
                  <a:lnTo>
                    <a:pt x="65848" y="152763"/>
                  </a:lnTo>
                  <a:lnTo>
                    <a:pt x="46203" y="168253"/>
                  </a:lnTo>
                  <a:lnTo>
                    <a:pt x="37116" y="180120"/>
                  </a:lnTo>
                  <a:lnTo>
                    <a:pt x="32371" y="192450"/>
                  </a:lnTo>
                  <a:lnTo>
                    <a:pt x="29325" y="222669"/>
                  </a:lnTo>
                  <a:lnTo>
                    <a:pt x="31192" y="229431"/>
                  </a:lnTo>
                  <a:lnTo>
                    <a:pt x="38910" y="239766"/>
                  </a:lnTo>
                  <a:lnTo>
                    <a:pt x="55041" y="245065"/>
                  </a:lnTo>
                  <a:lnTo>
                    <a:pt x="75262" y="246362"/>
                  </a:lnTo>
                  <a:lnTo>
                    <a:pt x="118645" y="240855"/>
                  </a:lnTo>
                  <a:lnTo>
                    <a:pt x="149219" y="229985"/>
                  </a:lnTo>
                  <a:lnTo>
                    <a:pt x="189245" y="206870"/>
                  </a:lnTo>
                  <a:lnTo>
                    <a:pt x="196014" y="205139"/>
                  </a:lnTo>
                  <a:lnTo>
                    <a:pt x="206356" y="197572"/>
                  </a:lnTo>
                  <a:lnTo>
                    <a:pt x="210596" y="192591"/>
                  </a:lnTo>
                  <a:lnTo>
                    <a:pt x="215307" y="181412"/>
                  </a:lnTo>
                  <a:lnTo>
                    <a:pt x="216563" y="175468"/>
                  </a:lnTo>
                  <a:lnTo>
                    <a:pt x="216342" y="171505"/>
                  </a:lnTo>
                  <a:lnTo>
                    <a:pt x="215136" y="168863"/>
                  </a:lnTo>
                  <a:lnTo>
                    <a:pt x="213275" y="167102"/>
                  </a:lnTo>
                  <a:lnTo>
                    <a:pt x="205560" y="165145"/>
                  </a:lnTo>
                  <a:lnTo>
                    <a:pt x="200540" y="164623"/>
                  </a:lnTo>
                  <a:lnTo>
                    <a:pt x="189318" y="169687"/>
                  </a:lnTo>
                  <a:lnTo>
                    <a:pt x="154182" y="200185"/>
                  </a:lnTo>
                  <a:lnTo>
                    <a:pt x="147900" y="209129"/>
                  </a:lnTo>
                  <a:lnTo>
                    <a:pt x="145108" y="217690"/>
                  </a:lnTo>
                  <a:lnTo>
                    <a:pt x="143867" y="228551"/>
                  </a:lnTo>
                  <a:lnTo>
                    <a:pt x="146138" y="237611"/>
                  </a:lnTo>
                  <a:lnTo>
                    <a:pt x="148226" y="241509"/>
                  </a:lnTo>
                  <a:lnTo>
                    <a:pt x="151734" y="244107"/>
                  </a:lnTo>
                  <a:lnTo>
                    <a:pt x="161276" y="246995"/>
                  </a:lnTo>
                  <a:lnTo>
                    <a:pt x="188662" y="238507"/>
                  </a:lnTo>
                  <a:lnTo>
                    <a:pt x="205911" y="225455"/>
                  </a:lnTo>
                  <a:lnTo>
                    <a:pt x="241879" y="187485"/>
                  </a:lnTo>
                  <a:lnTo>
                    <a:pt x="271322" y="145802"/>
                  </a:lnTo>
                  <a:lnTo>
                    <a:pt x="287956" y="106680"/>
                  </a:lnTo>
                  <a:lnTo>
                    <a:pt x="303219" y="67816"/>
                  </a:lnTo>
                  <a:lnTo>
                    <a:pt x="315685" y="22727"/>
                  </a:lnTo>
                  <a:lnTo>
                    <a:pt x="318407" y="15702"/>
                  </a:lnTo>
                  <a:lnTo>
                    <a:pt x="319163" y="9961"/>
                  </a:lnTo>
                  <a:lnTo>
                    <a:pt x="317180" y="760"/>
                  </a:lnTo>
                  <a:lnTo>
                    <a:pt x="315171" y="0"/>
                  </a:lnTo>
                  <a:lnTo>
                    <a:pt x="312772" y="1609"/>
                  </a:lnTo>
                  <a:lnTo>
                    <a:pt x="307284" y="10101"/>
                  </a:lnTo>
                  <a:lnTo>
                    <a:pt x="288865" y="55116"/>
                  </a:lnTo>
                  <a:lnTo>
                    <a:pt x="280440" y="93107"/>
                  </a:lnTo>
                  <a:lnTo>
                    <a:pt x="277058" y="138761"/>
                  </a:lnTo>
                  <a:lnTo>
                    <a:pt x="276225" y="211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4932"/>
            <p:cNvSpPr/>
            <p:nvPr>
              <p:custDataLst>
                <p:tags r:id="rId167"/>
              </p:custDataLst>
            </p:nvPr>
          </p:nvSpPr>
          <p:spPr>
            <a:xfrm>
              <a:off x="6448944" y="2878079"/>
              <a:ext cx="103628" cy="299838"/>
            </a:xfrm>
            <a:custGeom>
              <a:avLst/>
              <a:gdLst/>
              <a:ahLst/>
              <a:cxnLst/>
              <a:rect l="0" t="0" r="0" b="0"/>
              <a:pathLst>
                <a:path w="103628" h="299838">
                  <a:moveTo>
                    <a:pt x="28056" y="17521"/>
                  </a:moveTo>
                  <a:lnTo>
                    <a:pt x="28056" y="17521"/>
                  </a:lnTo>
                  <a:lnTo>
                    <a:pt x="33112" y="2352"/>
                  </a:lnTo>
                  <a:lnTo>
                    <a:pt x="34601" y="0"/>
                  </a:lnTo>
                  <a:lnTo>
                    <a:pt x="35595" y="548"/>
                  </a:lnTo>
                  <a:lnTo>
                    <a:pt x="37188" y="16638"/>
                  </a:lnTo>
                  <a:lnTo>
                    <a:pt x="29346" y="60848"/>
                  </a:lnTo>
                  <a:lnTo>
                    <a:pt x="28311" y="106787"/>
                  </a:lnTo>
                  <a:lnTo>
                    <a:pt x="25284" y="148004"/>
                  </a:lnTo>
                  <a:lnTo>
                    <a:pt x="20532" y="190944"/>
                  </a:lnTo>
                  <a:lnTo>
                    <a:pt x="16302" y="225892"/>
                  </a:lnTo>
                  <a:lnTo>
                    <a:pt x="2106" y="269784"/>
                  </a:lnTo>
                  <a:lnTo>
                    <a:pt x="648" y="276746"/>
                  </a:lnTo>
                  <a:lnTo>
                    <a:pt x="259" y="277121"/>
                  </a:lnTo>
                  <a:lnTo>
                    <a:pt x="0" y="276313"/>
                  </a:lnTo>
                  <a:lnTo>
                    <a:pt x="15759" y="232597"/>
                  </a:lnTo>
                  <a:lnTo>
                    <a:pt x="26058" y="207895"/>
                  </a:lnTo>
                  <a:lnTo>
                    <a:pt x="48974" y="173497"/>
                  </a:lnTo>
                  <a:lnTo>
                    <a:pt x="61694" y="163396"/>
                  </a:lnTo>
                  <a:lnTo>
                    <a:pt x="75815" y="157496"/>
                  </a:lnTo>
                  <a:lnTo>
                    <a:pt x="81062" y="157405"/>
                  </a:lnTo>
                  <a:lnTo>
                    <a:pt x="85618" y="158402"/>
                  </a:lnTo>
                  <a:lnTo>
                    <a:pt x="93503" y="165154"/>
                  </a:lnTo>
                  <a:lnTo>
                    <a:pt x="97087" y="169918"/>
                  </a:lnTo>
                  <a:lnTo>
                    <a:pt x="102841" y="213469"/>
                  </a:lnTo>
                  <a:lnTo>
                    <a:pt x="103627" y="234784"/>
                  </a:lnTo>
                  <a:lnTo>
                    <a:pt x="98332" y="252018"/>
                  </a:lnTo>
                  <a:lnTo>
                    <a:pt x="72717" y="291683"/>
                  </a:lnTo>
                  <a:lnTo>
                    <a:pt x="67355" y="295545"/>
                  </a:lnTo>
                  <a:lnTo>
                    <a:pt x="52931" y="299837"/>
                  </a:lnTo>
                  <a:lnTo>
                    <a:pt x="38759" y="298922"/>
                  </a:lnTo>
                  <a:lnTo>
                    <a:pt x="32017" y="297197"/>
                  </a:lnTo>
                  <a:lnTo>
                    <a:pt x="9006" y="255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4933"/>
            <p:cNvSpPr/>
            <p:nvPr>
              <p:custDataLst>
                <p:tags r:id="rId168"/>
              </p:custDataLst>
            </p:nvPr>
          </p:nvSpPr>
          <p:spPr>
            <a:xfrm>
              <a:off x="6155176" y="3030782"/>
              <a:ext cx="121800" cy="147613"/>
            </a:xfrm>
            <a:custGeom>
              <a:avLst/>
              <a:gdLst/>
              <a:ahLst/>
              <a:cxnLst/>
              <a:rect l="0" t="0" r="0" b="0"/>
              <a:pathLst>
                <a:path w="121800" h="147613">
                  <a:moveTo>
                    <a:pt x="17024" y="26743"/>
                  </a:moveTo>
                  <a:lnTo>
                    <a:pt x="17024" y="26743"/>
                  </a:lnTo>
                  <a:lnTo>
                    <a:pt x="22080" y="21687"/>
                  </a:lnTo>
                  <a:lnTo>
                    <a:pt x="24563" y="16382"/>
                  </a:lnTo>
                  <a:lnTo>
                    <a:pt x="25225" y="13486"/>
                  </a:lnTo>
                  <a:lnTo>
                    <a:pt x="24608" y="10497"/>
                  </a:lnTo>
                  <a:lnTo>
                    <a:pt x="18232" y="0"/>
                  </a:lnTo>
                  <a:lnTo>
                    <a:pt x="14738" y="4627"/>
                  </a:lnTo>
                  <a:lnTo>
                    <a:pt x="10716" y="13739"/>
                  </a:lnTo>
                  <a:lnTo>
                    <a:pt x="1235" y="55766"/>
                  </a:lnTo>
                  <a:lnTo>
                    <a:pt x="0" y="77793"/>
                  </a:lnTo>
                  <a:lnTo>
                    <a:pt x="11359" y="122444"/>
                  </a:lnTo>
                  <a:lnTo>
                    <a:pt x="15345" y="140589"/>
                  </a:lnTo>
                  <a:lnTo>
                    <a:pt x="18021" y="143915"/>
                  </a:lnTo>
                  <a:lnTo>
                    <a:pt x="26640" y="147612"/>
                  </a:lnTo>
                  <a:lnTo>
                    <a:pt x="30843" y="147539"/>
                  </a:lnTo>
                  <a:lnTo>
                    <a:pt x="38335" y="144636"/>
                  </a:lnTo>
                  <a:lnTo>
                    <a:pt x="53560" y="131995"/>
                  </a:lnTo>
                  <a:lnTo>
                    <a:pt x="59721" y="123616"/>
                  </a:lnTo>
                  <a:lnTo>
                    <a:pt x="74577" y="79541"/>
                  </a:lnTo>
                  <a:lnTo>
                    <a:pt x="81898" y="37290"/>
                  </a:lnTo>
                  <a:lnTo>
                    <a:pt x="83344" y="16753"/>
                  </a:lnTo>
                  <a:lnTo>
                    <a:pt x="86500" y="57056"/>
                  </a:lnTo>
                  <a:lnTo>
                    <a:pt x="96952" y="93761"/>
                  </a:lnTo>
                  <a:lnTo>
                    <a:pt x="121799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1024"/>
          <p:cNvGrpSpPr/>
          <p:nvPr/>
        </p:nvGrpSpPr>
        <p:grpSpPr>
          <a:xfrm>
            <a:off x="9277350" y="2028825"/>
            <a:ext cx="2181226" cy="4714876"/>
            <a:chOff x="9277350" y="2028825"/>
            <a:chExt cx="2181226" cy="4714876"/>
          </a:xfrm>
        </p:grpSpPr>
        <p:sp>
          <p:nvSpPr>
            <p:cNvPr id="792" name="SMARTInkShape-4934"/>
            <p:cNvSpPr/>
            <p:nvPr>
              <p:custDataLst>
                <p:tags r:id="rId150"/>
              </p:custDataLst>
            </p:nvPr>
          </p:nvSpPr>
          <p:spPr>
            <a:xfrm>
              <a:off x="11128933" y="2486052"/>
              <a:ext cx="329643" cy="117211"/>
            </a:xfrm>
            <a:custGeom>
              <a:avLst/>
              <a:gdLst/>
              <a:ahLst/>
              <a:cxnLst/>
              <a:rect l="0" t="0" r="0" b="0"/>
              <a:pathLst>
                <a:path w="329643" h="117211">
                  <a:moveTo>
                    <a:pt x="62942" y="28548"/>
                  </a:moveTo>
                  <a:lnTo>
                    <a:pt x="62942" y="28548"/>
                  </a:lnTo>
                  <a:lnTo>
                    <a:pt x="67999" y="28548"/>
                  </a:lnTo>
                  <a:lnTo>
                    <a:pt x="69488" y="29606"/>
                  </a:lnTo>
                  <a:lnTo>
                    <a:pt x="70480" y="31370"/>
                  </a:lnTo>
                  <a:lnTo>
                    <a:pt x="72076" y="41805"/>
                  </a:lnTo>
                  <a:lnTo>
                    <a:pt x="72432" y="81805"/>
                  </a:lnTo>
                  <a:lnTo>
                    <a:pt x="66808" y="94904"/>
                  </a:lnTo>
                  <a:lnTo>
                    <a:pt x="57252" y="106722"/>
                  </a:lnTo>
                  <a:lnTo>
                    <a:pt x="45948" y="115503"/>
                  </a:lnTo>
                  <a:lnTo>
                    <a:pt x="39971" y="117210"/>
                  </a:lnTo>
                  <a:lnTo>
                    <a:pt x="27686" y="116284"/>
                  </a:lnTo>
                  <a:lnTo>
                    <a:pt x="15170" y="106700"/>
                  </a:lnTo>
                  <a:lnTo>
                    <a:pt x="4669" y="92916"/>
                  </a:lnTo>
                  <a:lnTo>
                    <a:pt x="0" y="79733"/>
                  </a:lnTo>
                  <a:lnTo>
                    <a:pt x="2431" y="55356"/>
                  </a:lnTo>
                  <a:lnTo>
                    <a:pt x="9851" y="38137"/>
                  </a:lnTo>
                  <a:lnTo>
                    <a:pt x="38980" y="21276"/>
                  </a:lnTo>
                  <a:lnTo>
                    <a:pt x="81126" y="7931"/>
                  </a:lnTo>
                  <a:lnTo>
                    <a:pt x="122068" y="2331"/>
                  </a:lnTo>
                  <a:lnTo>
                    <a:pt x="161011" y="672"/>
                  </a:lnTo>
                  <a:lnTo>
                    <a:pt x="205550" y="111"/>
                  </a:lnTo>
                  <a:lnTo>
                    <a:pt x="251194" y="0"/>
                  </a:lnTo>
                  <a:lnTo>
                    <a:pt x="286996" y="2803"/>
                  </a:lnTo>
                  <a:lnTo>
                    <a:pt x="329642" y="9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4935"/>
            <p:cNvSpPr/>
            <p:nvPr>
              <p:custDataLst>
                <p:tags r:id="rId151"/>
              </p:custDataLst>
            </p:nvPr>
          </p:nvSpPr>
          <p:spPr>
            <a:xfrm>
              <a:off x="10839450" y="2686442"/>
              <a:ext cx="171451" cy="112385"/>
            </a:xfrm>
            <a:custGeom>
              <a:avLst/>
              <a:gdLst/>
              <a:ahLst/>
              <a:cxnLst/>
              <a:rect l="0" t="0" r="0" b="0"/>
              <a:pathLst>
                <a:path w="171451" h="112385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2117" y="2587"/>
                  </a:lnTo>
                  <a:lnTo>
                    <a:pt x="21458" y="0"/>
                  </a:lnTo>
                  <a:lnTo>
                    <a:pt x="36578" y="4781"/>
                  </a:lnTo>
                  <a:lnTo>
                    <a:pt x="45538" y="12843"/>
                  </a:lnTo>
                  <a:lnTo>
                    <a:pt x="51988" y="23482"/>
                  </a:lnTo>
                  <a:lnTo>
                    <a:pt x="54858" y="35266"/>
                  </a:lnTo>
                  <a:lnTo>
                    <a:pt x="51414" y="58857"/>
                  </a:lnTo>
                  <a:lnTo>
                    <a:pt x="43665" y="71096"/>
                  </a:lnTo>
                  <a:lnTo>
                    <a:pt x="30224" y="86759"/>
                  </a:lnTo>
                  <a:lnTo>
                    <a:pt x="16201" y="105958"/>
                  </a:lnTo>
                  <a:lnTo>
                    <a:pt x="16092" y="108608"/>
                  </a:lnTo>
                  <a:lnTo>
                    <a:pt x="18136" y="110374"/>
                  </a:lnTo>
                  <a:lnTo>
                    <a:pt x="29227" y="112338"/>
                  </a:lnTo>
                  <a:lnTo>
                    <a:pt x="65222" y="112384"/>
                  </a:lnTo>
                  <a:lnTo>
                    <a:pt x="109401" y="106166"/>
                  </a:lnTo>
                  <a:lnTo>
                    <a:pt x="171450" y="9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4936"/>
            <p:cNvSpPr/>
            <p:nvPr>
              <p:custDataLst>
                <p:tags r:id="rId152"/>
              </p:custDataLst>
            </p:nvPr>
          </p:nvSpPr>
          <p:spPr>
            <a:xfrm>
              <a:off x="10753725" y="2530698"/>
              <a:ext cx="96804" cy="241078"/>
            </a:xfrm>
            <a:custGeom>
              <a:avLst/>
              <a:gdLst/>
              <a:ahLst/>
              <a:cxnLst/>
              <a:rect l="0" t="0" r="0" b="0"/>
              <a:pathLst>
                <a:path w="96804" h="241078">
                  <a:moveTo>
                    <a:pt x="66675" y="31527"/>
                  </a:moveTo>
                  <a:lnTo>
                    <a:pt x="66675" y="31527"/>
                  </a:lnTo>
                  <a:lnTo>
                    <a:pt x="81883" y="10831"/>
                  </a:lnTo>
                  <a:lnTo>
                    <a:pt x="95993" y="112"/>
                  </a:lnTo>
                  <a:lnTo>
                    <a:pt x="96803" y="0"/>
                  </a:lnTo>
                  <a:lnTo>
                    <a:pt x="94882" y="5873"/>
                  </a:lnTo>
                  <a:lnTo>
                    <a:pt x="82205" y="44138"/>
                  </a:lnTo>
                  <a:lnTo>
                    <a:pt x="64685" y="82349"/>
                  </a:lnTo>
                  <a:lnTo>
                    <a:pt x="44490" y="124429"/>
                  </a:lnTo>
                  <a:lnTo>
                    <a:pt x="29210" y="164413"/>
                  </a:lnTo>
                  <a:lnTo>
                    <a:pt x="10945" y="207942"/>
                  </a:lnTo>
                  <a:lnTo>
                    <a:pt x="0" y="241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4937"/>
            <p:cNvSpPr/>
            <p:nvPr>
              <p:custDataLst>
                <p:tags r:id="rId153"/>
              </p:custDataLst>
            </p:nvPr>
          </p:nvSpPr>
          <p:spPr>
            <a:xfrm>
              <a:off x="9612175" y="2117338"/>
              <a:ext cx="141426" cy="130563"/>
            </a:xfrm>
            <a:custGeom>
              <a:avLst/>
              <a:gdLst/>
              <a:ahLst/>
              <a:cxnLst/>
              <a:rect l="0" t="0" r="0" b="0"/>
              <a:pathLst>
                <a:path w="141426" h="130563">
                  <a:moveTo>
                    <a:pt x="27125" y="44837"/>
                  </a:moveTo>
                  <a:lnTo>
                    <a:pt x="27125" y="44837"/>
                  </a:lnTo>
                  <a:lnTo>
                    <a:pt x="27125" y="39780"/>
                  </a:lnTo>
                  <a:lnTo>
                    <a:pt x="26067" y="39349"/>
                  </a:lnTo>
                  <a:lnTo>
                    <a:pt x="22068" y="41692"/>
                  </a:lnTo>
                  <a:lnTo>
                    <a:pt x="20579" y="43799"/>
                  </a:lnTo>
                  <a:lnTo>
                    <a:pt x="7978" y="89694"/>
                  </a:lnTo>
                  <a:lnTo>
                    <a:pt x="0" y="116282"/>
                  </a:lnTo>
                  <a:lnTo>
                    <a:pt x="575" y="116809"/>
                  </a:lnTo>
                  <a:lnTo>
                    <a:pt x="4036" y="114572"/>
                  </a:lnTo>
                  <a:lnTo>
                    <a:pt x="14882" y="88245"/>
                  </a:lnTo>
                  <a:lnTo>
                    <a:pt x="27216" y="51844"/>
                  </a:lnTo>
                  <a:lnTo>
                    <a:pt x="57556" y="6620"/>
                  </a:lnTo>
                  <a:lnTo>
                    <a:pt x="67461" y="1393"/>
                  </a:lnTo>
                  <a:lnTo>
                    <a:pt x="73066" y="0"/>
                  </a:lnTo>
                  <a:lnTo>
                    <a:pt x="78920" y="1187"/>
                  </a:lnTo>
                  <a:lnTo>
                    <a:pt x="91066" y="8151"/>
                  </a:lnTo>
                  <a:lnTo>
                    <a:pt x="100699" y="21124"/>
                  </a:lnTo>
                  <a:lnTo>
                    <a:pt x="107451" y="37473"/>
                  </a:lnTo>
                  <a:lnTo>
                    <a:pt x="117427" y="73839"/>
                  </a:lnTo>
                  <a:lnTo>
                    <a:pt x="141425" y="130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4938"/>
            <p:cNvSpPr/>
            <p:nvPr>
              <p:custDataLst>
                <p:tags r:id="rId154"/>
              </p:custDataLst>
            </p:nvPr>
          </p:nvSpPr>
          <p:spPr>
            <a:xfrm>
              <a:off x="10068076" y="2371725"/>
              <a:ext cx="47475" cy="219076"/>
            </a:xfrm>
            <a:custGeom>
              <a:avLst/>
              <a:gdLst/>
              <a:ahLst/>
              <a:cxnLst/>
              <a:rect l="0" t="0" r="0" b="0"/>
              <a:pathLst>
                <a:path w="47475" h="219076">
                  <a:moveTo>
                    <a:pt x="47474" y="0"/>
                  </a:moveTo>
                  <a:lnTo>
                    <a:pt x="47474" y="0"/>
                  </a:lnTo>
                  <a:lnTo>
                    <a:pt x="25720" y="16267"/>
                  </a:lnTo>
                  <a:lnTo>
                    <a:pt x="12758" y="31571"/>
                  </a:lnTo>
                  <a:lnTo>
                    <a:pt x="5586" y="48957"/>
                  </a:lnTo>
                  <a:lnTo>
                    <a:pt x="983" y="91045"/>
                  </a:lnTo>
                  <a:lnTo>
                    <a:pt x="0" y="137605"/>
                  </a:lnTo>
                  <a:lnTo>
                    <a:pt x="974" y="157466"/>
                  </a:lnTo>
                  <a:lnTo>
                    <a:pt x="18899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4939"/>
            <p:cNvSpPr/>
            <p:nvPr>
              <p:custDataLst>
                <p:tags r:id="rId155"/>
              </p:custDataLst>
            </p:nvPr>
          </p:nvSpPr>
          <p:spPr>
            <a:xfrm>
              <a:off x="9982591" y="2476500"/>
              <a:ext cx="171060" cy="28520"/>
            </a:xfrm>
            <a:custGeom>
              <a:avLst/>
              <a:gdLst/>
              <a:ahLst/>
              <a:cxnLst/>
              <a:rect l="0" t="0" r="0" b="0"/>
              <a:pathLst>
                <a:path w="171060" h="28520">
                  <a:moveTo>
                    <a:pt x="9134" y="9525"/>
                  </a:moveTo>
                  <a:lnTo>
                    <a:pt x="9134" y="9525"/>
                  </a:lnTo>
                  <a:lnTo>
                    <a:pt x="932" y="17726"/>
                  </a:lnTo>
                  <a:lnTo>
                    <a:pt x="0" y="23714"/>
                  </a:lnTo>
                  <a:lnTo>
                    <a:pt x="3044" y="25334"/>
                  </a:lnTo>
                  <a:lnTo>
                    <a:pt x="49429" y="28291"/>
                  </a:lnTo>
                  <a:lnTo>
                    <a:pt x="90276" y="28519"/>
                  </a:lnTo>
                  <a:lnTo>
                    <a:pt x="115372" y="25736"/>
                  </a:lnTo>
                  <a:lnTo>
                    <a:pt x="142918" y="15387"/>
                  </a:lnTo>
                  <a:lnTo>
                    <a:pt x="1710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4940"/>
            <p:cNvSpPr/>
            <p:nvPr>
              <p:custDataLst>
                <p:tags r:id="rId156"/>
              </p:custDataLst>
            </p:nvPr>
          </p:nvSpPr>
          <p:spPr>
            <a:xfrm>
              <a:off x="9996646" y="2571750"/>
              <a:ext cx="195105" cy="37709"/>
            </a:xfrm>
            <a:custGeom>
              <a:avLst/>
              <a:gdLst/>
              <a:ahLst/>
              <a:cxnLst/>
              <a:rect l="0" t="0" r="0" b="0"/>
              <a:pathLst>
                <a:path w="195105" h="37709">
                  <a:moveTo>
                    <a:pt x="14129" y="28575"/>
                  </a:moveTo>
                  <a:lnTo>
                    <a:pt x="14129" y="28575"/>
                  </a:lnTo>
                  <a:lnTo>
                    <a:pt x="9072" y="33631"/>
                  </a:lnTo>
                  <a:lnTo>
                    <a:pt x="3768" y="36114"/>
                  </a:lnTo>
                  <a:lnTo>
                    <a:pt x="872" y="36776"/>
                  </a:lnTo>
                  <a:lnTo>
                    <a:pt x="0" y="37217"/>
                  </a:lnTo>
                  <a:lnTo>
                    <a:pt x="476" y="37511"/>
                  </a:lnTo>
                  <a:lnTo>
                    <a:pt x="1851" y="37708"/>
                  </a:lnTo>
                  <a:lnTo>
                    <a:pt x="45687" y="27687"/>
                  </a:lnTo>
                  <a:lnTo>
                    <a:pt x="87332" y="21609"/>
                  </a:lnTo>
                  <a:lnTo>
                    <a:pt x="128600" y="16986"/>
                  </a:lnTo>
                  <a:lnTo>
                    <a:pt x="1951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4941"/>
            <p:cNvSpPr/>
            <p:nvPr>
              <p:custDataLst>
                <p:tags r:id="rId157"/>
              </p:custDataLst>
            </p:nvPr>
          </p:nvSpPr>
          <p:spPr>
            <a:xfrm>
              <a:off x="10588269" y="2571750"/>
              <a:ext cx="155932" cy="125986"/>
            </a:xfrm>
            <a:custGeom>
              <a:avLst/>
              <a:gdLst/>
              <a:ahLst/>
              <a:cxnLst/>
              <a:rect l="0" t="0" r="0" b="0"/>
              <a:pathLst>
                <a:path w="155932" h="125986">
                  <a:moveTo>
                    <a:pt x="136881" y="0"/>
                  </a:moveTo>
                  <a:lnTo>
                    <a:pt x="136881" y="0"/>
                  </a:lnTo>
                  <a:lnTo>
                    <a:pt x="135823" y="23851"/>
                  </a:lnTo>
                  <a:lnTo>
                    <a:pt x="119577" y="67014"/>
                  </a:lnTo>
                  <a:lnTo>
                    <a:pt x="81403" y="112338"/>
                  </a:lnTo>
                  <a:lnTo>
                    <a:pt x="58353" y="125478"/>
                  </a:lnTo>
                  <a:lnTo>
                    <a:pt x="49603" y="125985"/>
                  </a:lnTo>
                  <a:lnTo>
                    <a:pt x="31417" y="120904"/>
                  </a:lnTo>
                  <a:lnTo>
                    <a:pt x="13440" y="111201"/>
                  </a:lnTo>
                  <a:lnTo>
                    <a:pt x="5112" y="99164"/>
                  </a:lnTo>
                  <a:lnTo>
                    <a:pt x="1410" y="91509"/>
                  </a:lnTo>
                  <a:lnTo>
                    <a:pt x="0" y="85348"/>
                  </a:lnTo>
                  <a:lnTo>
                    <a:pt x="118" y="80182"/>
                  </a:lnTo>
                  <a:lnTo>
                    <a:pt x="1255" y="75680"/>
                  </a:lnTo>
                  <a:lnTo>
                    <a:pt x="12969" y="59230"/>
                  </a:lnTo>
                  <a:lnTo>
                    <a:pt x="23954" y="52783"/>
                  </a:lnTo>
                  <a:lnTo>
                    <a:pt x="29846" y="51064"/>
                  </a:lnTo>
                  <a:lnTo>
                    <a:pt x="68663" y="55908"/>
                  </a:lnTo>
                  <a:lnTo>
                    <a:pt x="97265" y="65131"/>
                  </a:lnTo>
                  <a:lnTo>
                    <a:pt x="117499" y="79741"/>
                  </a:lnTo>
                  <a:lnTo>
                    <a:pt x="135154" y="101354"/>
                  </a:lnTo>
                  <a:lnTo>
                    <a:pt x="155931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4942"/>
            <p:cNvSpPr/>
            <p:nvPr>
              <p:custDataLst>
                <p:tags r:id="rId158"/>
              </p:custDataLst>
            </p:nvPr>
          </p:nvSpPr>
          <p:spPr>
            <a:xfrm>
              <a:off x="10387171" y="2410424"/>
              <a:ext cx="223680" cy="203232"/>
            </a:xfrm>
            <a:custGeom>
              <a:avLst/>
              <a:gdLst/>
              <a:ahLst/>
              <a:cxnLst/>
              <a:rect l="0" t="0" r="0" b="0"/>
              <a:pathLst>
                <a:path w="223680" h="203232">
                  <a:moveTo>
                    <a:pt x="14129" y="8926"/>
                  </a:moveTo>
                  <a:lnTo>
                    <a:pt x="14129" y="8926"/>
                  </a:lnTo>
                  <a:lnTo>
                    <a:pt x="9072" y="8926"/>
                  </a:lnTo>
                  <a:lnTo>
                    <a:pt x="3768" y="11748"/>
                  </a:lnTo>
                  <a:lnTo>
                    <a:pt x="0" y="14414"/>
                  </a:lnTo>
                  <a:lnTo>
                    <a:pt x="1851" y="12071"/>
                  </a:lnTo>
                  <a:lnTo>
                    <a:pt x="47280" y="9202"/>
                  </a:lnTo>
                  <a:lnTo>
                    <a:pt x="94800" y="2434"/>
                  </a:lnTo>
                  <a:lnTo>
                    <a:pt x="139778" y="0"/>
                  </a:lnTo>
                  <a:lnTo>
                    <a:pt x="173772" y="2401"/>
                  </a:lnTo>
                  <a:lnTo>
                    <a:pt x="198308" y="9815"/>
                  </a:lnTo>
                  <a:lnTo>
                    <a:pt x="207112" y="15671"/>
                  </a:lnTo>
                  <a:lnTo>
                    <a:pt x="211025" y="21802"/>
                  </a:lnTo>
                  <a:lnTo>
                    <a:pt x="208892" y="25976"/>
                  </a:lnTo>
                  <a:lnTo>
                    <a:pt x="169661" y="61166"/>
                  </a:lnTo>
                  <a:lnTo>
                    <a:pt x="132061" y="86493"/>
                  </a:lnTo>
                  <a:lnTo>
                    <a:pt x="94699" y="113048"/>
                  </a:lnTo>
                  <a:lnTo>
                    <a:pt x="53091" y="141520"/>
                  </a:lnTo>
                  <a:lnTo>
                    <a:pt x="19356" y="167526"/>
                  </a:lnTo>
                  <a:lnTo>
                    <a:pt x="11159" y="177487"/>
                  </a:lnTo>
                  <a:lnTo>
                    <a:pt x="8975" y="181625"/>
                  </a:lnTo>
                  <a:lnTo>
                    <a:pt x="9635" y="185442"/>
                  </a:lnTo>
                  <a:lnTo>
                    <a:pt x="16012" y="192505"/>
                  </a:lnTo>
                  <a:lnTo>
                    <a:pt x="36559" y="202432"/>
                  </a:lnTo>
                  <a:lnTo>
                    <a:pt x="53732" y="203231"/>
                  </a:lnTo>
                  <a:lnTo>
                    <a:pt x="100738" y="200178"/>
                  </a:lnTo>
                  <a:lnTo>
                    <a:pt x="145507" y="199649"/>
                  </a:lnTo>
                  <a:lnTo>
                    <a:pt x="191775" y="192924"/>
                  </a:lnTo>
                  <a:lnTo>
                    <a:pt x="223679" y="189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4943"/>
            <p:cNvSpPr/>
            <p:nvPr>
              <p:custDataLst>
                <p:tags r:id="rId159"/>
              </p:custDataLst>
            </p:nvPr>
          </p:nvSpPr>
          <p:spPr>
            <a:xfrm>
              <a:off x="9578032" y="2358672"/>
              <a:ext cx="232719" cy="281966"/>
            </a:xfrm>
            <a:custGeom>
              <a:avLst/>
              <a:gdLst/>
              <a:ahLst/>
              <a:cxnLst/>
              <a:rect l="0" t="0" r="0" b="0"/>
              <a:pathLst>
                <a:path w="232719" h="281966">
                  <a:moveTo>
                    <a:pt x="137468" y="22578"/>
                  </a:moveTo>
                  <a:lnTo>
                    <a:pt x="137468" y="22578"/>
                  </a:lnTo>
                  <a:lnTo>
                    <a:pt x="137468" y="14377"/>
                  </a:lnTo>
                  <a:lnTo>
                    <a:pt x="127355" y="8389"/>
                  </a:lnTo>
                  <a:lnTo>
                    <a:pt x="116010" y="4968"/>
                  </a:lnTo>
                  <a:lnTo>
                    <a:pt x="100890" y="9011"/>
                  </a:lnTo>
                  <a:lnTo>
                    <a:pt x="77947" y="21969"/>
                  </a:lnTo>
                  <a:lnTo>
                    <a:pt x="56097" y="44270"/>
                  </a:lnTo>
                  <a:lnTo>
                    <a:pt x="36218" y="81098"/>
                  </a:lnTo>
                  <a:lnTo>
                    <a:pt x="18141" y="121313"/>
                  </a:lnTo>
                  <a:lnTo>
                    <a:pt x="7684" y="160959"/>
                  </a:lnTo>
                  <a:lnTo>
                    <a:pt x="0" y="197870"/>
                  </a:lnTo>
                  <a:lnTo>
                    <a:pt x="2992" y="236023"/>
                  </a:lnTo>
                  <a:lnTo>
                    <a:pt x="3367" y="247424"/>
                  </a:lnTo>
                  <a:lnTo>
                    <a:pt x="5734" y="256084"/>
                  </a:lnTo>
                  <a:lnTo>
                    <a:pt x="14008" y="268528"/>
                  </a:lnTo>
                  <a:lnTo>
                    <a:pt x="40680" y="281483"/>
                  </a:lnTo>
                  <a:lnTo>
                    <a:pt x="50717" y="281965"/>
                  </a:lnTo>
                  <a:lnTo>
                    <a:pt x="70338" y="276856"/>
                  </a:lnTo>
                  <a:lnTo>
                    <a:pt x="89121" y="267135"/>
                  </a:lnTo>
                  <a:lnTo>
                    <a:pt x="111494" y="246765"/>
                  </a:lnTo>
                  <a:lnTo>
                    <a:pt x="141568" y="206619"/>
                  </a:lnTo>
                  <a:lnTo>
                    <a:pt x="166226" y="159042"/>
                  </a:lnTo>
                  <a:lnTo>
                    <a:pt x="179503" y="131098"/>
                  </a:lnTo>
                  <a:lnTo>
                    <a:pt x="183989" y="87523"/>
                  </a:lnTo>
                  <a:lnTo>
                    <a:pt x="182125" y="40669"/>
                  </a:lnTo>
                  <a:lnTo>
                    <a:pt x="179939" y="31464"/>
                  </a:lnTo>
                  <a:lnTo>
                    <a:pt x="175307" y="24268"/>
                  </a:lnTo>
                  <a:lnTo>
                    <a:pt x="146292" y="1412"/>
                  </a:lnTo>
                  <a:lnTo>
                    <a:pt x="140177" y="0"/>
                  </a:lnTo>
                  <a:lnTo>
                    <a:pt x="103527" y="2854"/>
                  </a:lnTo>
                  <a:lnTo>
                    <a:pt x="90280" y="8873"/>
                  </a:lnTo>
                  <a:lnTo>
                    <a:pt x="64530" y="29984"/>
                  </a:lnTo>
                  <a:lnTo>
                    <a:pt x="57426" y="47742"/>
                  </a:lnTo>
                  <a:lnTo>
                    <a:pt x="55532" y="58404"/>
                  </a:lnTo>
                  <a:lnTo>
                    <a:pt x="57444" y="66570"/>
                  </a:lnTo>
                  <a:lnTo>
                    <a:pt x="61894" y="73073"/>
                  </a:lnTo>
                  <a:lnTo>
                    <a:pt x="68036" y="78466"/>
                  </a:lnTo>
                  <a:lnTo>
                    <a:pt x="91792" y="84459"/>
                  </a:lnTo>
                  <a:lnTo>
                    <a:pt x="135223" y="85010"/>
                  </a:lnTo>
                  <a:lnTo>
                    <a:pt x="174902" y="78471"/>
                  </a:lnTo>
                  <a:lnTo>
                    <a:pt x="232718" y="60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4944"/>
            <p:cNvSpPr/>
            <p:nvPr>
              <p:custDataLst>
                <p:tags r:id="rId160"/>
              </p:custDataLst>
            </p:nvPr>
          </p:nvSpPr>
          <p:spPr>
            <a:xfrm>
              <a:off x="9277350" y="2028825"/>
              <a:ext cx="114301" cy="4714876"/>
            </a:xfrm>
            <a:custGeom>
              <a:avLst/>
              <a:gdLst/>
              <a:ahLst/>
              <a:cxnLst/>
              <a:rect l="0" t="0" r="0" b="0"/>
              <a:pathLst>
                <a:path w="114301" h="4714876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87635"/>
                  </a:lnTo>
                  <a:lnTo>
                    <a:pt x="0" y="128885"/>
                  </a:lnTo>
                  <a:lnTo>
                    <a:pt x="0" y="175624"/>
                  </a:lnTo>
                  <a:lnTo>
                    <a:pt x="0" y="213021"/>
                  </a:lnTo>
                  <a:lnTo>
                    <a:pt x="0" y="250913"/>
                  </a:lnTo>
                  <a:lnTo>
                    <a:pt x="0" y="281909"/>
                  </a:lnTo>
                  <a:lnTo>
                    <a:pt x="0" y="315793"/>
                  </a:lnTo>
                  <a:lnTo>
                    <a:pt x="0" y="348491"/>
                  </a:lnTo>
                  <a:lnTo>
                    <a:pt x="0" y="383485"/>
                  </a:lnTo>
                  <a:lnTo>
                    <a:pt x="0" y="421263"/>
                  </a:lnTo>
                  <a:lnTo>
                    <a:pt x="0" y="462748"/>
                  </a:lnTo>
                  <a:lnTo>
                    <a:pt x="0" y="505880"/>
                  </a:lnTo>
                  <a:lnTo>
                    <a:pt x="1058" y="550802"/>
                  </a:lnTo>
                  <a:lnTo>
                    <a:pt x="2822" y="574635"/>
                  </a:lnTo>
                  <a:lnTo>
                    <a:pt x="5057" y="598990"/>
                  </a:lnTo>
                  <a:lnTo>
                    <a:pt x="6546" y="623693"/>
                  </a:lnTo>
                  <a:lnTo>
                    <a:pt x="7540" y="648629"/>
                  </a:lnTo>
                  <a:lnTo>
                    <a:pt x="8201" y="673719"/>
                  </a:lnTo>
                  <a:lnTo>
                    <a:pt x="8644" y="699971"/>
                  </a:lnTo>
                  <a:lnTo>
                    <a:pt x="8937" y="726997"/>
                  </a:lnTo>
                  <a:lnTo>
                    <a:pt x="9134" y="754540"/>
                  </a:lnTo>
                  <a:lnTo>
                    <a:pt x="9264" y="783485"/>
                  </a:lnTo>
                  <a:lnTo>
                    <a:pt x="9351" y="813365"/>
                  </a:lnTo>
                  <a:lnTo>
                    <a:pt x="9410" y="843869"/>
                  </a:lnTo>
                  <a:lnTo>
                    <a:pt x="10507" y="875846"/>
                  </a:lnTo>
                  <a:lnTo>
                    <a:pt x="12296" y="908806"/>
                  </a:lnTo>
                  <a:lnTo>
                    <a:pt x="14547" y="942421"/>
                  </a:lnTo>
                  <a:lnTo>
                    <a:pt x="16048" y="977530"/>
                  </a:lnTo>
                  <a:lnTo>
                    <a:pt x="17048" y="1013637"/>
                  </a:lnTo>
                  <a:lnTo>
                    <a:pt x="17714" y="1050408"/>
                  </a:lnTo>
                  <a:lnTo>
                    <a:pt x="18160" y="1086564"/>
                  </a:lnTo>
                  <a:lnTo>
                    <a:pt x="18457" y="1122309"/>
                  </a:lnTo>
                  <a:lnTo>
                    <a:pt x="18655" y="1157781"/>
                  </a:lnTo>
                  <a:lnTo>
                    <a:pt x="18786" y="1196246"/>
                  </a:lnTo>
                  <a:lnTo>
                    <a:pt x="18874" y="1236706"/>
                  </a:lnTo>
                  <a:lnTo>
                    <a:pt x="18933" y="1278495"/>
                  </a:lnTo>
                  <a:lnTo>
                    <a:pt x="18972" y="1319055"/>
                  </a:lnTo>
                  <a:lnTo>
                    <a:pt x="18998" y="1358795"/>
                  </a:lnTo>
                  <a:lnTo>
                    <a:pt x="19016" y="1397989"/>
                  </a:lnTo>
                  <a:lnTo>
                    <a:pt x="19028" y="1438934"/>
                  </a:lnTo>
                  <a:lnTo>
                    <a:pt x="19034" y="1481048"/>
                  </a:lnTo>
                  <a:lnTo>
                    <a:pt x="19040" y="1523940"/>
                  </a:lnTo>
                  <a:lnTo>
                    <a:pt x="19043" y="1567352"/>
                  </a:lnTo>
                  <a:lnTo>
                    <a:pt x="19046" y="1611109"/>
                  </a:lnTo>
                  <a:lnTo>
                    <a:pt x="19047" y="1655098"/>
                  </a:lnTo>
                  <a:lnTo>
                    <a:pt x="19048" y="1699240"/>
                  </a:lnTo>
                  <a:lnTo>
                    <a:pt x="19049" y="1743485"/>
                  </a:lnTo>
                  <a:lnTo>
                    <a:pt x="19049" y="1787798"/>
                  </a:lnTo>
                  <a:lnTo>
                    <a:pt x="19050" y="1833216"/>
                  </a:lnTo>
                  <a:lnTo>
                    <a:pt x="19050" y="1879369"/>
                  </a:lnTo>
                  <a:lnTo>
                    <a:pt x="19050" y="1926012"/>
                  </a:lnTo>
                  <a:lnTo>
                    <a:pt x="20108" y="1974042"/>
                  </a:lnTo>
                  <a:lnTo>
                    <a:pt x="21872" y="2022994"/>
                  </a:lnTo>
                  <a:lnTo>
                    <a:pt x="24107" y="2072563"/>
                  </a:lnTo>
                  <a:lnTo>
                    <a:pt x="25596" y="2122542"/>
                  </a:lnTo>
                  <a:lnTo>
                    <a:pt x="26590" y="2172795"/>
                  </a:lnTo>
                  <a:lnTo>
                    <a:pt x="27251" y="2223230"/>
                  </a:lnTo>
                  <a:lnTo>
                    <a:pt x="27694" y="2271670"/>
                  </a:lnTo>
                  <a:lnTo>
                    <a:pt x="27987" y="2318781"/>
                  </a:lnTo>
                  <a:lnTo>
                    <a:pt x="28184" y="2365003"/>
                  </a:lnTo>
                  <a:lnTo>
                    <a:pt x="29373" y="2412752"/>
                  </a:lnTo>
                  <a:lnTo>
                    <a:pt x="31223" y="2461518"/>
                  </a:lnTo>
                  <a:lnTo>
                    <a:pt x="33515" y="2510962"/>
                  </a:lnTo>
                  <a:lnTo>
                    <a:pt x="35045" y="2560858"/>
                  </a:lnTo>
                  <a:lnTo>
                    <a:pt x="36062" y="2611055"/>
                  </a:lnTo>
                  <a:lnTo>
                    <a:pt x="36741" y="2661453"/>
                  </a:lnTo>
                  <a:lnTo>
                    <a:pt x="37195" y="2713044"/>
                  </a:lnTo>
                  <a:lnTo>
                    <a:pt x="37496" y="2765429"/>
                  </a:lnTo>
                  <a:lnTo>
                    <a:pt x="37698" y="2818344"/>
                  </a:lnTo>
                  <a:lnTo>
                    <a:pt x="38890" y="2869496"/>
                  </a:lnTo>
                  <a:lnTo>
                    <a:pt x="40744" y="2919473"/>
                  </a:lnTo>
                  <a:lnTo>
                    <a:pt x="43037" y="2968665"/>
                  </a:lnTo>
                  <a:lnTo>
                    <a:pt x="44567" y="3017334"/>
                  </a:lnTo>
                  <a:lnTo>
                    <a:pt x="45587" y="3065657"/>
                  </a:lnTo>
                  <a:lnTo>
                    <a:pt x="46266" y="3113746"/>
                  </a:lnTo>
                  <a:lnTo>
                    <a:pt x="46720" y="3160621"/>
                  </a:lnTo>
                  <a:lnTo>
                    <a:pt x="47021" y="3206690"/>
                  </a:lnTo>
                  <a:lnTo>
                    <a:pt x="47223" y="3252219"/>
                  </a:lnTo>
                  <a:lnTo>
                    <a:pt x="47358" y="3298446"/>
                  </a:lnTo>
                  <a:lnTo>
                    <a:pt x="47446" y="3345139"/>
                  </a:lnTo>
                  <a:lnTo>
                    <a:pt x="47505" y="3392143"/>
                  </a:lnTo>
                  <a:lnTo>
                    <a:pt x="47547" y="3439353"/>
                  </a:lnTo>
                  <a:lnTo>
                    <a:pt x="47572" y="3486702"/>
                  </a:lnTo>
                  <a:lnTo>
                    <a:pt x="47590" y="3534143"/>
                  </a:lnTo>
                  <a:lnTo>
                    <a:pt x="47601" y="3580586"/>
                  </a:lnTo>
                  <a:lnTo>
                    <a:pt x="47609" y="3626366"/>
                  </a:lnTo>
                  <a:lnTo>
                    <a:pt x="47615" y="3671703"/>
                  </a:lnTo>
                  <a:lnTo>
                    <a:pt x="47618" y="3717802"/>
                  </a:lnTo>
                  <a:lnTo>
                    <a:pt x="47621" y="3764410"/>
                  </a:lnTo>
                  <a:lnTo>
                    <a:pt x="47622" y="3811356"/>
                  </a:lnTo>
                  <a:lnTo>
                    <a:pt x="47623" y="3855354"/>
                  </a:lnTo>
                  <a:lnTo>
                    <a:pt x="47624" y="3897386"/>
                  </a:lnTo>
                  <a:lnTo>
                    <a:pt x="47624" y="3938107"/>
                  </a:lnTo>
                  <a:lnTo>
                    <a:pt x="47625" y="3979013"/>
                  </a:lnTo>
                  <a:lnTo>
                    <a:pt x="47625" y="4020043"/>
                  </a:lnTo>
                  <a:lnTo>
                    <a:pt x="47625" y="4061152"/>
                  </a:lnTo>
                  <a:lnTo>
                    <a:pt x="47625" y="4101260"/>
                  </a:lnTo>
                  <a:lnTo>
                    <a:pt x="47625" y="4140698"/>
                  </a:lnTo>
                  <a:lnTo>
                    <a:pt x="47625" y="4179690"/>
                  </a:lnTo>
                  <a:lnTo>
                    <a:pt x="48683" y="4216269"/>
                  </a:lnTo>
                  <a:lnTo>
                    <a:pt x="50447" y="4251238"/>
                  </a:lnTo>
                  <a:lnTo>
                    <a:pt x="52682" y="4285134"/>
                  </a:lnTo>
                  <a:lnTo>
                    <a:pt x="54171" y="4318314"/>
                  </a:lnTo>
                  <a:lnTo>
                    <a:pt x="55165" y="4351018"/>
                  </a:lnTo>
                  <a:lnTo>
                    <a:pt x="55826" y="4383403"/>
                  </a:lnTo>
                  <a:lnTo>
                    <a:pt x="57326" y="4414519"/>
                  </a:lnTo>
                  <a:lnTo>
                    <a:pt x="59385" y="4444788"/>
                  </a:lnTo>
                  <a:lnTo>
                    <a:pt x="61816" y="4474491"/>
                  </a:lnTo>
                  <a:lnTo>
                    <a:pt x="64493" y="4501703"/>
                  </a:lnTo>
                  <a:lnTo>
                    <a:pt x="67338" y="4527252"/>
                  </a:lnTo>
                  <a:lnTo>
                    <a:pt x="73319" y="4571162"/>
                  </a:lnTo>
                  <a:lnTo>
                    <a:pt x="81579" y="4612674"/>
                  </a:lnTo>
                  <a:lnTo>
                    <a:pt x="90236" y="4658273"/>
                  </a:lnTo>
                  <a:lnTo>
                    <a:pt x="99867" y="4701666"/>
                  </a:lnTo>
                  <a:lnTo>
                    <a:pt x="105416" y="4709004"/>
                  </a:lnTo>
                  <a:lnTo>
                    <a:pt x="114300" y="4714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4" name="SMARTInkShape-4945"/>
          <p:cNvSpPr/>
          <p:nvPr>
            <p:custDataLst>
              <p:tags r:id="rId5"/>
            </p:custDataLst>
          </p:nvPr>
        </p:nvSpPr>
        <p:spPr>
          <a:xfrm>
            <a:off x="7531826" y="1257300"/>
            <a:ext cx="1088300" cy="76081"/>
          </a:xfrm>
          <a:custGeom>
            <a:avLst/>
            <a:gdLst/>
            <a:ahLst/>
            <a:cxnLst/>
            <a:rect l="0" t="0" r="0" b="0"/>
            <a:pathLst>
              <a:path w="1088300" h="76081">
                <a:moveTo>
                  <a:pt x="650149" y="9525"/>
                </a:moveTo>
                <a:lnTo>
                  <a:pt x="650149" y="9525"/>
                </a:lnTo>
                <a:lnTo>
                  <a:pt x="645093" y="9525"/>
                </a:lnTo>
                <a:lnTo>
                  <a:pt x="639788" y="12347"/>
                </a:lnTo>
                <a:lnTo>
                  <a:pt x="633903" y="16071"/>
                </a:lnTo>
                <a:lnTo>
                  <a:pt x="591305" y="26415"/>
                </a:lnTo>
                <a:lnTo>
                  <a:pt x="549508" y="33205"/>
                </a:lnTo>
                <a:lnTo>
                  <a:pt x="507910" y="41706"/>
                </a:lnTo>
                <a:lnTo>
                  <a:pt x="474749" y="47817"/>
                </a:lnTo>
                <a:lnTo>
                  <a:pt x="438843" y="53002"/>
                </a:lnTo>
                <a:lnTo>
                  <a:pt x="401718" y="55306"/>
                </a:lnTo>
                <a:lnTo>
                  <a:pt x="358408" y="59153"/>
                </a:lnTo>
                <a:lnTo>
                  <a:pt x="313053" y="63332"/>
                </a:lnTo>
                <a:lnTo>
                  <a:pt x="271729" y="65189"/>
                </a:lnTo>
                <a:lnTo>
                  <a:pt x="229373" y="66015"/>
                </a:lnTo>
                <a:lnTo>
                  <a:pt x="186912" y="67440"/>
                </a:lnTo>
                <a:lnTo>
                  <a:pt x="146874" y="71601"/>
                </a:lnTo>
                <a:lnTo>
                  <a:pt x="110735" y="74156"/>
                </a:lnTo>
                <a:lnTo>
                  <a:pt x="63462" y="75595"/>
                </a:lnTo>
                <a:lnTo>
                  <a:pt x="19675" y="76080"/>
                </a:lnTo>
                <a:lnTo>
                  <a:pt x="7282" y="73325"/>
                </a:lnTo>
                <a:lnTo>
                  <a:pt x="364" y="69631"/>
                </a:lnTo>
                <a:lnTo>
                  <a:pt x="0" y="68645"/>
                </a:lnTo>
                <a:lnTo>
                  <a:pt x="817" y="67989"/>
                </a:lnTo>
                <a:lnTo>
                  <a:pt x="25997" y="60388"/>
                </a:lnTo>
                <a:lnTo>
                  <a:pt x="73462" y="54967"/>
                </a:lnTo>
                <a:lnTo>
                  <a:pt x="104919" y="49830"/>
                </a:lnTo>
                <a:lnTo>
                  <a:pt x="143594" y="44019"/>
                </a:lnTo>
                <a:lnTo>
                  <a:pt x="185477" y="40730"/>
                </a:lnTo>
                <a:lnTo>
                  <a:pt x="230903" y="38211"/>
                </a:lnTo>
                <a:lnTo>
                  <a:pt x="256352" y="36057"/>
                </a:lnTo>
                <a:lnTo>
                  <a:pt x="282842" y="33563"/>
                </a:lnTo>
                <a:lnTo>
                  <a:pt x="310028" y="31900"/>
                </a:lnTo>
                <a:lnTo>
                  <a:pt x="337677" y="30792"/>
                </a:lnTo>
                <a:lnTo>
                  <a:pt x="365634" y="30053"/>
                </a:lnTo>
                <a:lnTo>
                  <a:pt x="393797" y="29560"/>
                </a:lnTo>
                <a:lnTo>
                  <a:pt x="422098" y="29232"/>
                </a:lnTo>
                <a:lnTo>
                  <a:pt x="450490" y="29013"/>
                </a:lnTo>
                <a:lnTo>
                  <a:pt x="478943" y="28867"/>
                </a:lnTo>
                <a:lnTo>
                  <a:pt x="507437" y="28770"/>
                </a:lnTo>
                <a:lnTo>
                  <a:pt x="535958" y="28705"/>
                </a:lnTo>
                <a:lnTo>
                  <a:pt x="564497" y="28661"/>
                </a:lnTo>
                <a:lnTo>
                  <a:pt x="593048" y="28633"/>
                </a:lnTo>
                <a:lnTo>
                  <a:pt x="621607" y="28613"/>
                </a:lnTo>
                <a:lnTo>
                  <a:pt x="649113" y="27542"/>
                </a:lnTo>
                <a:lnTo>
                  <a:pt x="675916" y="25770"/>
                </a:lnTo>
                <a:lnTo>
                  <a:pt x="702253" y="23530"/>
                </a:lnTo>
                <a:lnTo>
                  <a:pt x="729335" y="22037"/>
                </a:lnTo>
                <a:lnTo>
                  <a:pt x="756915" y="21041"/>
                </a:lnTo>
                <a:lnTo>
                  <a:pt x="784826" y="20377"/>
                </a:lnTo>
                <a:lnTo>
                  <a:pt x="810842" y="19935"/>
                </a:lnTo>
                <a:lnTo>
                  <a:pt x="835594" y="19640"/>
                </a:lnTo>
                <a:lnTo>
                  <a:pt x="881795" y="19312"/>
                </a:lnTo>
                <a:lnTo>
                  <a:pt x="923494" y="19166"/>
                </a:lnTo>
                <a:lnTo>
                  <a:pt x="960372" y="16280"/>
                </a:lnTo>
                <a:lnTo>
                  <a:pt x="994402" y="12527"/>
                </a:lnTo>
                <a:lnTo>
                  <a:pt x="1041192" y="9356"/>
                </a:lnTo>
                <a:lnTo>
                  <a:pt x="108829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2" name="SMARTInkShape-Group1026"/>
          <p:cNvGrpSpPr/>
          <p:nvPr/>
        </p:nvGrpSpPr>
        <p:grpSpPr>
          <a:xfrm>
            <a:off x="1457325" y="3866176"/>
            <a:ext cx="1362076" cy="661585"/>
            <a:chOff x="1457325" y="3866176"/>
            <a:chExt cx="1362076" cy="661585"/>
          </a:xfrm>
        </p:grpSpPr>
        <p:sp>
          <p:nvSpPr>
            <p:cNvPr id="805" name="SMARTInkShape-4946"/>
            <p:cNvSpPr/>
            <p:nvPr>
              <p:custDataLst>
                <p:tags r:id="rId143"/>
              </p:custDataLst>
            </p:nvPr>
          </p:nvSpPr>
          <p:spPr>
            <a:xfrm>
              <a:off x="1457325" y="4086208"/>
              <a:ext cx="214270" cy="441553"/>
            </a:xfrm>
            <a:custGeom>
              <a:avLst/>
              <a:gdLst/>
              <a:ahLst/>
              <a:cxnLst/>
              <a:rect l="0" t="0" r="0" b="0"/>
              <a:pathLst>
                <a:path w="214270" h="441553">
                  <a:moveTo>
                    <a:pt x="0" y="133367"/>
                  </a:moveTo>
                  <a:lnTo>
                    <a:pt x="0" y="133367"/>
                  </a:lnTo>
                  <a:lnTo>
                    <a:pt x="39772" y="133367"/>
                  </a:lnTo>
                  <a:lnTo>
                    <a:pt x="67170" y="138423"/>
                  </a:lnTo>
                  <a:lnTo>
                    <a:pt x="73355" y="144146"/>
                  </a:lnTo>
                  <a:lnTo>
                    <a:pt x="80227" y="161794"/>
                  </a:lnTo>
                  <a:lnTo>
                    <a:pt x="84096" y="195529"/>
                  </a:lnTo>
                  <a:lnTo>
                    <a:pt x="80186" y="242449"/>
                  </a:lnTo>
                  <a:lnTo>
                    <a:pt x="75929" y="289009"/>
                  </a:lnTo>
                  <a:lnTo>
                    <a:pt x="69887" y="334000"/>
                  </a:lnTo>
                  <a:lnTo>
                    <a:pt x="66568" y="369908"/>
                  </a:lnTo>
                  <a:lnTo>
                    <a:pt x="56502" y="416609"/>
                  </a:lnTo>
                  <a:lnTo>
                    <a:pt x="49378" y="441552"/>
                  </a:lnTo>
                  <a:lnTo>
                    <a:pt x="48404" y="433674"/>
                  </a:lnTo>
                  <a:lnTo>
                    <a:pt x="47856" y="399794"/>
                  </a:lnTo>
                  <a:lnTo>
                    <a:pt x="47694" y="358006"/>
                  </a:lnTo>
                  <a:lnTo>
                    <a:pt x="52695" y="310384"/>
                  </a:lnTo>
                  <a:lnTo>
                    <a:pt x="60887" y="267779"/>
                  </a:lnTo>
                  <a:lnTo>
                    <a:pt x="64960" y="226697"/>
                  </a:lnTo>
                  <a:lnTo>
                    <a:pt x="71223" y="182657"/>
                  </a:lnTo>
                  <a:lnTo>
                    <a:pt x="79782" y="146208"/>
                  </a:lnTo>
                  <a:lnTo>
                    <a:pt x="93214" y="98901"/>
                  </a:lnTo>
                  <a:lnTo>
                    <a:pt x="111105" y="53177"/>
                  </a:lnTo>
                  <a:lnTo>
                    <a:pt x="128523" y="22353"/>
                  </a:lnTo>
                  <a:lnTo>
                    <a:pt x="144963" y="7122"/>
                  </a:lnTo>
                  <a:lnTo>
                    <a:pt x="153792" y="1579"/>
                  </a:lnTo>
                  <a:lnTo>
                    <a:pt x="161794" y="0"/>
                  </a:lnTo>
                  <a:lnTo>
                    <a:pt x="169246" y="1063"/>
                  </a:lnTo>
                  <a:lnTo>
                    <a:pt x="176331" y="3890"/>
                  </a:lnTo>
                  <a:lnTo>
                    <a:pt x="196415" y="23037"/>
                  </a:lnTo>
                  <a:lnTo>
                    <a:pt x="203712" y="37059"/>
                  </a:lnTo>
                  <a:lnTo>
                    <a:pt x="214269" y="77332"/>
                  </a:lnTo>
                  <a:lnTo>
                    <a:pt x="207974" y="120182"/>
                  </a:lnTo>
                  <a:lnTo>
                    <a:pt x="200383" y="147615"/>
                  </a:lnTo>
                  <a:lnTo>
                    <a:pt x="175283" y="194076"/>
                  </a:lnTo>
                  <a:lnTo>
                    <a:pt x="170830" y="202414"/>
                  </a:lnTo>
                  <a:lnTo>
                    <a:pt x="144338" y="224264"/>
                  </a:lnTo>
                  <a:lnTo>
                    <a:pt x="119790" y="239087"/>
                  </a:lnTo>
                  <a:lnTo>
                    <a:pt x="102982" y="241031"/>
                  </a:lnTo>
                  <a:lnTo>
                    <a:pt x="94055" y="240068"/>
                  </a:lnTo>
                  <a:lnTo>
                    <a:pt x="85986" y="235193"/>
                  </a:lnTo>
                  <a:lnTo>
                    <a:pt x="57150" y="200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4947"/>
            <p:cNvSpPr/>
            <p:nvPr>
              <p:custDataLst>
                <p:tags r:id="rId144"/>
              </p:custDataLst>
            </p:nvPr>
          </p:nvSpPr>
          <p:spPr>
            <a:xfrm>
              <a:off x="1535832" y="3866176"/>
              <a:ext cx="121519" cy="134325"/>
            </a:xfrm>
            <a:custGeom>
              <a:avLst/>
              <a:gdLst/>
              <a:ahLst/>
              <a:cxnLst/>
              <a:rect l="0" t="0" r="0" b="0"/>
              <a:pathLst>
                <a:path w="121519" h="134325">
                  <a:moveTo>
                    <a:pt x="73893" y="58124"/>
                  </a:moveTo>
                  <a:lnTo>
                    <a:pt x="73893" y="58124"/>
                  </a:lnTo>
                  <a:lnTo>
                    <a:pt x="68837" y="58124"/>
                  </a:lnTo>
                  <a:lnTo>
                    <a:pt x="63532" y="63768"/>
                  </a:lnTo>
                  <a:lnTo>
                    <a:pt x="33893" y="102905"/>
                  </a:lnTo>
                  <a:lnTo>
                    <a:pt x="29235" y="107028"/>
                  </a:lnTo>
                  <a:lnTo>
                    <a:pt x="18414" y="111609"/>
                  </a:lnTo>
                  <a:lnTo>
                    <a:pt x="5479" y="114188"/>
                  </a:lnTo>
                  <a:lnTo>
                    <a:pt x="2884" y="112433"/>
                  </a:lnTo>
                  <a:lnTo>
                    <a:pt x="0" y="104839"/>
                  </a:lnTo>
                  <a:lnTo>
                    <a:pt x="6096" y="62264"/>
                  </a:lnTo>
                  <a:lnTo>
                    <a:pt x="16999" y="37478"/>
                  </a:lnTo>
                  <a:lnTo>
                    <a:pt x="43768" y="3242"/>
                  </a:lnTo>
                  <a:lnTo>
                    <a:pt x="50635" y="369"/>
                  </a:lnTo>
                  <a:lnTo>
                    <a:pt x="66731" y="0"/>
                  </a:lnTo>
                  <a:lnTo>
                    <a:pt x="73352" y="2441"/>
                  </a:lnTo>
                  <a:lnTo>
                    <a:pt x="83530" y="10798"/>
                  </a:lnTo>
                  <a:lnTo>
                    <a:pt x="104176" y="46502"/>
                  </a:lnTo>
                  <a:lnTo>
                    <a:pt x="116020" y="92943"/>
                  </a:lnTo>
                  <a:lnTo>
                    <a:pt x="121518" y="134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4948"/>
            <p:cNvSpPr/>
            <p:nvPr>
              <p:custDataLst>
                <p:tags r:id="rId145"/>
              </p:custDataLst>
            </p:nvPr>
          </p:nvSpPr>
          <p:spPr>
            <a:xfrm>
              <a:off x="1796492" y="4143375"/>
              <a:ext cx="127559" cy="47626"/>
            </a:xfrm>
            <a:custGeom>
              <a:avLst/>
              <a:gdLst/>
              <a:ahLst/>
              <a:cxnLst/>
              <a:rect l="0" t="0" r="0" b="0"/>
              <a:pathLst>
                <a:path w="127559" h="47626">
                  <a:moveTo>
                    <a:pt x="13258" y="47625"/>
                  </a:moveTo>
                  <a:lnTo>
                    <a:pt x="13258" y="47625"/>
                  </a:lnTo>
                  <a:lnTo>
                    <a:pt x="8202" y="47625"/>
                  </a:lnTo>
                  <a:lnTo>
                    <a:pt x="2897" y="44803"/>
                  </a:lnTo>
                  <a:lnTo>
                    <a:pt x="0" y="42569"/>
                  </a:lnTo>
                  <a:lnTo>
                    <a:pt x="187" y="38963"/>
                  </a:lnTo>
                  <a:lnTo>
                    <a:pt x="11119" y="22090"/>
                  </a:lnTo>
                  <a:lnTo>
                    <a:pt x="27794" y="9838"/>
                  </a:lnTo>
                  <a:lnTo>
                    <a:pt x="57899" y="2915"/>
                  </a:lnTo>
                  <a:lnTo>
                    <a:pt x="1275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4949"/>
            <p:cNvSpPr/>
            <p:nvPr>
              <p:custDataLst>
                <p:tags r:id="rId146"/>
              </p:custDataLst>
            </p:nvPr>
          </p:nvSpPr>
          <p:spPr>
            <a:xfrm>
              <a:off x="1826392" y="4248150"/>
              <a:ext cx="135759" cy="22774"/>
            </a:xfrm>
            <a:custGeom>
              <a:avLst/>
              <a:gdLst/>
              <a:ahLst/>
              <a:cxnLst/>
              <a:rect l="0" t="0" r="0" b="0"/>
              <a:pathLst>
                <a:path w="135759" h="22774">
                  <a:moveTo>
                    <a:pt x="21458" y="0"/>
                  </a:moveTo>
                  <a:lnTo>
                    <a:pt x="21458" y="0"/>
                  </a:lnTo>
                  <a:lnTo>
                    <a:pt x="0" y="21459"/>
                  </a:lnTo>
                  <a:lnTo>
                    <a:pt x="802" y="22773"/>
                  </a:lnTo>
                  <a:lnTo>
                    <a:pt x="38337" y="14693"/>
                  </a:lnTo>
                  <a:lnTo>
                    <a:pt x="78552" y="6000"/>
                  </a:lnTo>
                  <a:lnTo>
                    <a:pt x="1357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4950"/>
            <p:cNvSpPr/>
            <p:nvPr>
              <p:custDataLst>
                <p:tags r:id="rId147"/>
              </p:custDataLst>
            </p:nvPr>
          </p:nvSpPr>
          <p:spPr>
            <a:xfrm>
              <a:off x="2145626" y="3990975"/>
              <a:ext cx="302300" cy="36777"/>
            </a:xfrm>
            <a:custGeom>
              <a:avLst/>
              <a:gdLst/>
              <a:ahLst/>
              <a:cxnLst/>
              <a:rect l="0" t="0" r="0" b="0"/>
              <a:pathLst>
                <a:path w="302300" h="36777">
                  <a:moveTo>
                    <a:pt x="35599" y="28575"/>
                  </a:moveTo>
                  <a:lnTo>
                    <a:pt x="35599" y="28575"/>
                  </a:lnTo>
                  <a:lnTo>
                    <a:pt x="5939" y="36776"/>
                  </a:lnTo>
                  <a:lnTo>
                    <a:pt x="3126" y="36159"/>
                  </a:lnTo>
                  <a:lnTo>
                    <a:pt x="1250" y="34689"/>
                  </a:lnTo>
                  <a:lnTo>
                    <a:pt x="0" y="32651"/>
                  </a:lnTo>
                  <a:lnTo>
                    <a:pt x="12722" y="27564"/>
                  </a:lnTo>
                  <a:lnTo>
                    <a:pt x="58950" y="20732"/>
                  </a:lnTo>
                  <a:lnTo>
                    <a:pt x="96258" y="19548"/>
                  </a:lnTo>
                  <a:lnTo>
                    <a:pt x="139179" y="19198"/>
                  </a:lnTo>
                  <a:lnTo>
                    <a:pt x="185411" y="14037"/>
                  </a:lnTo>
                  <a:lnTo>
                    <a:pt x="232623" y="5805"/>
                  </a:lnTo>
                  <a:lnTo>
                    <a:pt x="3022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4951"/>
            <p:cNvSpPr/>
            <p:nvPr>
              <p:custDataLst>
                <p:tags r:id="rId148"/>
              </p:custDataLst>
            </p:nvPr>
          </p:nvSpPr>
          <p:spPr>
            <a:xfrm>
              <a:off x="2628900" y="42005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32514" y="5958"/>
                  </a:lnTo>
                  <a:lnTo>
                    <a:pt x="77605" y="117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4952"/>
            <p:cNvSpPr/>
            <p:nvPr>
              <p:custDataLst>
                <p:tags r:id="rId149"/>
              </p:custDataLst>
            </p:nvPr>
          </p:nvSpPr>
          <p:spPr>
            <a:xfrm>
              <a:off x="2659976" y="4295775"/>
              <a:ext cx="159425" cy="36152"/>
            </a:xfrm>
            <a:custGeom>
              <a:avLst/>
              <a:gdLst/>
              <a:ahLst/>
              <a:cxnLst/>
              <a:rect l="0" t="0" r="0" b="0"/>
              <a:pathLst>
                <a:path w="159425" h="36152">
                  <a:moveTo>
                    <a:pt x="35599" y="0"/>
                  </a:moveTo>
                  <a:lnTo>
                    <a:pt x="35599" y="0"/>
                  </a:lnTo>
                  <a:lnTo>
                    <a:pt x="5940" y="21459"/>
                  </a:lnTo>
                  <a:lnTo>
                    <a:pt x="1251" y="28234"/>
                  </a:lnTo>
                  <a:lnTo>
                    <a:pt x="0" y="31523"/>
                  </a:lnTo>
                  <a:lnTo>
                    <a:pt x="2341" y="33715"/>
                  </a:lnTo>
                  <a:lnTo>
                    <a:pt x="13409" y="36151"/>
                  </a:lnTo>
                  <a:lnTo>
                    <a:pt x="55048" y="30111"/>
                  </a:lnTo>
                  <a:lnTo>
                    <a:pt x="97924" y="21739"/>
                  </a:lnTo>
                  <a:lnTo>
                    <a:pt x="138850" y="13615"/>
                  </a:lnTo>
                  <a:lnTo>
                    <a:pt x="15942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1027"/>
          <p:cNvGrpSpPr/>
          <p:nvPr/>
        </p:nvGrpSpPr>
        <p:grpSpPr>
          <a:xfrm>
            <a:off x="2185262" y="4111068"/>
            <a:ext cx="215039" cy="203758"/>
            <a:chOff x="2185262" y="4111068"/>
            <a:chExt cx="215039" cy="203758"/>
          </a:xfrm>
        </p:grpSpPr>
        <p:sp>
          <p:nvSpPr>
            <p:cNvPr id="813" name="SMARTInkShape-4953"/>
            <p:cNvSpPr/>
            <p:nvPr>
              <p:custDataLst>
                <p:tags r:id="rId141"/>
              </p:custDataLst>
            </p:nvPr>
          </p:nvSpPr>
          <p:spPr>
            <a:xfrm>
              <a:off x="2185262" y="4111068"/>
              <a:ext cx="195989" cy="203758"/>
            </a:xfrm>
            <a:custGeom>
              <a:avLst/>
              <a:gdLst/>
              <a:ahLst/>
              <a:cxnLst/>
              <a:rect l="0" t="0" r="0" b="0"/>
              <a:pathLst>
                <a:path w="195989" h="203758">
                  <a:moveTo>
                    <a:pt x="5488" y="13257"/>
                  </a:moveTo>
                  <a:lnTo>
                    <a:pt x="5488" y="13257"/>
                  </a:lnTo>
                  <a:lnTo>
                    <a:pt x="432" y="13257"/>
                  </a:lnTo>
                  <a:lnTo>
                    <a:pt x="0" y="12199"/>
                  </a:lnTo>
                  <a:lnTo>
                    <a:pt x="2343" y="8201"/>
                  </a:lnTo>
                  <a:lnTo>
                    <a:pt x="9613" y="0"/>
                  </a:lnTo>
                  <a:lnTo>
                    <a:pt x="15646" y="1244"/>
                  </a:lnTo>
                  <a:lnTo>
                    <a:pt x="55747" y="26054"/>
                  </a:lnTo>
                  <a:lnTo>
                    <a:pt x="91993" y="55149"/>
                  </a:lnTo>
                  <a:lnTo>
                    <a:pt x="138549" y="101206"/>
                  </a:lnTo>
                  <a:lnTo>
                    <a:pt x="162221" y="134699"/>
                  </a:lnTo>
                  <a:lnTo>
                    <a:pt x="170301" y="141843"/>
                  </a:lnTo>
                  <a:lnTo>
                    <a:pt x="195988" y="203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4954"/>
            <p:cNvSpPr/>
            <p:nvPr>
              <p:custDataLst>
                <p:tags r:id="rId142"/>
              </p:custDataLst>
            </p:nvPr>
          </p:nvSpPr>
          <p:spPr>
            <a:xfrm>
              <a:off x="2266950" y="4117693"/>
              <a:ext cx="133351" cy="197133"/>
            </a:xfrm>
            <a:custGeom>
              <a:avLst/>
              <a:gdLst/>
              <a:ahLst/>
              <a:cxnLst/>
              <a:rect l="0" t="0" r="0" b="0"/>
              <a:pathLst>
                <a:path w="133351" h="197133">
                  <a:moveTo>
                    <a:pt x="133350" y="44732"/>
                  </a:moveTo>
                  <a:lnTo>
                    <a:pt x="133350" y="44732"/>
                  </a:lnTo>
                  <a:lnTo>
                    <a:pt x="133350" y="6872"/>
                  </a:lnTo>
                  <a:lnTo>
                    <a:pt x="132292" y="3617"/>
                  </a:lnTo>
                  <a:lnTo>
                    <a:pt x="130528" y="1447"/>
                  </a:lnTo>
                  <a:lnTo>
                    <a:pt x="128294" y="0"/>
                  </a:lnTo>
                  <a:lnTo>
                    <a:pt x="124687" y="2211"/>
                  </a:lnTo>
                  <a:lnTo>
                    <a:pt x="92646" y="42190"/>
                  </a:lnTo>
                  <a:lnTo>
                    <a:pt x="64240" y="88876"/>
                  </a:lnTo>
                  <a:lnTo>
                    <a:pt x="38246" y="132591"/>
                  </a:lnTo>
                  <a:lnTo>
                    <a:pt x="12729" y="176622"/>
                  </a:lnTo>
                  <a:lnTo>
                    <a:pt x="0" y="197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SMARTInkShape-Group1028"/>
          <p:cNvGrpSpPr/>
          <p:nvPr/>
        </p:nvGrpSpPr>
        <p:grpSpPr>
          <a:xfrm>
            <a:off x="3173149" y="4097467"/>
            <a:ext cx="246327" cy="510084"/>
            <a:chOff x="3173149" y="4097467"/>
            <a:chExt cx="246327" cy="510084"/>
          </a:xfrm>
        </p:grpSpPr>
        <p:sp>
          <p:nvSpPr>
            <p:cNvPr id="816" name="SMARTInkShape-4955"/>
            <p:cNvSpPr/>
            <p:nvPr>
              <p:custDataLst>
                <p:tags r:id="rId138"/>
              </p:custDataLst>
            </p:nvPr>
          </p:nvSpPr>
          <p:spPr>
            <a:xfrm>
              <a:off x="3257550" y="4097467"/>
              <a:ext cx="28576" cy="198309"/>
            </a:xfrm>
            <a:custGeom>
              <a:avLst/>
              <a:gdLst/>
              <a:ahLst/>
              <a:cxnLst/>
              <a:rect l="0" t="0" r="0" b="0"/>
              <a:pathLst>
                <a:path w="28576" h="19830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7539" y="45598"/>
                  </a:lnTo>
                  <a:lnTo>
                    <a:pt x="9701" y="77520"/>
                  </a:lnTo>
                  <a:lnTo>
                    <a:pt x="16868" y="124184"/>
                  </a:lnTo>
                  <a:lnTo>
                    <a:pt x="24636" y="163175"/>
                  </a:lnTo>
                  <a:lnTo>
                    <a:pt x="28575" y="198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4956"/>
            <p:cNvSpPr/>
            <p:nvPr>
              <p:custDataLst>
                <p:tags r:id="rId139"/>
              </p:custDataLst>
            </p:nvPr>
          </p:nvSpPr>
          <p:spPr>
            <a:xfrm>
              <a:off x="3173149" y="4343400"/>
              <a:ext cx="246327" cy="47626"/>
            </a:xfrm>
            <a:custGeom>
              <a:avLst/>
              <a:gdLst/>
              <a:ahLst/>
              <a:cxnLst/>
              <a:rect l="0" t="0" r="0" b="0"/>
              <a:pathLst>
                <a:path w="246327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16263" y="40021"/>
                  </a:lnTo>
                  <a:lnTo>
                    <a:pt x="63690" y="28327"/>
                  </a:lnTo>
                  <a:lnTo>
                    <a:pt x="106840" y="18977"/>
                  </a:lnTo>
                  <a:lnTo>
                    <a:pt x="142555" y="12325"/>
                  </a:lnTo>
                  <a:lnTo>
                    <a:pt x="187493" y="10078"/>
                  </a:lnTo>
                  <a:lnTo>
                    <a:pt x="230315" y="3089"/>
                  </a:lnTo>
                  <a:lnTo>
                    <a:pt x="2463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4957"/>
            <p:cNvSpPr/>
            <p:nvPr>
              <p:custDataLst>
                <p:tags r:id="rId140"/>
              </p:custDataLst>
            </p:nvPr>
          </p:nvSpPr>
          <p:spPr>
            <a:xfrm>
              <a:off x="3257550" y="4445857"/>
              <a:ext cx="133351" cy="161694"/>
            </a:xfrm>
            <a:custGeom>
              <a:avLst/>
              <a:gdLst/>
              <a:ahLst/>
              <a:cxnLst/>
              <a:rect l="0" t="0" r="0" b="0"/>
              <a:pathLst>
                <a:path w="133351" h="161694">
                  <a:moveTo>
                    <a:pt x="0" y="59468"/>
                  </a:moveTo>
                  <a:lnTo>
                    <a:pt x="0" y="59468"/>
                  </a:lnTo>
                  <a:lnTo>
                    <a:pt x="0" y="102284"/>
                  </a:lnTo>
                  <a:lnTo>
                    <a:pt x="0" y="146469"/>
                  </a:lnTo>
                  <a:lnTo>
                    <a:pt x="0" y="155638"/>
                  </a:lnTo>
                  <a:lnTo>
                    <a:pt x="1058" y="158506"/>
                  </a:lnTo>
                  <a:lnTo>
                    <a:pt x="2822" y="160418"/>
                  </a:lnTo>
                  <a:lnTo>
                    <a:pt x="5057" y="161693"/>
                  </a:lnTo>
                  <a:lnTo>
                    <a:pt x="7605" y="158310"/>
                  </a:lnTo>
                  <a:lnTo>
                    <a:pt x="22390" y="110989"/>
                  </a:lnTo>
                  <a:lnTo>
                    <a:pt x="48050" y="64275"/>
                  </a:lnTo>
                  <a:lnTo>
                    <a:pt x="79183" y="20537"/>
                  </a:lnTo>
                  <a:lnTo>
                    <a:pt x="105659" y="2660"/>
                  </a:lnTo>
                  <a:lnTo>
                    <a:pt x="112773" y="429"/>
                  </a:lnTo>
                  <a:lnTo>
                    <a:pt x="118573" y="0"/>
                  </a:lnTo>
                  <a:lnTo>
                    <a:pt x="123499" y="773"/>
                  </a:lnTo>
                  <a:lnTo>
                    <a:pt x="126783" y="5521"/>
                  </a:lnTo>
                  <a:lnTo>
                    <a:pt x="131404" y="33488"/>
                  </a:lnTo>
                  <a:lnTo>
                    <a:pt x="132774" y="71644"/>
                  </a:lnTo>
                  <a:lnTo>
                    <a:pt x="133350" y="126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SMARTInkShape-Group1029"/>
          <p:cNvGrpSpPr/>
          <p:nvPr/>
        </p:nvGrpSpPr>
        <p:grpSpPr>
          <a:xfrm>
            <a:off x="3651288" y="4071474"/>
            <a:ext cx="606388" cy="307750"/>
            <a:chOff x="3651288" y="4071474"/>
            <a:chExt cx="606388" cy="307750"/>
          </a:xfrm>
        </p:grpSpPr>
        <p:sp>
          <p:nvSpPr>
            <p:cNvPr id="820" name="SMARTInkShape-4958"/>
            <p:cNvSpPr/>
            <p:nvPr>
              <p:custDataLst>
                <p:tags r:id="rId133"/>
              </p:custDataLst>
            </p:nvPr>
          </p:nvSpPr>
          <p:spPr>
            <a:xfrm>
              <a:off x="3651288" y="4071474"/>
              <a:ext cx="263488" cy="307750"/>
            </a:xfrm>
            <a:custGeom>
              <a:avLst/>
              <a:gdLst/>
              <a:ahLst/>
              <a:cxnLst/>
              <a:rect l="0" t="0" r="0" b="0"/>
              <a:pathLst>
                <a:path w="263488" h="307750">
                  <a:moveTo>
                    <a:pt x="177762" y="14751"/>
                  </a:moveTo>
                  <a:lnTo>
                    <a:pt x="177762" y="14751"/>
                  </a:lnTo>
                  <a:lnTo>
                    <a:pt x="182819" y="9695"/>
                  </a:lnTo>
                  <a:lnTo>
                    <a:pt x="190945" y="7212"/>
                  </a:lnTo>
                  <a:lnTo>
                    <a:pt x="200555" y="5050"/>
                  </a:lnTo>
                  <a:lnTo>
                    <a:pt x="209798" y="0"/>
                  </a:lnTo>
                  <a:lnTo>
                    <a:pt x="209702" y="684"/>
                  </a:lnTo>
                  <a:lnTo>
                    <a:pt x="208581" y="2198"/>
                  </a:lnTo>
                  <a:lnTo>
                    <a:pt x="166762" y="23274"/>
                  </a:lnTo>
                  <a:lnTo>
                    <a:pt x="129112" y="40795"/>
                  </a:lnTo>
                  <a:lnTo>
                    <a:pt x="88621" y="65678"/>
                  </a:lnTo>
                  <a:lnTo>
                    <a:pt x="49985" y="85697"/>
                  </a:lnTo>
                  <a:lnTo>
                    <a:pt x="13057" y="117547"/>
                  </a:lnTo>
                  <a:lnTo>
                    <a:pt x="4018" y="131347"/>
                  </a:lnTo>
                  <a:lnTo>
                    <a:pt x="0" y="144535"/>
                  </a:lnTo>
                  <a:lnTo>
                    <a:pt x="3163" y="151016"/>
                  </a:lnTo>
                  <a:lnTo>
                    <a:pt x="17965" y="163860"/>
                  </a:lnTo>
                  <a:lnTo>
                    <a:pt x="50099" y="177935"/>
                  </a:lnTo>
                  <a:lnTo>
                    <a:pt x="91279" y="184569"/>
                  </a:lnTo>
                  <a:lnTo>
                    <a:pt x="129987" y="188700"/>
                  </a:lnTo>
                  <a:lnTo>
                    <a:pt x="145945" y="193661"/>
                  </a:lnTo>
                  <a:lnTo>
                    <a:pt x="153038" y="199395"/>
                  </a:lnTo>
                  <a:lnTo>
                    <a:pt x="151754" y="202405"/>
                  </a:lnTo>
                  <a:lnTo>
                    <a:pt x="108582" y="228759"/>
                  </a:lnTo>
                  <a:lnTo>
                    <a:pt x="67985" y="250307"/>
                  </a:lnTo>
                  <a:lnTo>
                    <a:pt x="21042" y="271701"/>
                  </a:lnTo>
                  <a:lnTo>
                    <a:pt x="11800" y="279234"/>
                  </a:lnTo>
                  <a:lnTo>
                    <a:pt x="4165" y="289638"/>
                  </a:lnTo>
                  <a:lnTo>
                    <a:pt x="4881" y="294317"/>
                  </a:lnTo>
                  <a:lnTo>
                    <a:pt x="8533" y="298495"/>
                  </a:lnTo>
                  <a:lnTo>
                    <a:pt x="14143" y="302338"/>
                  </a:lnTo>
                  <a:lnTo>
                    <a:pt x="42264" y="307749"/>
                  </a:lnTo>
                  <a:lnTo>
                    <a:pt x="83146" y="301972"/>
                  </a:lnTo>
                  <a:lnTo>
                    <a:pt x="128067" y="293461"/>
                  </a:lnTo>
                  <a:lnTo>
                    <a:pt x="172884" y="286410"/>
                  </a:lnTo>
                  <a:lnTo>
                    <a:pt x="215957" y="273768"/>
                  </a:lnTo>
                  <a:lnTo>
                    <a:pt x="263487" y="252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4959"/>
            <p:cNvSpPr/>
            <p:nvPr>
              <p:custDataLst>
                <p:tags r:id="rId134"/>
              </p:custDataLst>
            </p:nvPr>
          </p:nvSpPr>
          <p:spPr>
            <a:xfrm>
              <a:off x="4003540" y="4114800"/>
              <a:ext cx="139836" cy="200026"/>
            </a:xfrm>
            <a:custGeom>
              <a:avLst/>
              <a:gdLst/>
              <a:ahLst/>
              <a:cxnLst/>
              <a:rect l="0" t="0" r="0" b="0"/>
              <a:pathLst>
                <a:path w="139836" h="200026">
                  <a:moveTo>
                    <a:pt x="25535" y="0"/>
                  </a:moveTo>
                  <a:lnTo>
                    <a:pt x="25535" y="0"/>
                  </a:lnTo>
                  <a:lnTo>
                    <a:pt x="20478" y="0"/>
                  </a:lnTo>
                  <a:lnTo>
                    <a:pt x="7221" y="5056"/>
                  </a:lnTo>
                  <a:lnTo>
                    <a:pt x="3801" y="7604"/>
                  </a:lnTo>
                  <a:lnTo>
                    <a:pt x="0" y="13257"/>
                  </a:lnTo>
                  <a:lnTo>
                    <a:pt x="2162" y="17305"/>
                  </a:lnTo>
                  <a:lnTo>
                    <a:pt x="47433" y="63064"/>
                  </a:lnTo>
                  <a:lnTo>
                    <a:pt x="84981" y="108337"/>
                  </a:lnTo>
                  <a:lnTo>
                    <a:pt x="111086" y="150909"/>
                  </a:lnTo>
                  <a:lnTo>
                    <a:pt x="13983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4960"/>
            <p:cNvSpPr/>
            <p:nvPr>
              <p:custDataLst>
                <p:tags r:id="rId135"/>
              </p:custDataLst>
            </p:nvPr>
          </p:nvSpPr>
          <p:spPr>
            <a:xfrm>
              <a:off x="4002905" y="4090982"/>
              <a:ext cx="188096" cy="271469"/>
            </a:xfrm>
            <a:custGeom>
              <a:avLst/>
              <a:gdLst/>
              <a:ahLst/>
              <a:cxnLst/>
              <a:rect l="0" t="0" r="0" b="0"/>
              <a:pathLst>
                <a:path w="188096" h="271469">
                  <a:moveTo>
                    <a:pt x="188095" y="42868"/>
                  </a:moveTo>
                  <a:lnTo>
                    <a:pt x="188095" y="42868"/>
                  </a:lnTo>
                  <a:lnTo>
                    <a:pt x="187037" y="5945"/>
                  </a:lnTo>
                  <a:lnTo>
                    <a:pt x="185273" y="2378"/>
                  </a:lnTo>
                  <a:lnTo>
                    <a:pt x="183038" y="0"/>
                  </a:lnTo>
                  <a:lnTo>
                    <a:pt x="179432" y="531"/>
                  </a:lnTo>
                  <a:lnTo>
                    <a:pt x="164244" y="11391"/>
                  </a:lnTo>
                  <a:lnTo>
                    <a:pt x="128849" y="50260"/>
                  </a:lnTo>
                  <a:lnTo>
                    <a:pt x="93405" y="92198"/>
                  </a:lnTo>
                  <a:lnTo>
                    <a:pt x="62227" y="131797"/>
                  </a:lnTo>
                  <a:lnTo>
                    <a:pt x="37556" y="171583"/>
                  </a:lnTo>
                  <a:lnTo>
                    <a:pt x="14269" y="212305"/>
                  </a:lnTo>
                  <a:lnTo>
                    <a:pt x="0" y="251565"/>
                  </a:lnTo>
                  <a:lnTo>
                    <a:pt x="256" y="256083"/>
                  </a:lnTo>
                  <a:lnTo>
                    <a:pt x="7120" y="271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4961"/>
            <p:cNvSpPr/>
            <p:nvPr>
              <p:custDataLst>
                <p:tags r:id="rId136"/>
              </p:custDataLst>
            </p:nvPr>
          </p:nvSpPr>
          <p:spPr>
            <a:xfrm>
              <a:off x="4191000" y="42862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7116" y="5298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4962"/>
            <p:cNvSpPr/>
            <p:nvPr>
              <p:custDataLst>
                <p:tags r:id="rId137"/>
              </p:custDataLst>
            </p:nvPr>
          </p:nvSpPr>
          <p:spPr>
            <a:xfrm>
              <a:off x="4238625" y="42005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9050" y="15318"/>
                  </a:lnTo>
                  <a:lnTo>
                    <a:pt x="16933" y="1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SMARTInkShape-Group1030"/>
          <p:cNvGrpSpPr/>
          <p:nvPr/>
        </p:nvGrpSpPr>
        <p:grpSpPr>
          <a:xfrm>
            <a:off x="4725724" y="4076700"/>
            <a:ext cx="897334" cy="485776"/>
            <a:chOff x="4725724" y="4076700"/>
            <a:chExt cx="897334" cy="485776"/>
          </a:xfrm>
        </p:grpSpPr>
        <p:sp>
          <p:nvSpPr>
            <p:cNvPr id="826" name="SMARTInkShape-4963"/>
            <p:cNvSpPr/>
            <p:nvPr>
              <p:custDataLst>
                <p:tags r:id="rId128"/>
              </p:custDataLst>
            </p:nvPr>
          </p:nvSpPr>
          <p:spPr>
            <a:xfrm>
              <a:off x="4725724" y="4292562"/>
              <a:ext cx="897334" cy="269914"/>
            </a:xfrm>
            <a:custGeom>
              <a:avLst/>
              <a:gdLst/>
              <a:ahLst/>
              <a:cxnLst/>
              <a:rect l="0" t="0" r="0" b="0"/>
              <a:pathLst>
                <a:path w="897334" h="269914">
                  <a:moveTo>
                    <a:pt x="8201" y="107988"/>
                  </a:moveTo>
                  <a:lnTo>
                    <a:pt x="8201" y="107988"/>
                  </a:lnTo>
                  <a:lnTo>
                    <a:pt x="0" y="107988"/>
                  </a:lnTo>
                  <a:lnTo>
                    <a:pt x="4125" y="113045"/>
                  </a:lnTo>
                  <a:lnTo>
                    <a:pt x="12034" y="115527"/>
                  </a:lnTo>
                  <a:lnTo>
                    <a:pt x="57781" y="124856"/>
                  </a:lnTo>
                  <a:lnTo>
                    <a:pt x="104736" y="132624"/>
                  </a:lnTo>
                  <a:lnTo>
                    <a:pt x="147458" y="135396"/>
                  </a:lnTo>
                  <a:lnTo>
                    <a:pt x="194219" y="136217"/>
                  </a:lnTo>
                  <a:lnTo>
                    <a:pt x="229517" y="136409"/>
                  </a:lnTo>
                  <a:lnTo>
                    <a:pt x="266372" y="136495"/>
                  </a:lnTo>
                  <a:lnTo>
                    <a:pt x="303919" y="136533"/>
                  </a:lnTo>
                  <a:lnTo>
                    <a:pt x="341772" y="136549"/>
                  </a:lnTo>
                  <a:lnTo>
                    <a:pt x="382586" y="139379"/>
                  </a:lnTo>
                  <a:lnTo>
                    <a:pt x="425420" y="143106"/>
                  </a:lnTo>
                  <a:lnTo>
                    <a:pt x="469151" y="144763"/>
                  </a:lnTo>
                  <a:lnTo>
                    <a:pt x="513281" y="145499"/>
                  </a:lnTo>
                  <a:lnTo>
                    <a:pt x="556531" y="145826"/>
                  </a:lnTo>
                  <a:lnTo>
                    <a:pt x="596920" y="145971"/>
                  </a:lnTo>
                  <a:lnTo>
                    <a:pt x="633216" y="146036"/>
                  </a:lnTo>
                  <a:lnTo>
                    <a:pt x="666984" y="145007"/>
                  </a:lnTo>
                  <a:lnTo>
                    <a:pt x="699633" y="141020"/>
                  </a:lnTo>
                  <a:lnTo>
                    <a:pt x="742707" y="137884"/>
                  </a:lnTo>
                  <a:lnTo>
                    <a:pt x="788641" y="135766"/>
                  </a:lnTo>
                  <a:lnTo>
                    <a:pt x="828916" y="126254"/>
                  </a:lnTo>
                  <a:lnTo>
                    <a:pt x="838630" y="120339"/>
                  </a:lnTo>
                  <a:lnTo>
                    <a:pt x="842947" y="114183"/>
                  </a:lnTo>
                  <a:lnTo>
                    <a:pt x="845378" y="94654"/>
                  </a:lnTo>
                  <a:lnTo>
                    <a:pt x="841042" y="68759"/>
                  </a:lnTo>
                  <a:lnTo>
                    <a:pt x="830261" y="53159"/>
                  </a:lnTo>
                  <a:lnTo>
                    <a:pt x="785307" y="9829"/>
                  </a:lnTo>
                  <a:lnTo>
                    <a:pt x="773034" y="1568"/>
                  </a:lnTo>
                  <a:lnTo>
                    <a:pt x="768915" y="0"/>
                  </a:lnTo>
                  <a:lnTo>
                    <a:pt x="766169" y="12"/>
                  </a:lnTo>
                  <a:lnTo>
                    <a:pt x="764339" y="1079"/>
                  </a:lnTo>
                  <a:lnTo>
                    <a:pt x="765234" y="1790"/>
                  </a:lnTo>
                  <a:lnTo>
                    <a:pt x="805059" y="13491"/>
                  </a:lnTo>
                  <a:lnTo>
                    <a:pt x="830271" y="22486"/>
                  </a:lnTo>
                  <a:lnTo>
                    <a:pt x="871519" y="46830"/>
                  </a:lnTo>
                  <a:lnTo>
                    <a:pt x="895910" y="79551"/>
                  </a:lnTo>
                  <a:lnTo>
                    <a:pt x="897333" y="96055"/>
                  </a:lnTo>
                  <a:lnTo>
                    <a:pt x="889623" y="136087"/>
                  </a:lnTo>
                  <a:lnTo>
                    <a:pt x="881133" y="149757"/>
                  </a:lnTo>
                  <a:lnTo>
                    <a:pt x="870305" y="162535"/>
                  </a:lnTo>
                  <a:lnTo>
                    <a:pt x="846105" y="196766"/>
                  </a:lnTo>
                  <a:lnTo>
                    <a:pt x="801934" y="233286"/>
                  </a:lnTo>
                  <a:lnTo>
                    <a:pt x="773021" y="255355"/>
                  </a:lnTo>
                  <a:lnTo>
                    <a:pt x="751151" y="269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4964"/>
            <p:cNvSpPr/>
            <p:nvPr>
              <p:custDataLst>
                <p:tags r:id="rId129"/>
              </p:custDataLst>
            </p:nvPr>
          </p:nvSpPr>
          <p:spPr>
            <a:xfrm>
              <a:off x="4773611" y="4077127"/>
              <a:ext cx="160340" cy="204272"/>
            </a:xfrm>
            <a:custGeom>
              <a:avLst/>
              <a:gdLst/>
              <a:ahLst/>
              <a:cxnLst/>
              <a:rect l="0" t="0" r="0" b="0"/>
              <a:pathLst>
                <a:path w="160340" h="204272">
                  <a:moveTo>
                    <a:pt x="131764" y="18623"/>
                  </a:moveTo>
                  <a:lnTo>
                    <a:pt x="131764" y="18623"/>
                  </a:lnTo>
                  <a:lnTo>
                    <a:pt x="139965" y="10422"/>
                  </a:lnTo>
                  <a:lnTo>
                    <a:pt x="140897" y="4434"/>
                  </a:lnTo>
                  <a:lnTo>
                    <a:pt x="139969" y="2814"/>
                  </a:lnTo>
                  <a:lnTo>
                    <a:pt x="138292" y="1734"/>
                  </a:lnTo>
                  <a:lnTo>
                    <a:pt x="132549" y="533"/>
                  </a:lnTo>
                  <a:lnTo>
                    <a:pt x="122941" y="0"/>
                  </a:lnTo>
                  <a:lnTo>
                    <a:pt x="100575" y="9812"/>
                  </a:lnTo>
                  <a:lnTo>
                    <a:pt x="59085" y="39696"/>
                  </a:lnTo>
                  <a:lnTo>
                    <a:pt x="16464" y="85564"/>
                  </a:lnTo>
                  <a:lnTo>
                    <a:pt x="6436" y="107289"/>
                  </a:lnTo>
                  <a:lnTo>
                    <a:pt x="0" y="140559"/>
                  </a:lnTo>
                  <a:lnTo>
                    <a:pt x="3940" y="163761"/>
                  </a:lnTo>
                  <a:lnTo>
                    <a:pt x="16867" y="185687"/>
                  </a:lnTo>
                  <a:lnTo>
                    <a:pt x="25313" y="193415"/>
                  </a:lnTo>
                  <a:lnTo>
                    <a:pt x="44484" y="200588"/>
                  </a:lnTo>
                  <a:lnTo>
                    <a:pt x="66515" y="204271"/>
                  </a:lnTo>
                  <a:lnTo>
                    <a:pt x="107609" y="200394"/>
                  </a:lnTo>
                  <a:lnTo>
                    <a:pt x="160339" y="190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4965"/>
            <p:cNvSpPr/>
            <p:nvPr>
              <p:custDataLst>
                <p:tags r:id="rId130"/>
              </p:custDataLst>
            </p:nvPr>
          </p:nvSpPr>
          <p:spPr>
            <a:xfrm>
              <a:off x="5029722" y="4076700"/>
              <a:ext cx="104254" cy="215144"/>
            </a:xfrm>
            <a:custGeom>
              <a:avLst/>
              <a:gdLst/>
              <a:ahLst/>
              <a:cxnLst/>
              <a:rect l="0" t="0" r="0" b="0"/>
              <a:pathLst>
                <a:path w="104254" h="215144">
                  <a:moveTo>
                    <a:pt x="28053" y="0"/>
                  </a:moveTo>
                  <a:lnTo>
                    <a:pt x="28053" y="0"/>
                  </a:lnTo>
                  <a:lnTo>
                    <a:pt x="33109" y="0"/>
                  </a:lnTo>
                  <a:lnTo>
                    <a:pt x="34598" y="1058"/>
                  </a:lnTo>
                  <a:lnTo>
                    <a:pt x="35592" y="2822"/>
                  </a:lnTo>
                  <a:lnTo>
                    <a:pt x="37186" y="13257"/>
                  </a:lnTo>
                  <a:lnTo>
                    <a:pt x="29896" y="53811"/>
                  </a:lnTo>
                  <a:lnTo>
                    <a:pt x="20234" y="99279"/>
                  </a:lnTo>
                  <a:lnTo>
                    <a:pt x="8391" y="143405"/>
                  </a:lnTo>
                  <a:lnTo>
                    <a:pt x="1239" y="181080"/>
                  </a:lnTo>
                  <a:lnTo>
                    <a:pt x="0" y="204525"/>
                  </a:lnTo>
                  <a:lnTo>
                    <a:pt x="884" y="209374"/>
                  </a:lnTo>
                  <a:lnTo>
                    <a:pt x="2532" y="212608"/>
                  </a:lnTo>
                  <a:lnTo>
                    <a:pt x="4689" y="214764"/>
                  </a:lnTo>
                  <a:lnTo>
                    <a:pt x="8245" y="215143"/>
                  </a:lnTo>
                  <a:lnTo>
                    <a:pt x="55394" y="201518"/>
                  </a:lnTo>
                  <a:lnTo>
                    <a:pt x="104253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4966"/>
            <p:cNvSpPr/>
            <p:nvPr>
              <p:custDataLst>
                <p:tags r:id="rId131"/>
              </p:custDataLst>
            </p:nvPr>
          </p:nvSpPr>
          <p:spPr>
            <a:xfrm>
              <a:off x="5248275" y="4100219"/>
              <a:ext cx="28149" cy="186032"/>
            </a:xfrm>
            <a:custGeom>
              <a:avLst/>
              <a:gdLst/>
              <a:ahLst/>
              <a:cxnLst/>
              <a:rect l="0" t="0" r="0" b="0"/>
              <a:pathLst>
                <a:path w="28149" h="186032">
                  <a:moveTo>
                    <a:pt x="9525" y="5056"/>
                  </a:moveTo>
                  <a:lnTo>
                    <a:pt x="9525" y="5056"/>
                  </a:lnTo>
                  <a:lnTo>
                    <a:pt x="14581" y="5056"/>
                  </a:lnTo>
                  <a:lnTo>
                    <a:pt x="16070" y="3998"/>
                  </a:lnTo>
                  <a:lnTo>
                    <a:pt x="17064" y="2234"/>
                  </a:lnTo>
                  <a:lnTo>
                    <a:pt x="17726" y="0"/>
                  </a:lnTo>
                  <a:lnTo>
                    <a:pt x="19226" y="627"/>
                  </a:lnTo>
                  <a:lnTo>
                    <a:pt x="23714" y="6968"/>
                  </a:lnTo>
                  <a:lnTo>
                    <a:pt x="27134" y="27495"/>
                  </a:lnTo>
                  <a:lnTo>
                    <a:pt x="28148" y="63798"/>
                  </a:lnTo>
                  <a:lnTo>
                    <a:pt x="20887" y="108264"/>
                  </a:lnTo>
                  <a:lnTo>
                    <a:pt x="11229" y="152193"/>
                  </a:lnTo>
                  <a:lnTo>
                    <a:pt x="0" y="186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4967"/>
            <p:cNvSpPr/>
            <p:nvPr>
              <p:custDataLst>
                <p:tags r:id="rId132"/>
              </p:custDataLst>
            </p:nvPr>
          </p:nvSpPr>
          <p:spPr>
            <a:xfrm>
              <a:off x="5146148" y="4076700"/>
              <a:ext cx="254528" cy="38101"/>
            </a:xfrm>
            <a:custGeom>
              <a:avLst/>
              <a:gdLst/>
              <a:ahLst/>
              <a:cxnLst/>
              <a:rect l="0" t="0" r="0" b="0"/>
              <a:pathLst>
                <a:path w="254528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45209" y="31554"/>
                  </a:lnTo>
                  <a:lnTo>
                    <a:pt x="90453" y="29164"/>
                  </a:lnTo>
                  <a:lnTo>
                    <a:pt x="130276" y="23635"/>
                  </a:lnTo>
                  <a:lnTo>
                    <a:pt x="176322" y="13410"/>
                  </a:lnTo>
                  <a:lnTo>
                    <a:pt x="223361" y="7470"/>
                  </a:lnTo>
                  <a:lnTo>
                    <a:pt x="2545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SMARTInkShape-Group1031"/>
          <p:cNvGrpSpPr/>
          <p:nvPr/>
        </p:nvGrpSpPr>
        <p:grpSpPr>
          <a:xfrm>
            <a:off x="5667491" y="4259115"/>
            <a:ext cx="857135" cy="417661"/>
            <a:chOff x="5667491" y="4259115"/>
            <a:chExt cx="857135" cy="417661"/>
          </a:xfrm>
        </p:grpSpPr>
        <p:sp>
          <p:nvSpPr>
            <p:cNvPr id="832" name="SMARTInkShape-4968"/>
            <p:cNvSpPr/>
            <p:nvPr>
              <p:custDataLst>
                <p:tags r:id="rId124"/>
              </p:custDataLst>
            </p:nvPr>
          </p:nvSpPr>
          <p:spPr>
            <a:xfrm>
              <a:off x="5934076" y="4332658"/>
              <a:ext cx="275332" cy="271474"/>
            </a:xfrm>
            <a:custGeom>
              <a:avLst/>
              <a:gdLst/>
              <a:ahLst/>
              <a:cxnLst/>
              <a:rect l="0" t="0" r="0" b="0"/>
              <a:pathLst>
                <a:path w="275332" h="271474">
                  <a:moveTo>
                    <a:pt x="38099" y="29792"/>
                  </a:moveTo>
                  <a:lnTo>
                    <a:pt x="38099" y="29792"/>
                  </a:lnTo>
                  <a:lnTo>
                    <a:pt x="38099" y="24735"/>
                  </a:lnTo>
                  <a:lnTo>
                    <a:pt x="37041" y="23246"/>
                  </a:lnTo>
                  <a:lnTo>
                    <a:pt x="35277" y="22253"/>
                  </a:lnTo>
                  <a:lnTo>
                    <a:pt x="33043" y="21591"/>
                  </a:lnTo>
                  <a:lnTo>
                    <a:pt x="31554" y="20091"/>
                  </a:lnTo>
                  <a:lnTo>
                    <a:pt x="28690" y="11169"/>
                  </a:lnTo>
                  <a:lnTo>
                    <a:pt x="28576" y="51469"/>
                  </a:lnTo>
                  <a:lnTo>
                    <a:pt x="25752" y="87461"/>
                  </a:lnTo>
                  <a:lnTo>
                    <a:pt x="19932" y="130206"/>
                  </a:lnTo>
                  <a:lnTo>
                    <a:pt x="18253" y="167612"/>
                  </a:lnTo>
                  <a:lnTo>
                    <a:pt x="10882" y="214570"/>
                  </a:lnTo>
                  <a:lnTo>
                    <a:pt x="1442" y="258138"/>
                  </a:lnTo>
                  <a:lnTo>
                    <a:pt x="284" y="271473"/>
                  </a:lnTo>
                  <a:lnTo>
                    <a:pt x="189" y="271346"/>
                  </a:lnTo>
                  <a:lnTo>
                    <a:pt x="16" y="234312"/>
                  </a:lnTo>
                  <a:lnTo>
                    <a:pt x="4" y="196929"/>
                  </a:lnTo>
                  <a:lnTo>
                    <a:pt x="0" y="157984"/>
                  </a:lnTo>
                  <a:lnTo>
                    <a:pt x="5055" y="111323"/>
                  </a:lnTo>
                  <a:lnTo>
                    <a:pt x="15187" y="68945"/>
                  </a:lnTo>
                  <a:lnTo>
                    <a:pt x="20021" y="40687"/>
                  </a:lnTo>
                  <a:lnTo>
                    <a:pt x="28653" y="25462"/>
                  </a:lnTo>
                  <a:lnTo>
                    <a:pt x="36724" y="17284"/>
                  </a:lnTo>
                  <a:lnTo>
                    <a:pt x="40357" y="15103"/>
                  </a:lnTo>
                  <a:lnTo>
                    <a:pt x="44895" y="16825"/>
                  </a:lnTo>
                  <a:lnTo>
                    <a:pt x="55583" y="27204"/>
                  </a:lnTo>
                  <a:lnTo>
                    <a:pt x="79692" y="67342"/>
                  </a:lnTo>
                  <a:lnTo>
                    <a:pt x="102013" y="113213"/>
                  </a:lnTo>
                  <a:lnTo>
                    <a:pt x="116304" y="149054"/>
                  </a:lnTo>
                  <a:lnTo>
                    <a:pt x="133943" y="190365"/>
                  </a:lnTo>
                  <a:lnTo>
                    <a:pt x="158866" y="237194"/>
                  </a:lnTo>
                  <a:lnTo>
                    <a:pt x="172778" y="257168"/>
                  </a:lnTo>
                  <a:lnTo>
                    <a:pt x="188658" y="269788"/>
                  </a:lnTo>
                  <a:lnTo>
                    <a:pt x="193505" y="271281"/>
                  </a:lnTo>
                  <a:lnTo>
                    <a:pt x="197795" y="271218"/>
                  </a:lnTo>
                  <a:lnTo>
                    <a:pt x="201713" y="270117"/>
                  </a:lnTo>
                  <a:lnTo>
                    <a:pt x="217340" y="253400"/>
                  </a:lnTo>
                  <a:lnTo>
                    <a:pt x="240299" y="212004"/>
                  </a:lnTo>
                  <a:lnTo>
                    <a:pt x="254996" y="167389"/>
                  </a:lnTo>
                  <a:lnTo>
                    <a:pt x="266054" y="122420"/>
                  </a:lnTo>
                  <a:lnTo>
                    <a:pt x="273211" y="83343"/>
                  </a:lnTo>
                  <a:lnTo>
                    <a:pt x="275331" y="41073"/>
                  </a:lnTo>
                  <a:lnTo>
                    <a:pt x="273711" y="17872"/>
                  </a:lnTo>
                  <a:lnTo>
                    <a:pt x="265934" y="4033"/>
                  </a:lnTo>
                  <a:lnTo>
                    <a:pt x="263014" y="978"/>
                  </a:lnTo>
                  <a:lnTo>
                    <a:pt x="261067" y="0"/>
                  </a:lnTo>
                  <a:lnTo>
                    <a:pt x="257846" y="676"/>
                  </a:lnTo>
                  <a:lnTo>
                    <a:pt x="247649" y="1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4969"/>
            <p:cNvSpPr/>
            <p:nvPr>
              <p:custDataLst>
                <p:tags r:id="rId125"/>
              </p:custDataLst>
            </p:nvPr>
          </p:nvSpPr>
          <p:spPr>
            <a:xfrm>
              <a:off x="5677419" y="4448847"/>
              <a:ext cx="132832" cy="56479"/>
            </a:xfrm>
            <a:custGeom>
              <a:avLst/>
              <a:gdLst/>
              <a:ahLst/>
              <a:cxnLst/>
              <a:rect l="0" t="0" r="0" b="0"/>
              <a:pathLst>
                <a:path w="132832" h="56479">
                  <a:moveTo>
                    <a:pt x="28056" y="56478"/>
                  </a:moveTo>
                  <a:lnTo>
                    <a:pt x="28056" y="56478"/>
                  </a:lnTo>
                  <a:lnTo>
                    <a:pt x="13867" y="56478"/>
                  </a:lnTo>
                  <a:lnTo>
                    <a:pt x="8344" y="53656"/>
                  </a:lnTo>
                  <a:lnTo>
                    <a:pt x="5390" y="51422"/>
                  </a:lnTo>
                  <a:lnTo>
                    <a:pt x="2106" y="46117"/>
                  </a:lnTo>
                  <a:lnTo>
                    <a:pt x="0" y="34088"/>
                  </a:lnTo>
                  <a:lnTo>
                    <a:pt x="4691" y="19622"/>
                  </a:lnTo>
                  <a:lnTo>
                    <a:pt x="12784" y="6988"/>
                  </a:lnTo>
                  <a:lnTo>
                    <a:pt x="18799" y="2732"/>
                  </a:lnTo>
                  <a:lnTo>
                    <a:pt x="28135" y="337"/>
                  </a:lnTo>
                  <a:lnTo>
                    <a:pt x="31284" y="0"/>
                  </a:lnTo>
                  <a:lnTo>
                    <a:pt x="45827" y="4584"/>
                  </a:lnTo>
                  <a:lnTo>
                    <a:pt x="58486" y="12645"/>
                  </a:lnTo>
                  <a:lnTo>
                    <a:pt x="75506" y="32701"/>
                  </a:lnTo>
                  <a:lnTo>
                    <a:pt x="78740" y="34277"/>
                  </a:lnTo>
                  <a:lnTo>
                    <a:pt x="87977" y="33205"/>
                  </a:lnTo>
                  <a:lnTo>
                    <a:pt x="111153" y="23894"/>
                  </a:lnTo>
                  <a:lnTo>
                    <a:pt x="117905" y="18007"/>
                  </a:lnTo>
                  <a:lnTo>
                    <a:pt x="119705" y="14956"/>
                  </a:lnTo>
                  <a:lnTo>
                    <a:pt x="121963" y="12922"/>
                  </a:lnTo>
                  <a:lnTo>
                    <a:pt x="132831" y="8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4970"/>
            <p:cNvSpPr/>
            <p:nvPr>
              <p:custDataLst>
                <p:tags r:id="rId126"/>
              </p:custDataLst>
            </p:nvPr>
          </p:nvSpPr>
          <p:spPr>
            <a:xfrm>
              <a:off x="5667491" y="4573867"/>
              <a:ext cx="152285" cy="36234"/>
            </a:xfrm>
            <a:custGeom>
              <a:avLst/>
              <a:gdLst/>
              <a:ahLst/>
              <a:cxnLst/>
              <a:rect l="0" t="0" r="0" b="0"/>
              <a:pathLst>
                <a:path w="152285" h="36234">
                  <a:moveTo>
                    <a:pt x="9409" y="36233"/>
                  </a:moveTo>
                  <a:lnTo>
                    <a:pt x="9409" y="36233"/>
                  </a:lnTo>
                  <a:lnTo>
                    <a:pt x="276" y="36233"/>
                  </a:lnTo>
                  <a:lnTo>
                    <a:pt x="0" y="31177"/>
                  </a:lnTo>
                  <a:lnTo>
                    <a:pt x="2758" y="25872"/>
                  </a:lnTo>
                  <a:lnTo>
                    <a:pt x="8570" y="19986"/>
                  </a:lnTo>
                  <a:lnTo>
                    <a:pt x="35536" y="4435"/>
                  </a:lnTo>
                  <a:lnTo>
                    <a:pt x="54074" y="0"/>
                  </a:lnTo>
                  <a:lnTo>
                    <a:pt x="63832" y="1785"/>
                  </a:lnTo>
                  <a:lnTo>
                    <a:pt x="75276" y="8740"/>
                  </a:lnTo>
                  <a:lnTo>
                    <a:pt x="88624" y="20572"/>
                  </a:lnTo>
                  <a:lnTo>
                    <a:pt x="97885" y="23981"/>
                  </a:lnTo>
                  <a:lnTo>
                    <a:pt x="121077" y="26169"/>
                  </a:lnTo>
                  <a:lnTo>
                    <a:pt x="130653" y="23646"/>
                  </a:lnTo>
                  <a:lnTo>
                    <a:pt x="152284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4971"/>
            <p:cNvSpPr/>
            <p:nvPr>
              <p:custDataLst>
                <p:tags r:id="rId127"/>
              </p:custDataLst>
            </p:nvPr>
          </p:nvSpPr>
          <p:spPr>
            <a:xfrm>
              <a:off x="6345535" y="4259115"/>
              <a:ext cx="179091" cy="417661"/>
            </a:xfrm>
            <a:custGeom>
              <a:avLst/>
              <a:gdLst/>
              <a:ahLst/>
              <a:cxnLst/>
              <a:rect l="0" t="0" r="0" b="0"/>
              <a:pathLst>
                <a:path w="179091" h="417661">
                  <a:moveTo>
                    <a:pt x="112415" y="17610"/>
                  </a:moveTo>
                  <a:lnTo>
                    <a:pt x="112415" y="17610"/>
                  </a:lnTo>
                  <a:lnTo>
                    <a:pt x="120616" y="9409"/>
                  </a:lnTo>
                  <a:lnTo>
                    <a:pt x="121824" y="0"/>
                  </a:lnTo>
                  <a:lnTo>
                    <a:pt x="111793" y="4043"/>
                  </a:lnTo>
                  <a:lnTo>
                    <a:pt x="104024" y="14756"/>
                  </a:lnTo>
                  <a:lnTo>
                    <a:pt x="81118" y="58282"/>
                  </a:lnTo>
                  <a:lnTo>
                    <a:pt x="52790" y="103673"/>
                  </a:lnTo>
                  <a:lnTo>
                    <a:pt x="33550" y="151005"/>
                  </a:lnTo>
                  <a:lnTo>
                    <a:pt x="20441" y="196673"/>
                  </a:lnTo>
                  <a:lnTo>
                    <a:pt x="7660" y="243638"/>
                  </a:lnTo>
                  <a:lnTo>
                    <a:pt x="0" y="283802"/>
                  </a:lnTo>
                  <a:lnTo>
                    <a:pt x="3730" y="312735"/>
                  </a:lnTo>
                  <a:lnTo>
                    <a:pt x="11539" y="336358"/>
                  </a:lnTo>
                  <a:lnTo>
                    <a:pt x="37147" y="369782"/>
                  </a:lnTo>
                  <a:lnTo>
                    <a:pt x="55542" y="386188"/>
                  </a:lnTo>
                  <a:lnTo>
                    <a:pt x="95890" y="406270"/>
                  </a:lnTo>
                  <a:lnTo>
                    <a:pt x="127296" y="412598"/>
                  </a:lnTo>
                  <a:lnTo>
                    <a:pt x="179090" y="417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5" name="SMARTInkShape-Group1032"/>
          <p:cNvGrpSpPr/>
          <p:nvPr/>
        </p:nvGrpSpPr>
        <p:grpSpPr>
          <a:xfrm>
            <a:off x="6610874" y="4334161"/>
            <a:ext cx="913877" cy="475965"/>
            <a:chOff x="6610874" y="4334161"/>
            <a:chExt cx="913877" cy="475965"/>
          </a:xfrm>
        </p:grpSpPr>
        <p:sp>
          <p:nvSpPr>
            <p:cNvPr id="837" name="SMARTInkShape-4972"/>
            <p:cNvSpPr/>
            <p:nvPr>
              <p:custDataLst>
                <p:tags r:id="rId116"/>
              </p:custDataLst>
            </p:nvPr>
          </p:nvSpPr>
          <p:spPr>
            <a:xfrm>
              <a:off x="7410450" y="4733925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114300" y="0"/>
                  </a:moveTo>
                  <a:lnTo>
                    <a:pt x="114300" y="0"/>
                  </a:lnTo>
                  <a:lnTo>
                    <a:pt x="74202" y="2491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4973"/>
            <p:cNvSpPr/>
            <p:nvPr>
              <p:custDataLst>
                <p:tags r:id="rId117"/>
              </p:custDataLst>
            </p:nvPr>
          </p:nvSpPr>
          <p:spPr>
            <a:xfrm>
              <a:off x="7249850" y="4334161"/>
              <a:ext cx="164689" cy="379945"/>
            </a:xfrm>
            <a:custGeom>
              <a:avLst/>
              <a:gdLst/>
              <a:ahLst/>
              <a:cxnLst/>
              <a:rect l="0" t="0" r="0" b="0"/>
              <a:pathLst>
                <a:path w="164689" h="379945">
                  <a:moveTo>
                    <a:pt x="8200" y="28289"/>
                  </a:moveTo>
                  <a:lnTo>
                    <a:pt x="8200" y="28289"/>
                  </a:lnTo>
                  <a:lnTo>
                    <a:pt x="0" y="20088"/>
                  </a:lnTo>
                  <a:lnTo>
                    <a:pt x="616" y="18588"/>
                  </a:lnTo>
                  <a:lnTo>
                    <a:pt x="4124" y="14100"/>
                  </a:lnTo>
                  <a:lnTo>
                    <a:pt x="14855" y="11400"/>
                  </a:lnTo>
                  <a:lnTo>
                    <a:pt x="55643" y="2977"/>
                  </a:lnTo>
                  <a:lnTo>
                    <a:pt x="98922" y="0"/>
                  </a:lnTo>
                  <a:lnTo>
                    <a:pt x="140342" y="2593"/>
                  </a:lnTo>
                  <a:lnTo>
                    <a:pt x="156889" y="7343"/>
                  </a:lnTo>
                  <a:lnTo>
                    <a:pt x="164242" y="12983"/>
                  </a:lnTo>
                  <a:lnTo>
                    <a:pt x="164688" y="27483"/>
                  </a:lnTo>
                  <a:lnTo>
                    <a:pt x="156351" y="66230"/>
                  </a:lnTo>
                  <a:lnTo>
                    <a:pt x="144231" y="111171"/>
                  </a:lnTo>
                  <a:lnTo>
                    <a:pt x="135357" y="158481"/>
                  </a:lnTo>
                  <a:lnTo>
                    <a:pt x="132464" y="205843"/>
                  </a:lnTo>
                  <a:lnTo>
                    <a:pt x="132154" y="246938"/>
                  </a:lnTo>
                  <a:lnTo>
                    <a:pt x="138597" y="286478"/>
                  </a:lnTo>
                  <a:lnTo>
                    <a:pt x="141162" y="333223"/>
                  </a:lnTo>
                  <a:lnTo>
                    <a:pt x="141435" y="356647"/>
                  </a:lnTo>
                  <a:lnTo>
                    <a:pt x="139356" y="362553"/>
                  </a:lnTo>
                  <a:lnTo>
                    <a:pt x="131403" y="371937"/>
                  </a:lnTo>
                  <a:lnTo>
                    <a:pt x="120813" y="376813"/>
                  </a:lnTo>
                  <a:lnTo>
                    <a:pt x="106880" y="379944"/>
                  </a:lnTo>
                  <a:lnTo>
                    <a:pt x="105737" y="378084"/>
                  </a:lnTo>
                  <a:lnTo>
                    <a:pt x="103450" y="361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4974"/>
            <p:cNvSpPr/>
            <p:nvPr>
              <p:custDataLst>
                <p:tags r:id="rId118"/>
              </p:custDataLst>
            </p:nvPr>
          </p:nvSpPr>
          <p:spPr>
            <a:xfrm>
              <a:off x="7191375" y="4572000"/>
              <a:ext cx="17726" cy="133351"/>
            </a:xfrm>
            <a:custGeom>
              <a:avLst/>
              <a:gdLst/>
              <a:ahLst/>
              <a:cxnLst/>
              <a:rect l="0" t="0" r="0" b="0"/>
              <a:pathLst>
                <a:path w="17726" h="133351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7725" y="31571"/>
                  </a:lnTo>
                  <a:lnTo>
                    <a:pt x="8514" y="76594"/>
                  </a:lnTo>
                  <a:lnTo>
                    <a:pt x="747" y="12020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4975"/>
            <p:cNvSpPr/>
            <p:nvPr>
              <p:custDataLst>
                <p:tags r:id="rId119"/>
              </p:custDataLst>
            </p:nvPr>
          </p:nvSpPr>
          <p:spPr>
            <a:xfrm>
              <a:off x="7038975" y="4443569"/>
              <a:ext cx="142876" cy="185582"/>
            </a:xfrm>
            <a:custGeom>
              <a:avLst/>
              <a:gdLst/>
              <a:ahLst/>
              <a:cxnLst/>
              <a:rect l="0" t="0" r="0" b="0"/>
              <a:pathLst>
                <a:path w="142876" h="185582">
                  <a:moveTo>
                    <a:pt x="142875" y="14131"/>
                  </a:moveTo>
                  <a:lnTo>
                    <a:pt x="142875" y="14131"/>
                  </a:lnTo>
                  <a:lnTo>
                    <a:pt x="142875" y="9074"/>
                  </a:lnTo>
                  <a:lnTo>
                    <a:pt x="140053" y="3770"/>
                  </a:lnTo>
                  <a:lnTo>
                    <a:pt x="137819" y="874"/>
                  </a:lnTo>
                  <a:lnTo>
                    <a:pt x="135271" y="0"/>
                  </a:lnTo>
                  <a:lnTo>
                    <a:pt x="132514" y="478"/>
                  </a:lnTo>
                  <a:lnTo>
                    <a:pt x="123578" y="6206"/>
                  </a:lnTo>
                  <a:lnTo>
                    <a:pt x="84031" y="44519"/>
                  </a:lnTo>
                  <a:lnTo>
                    <a:pt x="68038" y="62562"/>
                  </a:lnTo>
                  <a:lnTo>
                    <a:pt x="45466" y="104431"/>
                  </a:lnTo>
                  <a:lnTo>
                    <a:pt x="21170" y="148084"/>
                  </a:lnTo>
                  <a:lnTo>
                    <a:pt x="0" y="185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4976"/>
            <p:cNvSpPr/>
            <p:nvPr>
              <p:custDataLst>
                <p:tags r:id="rId120"/>
              </p:custDataLst>
            </p:nvPr>
          </p:nvSpPr>
          <p:spPr>
            <a:xfrm>
              <a:off x="7023963" y="4438650"/>
              <a:ext cx="100738" cy="190501"/>
            </a:xfrm>
            <a:custGeom>
              <a:avLst/>
              <a:gdLst/>
              <a:ahLst/>
              <a:cxnLst/>
              <a:rect l="0" t="0" r="0" b="0"/>
              <a:pathLst>
                <a:path w="100738" h="19050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2342" y="0"/>
                  </a:lnTo>
                  <a:lnTo>
                    <a:pt x="6912" y="2822"/>
                  </a:lnTo>
                  <a:lnTo>
                    <a:pt x="13528" y="9721"/>
                  </a:lnTo>
                  <a:lnTo>
                    <a:pt x="41053" y="53961"/>
                  </a:lnTo>
                  <a:lnTo>
                    <a:pt x="66602" y="101533"/>
                  </a:lnTo>
                  <a:lnTo>
                    <a:pt x="79034" y="143702"/>
                  </a:lnTo>
                  <a:lnTo>
                    <a:pt x="91315" y="175494"/>
                  </a:lnTo>
                  <a:lnTo>
                    <a:pt x="100737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4977"/>
            <p:cNvSpPr/>
            <p:nvPr>
              <p:custDataLst>
                <p:tags r:id="rId121"/>
              </p:custDataLst>
            </p:nvPr>
          </p:nvSpPr>
          <p:spPr>
            <a:xfrm>
              <a:off x="6824772" y="4334371"/>
              <a:ext cx="166579" cy="313342"/>
            </a:xfrm>
            <a:custGeom>
              <a:avLst/>
              <a:gdLst/>
              <a:ahLst/>
              <a:cxnLst/>
              <a:rect l="0" t="0" r="0" b="0"/>
              <a:pathLst>
                <a:path w="166579" h="313342">
                  <a:moveTo>
                    <a:pt x="166578" y="37604"/>
                  </a:moveTo>
                  <a:lnTo>
                    <a:pt x="166578" y="37604"/>
                  </a:lnTo>
                  <a:lnTo>
                    <a:pt x="166578" y="13001"/>
                  </a:lnTo>
                  <a:lnTo>
                    <a:pt x="160933" y="7972"/>
                  </a:lnTo>
                  <a:lnTo>
                    <a:pt x="151369" y="3268"/>
                  </a:lnTo>
                  <a:lnTo>
                    <a:pt x="121797" y="0"/>
                  </a:lnTo>
                  <a:lnTo>
                    <a:pt x="97923" y="4707"/>
                  </a:lnTo>
                  <a:lnTo>
                    <a:pt x="88440" y="9931"/>
                  </a:lnTo>
                  <a:lnTo>
                    <a:pt x="66644" y="31569"/>
                  </a:lnTo>
                  <a:lnTo>
                    <a:pt x="54782" y="39508"/>
                  </a:lnTo>
                  <a:lnTo>
                    <a:pt x="45277" y="52208"/>
                  </a:lnTo>
                  <a:lnTo>
                    <a:pt x="28876" y="97699"/>
                  </a:lnTo>
                  <a:lnTo>
                    <a:pt x="23667" y="141040"/>
                  </a:lnTo>
                  <a:lnTo>
                    <a:pt x="15636" y="187776"/>
                  </a:lnTo>
                  <a:lnTo>
                    <a:pt x="11548" y="229065"/>
                  </a:lnTo>
                  <a:lnTo>
                    <a:pt x="0" y="273377"/>
                  </a:lnTo>
                  <a:lnTo>
                    <a:pt x="116" y="285620"/>
                  </a:lnTo>
                  <a:lnTo>
                    <a:pt x="3695" y="295999"/>
                  </a:lnTo>
                  <a:lnTo>
                    <a:pt x="6131" y="298768"/>
                  </a:lnTo>
                  <a:lnTo>
                    <a:pt x="17645" y="308267"/>
                  </a:lnTo>
                  <a:lnTo>
                    <a:pt x="29477" y="311357"/>
                  </a:lnTo>
                  <a:lnTo>
                    <a:pt x="68000" y="313341"/>
                  </a:lnTo>
                  <a:lnTo>
                    <a:pt x="108771" y="312674"/>
                  </a:lnTo>
                  <a:lnTo>
                    <a:pt x="147528" y="304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4978"/>
            <p:cNvSpPr/>
            <p:nvPr>
              <p:custDataLst>
                <p:tags r:id="rId122"/>
              </p:custDataLst>
            </p:nvPr>
          </p:nvSpPr>
          <p:spPr>
            <a:xfrm>
              <a:off x="6610874" y="4352935"/>
              <a:ext cx="151369" cy="275072"/>
            </a:xfrm>
            <a:custGeom>
              <a:avLst/>
              <a:gdLst/>
              <a:ahLst/>
              <a:cxnLst/>
              <a:rect l="0" t="0" r="0" b="0"/>
              <a:pathLst>
                <a:path w="151369" h="275072">
                  <a:moveTo>
                    <a:pt x="132826" y="9515"/>
                  </a:moveTo>
                  <a:lnTo>
                    <a:pt x="132826" y="9515"/>
                  </a:lnTo>
                  <a:lnTo>
                    <a:pt x="137882" y="9515"/>
                  </a:lnTo>
                  <a:lnTo>
                    <a:pt x="143187" y="6693"/>
                  </a:lnTo>
                  <a:lnTo>
                    <a:pt x="151368" y="382"/>
                  </a:lnTo>
                  <a:lnTo>
                    <a:pt x="119360" y="0"/>
                  </a:lnTo>
                  <a:lnTo>
                    <a:pt x="75918" y="8192"/>
                  </a:lnTo>
                  <a:lnTo>
                    <a:pt x="53930" y="16858"/>
                  </a:lnTo>
                  <a:lnTo>
                    <a:pt x="45551" y="22656"/>
                  </a:lnTo>
                  <a:lnTo>
                    <a:pt x="34882" y="47040"/>
                  </a:lnTo>
                  <a:lnTo>
                    <a:pt x="22854" y="93206"/>
                  </a:lnTo>
                  <a:lnTo>
                    <a:pt x="18750" y="130503"/>
                  </a:lnTo>
                  <a:lnTo>
                    <a:pt x="11302" y="168365"/>
                  </a:lnTo>
                  <a:lnTo>
                    <a:pt x="2125" y="213439"/>
                  </a:lnTo>
                  <a:lnTo>
                    <a:pt x="0" y="243354"/>
                  </a:lnTo>
                  <a:lnTo>
                    <a:pt x="4688" y="263186"/>
                  </a:lnTo>
                  <a:lnTo>
                    <a:pt x="8242" y="267529"/>
                  </a:lnTo>
                  <a:lnTo>
                    <a:pt x="17835" y="272354"/>
                  </a:lnTo>
                  <a:lnTo>
                    <a:pt x="45251" y="275071"/>
                  </a:lnTo>
                  <a:lnTo>
                    <a:pt x="89265" y="269443"/>
                  </a:lnTo>
                  <a:lnTo>
                    <a:pt x="102177" y="267914"/>
                  </a:lnTo>
                  <a:lnTo>
                    <a:pt x="107102" y="265389"/>
                  </a:lnTo>
                  <a:lnTo>
                    <a:pt x="123301" y="247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4979"/>
            <p:cNvSpPr/>
            <p:nvPr>
              <p:custDataLst>
                <p:tags r:id="rId123"/>
              </p:custDataLst>
            </p:nvPr>
          </p:nvSpPr>
          <p:spPr>
            <a:xfrm>
              <a:off x="6626449" y="4505325"/>
              <a:ext cx="126777" cy="38101"/>
            </a:xfrm>
            <a:custGeom>
              <a:avLst/>
              <a:gdLst/>
              <a:ahLst/>
              <a:cxnLst/>
              <a:rect l="0" t="0" r="0" b="0"/>
              <a:pathLst>
                <a:path w="126777" h="38101">
                  <a:moveTo>
                    <a:pt x="31526" y="38100"/>
                  </a:moveTo>
                  <a:lnTo>
                    <a:pt x="31526" y="38100"/>
                  </a:lnTo>
                  <a:lnTo>
                    <a:pt x="1867" y="38100"/>
                  </a:lnTo>
                  <a:lnTo>
                    <a:pt x="111" y="37042"/>
                  </a:lnTo>
                  <a:lnTo>
                    <a:pt x="0" y="35278"/>
                  </a:lnTo>
                  <a:lnTo>
                    <a:pt x="983" y="33044"/>
                  </a:lnTo>
                  <a:lnTo>
                    <a:pt x="10544" y="30561"/>
                  </a:lnTo>
                  <a:lnTo>
                    <a:pt x="55123" y="21210"/>
                  </a:lnTo>
                  <a:lnTo>
                    <a:pt x="101330" y="11700"/>
                  </a:lnTo>
                  <a:lnTo>
                    <a:pt x="111234" y="9434"/>
                  </a:lnTo>
                  <a:lnTo>
                    <a:pt x="1267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6" name="SMARTInkShape-Group1033"/>
          <p:cNvGrpSpPr/>
          <p:nvPr/>
        </p:nvGrpSpPr>
        <p:grpSpPr>
          <a:xfrm>
            <a:off x="7829550" y="4305300"/>
            <a:ext cx="970715" cy="676276"/>
            <a:chOff x="7829550" y="4305300"/>
            <a:chExt cx="970715" cy="676276"/>
          </a:xfrm>
        </p:grpSpPr>
        <p:sp>
          <p:nvSpPr>
            <p:cNvPr id="846" name="SMARTInkShape-4980"/>
            <p:cNvSpPr/>
            <p:nvPr>
              <p:custDataLst>
                <p:tags r:id="rId106"/>
              </p:custDataLst>
            </p:nvPr>
          </p:nvSpPr>
          <p:spPr>
            <a:xfrm>
              <a:off x="8373800" y="4400550"/>
              <a:ext cx="93926" cy="204105"/>
            </a:xfrm>
            <a:custGeom>
              <a:avLst/>
              <a:gdLst/>
              <a:ahLst/>
              <a:cxnLst/>
              <a:rect l="0" t="0" r="0" b="0"/>
              <a:pathLst>
                <a:path w="93926" h="204105">
                  <a:moveTo>
                    <a:pt x="8200" y="0"/>
                  </a:moveTo>
                  <a:lnTo>
                    <a:pt x="8200" y="0"/>
                  </a:lnTo>
                  <a:lnTo>
                    <a:pt x="3144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2049" y="55169"/>
                  </a:lnTo>
                  <a:lnTo>
                    <a:pt x="30754" y="99288"/>
                  </a:lnTo>
                  <a:lnTo>
                    <a:pt x="54156" y="140610"/>
                  </a:lnTo>
                  <a:lnTo>
                    <a:pt x="88526" y="185567"/>
                  </a:lnTo>
                  <a:lnTo>
                    <a:pt x="92326" y="196329"/>
                  </a:lnTo>
                  <a:lnTo>
                    <a:pt x="93451" y="204104"/>
                  </a:lnTo>
                  <a:lnTo>
                    <a:pt x="939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4981"/>
            <p:cNvSpPr/>
            <p:nvPr>
              <p:custDataLst>
                <p:tags r:id="rId107"/>
              </p:custDataLst>
            </p:nvPr>
          </p:nvSpPr>
          <p:spPr>
            <a:xfrm>
              <a:off x="8372475" y="4421708"/>
              <a:ext cx="104776" cy="178868"/>
            </a:xfrm>
            <a:custGeom>
              <a:avLst/>
              <a:gdLst/>
              <a:ahLst/>
              <a:cxnLst/>
              <a:rect l="0" t="0" r="0" b="0"/>
              <a:pathLst>
                <a:path w="104776" h="178868">
                  <a:moveTo>
                    <a:pt x="104775" y="26467"/>
                  </a:moveTo>
                  <a:lnTo>
                    <a:pt x="104775" y="26467"/>
                  </a:lnTo>
                  <a:lnTo>
                    <a:pt x="104775" y="0"/>
                  </a:lnTo>
                  <a:lnTo>
                    <a:pt x="72282" y="45697"/>
                  </a:lnTo>
                  <a:lnTo>
                    <a:pt x="41177" y="90161"/>
                  </a:lnTo>
                  <a:lnTo>
                    <a:pt x="16914" y="130653"/>
                  </a:lnTo>
                  <a:lnTo>
                    <a:pt x="0" y="178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4982"/>
            <p:cNvSpPr/>
            <p:nvPr>
              <p:custDataLst>
                <p:tags r:id="rId108"/>
              </p:custDataLst>
            </p:nvPr>
          </p:nvSpPr>
          <p:spPr>
            <a:xfrm>
              <a:off x="8525268" y="4562475"/>
              <a:ext cx="9133" cy="76201"/>
            </a:xfrm>
            <a:custGeom>
              <a:avLst/>
              <a:gdLst/>
              <a:ahLst/>
              <a:cxnLst/>
              <a:rect l="0" t="0" r="0" b="0"/>
              <a:pathLst>
                <a:path w="9133" h="76201">
                  <a:moveTo>
                    <a:pt x="9132" y="0"/>
                  </a:moveTo>
                  <a:lnTo>
                    <a:pt x="9132" y="0"/>
                  </a:lnTo>
                  <a:lnTo>
                    <a:pt x="8074" y="23851"/>
                  </a:lnTo>
                  <a:lnTo>
                    <a:pt x="490" y="59410"/>
                  </a:lnTo>
                  <a:lnTo>
                    <a:pt x="0" y="68032"/>
                  </a:lnTo>
                  <a:lnTo>
                    <a:pt x="927" y="70755"/>
                  </a:lnTo>
                  <a:lnTo>
                    <a:pt x="9132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4983"/>
            <p:cNvSpPr/>
            <p:nvPr>
              <p:custDataLst>
                <p:tags r:id="rId109"/>
              </p:custDataLst>
            </p:nvPr>
          </p:nvSpPr>
          <p:spPr>
            <a:xfrm>
              <a:off x="7829550" y="4356259"/>
              <a:ext cx="133351" cy="220230"/>
            </a:xfrm>
            <a:custGeom>
              <a:avLst/>
              <a:gdLst/>
              <a:ahLst/>
              <a:cxnLst/>
              <a:rect l="0" t="0" r="0" b="0"/>
              <a:pathLst>
                <a:path w="133351" h="220230">
                  <a:moveTo>
                    <a:pt x="0" y="15716"/>
                  </a:moveTo>
                  <a:lnTo>
                    <a:pt x="0" y="15716"/>
                  </a:lnTo>
                  <a:lnTo>
                    <a:pt x="0" y="7515"/>
                  </a:lnTo>
                  <a:lnTo>
                    <a:pt x="5056" y="16696"/>
                  </a:lnTo>
                  <a:lnTo>
                    <a:pt x="14189" y="61119"/>
                  </a:lnTo>
                  <a:lnTo>
                    <a:pt x="25694" y="96573"/>
                  </a:lnTo>
                  <a:lnTo>
                    <a:pt x="35013" y="135394"/>
                  </a:lnTo>
                  <a:lnTo>
                    <a:pt x="45534" y="171003"/>
                  </a:lnTo>
                  <a:lnTo>
                    <a:pt x="73203" y="213935"/>
                  </a:lnTo>
                  <a:lnTo>
                    <a:pt x="84041" y="220229"/>
                  </a:lnTo>
                  <a:lnTo>
                    <a:pt x="89894" y="219792"/>
                  </a:lnTo>
                  <a:lnTo>
                    <a:pt x="102041" y="213661"/>
                  </a:lnTo>
                  <a:lnTo>
                    <a:pt x="111674" y="201058"/>
                  </a:lnTo>
                  <a:lnTo>
                    <a:pt x="115724" y="193252"/>
                  </a:lnTo>
                  <a:lnTo>
                    <a:pt x="121424" y="151927"/>
                  </a:lnTo>
                  <a:lnTo>
                    <a:pt x="128170" y="104523"/>
                  </a:lnTo>
                  <a:lnTo>
                    <a:pt x="131814" y="67077"/>
                  </a:lnTo>
                  <a:lnTo>
                    <a:pt x="133047" y="20491"/>
                  </a:lnTo>
                  <a:lnTo>
                    <a:pt x="133260" y="80"/>
                  </a:lnTo>
                  <a:lnTo>
                    <a:pt x="133290" y="0"/>
                  </a:lnTo>
                  <a:lnTo>
                    <a:pt x="133350" y="252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4984"/>
            <p:cNvSpPr/>
            <p:nvPr>
              <p:custDataLst>
                <p:tags r:id="rId110"/>
              </p:custDataLst>
            </p:nvPr>
          </p:nvSpPr>
          <p:spPr>
            <a:xfrm>
              <a:off x="7984326" y="4457700"/>
              <a:ext cx="226225" cy="127519"/>
            </a:xfrm>
            <a:custGeom>
              <a:avLst/>
              <a:gdLst/>
              <a:ahLst/>
              <a:cxnLst/>
              <a:rect l="0" t="0" r="0" b="0"/>
              <a:pathLst>
                <a:path w="226225" h="127519">
                  <a:moveTo>
                    <a:pt x="54774" y="76200"/>
                  </a:moveTo>
                  <a:lnTo>
                    <a:pt x="54774" y="76200"/>
                  </a:lnTo>
                  <a:lnTo>
                    <a:pt x="54774" y="31420"/>
                  </a:lnTo>
                  <a:lnTo>
                    <a:pt x="53716" y="27296"/>
                  </a:lnTo>
                  <a:lnTo>
                    <a:pt x="51952" y="24547"/>
                  </a:lnTo>
                  <a:lnTo>
                    <a:pt x="49718" y="22715"/>
                  </a:lnTo>
                  <a:lnTo>
                    <a:pt x="46112" y="23610"/>
                  </a:lnTo>
                  <a:lnTo>
                    <a:pt x="36460" y="30249"/>
                  </a:lnTo>
                  <a:lnTo>
                    <a:pt x="14076" y="59362"/>
                  </a:lnTo>
                  <a:lnTo>
                    <a:pt x="2969" y="86381"/>
                  </a:lnTo>
                  <a:lnTo>
                    <a:pt x="0" y="105066"/>
                  </a:lnTo>
                  <a:lnTo>
                    <a:pt x="266" y="111319"/>
                  </a:lnTo>
                  <a:lnTo>
                    <a:pt x="1502" y="115489"/>
                  </a:lnTo>
                  <a:lnTo>
                    <a:pt x="3384" y="118267"/>
                  </a:lnTo>
                  <a:lnTo>
                    <a:pt x="6756" y="120120"/>
                  </a:lnTo>
                  <a:lnTo>
                    <a:pt x="16146" y="122177"/>
                  </a:lnTo>
                  <a:lnTo>
                    <a:pt x="30198" y="114627"/>
                  </a:lnTo>
                  <a:lnTo>
                    <a:pt x="50314" y="95347"/>
                  </a:lnTo>
                  <a:lnTo>
                    <a:pt x="58083" y="82593"/>
                  </a:lnTo>
                  <a:lnTo>
                    <a:pt x="65893" y="59981"/>
                  </a:lnTo>
                  <a:lnTo>
                    <a:pt x="68537" y="55862"/>
                  </a:lnTo>
                  <a:lnTo>
                    <a:pt x="69241" y="53117"/>
                  </a:lnTo>
                  <a:lnTo>
                    <a:pt x="68651" y="51286"/>
                  </a:lnTo>
                  <a:lnTo>
                    <a:pt x="67201" y="50066"/>
                  </a:lnTo>
                  <a:lnTo>
                    <a:pt x="66234" y="51369"/>
                  </a:lnTo>
                  <a:lnTo>
                    <a:pt x="64554" y="69298"/>
                  </a:lnTo>
                  <a:lnTo>
                    <a:pt x="69430" y="84268"/>
                  </a:lnTo>
                  <a:lnTo>
                    <a:pt x="71954" y="87928"/>
                  </a:lnTo>
                  <a:lnTo>
                    <a:pt x="77579" y="91996"/>
                  </a:lnTo>
                  <a:lnTo>
                    <a:pt x="86697" y="94286"/>
                  </a:lnTo>
                  <a:lnTo>
                    <a:pt x="89814" y="93549"/>
                  </a:lnTo>
                  <a:lnTo>
                    <a:pt x="96100" y="89908"/>
                  </a:lnTo>
                  <a:lnTo>
                    <a:pt x="124626" y="54311"/>
                  </a:lnTo>
                  <a:lnTo>
                    <a:pt x="127800" y="53141"/>
                  </a:lnTo>
                  <a:lnTo>
                    <a:pt x="130975" y="53419"/>
                  </a:lnTo>
                  <a:lnTo>
                    <a:pt x="134149" y="54662"/>
                  </a:lnTo>
                  <a:lnTo>
                    <a:pt x="140499" y="61689"/>
                  </a:lnTo>
                  <a:lnTo>
                    <a:pt x="162724" y="98721"/>
                  </a:lnTo>
                  <a:lnTo>
                    <a:pt x="167193" y="114741"/>
                  </a:lnTo>
                  <a:lnTo>
                    <a:pt x="166762" y="118827"/>
                  </a:lnTo>
                  <a:lnTo>
                    <a:pt x="163460" y="126190"/>
                  </a:lnTo>
                  <a:lnTo>
                    <a:pt x="162157" y="127518"/>
                  </a:lnTo>
                  <a:lnTo>
                    <a:pt x="161288" y="127345"/>
                  </a:lnTo>
                  <a:lnTo>
                    <a:pt x="154836" y="114407"/>
                  </a:lnTo>
                  <a:lnTo>
                    <a:pt x="154985" y="100589"/>
                  </a:lnTo>
                  <a:lnTo>
                    <a:pt x="165494" y="58716"/>
                  </a:lnTo>
                  <a:lnTo>
                    <a:pt x="167483" y="47968"/>
                  </a:lnTo>
                  <a:lnTo>
                    <a:pt x="178715" y="30911"/>
                  </a:lnTo>
                  <a:lnTo>
                    <a:pt x="2262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4985"/>
            <p:cNvSpPr/>
            <p:nvPr>
              <p:custDataLst>
                <p:tags r:id="rId111"/>
              </p:custDataLst>
            </p:nvPr>
          </p:nvSpPr>
          <p:spPr>
            <a:xfrm>
              <a:off x="8240849" y="4383725"/>
              <a:ext cx="93527" cy="216851"/>
            </a:xfrm>
            <a:custGeom>
              <a:avLst/>
              <a:gdLst/>
              <a:ahLst/>
              <a:cxnLst/>
              <a:rect l="0" t="0" r="0" b="0"/>
              <a:pathLst>
                <a:path w="93527" h="216851">
                  <a:moveTo>
                    <a:pt x="93526" y="35875"/>
                  </a:moveTo>
                  <a:lnTo>
                    <a:pt x="93526" y="35875"/>
                  </a:lnTo>
                  <a:lnTo>
                    <a:pt x="93526" y="17561"/>
                  </a:lnTo>
                  <a:lnTo>
                    <a:pt x="90704" y="9038"/>
                  </a:lnTo>
                  <a:lnTo>
                    <a:pt x="88470" y="5283"/>
                  </a:lnTo>
                  <a:lnTo>
                    <a:pt x="84864" y="2781"/>
                  </a:lnTo>
                  <a:lnTo>
                    <a:pt x="75212" y="0"/>
                  </a:lnTo>
                  <a:lnTo>
                    <a:pt x="63867" y="1586"/>
                  </a:lnTo>
                  <a:lnTo>
                    <a:pt x="51770" y="6877"/>
                  </a:lnTo>
                  <a:lnTo>
                    <a:pt x="34116" y="21756"/>
                  </a:lnTo>
                  <a:lnTo>
                    <a:pt x="9634" y="62095"/>
                  </a:lnTo>
                  <a:lnTo>
                    <a:pt x="1641" y="87271"/>
                  </a:lnTo>
                  <a:lnTo>
                    <a:pt x="0" y="129949"/>
                  </a:lnTo>
                  <a:lnTo>
                    <a:pt x="8769" y="176323"/>
                  </a:lnTo>
                  <a:lnTo>
                    <a:pt x="17613" y="200961"/>
                  </a:lnTo>
                  <a:lnTo>
                    <a:pt x="20692" y="206257"/>
                  </a:lnTo>
                  <a:lnTo>
                    <a:pt x="24862" y="209788"/>
                  </a:lnTo>
                  <a:lnTo>
                    <a:pt x="45901" y="21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4986"/>
            <p:cNvSpPr/>
            <p:nvPr>
              <p:custDataLst>
                <p:tags r:id="rId112"/>
              </p:custDataLst>
            </p:nvPr>
          </p:nvSpPr>
          <p:spPr>
            <a:xfrm>
              <a:off x="8629650" y="4305300"/>
              <a:ext cx="170615" cy="571501"/>
            </a:xfrm>
            <a:custGeom>
              <a:avLst/>
              <a:gdLst/>
              <a:ahLst/>
              <a:cxnLst/>
              <a:rect l="0" t="0" r="0" b="0"/>
              <a:pathLst>
                <a:path w="170615" h="571501">
                  <a:moveTo>
                    <a:pt x="104775" y="0"/>
                  </a:moveTo>
                  <a:lnTo>
                    <a:pt x="104775" y="0"/>
                  </a:lnTo>
                  <a:lnTo>
                    <a:pt x="104775" y="10113"/>
                  </a:lnTo>
                  <a:lnTo>
                    <a:pt x="122675" y="51779"/>
                  </a:lnTo>
                  <a:lnTo>
                    <a:pt x="136298" y="94188"/>
                  </a:lnTo>
                  <a:lnTo>
                    <a:pt x="149181" y="134198"/>
                  </a:lnTo>
                  <a:lnTo>
                    <a:pt x="161916" y="181770"/>
                  </a:lnTo>
                  <a:lnTo>
                    <a:pt x="168625" y="219311"/>
                  </a:lnTo>
                  <a:lnTo>
                    <a:pt x="170614" y="257245"/>
                  </a:lnTo>
                  <a:lnTo>
                    <a:pt x="168380" y="295296"/>
                  </a:lnTo>
                  <a:lnTo>
                    <a:pt x="161016" y="333381"/>
                  </a:lnTo>
                  <a:lnTo>
                    <a:pt x="152130" y="371477"/>
                  </a:lnTo>
                  <a:lnTo>
                    <a:pt x="139973" y="409575"/>
                  </a:lnTo>
                  <a:lnTo>
                    <a:pt x="116901" y="455319"/>
                  </a:lnTo>
                  <a:lnTo>
                    <a:pt x="91961" y="494928"/>
                  </a:lnTo>
                  <a:lnTo>
                    <a:pt x="71934" y="522706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4987"/>
            <p:cNvSpPr/>
            <p:nvPr>
              <p:custDataLst>
                <p:tags r:id="rId113"/>
              </p:custDataLst>
            </p:nvPr>
          </p:nvSpPr>
          <p:spPr>
            <a:xfrm>
              <a:off x="8172450" y="4833212"/>
              <a:ext cx="140908" cy="148364"/>
            </a:xfrm>
            <a:custGeom>
              <a:avLst/>
              <a:gdLst/>
              <a:ahLst/>
              <a:cxnLst/>
              <a:rect l="0" t="0" r="0" b="0"/>
              <a:pathLst>
                <a:path w="140908" h="148364">
                  <a:moveTo>
                    <a:pt x="0" y="5488"/>
                  </a:moveTo>
                  <a:lnTo>
                    <a:pt x="0" y="5488"/>
                  </a:lnTo>
                  <a:lnTo>
                    <a:pt x="10113" y="432"/>
                  </a:lnTo>
                  <a:lnTo>
                    <a:pt x="14151" y="0"/>
                  </a:lnTo>
                  <a:lnTo>
                    <a:pt x="21458" y="2344"/>
                  </a:lnTo>
                  <a:lnTo>
                    <a:pt x="23831" y="5508"/>
                  </a:lnTo>
                  <a:lnTo>
                    <a:pt x="26467" y="14669"/>
                  </a:lnTo>
                  <a:lnTo>
                    <a:pt x="20189" y="58387"/>
                  </a:lnTo>
                  <a:lnTo>
                    <a:pt x="18217" y="83593"/>
                  </a:lnTo>
                  <a:lnTo>
                    <a:pt x="13629" y="94129"/>
                  </a:lnTo>
                  <a:lnTo>
                    <a:pt x="14377" y="94216"/>
                  </a:lnTo>
                  <a:lnTo>
                    <a:pt x="15935" y="93214"/>
                  </a:lnTo>
                  <a:lnTo>
                    <a:pt x="26039" y="75341"/>
                  </a:lnTo>
                  <a:lnTo>
                    <a:pt x="41048" y="45157"/>
                  </a:lnTo>
                  <a:lnTo>
                    <a:pt x="52379" y="27825"/>
                  </a:lnTo>
                  <a:lnTo>
                    <a:pt x="53970" y="23554"/>
                  </a:lnTo>
                  <a:lnTo>
                    <a:pt x="64203" y="15987"/>
                  </a:lnTo>
                  <a:lnTo>
                    <a:pt x="79335" y="10154"/>
                  </a:lnTo>
                  <a:lnTo>
                    <a:pt x="96643" y="7562"/>
                  </a:lnTo>
                  <a:lnTo>
                    <a:pt x="103587" y="10046"/>
                  </a:lnTo>
                  <a:lnTo>
                    <a:pt x="114125" y="21272"/>
                  </a:lnTo>
                  <a:lnTo>
                    <a:pt x="136231" y="62600"/>
                  </a:lnTo>
                  <a:lnTo>
                    <a:pt x="140907" y="84499"/>
                  </a:lnTo>
                  <a:lnTo>
                    <a:pt x="133350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4988"/>
            <p:cNvSpPr/>
            <p:nvPr>
              <p:custDataLst>
                <p:tags r:id="rId114"/>
              </p:custDataLst>
            </p:nvPr>
          </p:nvSpPr>
          <p:spPr>
            <a:xfrm>
              <a:off x="7931594" y="4705350"/>
              <a:ext cx="593282" cy="27936"/>
            </a:xfrm>
            <a:custGeom>
              <a:avLst/>
              <a:gdLst/>
              <a:ahLst/>
              <a:cxnLst/>
              <a:rect l="0" t="0" r="0" b="0"/>
              <a:pathLst>
                <a:path w="593282" h="27936">
                  <a:moveTo>
                    <a:pt x="12256" y="9525"/>
                  </a:moveTo>
                  <a:lnTo>
                    <a:pt x="12256" y="9525"/>
                  </a:lnTo>
                  <a:lnTo>
                    <a:pt x="222" y="16070"/>
                  </a:lnTo>
                  <a:lnTo>
                    <a:pt x="0" y="17064"/>
                  </a:lnTo>
                  <a:lnTo>
                    <a:pt x="911" y="17726"/>
                  </a:lnTo>
                  <a:lnTo>
                    <a:pt x="43936" y="26415"/>
                  </a:lnTo>
                  <a:lnTo>
                    <a:pt x="79851" y="27935"/>
                  </a:lnTo>
                  <a:lnTo>
                    <a:pt x="120126" y="25563"/>
                  </a:lnTo>
                  <a:lnTo>
                    <a:pt x="165573" y="20980"/>
                  </a:lnTo>
                  <a:lnTo>
                    <a:pt x="197872" y="19908"/>
                  </a:lnTo>
                  <a:lnTo>
                    <a:pt x="233394" y="19431"/>
                  </a:lnTo>
                  <a:lnTo>
                    <a:pt x="270348" y="16397"/>
                  </a:lnTo>
                  <a:lnTo>
                    <a:pt x="308997" y="12579"/>
                  </a:lnTo>
                  <a:lnTo>
                    <a:pt x="350869" y="10883"/>
                  </a:lnTo>
                  <a:lnTo>
                    <a:pt x="388528" y="10128"/>
                  </a:lnTo>
                  <a:lnTo>
                    <a:pt x="422905" y="8736"/>
                  </a:lnTo>
                  <a:lnTo>
                    <a:pt x="455822" y="4588"/>
                  </a:lnTo>
                  <a:lnTo>
                    <a:pt x="499048" y="1359"/>
                  </a:lnTo>
                  <a:lnTo>
                    <a:pt x="531292" y="603"/>
                  </a:lnTo>
                  <a:lnTo>
                    <a:pt x="5932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4989"/>
            <p:cNvSpPr/>
            <p:nvPr>
              <p:custDataLst>
                <p:tags r:id="rId115"/>
              </p:custDataLst>
            </p:nvPr>
          </p:nvSpPr>
          <p:spPr>
            <a:xfrm>
              <a:off x="8543925" y="4371975"/>
              <a:ext cx="94106" cy="257176"/>
            </a:xfrm>
            <a:custGeom>
              <a:avLst/>
              <a:gdLst/>
              <a:ahLst/>
              <a:cxnLst/>
              <a:rect l="0" t="0" r="0" b="0"/>
              <a:pathLst>
                <a:path w="94106" h="257176">
                  <a:moveTo>
                    <a:pt x="76200" y="0"/>
                  </a:moveTo>
                  <a:lnTo>
                    <a:pt x="76200" y="0"/>
                  </a:lnTo>
                  <a:lnTo>
                    <a:pt x="76200" y="5057"/>
                  </a:lnTo>
                  <a:lnTo>
                    <a:pt x="89457" y="45760"/>
                  </a:lnTo>
                  <a:lnTo>
                    <a:pt x="94105" y="90844"/>
                  </a:lnTo>
                  <a:lnTo>
                    <a:pt x="92201" y="130794"/>
                  </a:lnTo>
                  <a:lnTo>
                    <a:pt x="82000" y="170693"/>
                  </a:lnTo>
                  <a:lnTo>
                    <a:pt x="71369" y="193339"/>
                  </a:lnTo>
                  <a:lnTo>
                    <a:pt x="35838" y="237373"/>
                  </a:lnTo>
                  <a:lnTo>
                    <a:pt x="27217" y="247667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7" name="SMARTInkShape-4990"/>
          <p:cNvSpPr/>
          <p:nvPr>
            <p:custDataLst>
              <p:tags r:id="rId6"/>
            </p:custDataLst>
          </p:nvPr>
        </p:nvSpPr>
        <p:spPr>
          <a:xfrm>
            <a:off x="5870834" y="4762500"/>
            <a:ext cx="406142" cy="56748"/>
          </a:xfrm>
          <a:custGeom>
            <a:avLst/>
            <a:gdLst/>
            <a:ahLst/>
            <a:cxnLst/>
            <a:rect l="0" t="0" r="0" b="0"/>
            <a:pathLst>
              <a:path w="406142" h="56748">
                <a:moveTo>
                  <a:pt x="34666" y="9525"/>
                </a:moveTo>
                <a:lnTo>
                  <a:pt x="34666" y="9525"/>
                </a:lnTo>
                <a:lnTo>
                  <a:pt x="8151" y="9525"/>
                </a:lnTo>
                <a:lnTo>
                  <a:pt x="4290" y="10583"/>
                </a:lnTo>
                <a:lnTo>
                  <a:pt x="1715" y="12347"/>
                </a:lnTo>
                <a:lnTo>
                  <a:pt x="0" y="14581"/>
                </a:lnTo>
                <a:lnTo>
                  <a:pt x="3088" y="16070"/>
                </a:lnTo>
                <a:lnTo>
                  <a:pt x="49721" y="18788"/>
                </a:lnTo>
                <a:lnTo>
                  <a:pt x="87927" y="18972"/>
                </a:lnTo>
                <a:lnTo>
                  <a:pt x="125471" y="20086"/>
                </a:lnTo>
                <a:lnTo>
                  <a:pt x="160349" y="25589"/>
                </a:lnTo>
                <a:lnTo>
                  <a:pt x="206313" y="27690"/>
                </a:lnTo>
                <a:lnTo>
                  <a:pt x="243570" y="28313"/>
                </a:lnTo>
                <a:lnTo>
                  <a:pt x="285064" y="28497"/>
                </a:lnTo>
                <a:lnTo>
                  <a:pt x="318348" y="28565"/>
                </a:lnTo>
                <a:lnTo>
                  <a:pt x="297194" y="35119"/>
                </a:lnTo>
                <a:lnTo>
                  <a:pt x="256797" y="37511"/>
                </a:lnTo>
                <a:lnTo>
                  <a:pt x="219369" y="40748"/>
                </a:lnTo>
                <a:lnTo>
                  <a:pt x="182526" y="45588"/>
                </a:lnTo>
                <a:lnTo>
                  <a:pt x="140918" y="47022"/>
                </a:lnTo>
                <a:lnTo>
                  <a:pt x="110245" y="50268"/>
                </a:lnTo>
                <a:lnTo>
                  <a:pt x="90400" y="55791"/>
                </a:lnTo>
                <a:lnTo>
                  <a:pt x="89814" y="56243"/>
                </a:lnTo>
                <a:lnTo>
                  <a:pt x="94807" y="56747"/>
                </a:lnTo>
                <a:lnTo>
                  <a:pt x="136280" y="49558"/>
                </a:lnTo>
                <a:lnTo>
                  <a:pt x="179437" y="41334"/>
                </a:lnTo>
                <a:lnTo>
                  <a:pt x="223346" y="35916"/>
                </a:lnTo>
                <a:lnTo>
                  <a:pt x="264492" y="27928"/>
                </a:lnTo>
                <a:lnTo>
                  <a:pt x="298735" y="21938"/>
                </a:lnTo>
                <a:lnTo>
                  <a:pt x="339039" y="12614"/>
                </a:lnTo>
                <a:lnTo>
                  <a:pt x="40614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SMARTInkShape-4991"/>
          <p:cNvSpPr/>
          <p:nvPr>
            <p:custDataLst>
              <p:tags r:id="rId7"/>
            </p:custDataLst>
          </p:nvPr>
        </p:nvSpPr>
        <p:spPr>
          <a:xfrm>
            <a:off x="9575243" y="2962392"/>
            <a:ext cx="1597583" cy="57034"/>
          </a:xfrm>
          <a:custGeom>
            <a:avLst/>
            <a:gdLst/>
            <a:ahLst/>
            <a:cxnLst/>
            <a:rect l="0" t="0" r="0" b="0"/>
            <a:pathLst>
              <a:path w="1597583" h="57034">
                <a:moveTo>
                  <a:pt x="45007" y="28458"/>
                </a:moveTo>
                <a:lnTo>
                  <a:pt x="45007" y="28458"/>
                </a:lnTo>
                <a:lnTo>
                  <a:pt x="6215" y="28458"/>
                </a:lnTo>
                <a:lnTo>
                  <a:pt x="3271" y="27400"/>
                </a:lnTo>
                <a:lnTo>
                  <a:pt x="1308" y="25636"/>
                </a:lnTo>
                <a:lnTo>
                  <a:pt x="0" y="23402"/>
                </a:lnTo>
                <a:lnTo>
                  <a:pt x="12656" y="20919"/>
                </a:lnTo>
                <a:lnTo>
                  <a:pt x="55178" y="19522"/>
                </a:lnTo>
                <a:lnTo>
                  <a:pt x="90802" y="19194"/>
                </a:lnTo>
                <a:lnTo>
                  <a:pt x="136775" y="19011"/>
                </a:lnTo>
                <a:lnTo>
                  <a:pt x="171518" y="18968"/>
                </a:lnTo>
                <a:lnTo>
                  <a:pt x="208126" y="16126"/>
                </a:lnTo>
                <a:lnTo>
                  <a:pt x="245563" y="12394"/>
                </a:lnTo>
                <a:lnTo>
                  <a:pt x="283368" y="10735"/>
                </a:lnTo>
                <a:lnTo>
                  <a:pt x="324160" y="9998"/>
                </a:lnTo>
                <a:lnTo>
                  <a:pt x="368041" y="9670"/>
                </a:lnTo>
                <a:lnTo>
                  <a:pt x="391597" y="9583"/>
                </a:lnTo>
                <a:lnTo>
                  <a:pt x="415767" y="9524"/>
                </a:lnTo>
                <a:lnTo>
                  <a:pt x="462378" y="9460"/>
                </a:lnTo>
                <a:lnTo>
                  <a:pt x="508848" y="9431"/>
                </a:lnTo>
                <a:lnTo>
                  <a:pt x="533092" y="9423"/>
                </a:lnTo>
                <a:lnTo>
                  <a:pt x="557722" y="9418"/>
                </a:lnTo>
                <a:lnTo>
                  <a:pt x="582609" y="9415"/>
                </a:lnTo>
                <a:lnTo>
                  <a:pt x="607667" y="9413"/>
                </a:lnTo>
                <a:lnTo>
                  <a:pt x="632839" y="9411"/>
                </a:lnTo>
                <a:lnTo>
                  <a:pt x="658087" y="9410"/>
                </a:lnTo>
                <a:lnTo>
                  <a:pt x="683386" y="9409"/>
                </a:lnTo>
                <a:lnTo>
                  <a:pt x="708718" y="9409"/>
                </a:lnTo>
                <a:lnTo>
                  <a:pt x="734072" y="9409"/>
                </a:lnTo>
                <a:lnTo>
                  <a:pt x="759442" y="9408"/>
                </a:lnTo>
                <a:lnTo>
                  <a:pt x="784822" y="9408"/>
                </a:lnTo>
                <a:lnTo>
                  <a:pt x="809150" y="9408"/>
                </a:lnTo>
                <a:lnTo>
                  <a:pt x="855937" y="9408"/>
                </a:lnTo>
                <a:lnTo>
                  <a:pt x="879843" y="10466"/>
                </a:lnTo>
                <a:lnTo>
                  <a:pt x="904248" y="12230"/>
                </a:lnTo>
                <a:lnTo>
                  <a:pt x="928984" y="14464"/>
                </a:lnTo>
                <a:lnTo>
                  <a:pt x="976225" y="16947"/>
                </a:lnTo>
                <a:lnTo>
                  <a:pt x="1020857" y="18050"/>
                </a:lnTo>
                <a:lnTo>
                  <a:pt x="1061859" y="18541"/>
                </a:lnTo>
                <a:lnTo>
                  <a:pt x="1101250" y="18758"/>
                </a:lnTo>
                <a:lnTo>
                  <a:pt x="1137805" y="18855"/>
                </a:lnTo>
                <a:lnTo>
                  <a:pt x="1183245" y="18910"/>
                </a:lnTo>
                <a:lnTo>
                  <a:pt x="1230811" y="18926"/>
                </a:lnTo>
                <a:lnTo>
                  <a:pt x="1266299" y="18930"/>
                </a:lnTo>
                <a:lnTo>
                  <a:pt x="1304053" y="18932"/>
                </a:lnTo>
                <a:lnTo>
                  <a:pt x="1266606" y="18933"/>
                </a:lnTo>
                <a:lnTo>
                  <a:pt x="1231286" y="18933"/>
                </a:lnTo>
                <a:lnTo>
                  <a:pt x="1188953" y="18933"/>
                </a:lnTo>
                <a:lnTo>
                  <a:pt x="1155621" y="16111"/>
                </a:lnTo>
                <a:lnTo>
                  <a:pt x="1118579" y="12387"/>
                </a:lnTo>
                <a:lnTo>
                  <a:pt x="1077424" y="10732"/>
                </a:lnTo>
                <a:lnTo>
                  <a:pt x="1034436" y="9997"/>
                </a:lnTo>
                <a:lnTo>
                  <a:pt x="989579" y="9669"/>
                </a:lnTo>
                <a:lnTo>
                  <a:pt x="965763" y="9583"/>
                </a:lnTo>
                <a:lnTo>
                  <a:pt x="941420" y="9524"/>
                </a:lnTo>
                <a:lnTo>
                  <a:pt x="915666" y="8427"/>
                </a:lnTo>
                <a:lnTo>
                  <a:pt x="888971" y="6638"/>
                </a:lnTo>
                <a:lnTo>
                  <a:pt x="861649" y="4386"/>
                </a:lnTo>
                <a:lnTo>
                  <a:pt x="834968" y="2885"/>
                </a:lnTo>
                <a:lnTo>
                  <a:pt x="808715" y="1884"/>
                </a:lnTo>
                <a:lnTo>
                  <a:pt x="782746" y="1217"/>
                </a:lnTo>
                <a:lnTo>
                  <a:pt x="755907" y="772"/>
                </a:lnTo>
                <a:lnTo>
                  <a:pt x="728491" y="476"/>
                </a:lnTo>
                <a:lnTo>
                  <a:pt x="700688" y="279"/>
                </a:lnTo>
                <a:lnTo>
                  <a:pt x="673686" y="147"/>
                </a:lnTo>
                <a:lnTo>
                  <a:pt x="647218" y="59"/>
                </a:lnTo>
                <a:lnTo>
                  <a:pt x="621106" y="0"/>
                </a:lnTo>
                <a:lnTo>
                  <a:pt x="594173" y="1020"/>
                </a:lnTo>
                <a:lnTo>
                  <a:pt x="566693" y="2757"/>
                </a:lnTo>
                <a:lnTo>
                  <a:pt x="538847" y="4974"/>
                </a:lnTo>
                <a:lnTo>
                  <a:pt x="511816" y="6452"/>
                </a:lnTo>
                <a:lnTo>
                  <a:pt x="485331" y="7437"/>
                </a:lnTo>
                <a:lnTo>
                  <a:pt x="459206" y="8094"/>
                </a:lnTo>
                <a:lnTo>
                  <a:pt x="434382" y="8532"/>
                </a:lnTo>
                <a:lnTo>
                  <a:pt x="387043" y="9019"/>
                </a:lnTo>
                <a:lnTo>
                  <a:pt x="341309" y="12057"/>
                </a:lnTo>
                <a:lnTo>
                  <a:pt x="297347" y="16935"/>
                </a:lnTo>
                <a:lnTo>
                  <a:pt x="256641" y="22631"/>
                </a:lnTo>
                <a:lnTo>
                  <a:pt x="220206" y="25868"/>
                </a:lnTo>
                <a:lnTo>
                  <a:pt x="172766" y="30513"/>
                </a:lnTo>
                <a:lnTo>
                  <a:pt x="134719" y="38592"/>
                </a:lnTo>
                <a:lnTo>
                  <a:pt x="98477" y="45747"/>
                </a:lnTo>
                <a:lnTo>
                  <a:pt x="95470" y="47392"/>
                </a:lnTo>
                <a:lnTo>
                  <a:pt x="95583" y="49547"/>
                </a:lnTo>
                <a:lnTo>
                  <a:pt x="97775" y="52042"/>
                </a:lnTo>
                <a:lnTo>
                  <a:pt x="136254" y="55554"/>
                </a:lnTo>
                <a:lnTo>
                  <a:pt x="171287" y="56376"/>
                </a:lnTo>
                <a:lnTo>
                  <a:pt x="209081" y="55683"/>
                </a:lnTo>
                <a:lnTo>
                  <a:pt x="250574" y="51847"/>
                </a:lnTo>
                <a:lnTo>
                  <a:pt x="274127" y="50401"/>
                </a:lnTo>
                <a:lnTo>
                  <a:pt x="299352" y="49436"/>
                </a:lnTo>
                <a:lnTo>
                  <a:pt x="325696" y="48794"/>
                </a:lnTo>
                <a:lnTo>
                  <a:pt x="353842" y="48365"/>
                </a:lnTo>
                <a:lnTo>
                  <a:pt x="383189" y="48079"/>
                </a:lnTo>
                <a:lnTo>
                  <a:pt x="413337" y="47889"/>
                </a:lnTo>
                <a:lnTo>
                  <a:pt x="444018" y="46704"/>
                </a:lnTo>
                <a:lnTo>
                  <a:pt x="475056" y="44855"/>
                </a:lnTo>
                <a:lnTo>
                  <a:pt x="506331" y="42564"/>
                </a:lnTo>
                <a:lnTo>
                  <a:pt x="540940" y="41037"/>
                </a:lnTo>
                <a:lnTo>
                  <a:pt x="577771" y="40019"/>
                </a:lnTo>
                <a:lnTo>
                  <a:pt x="616082" y="39340"/>
                </a:lnTo>
                <a:lnTo>
                  <a:pt x="655382" y="38888"/>
                </a:lnTo>
                <a:lnTo>
                  <a:pt x="695340" y="38587"/>
                </a:lnTo>
                <a:lnTo>
                  <a:pt x="735738" y="38385"/>
                </a:lnTo>
                <a:lnTo>
                  <a:pt x="775369" y="38251"/>
                </a:lnTo>
                <a:lnTo>
                  <a:pt x="814489" y="38162"/>
                </a:lnTo>
                <a:lnTo>
                  <a:pt x="853271" y="38102"/>
                </a:lnTo>
                <a:lnTo>
                  <a:pt x="892883" y="38062"/>
                </a:lnTo>
                <a:lnTo>
                  <a:pt x="933049" y="38036"/>
                </a:lnTo>
                <a:lnTo>
                  <a:pt x="973585" y="38018"/>
                </a:lnTo>
                <a:lnTo>
                  <a:pt x="1014366" y="38006"/>
                </a:lnTo>
                <a:lnTo>
                  <a:pt x="1055312" y="37999"/>
                </a:lnTo>
                <a:lnTo>
                  <a:pt x="1096369" y="37993"/>
                </a:lnTo>
                <a:lnTo>
                  <a:pt x="1135382" y="37990"/>
                </a:lnTo>
                <a:lnTo>
                  <a:pt x="1173032" y="37988"/>
                </a:lnTo>
                <a:lnTo>
                  <a:pt x="1209774" y="37986"/>
                </a:lnTo>
                <a:lnTo>
                  <a:pt x="1246970" y="39043"/>
                </a:lnTo>
                <a:lnTo>
                  <a:pt x="1284464" y="40806"/>
                </a:lnTo>
                <a:lnTo>
                  <a:pt x="1322163" y="43041"/>
                </a:lnTo>
                <a:lnTo>
                  <a:pt x="1359993" y="45588"/>
                </a:lnTo>
                <a:lnTo>
                  <a:pt x="1397914" y="48345"/>
                </a:lnTo>
                <a:lnTo>
                  <a:pt x="1435896" y="51241"/>
                </a:lnTo>
                <a:lnTo>
                  <a:pt x="1470741" y="53172"/>
                </a:lnTo>
                <a:lnTo>
                  <a:pt x="1597582" y="570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3" name="SMARTInkShape-Group1036"/>
          <p:cNvGrpSpPr/>
          <p:nvPr/>
        </p:nvGrpSpPr>
        <p:grpSpPr>
          <a:xfrm>
            <a:off x="9507599" y="3366153"/>
            <a:ext cx="541277" cy="520048"/>
            <a:chOff x="9507599" y="3366153"/>
            <a:chExt cx="541277" cy="520048"/>
          </a:xfrm>
        </p:grpSpPr>
        <p:sp>
          <p:nvSpPr>
            <p:cNvPr id="859" name="SMARTInkShape-4992"/>
            <p:cNvSpPr/>
            <p:nvPr>
              <p:custDataLst>
                <p:tags r:id="rId102"/>
              </p:custDataLst>
            </p:nvPr>
          </p:nvSpPr>
          <p:spPr>
            <a:xfrm>
              <a:off x="9830364" y="3781425"/>
              <a:ext cx="218512" cy="104776"/>
            </a:xfrm>
            <a:custGeom>
              <a:avLst/>
              <a:gdLst/>
              <a:ahLst/>
              <a:cxnLst/>
              <a:rect l="0" t="0" r="0" b="0"/>
              <a:pathLst>
                <a:path w="218512" h="104776">
                  <a:moveTo>
                    <a:pt x="47061" y="104775"/>
                  </a:moveTo>
                  <a:lnTo>
                    <a:pt x="47061" y="104775"/>
                  </a:lnTo>
                  <a:lnTo>
                    <a:pt x="36949" y="104775"/>
                  </a:lnTo>
                  <a:lnTo>
                    <a:pt x="32912" y="101600"/>
                  </a:lnTo>
                  <a:lnTo>
                    <a:pt x="22172" y="85137"/>
                  </a:lnTo>
                  <a:lnTo>
                    <a:pt x="3714" y="69381"/>
                  </a:lnTo>
                  <a:lnTo>
                    <a:pt x="1337" y="63291"/>
                  </a:lnTo>
                  <a:lnTo>
                    <a:pt x="0" y="53913"/>
                  </a:lnTo>
                  <a:lnTo>
                    <a:pt x="2509" y="47597"/>
                  </a:lnTo>
                  <a:lnTo>
                    <a:pt x="4660" y="44431"/>
                  </a:lnTo>
                  <a:lnTo>
                    <a:pt x="8210" y="42321"/>
                  </a:lnTo>
                  <a:lnTo>
                    <a:pt x="42284" y="33208"/>
                  </a:lnTo>
                  <a:lnTo>
                    <a:pt x="58697" y="33456"/>
                  </a:lnTo>
                  <a:lnTo>
                    <a:pt x="96884" y="45093"/>
                  </a:lnTo>
                  <a:lnTo>
                    <a:pt x="124426" y="55353"/>
                  </a:lnTo>
                  <a:lnTo>
                    <a:pt x="135366" y="56617"/>
                  </a:lnTo>
                  <a:lnTo>
                    <a:pt x="150366" y="51936"/>
                  </a:lnTo>
                  <a:lnTo>
                    <a:pt x="163159" y="43846"/>
                  </a:lnTo>
                  <a:lnTo>
                    <a:pt x="197152" y="2651"/>
                  </a:lnTo>
                  <a:lnTo>
                    <a:pt x="2185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4993"/>
            <p:cNvSpPr/>
            <p:nvPr>
              <p:custDataLst>
                <p:tags r:id="rId103"/>
              </p:custDataLst>
            </p:nvPr>
          </p:nvSpPr>
          <p:spPr>
            <a:xfrm>
              <a:off x="9844586" y="3653322"/>
              <a:ext cx="185240" cy="69087"/>
            </a:xfrm>
            <a:custGeom>
              <a:avLst/>
              <a:gdLst/>
              <a:ahLst/>
              <a:cxnLst/>
              <a:rect l="0" t="0" r="0" b="0"/>
              <a:pathLst>
                <a:path w="185240" h="69087">
                  <a:moveTo>
                    <a:pt x="32839" y="32853"/>
                  </a:moveTo>
                  <a:lnTo>
                    <a:pt x="32839" y="32853"/>
                  </a:lnTo>
                  <a:lnTo>
                    <a:pt x="32839" y="37910"/>
                  </a:lnTo>
                  <a:lnTo>
                    <a:pt x="30015" y="43214"/>
                  </a:lnTo>
                  <a:lnTo>
                    <a:pt x="10450" y="64652"/>
                  </a:lnTo>
                  <a:lnTo>
                    <a:pt x="4190" y="68152"/>
                  </a:lnTo>
                  <a:lnTo>
                    <a:pt x="1039" y="69086"/>
                  </a:lnTo>
                  <a:lnTo>
                    <a:pt x="0" y="67592"/>
                  </a:lnTo>
                  <a:lnTo>
                    <a:pt x="4807" y="39409"/>
                  </a:lnTo>
                  <a:lnTo>
                    <a:pt x="9092" y="31181"/>
                  </a:lnTo>
                  <a:lnTo>
                    <a:pt x="29779" y="7615"/>
                  </a:lnTo>
                  <a:lnTo>
                    <a:pt x="47102" y="210"/>
                  </a:lnTo>
                  <a:lnTo>
                    <a:pt x="60698" y="0"/>
                  </a:lnTo>
                  <a:lnTo>
                    <a:pt x="99452" y="14264"/>
                  </a:lnTo>
                  <a:lnTo>
                    <a:pt x="142325" y="37610"/>
                  </a:lnTo>
                  <a:lnTo>
                    <a:pt x="158888" y="41436"/>
                  </a:lnTo>
                  <a:lnTo>
                    <a:pt x="165765" y="39137"/>
                  </a:lnTo>
                  <a:lnTo>
                    <a:pt x="169082" y="37042"/>
                  </a:lnTo>
                  <a:lnTo>
                    <a:pt x="171293" y="34587"/>
                  </a:lnTo>
                  <a:lnTo>
                    <a:pt x="185239" y="4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4994"/>
            <p:cNvSpPr/>
            <p:nvPr>
              <p:custDataLst>
                <p:tags r:id="rId104"/>
              </p:custDataLst>
            </p:nvPr>
          </p:nvSpPr>
          <p:spPr>
            <a:xfrm>
              <a:off x="9563531" y="3366153"/>
              <a:ext cx="151970" cy="91423"/>
            </a:xfrm>
            <a:custGeom>
              <a:avLst/>
              <a:gdLst/>
              <a:ahLst/>
              <a:cxnLst/>
              <a:rect l="0" t="0" r="0" b="0"/>
              <a:pathLst>
                <a:path w="151970" h="91423">
                  <a:moveTo>
                    <a:pt x="37669" y="34272"/>
                  </a:moveTo>
                  <a:lnTo>
                    <a:pt x="37669" y="34272"/>
                  </a:lnTo>
                  <a:lnTo>
                    <a:pt x="37669" y="29215"/>
                  </a:lnTo>
                  <a:lnTo>
                    <a:pt x="36611" y="27726"/>
                  </a:lnTo>
                  <a:lnTo>
                    <a:pt x="34847" y="26733"/>
                  </a:lnTo>
                  <a:lnTo>
                    <a:pt x="32612" y="26071"/>
                  </a:lnTo>
                  <a:lnTo>
                    <a:pt x="30064" y="26688"/>
                  </a:lnTo>
                  <a:lnTo>
                    <a:pt x="24412" y="30196"/>
                  </a:lnTo>
                  <a:lnTo>
                    <a:pt x="22482" y="32613"/>
                  </a:lnTo>
                  <a:lnTo>
                    <a:pt x="12412" y="57885"/>
                  </a:lnTo>
                  <a:lnTo>
                    <a:pt x="9019" y="74900"/>
                  </a:lnTo>
                  <a:lnTo>
                    <a:pt x="1023" y="89037"/>
                  </a:lnTo>
                  <a:lnTo>
                    <a:pt x="0" y="75546"/>
                  </a:lnTo>
                  <a:lnTo>
                    <a:pt x="12864" y="32390"/>
                  </a:lnTo>
                  <a:lnTo>
                    <a:pt x="27027" y="10196"/>
                  </a:lnTo>
                  <a:lnTo>
                    <a:pt x="35762" y="2405"/>
                  </a:lnTo>
                  <a:lnTo>
                    <a:pt x="39573" y="328"/>
                  </a:lnTo>
                  <a:lnTo>
                    <a:pt x="43173" y="0"/>
                  </a:lnTo>
                  <a:lnTo>
                    <a:pt x="49993" y="2460"/>
                  </a:lnTo>
                  <a:lnTo>
                    <a:pt x="95052" y="44166"/>
                  </a:lnTo>
                  <a:lnTo>
                    <a:pt x="151969" y="91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4995"/>
            <p:cNvSpPr/>
            <p:nvPr>
              <p:custDataLst>
                <p:tags r:id="rId105"/>
              </p:custDataLst>
            </p:nvPr>
          </p:nvSpPr>
          <p:spPr>
            <a:xfrm>
              <a:off x="9507599" y="3547683"/>
              <a:ext cx="217427" cy="275404"/>
            </a:xfrm>
            <a:custGeom>
              <a:avLst/>
              <a:gdLst/>
              <a:ahLst/>
              <a:cxnLst/>
              <a:rect l="0" t="0" r="0" b="0"/>
              <a:pathLst>
                <a:path w="217427" h="275404">
                  <a:moveTo>
                    <a:pt x="74551" y="33717"/>
                  </a:moveTo>
                  <a:lnTo>
                    <a:pt x="74551" y="33717"/>
                  </a:lnTo>
                  <a:lnTo>
                    <a:pt x="79608" y="28660"/>
                  </a:lnTo>
                  <a:lnTo>
                    <a:pt x="84912" y="26178"/>
                  </a:lnTo>
                  <a:lnTo>
                    <a:pt x="101997" y="19528"/>
                  </a:lnTo>
                  <a:lnTo>
                    <a:pt x="105548" y="16849"/>
                  </a:lnTo>
                  <a:lnTo>
                    <a:pt x="111717" y="6893"/>
                  </a:lnTo>
                  <a:lnTo>
                    <a:pt x="112374" y="604"/>
                  </a:lnTo>
                  <a:lnTo>
                    <a:pt x="110350" y="0"/>
                  </a:lnTo>
                  <a:lnTo>
                    <a:pt x="102456" y="2151"/>
                  </a:lnTo>
                  <a:lnTo>
                    <a:pt x="71008" y="23193"/>
                  </a:lnTo>
                  <a:lnTo>
                    <a:pt x="49983" y="45768"/>
                  </a:lnTo>
                  <a:lnTo>
                    <a:pt x="26032" y="87328"/>
                  </a:lnTo>
                  <a:lnTo>
                    <a:pt x="13461" y="126583"/>
                  </a:lnTo>
                  <a:lnTo>
                    <a:pt x="1336" y="169183"/>
                  </a:lnTo>
                  <a:lnTo>
                    <a:pt x="0" y="205585"/>
                  </a:lnTo>
                  <a:lnTo>
                    <a:pt x="11687" y="247790"/>
                  </a:lnTo>
                  <a:lnTo>
                    <a:pt x="20505" y="258683"/>
                  </a:lnTo>
                  <a:lnTo>
                    <a:pt x="32539" y="267052"/>
                  </a:lnTo>
                  <a:lnTo>
                    <a:pt x="48471" y="274299"/>
                  </a:lnTo>
                  <a:lnTo>
                    <a:pt x="63312" y="275403"/>
                  </a:lnTo>
                  <a:lnTo>
                    <a:pt x="70234" y="274216"/>
                  </a:lnTo>
                  <a:lnTo>
                    <a:pt x="83568" y="267253"/>
                  </a:lnTo>
                  <a:lnTo>
                    <a:pt x="102975" y="248610"/>
                  </a:lnTo>
                  <a:lnTo>
                    <a:pt x="130851" y="210353"/>
                  </a:lnTo>
                  <a:lnTo>
                    <a:pt x="150677" y="164700"/>
                  </a:lnTo>
                  <a:lnTo>
                    <a:pt x="157432" y="134969"/>
                  </a:lnTo>
                  <a:lnTo>
                    <a:pt x="158843" y="95224"/>
                  </a:lnTo>
                  <a:lnTo>
                    <a:pt x="146969" y="52086"/>
                  </a:lnTo>
                  <a:lnTo>
                    <a:pt x="140956" y="41881"/>
                  </a:lnTo>
                  <a:lnTo>
                    <a:pt x="123416" y="30273"/>
                  </a:lnTo>
                  <a:lnTo>
                    <a:pt x="108968" y="29717"/>
                  </a:lnTo>
                  <a:lnTo>
                    <a:pt x="93022" y="34056"/>
                  </a:lnTo>
                  <a:lnTo>
                    <a:pt x="64074" y="54942"/>
                  </a:lnTo>
                  <a:lnTo>
                    <a:pt x="52986" y="75283"/>
                  </a:lnTo>
                  <a:lnTo>
                    <a:pt x="48053" y="101419"/>
                  </a:lnTo>
                  <a:lnTo>
                    <a:pt x="50536" y="109543"/>
                  </a:lnTo>
                  <a:lnTo>
                    <a:pt x="61760" y="124215"/>
                  </a:lnTo>
                  <a:lnTo>
                    <a:pt x="74511" y="132147"/>
                  </a:lnTo>
                  <a:lnTo>
                    <a:pt x="89349" y="135672"/>
                  </a:lnTo>
                  <a:lnTo>
                    <a:pt x="135400" y="138120"/>
                  </a:lnTo>
                  <a:lnTo>
                    <a:pt x="217426" y="100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1" name="SMARTInkShape-Group1037"/>
          <p:cNvGrpSpPr/>
          <p:nvPr/>
        </p:nvGrpSpPr>
        <p:grpSpPr>
          <a:xfrm>
            <a:off x="10277665" y="3458338"/>
            <a:ext cx="1380070" cy="485013"/>
            <a:chOff x="10277665" y="3458338"/>
            <a:chExt cx="1380070" cy="485013"/>
          </a:xfrm>
        </p:grpSpPr>
        <p:sp>
          <p:nvSpPr>
            <p:cNvPr id="864" name="SMARTInkShape-4996"/>
            <p:cNvSpPr/>
            <p:nvPr>
              <p:custDataLst>
                <p:tags r:id="rId95"/>
              </p:custDataLst>
            </p:nvPr>
          </p:nvSpPr>
          <p:spPr>
            <a:xfrm>
              <a:off x="10692501" y="3606547"/>
              <a:ext cx="166000" cy="221415"/>
            </a:xfrm>
            <a:custGeom>
              <a:avLst/>
              <a:gdLst/>
              <a:ahLst/>
              <a:cxnLst/>
              <a:rect l="0" t="0" r="0" b="0"/>
              <a:pathLst>
                <a:path w="166000" h="221415">
                  <a:moveTo>
                    <a:pt x="61224" y="51053"/>
                  </a:moveTo>
                  <a:lnTo>
                    <a:pt x="61224" y="51053"/>
                  </a:lnTo>
                  <a:lnTo>
                    <a:pt x="66281" y="45996"/>
                  </a:lnTo>
                  <a:lnTo>
                    <a:pt x="66712" y="44507"/>
                  </a:lnTo>
                  <a:lnTo>
                    <a:pt x="65941" y="43514"/>
                  </a:lnTo>
                  <a:lnTo>
                    <a:pt x="62263" y="42411"/>
                  </a:lnTo>
                  <a:lnTo>
                    <a:pt x="57100" y="41921"/>
                  </a:lnTo>
                  <a:lnTo>
                    <a:pt x="43187" y="46701"/>
                  </a:lnTo>
                  <a:lnTo>
                    <a:pt x="34510" y="54763"/>
                  </a:lnTo>
                  <a:lnTo>
                    <a:pt x="11532" y="89837"/>
                  </a:lnTo>
                  <a:lnTo>
                    <a:pt x="0" y="133863"/>
                  </a:lnTo>
                  <a:lnTo>
                    <a:pt x="2173" y="178732"/>
                  </a:lnTo>
                  <a:lnTo>
                    <a:pt x="3228" y="191760"/>
                  </a:lnTo>
                  <a:lnTo>
                    <a:pt x="9342" y="203901"/>
                  </a:lnTo>
                  <a:lnTo>
                    <a:pt x="18057" y="214235"/>
                  </a:lnTo>
                  <a:lnTo>
                    <a:pt x="25458" y="218828"/>
                  </a:lnTo>
                  <a:lnTo>
                    <a:pt x="45688" y="221414"/>
                  </a:lnTo>
                  <a:lnTo>
                    <a:pt x="62786" y="216375"/>
                  </a:lnTo>
                  <a:lnTo>
                    <a:pt x="87439" y="201637"/>
                  </a:lnTo>
                  <a:lnTo>
                    <a:pt x="99333" y="191005"/>
                  </a:lnTo>
                  <a:lnTo>
                    <a:pt x="104620" y="182751"/>
                  </a:lnTo>
                  <a:lnTo>
                    <a:pt x="114560" y="146016"/>
                  </a:lnTo>
                  <a:lnTo>
                    <a:pt x="117621" y="103639"/>
                  </a:lnTo>
                  <a:lnTo>
                    <a:pt x="113169" y="64145"/>
                  </a:lnTo>
                  <a:lnTo>
                    <a:pt x="95551" y="25299"/>
                  </a:lnTo>
                  <a:lnTo>
                    <a:pt x="87769" y="13854"/>
                  </a:lnTo>
                  <a:lnTo>
                    <a:pt x="67326" y="1461"/>
                  </a:lnTo>
                  <a:lnTo>
                    <a:pt x="62117" y="0"/>
                  </a:lnTo>
                  <a:lnTo>
                    <a:pt x="58644" y="84"/>
                  </a:lnTo>
                  <a:lnTo>
                    <a:pt x="42958" y="7824"/>
                  </a:lnTo>
                  <a:lnTo>
                    <a:pt x="34408" y="19140"/>
                  </a:lnTo>
                  <a:lnTo>
                    <a:pt x="25354" y="42162"/>
                  </a:lnTo>
                  <a:lnTo>
                    <a:pt x="23784" y="58532"/>
                  </a:lnTo>
                  <a:lnTo>
                    <a:pt x="26740" y="64505"/>
                  </a:lnTo>
                  <a:lnTo>
                    <a:pt x="45009" y="81967"/>
                  </a:lnTo>
                  <a:lnTo>
                    <a:pt x="66414" y="94315"/>
                  </a:lnTo>
                  <a:lnTo>
                    <a:pt x="110502" y="107969"/>
                  </a:lnTo>
                  <a:lnTo>
                    <a:pt x="165999" y="117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4997"/>
            <p:cNvSpPr/>
            <p:nvPr>
              <p:custDataLst>
                <p:tags r:id="rId96"/>
              </p:custDataLst>
            </p:nvPr>
          </p:nvSpPr>
          <p:spPr>
            <a:xfrm>
              <a:off x="10829925" y="3819525"/>
              <a:ext cx="57151" cy="123826"/>
            </a:xfrm>
            <a:custGeom>
              <a:avLst/>
              <a:gdLst/>
              <a:ahLst/>
              <a:cxnLst/>
              <a:rect l="0" t="0" r="0" b="0"/>
              <a:pathLst>
                <a:path w="57151" h="123826">
                  <a:moveTo>
                    <a:pt x="57150" y="0"/>
                  </a:moveTo>
                  <a:lnTo>
                    <a:pt x="57150" y="0"/>
                  </a:lnTo>
                  <a:lnTo>
                    <a:pt x="52093" y="36628"/>
                  </a:lnTo>
                  <a:lnTo>
                    <a:pt x="34761" y="81863"/>
                  </a:lnTo>
                  <a:lnTo>
                    <a:pt x="15646" y="11224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4998"/>
            <p:cNvSpPr/>
            <p:nvPr>
              <p:custDataLst>
                <p:tags r:id="rId97"/>
              </p:custDataLst>
            </p:nvPr>
          </p:nvSpPr>
          <p:spPr>
            <a:xfrm>
              <a:off x="10526121" y="3575540"/>
              <a:ext cx="84339" cy="282086"/>
            </a:xfrm>
            <a:custGeom>
              <a:avLst/>
              <a:gdLst/>
              <a:ahLst/>
              <a:cxnLst/>
              <a:rect l="0" t="0" r="0" b="0"/>
              <a:pathLst>
                <a:path w="84339" h="282086">
                  <a:moveTo>
                    <a:pt x="75204" y="53485"/>
                  </a:moveTo>
                  <a:lnTo>
                    <a:pt x="75204" y="53485"/>
                  </a:lnTo>
                  <a:lnTo>
                    <a:pt x="81750" y="38277"/>
                  </a:lnTo>
                  <a:lnTo>
                    <a:pt x="84338" y="8704"/>
                  </a:lnTo>
                  <a:lnTo>
                    <a:pt x="82351" y="4581"/>
                  </a:lnTo>
                  <a:lnTo>
                    <a:pt x="78910" y="1832"/>
                  </a:lnTo>
                  <a:lnTo>
                    <a:pt x="74499" y="0"/>
                  </a:lnTo>
                  <a:lnTo>
                    <a:pt x="69443" y="895"/>
                  </a:lnTo>
                  <a:lnTo>
                    <a:pt x="58179" y="7534"/>
                  </a:lnTo>
                  <a:lnTo>
                    <a:pt x="39939" y="33284"/>
                  </a:lnTo>
                  <a:lnTo>
                    <a:pt x="21357" y="73366"/>
                  </a:lnTo>
                  <a:lnTo>
                    <a:pt x="6569" y="109705"/>
                  </a:lnTo>
                  <a:lnTo>
                    <a:pt x="1246" y="151399"/>
                  </a:lnTo>
                  <a:lnTo>
                    <a:pt x="0" y="174261"/>
                  </a:lnTo>
                  <a:lnTo>
                    <a:pt x="5091" y="195005"/>
                  </a:lnTo>
                  <a:lnTo>
                    <a:pt x="14212" y="221711"/>
                  </a:lnTo>
                  <a:lnTo>
                    <a:pt x="22352" y="249698"/>
                  </a:lnTo>
                  <a:lnTo>
                    <a:pt x="46629" y="282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4999"/>
            <p:cNvSpPr/>
            <p:nvPr>
              <p:custDataLst>
                <p:tags r:id="rId98"/>
              </p:custDataLst>
            </p:nvPr>
          </p:nvSpPr>
          <p:spPr>
            <a:xfrm>
              <a:off x="10277665" y="3586542"/>
              <a:ext cx="180786" cy="229358"/>
            </a:xfrm>
            <a:custGeom>
              <a:avLst/>
              <a:gdLst/>
              <a:ahLst/>
              <a:cxnLst/>
              <a:rect l="0" t="0" r="0" b="0"/>
              <a:pathLst>
                <a:path w="180786" h="229358">
                  <a:moveTo>
                    <a:pt x="18860" y="61533"/>
                  </a:moveTo>
                  <a:lnTo>
                    <a:pt x="18860" y="61533"/>
                  </a:lnTo>
                  <a:lnTo>
                    <a:pt x="23917" y="56476"/>
                  </a:lnTo>
                  <a:lnTo>
                    <a:pt x="25406" y="56045"/>
                  </a:lnTo>
                  <a:lnTo>
                    <a:pt x="26398" y="56816"/>
                  </a:lnTo>
                  <a:lnTo>
                    <a:pt x="27062" y="58389"/>
                  </a:lnTo>
                  <a:lnTo>
                    <a:pt x="19664" y="102505"/>
                  </a:lnTo>
                  <a:lnTo>
                    <a:pt x="19019" y="142808"/>
                  </a:lnTo>
                  <a:lnTo>
                    <a:pt x="18891" y="181892"/>
                  </a:lnTo>
                  <a:lnTo>
                    <a:pt x="16051" y="197223"/>
                  </a:lnTo>
                  <a:lnTo>
                    <a:pt x="11325" y="214626"/>
                  </a:lnTo>
                  <a:lnTo>
                    <a:pt x="10662" y="220745"/>
                  </a:lnTo>
                  <a:lnTo>
                    <a:pt x="9161" y="224825"/>
                  </a:lnTo>
                  <a:lnTo>
                    <a:pt x="7102" y="227544"/>
                  </a:lnTo>
                  <a:lnTo>
                    <a:pt x="4672" y="229357"/>
                  </a:lnTo>
                  <a:lnTo>
                    <a:pt x="3051" y="228449"/>
                  </a:lnTo>
                  <a:lnTo>
                    <a:pt x="1251" y="221796"/>
                  </a:lnTo>
                  <a:lnTo>
                    <a:pt x="0" y="179168"/>
                  </a:lnTo>
                  <a:lnTo>
                    <a:pt x="4904" y="135922"/>
                  </a:lnTo>
                  <a:lnTo>
                    <a:pt x="8023" y="96863"/>
                  </a:lnTo>
                  <a:lnTo>
                    <a:pt x="14396" y="76882"/>
                  </a:lnTo>
                  <a:lnTo>
                    <a:pt x="24240" y="56556"/>
                  </a:lnTo>
                  <a:lnTo>
                    <a:pt x="25622" y="51865"/>
                  </a:lnTo>
                  <a:lnTo>
                    <a:pt x="28658" y="50854"/>
                  </a:lnTo>
                  <a:lnTo>
                    <a:pt x="32801" y="52297"/>
                  </a:lnTo>
                  <a:lnTo>
                    <a:pt x="41988" y="59545"/>
                  </a:lnTo>
                  <a:lnTo>
                    <a:pt x="49602" y="69822"/>
                  </a:lnTo>
                  <a:lnTo>
                    <a:pt x="66352" y="114966"/>
                  </a:lnTo>
                  <a:lnTo>
                    <a:pt x="79158" y="153462"/>
                  </a:lnTo>
                  <a:lnTo>
                    <a:pt x="98425" y="198656"/>
                  </a:lnTo>
                  <a:lnTo>
                    <a:pt x="116892" y="225039"/>
                  </a:lnTo>
                  <a:lnTo>
                    <a:pt x="121256" y="226629"/>
                  </a:lnTo>
                  <a:lnTo>
                    <a:pt x="131750" y="225573"/>
                  </a:lnTo>
                  <a:lnTo>
                    <a:pt x="136455" y="220635"/>
                  </a:lnTo>
                  <a:lnTo>
                    <a:pt x="148129" y="192400"/>
                  </a:lnTo>
                  <a:lnTo>
                    <a:pt x="157233" y="150991"/>
                  </a:lnTo>
                  <a:lnTo>
                    <a:pt x="161459" y="107324"/>
                  </a:lnTo>
                  <a:lnTo>
                    <a:pt x="169011" y="60230"/>
                  </a:lnTo>
                  <a:lnTo>
                    <a:pt x="170816" y="15532"/>
                  </a:lnTo>
                  <a:lnTo>
                    <a:pt x="171129" y="984"/>
                  </a:lnTo>
                  <a:lnTo>
                    <a:pt x="172230" y="0"/>
                  </a:lnTo>
                  <a:lnTo>
                    <a:pt x="180785" y="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5000"/>
            <p:cNvSpPr/>
            <p:nvPr>
              <p:custDataLst>
                <p:tags r:id="rId99"/>
              </p:custDataLst>
            </p:nvPr>
          </p:nvSpPr>
          <p:spPr>
            <a:xfrm>
              <a:off x="11391900" y="3458338"/>
              <a:ext cx="180976" cy="112773"/>
            </a:xfrm>
            <a:custGeom>
              <a:avLst/>
              <a:gdLst/>
              <a:ahLst/>
              <a:cxnLst/>
              <a:rect l="0" t="0" r="0" b="0"/>
              <a:pathLst>
                <a:path w="180976" h="112773">
                  <a:moveTo>
                    <a:pt x="0" y="18287"/>
                  </a:moveTo>
                  <a:lnTo>
                    <a:pt x="0" y="18287"/>
                  </a:lnTo>
                  <a:lnTo>
                    <a:pt x="0" y="13230"/>
                  </a:lnTo>
                  <a:lnTo>
                    <a:pt x="2824" y="7926"/>
                  </a:lnTo>
                  <a:lnTo>
                    <a:pt x="5057" y="5030"/>
                  </a:lnTo>
                  <a:lnTo>
                    <a:pt x="10361" y="1812"/>
                  </a:lnTo>
                  <a:lnTo>
                    <a:pt x="22120" y="0"/>
                  </a:lnTo>
                  <a:lnTo>
                    <a:pt x="51204" y="396"/>
                  </a:lnTo>
                  <a:lnTo>
                    <a:pt x="63680" y="4338"/>
                  </a:lnTo>
                  <a:lnTo>
                    <a:pt x="73457" y="12440"/>
                  </a:lnTo>
                  <a:lnTo>
                    <a:pt x="77546" y="17564"/>
                  </a:lnTo>
                  <a:lnTo>
                    <a:pt x="79214" y="24155"/>
                  </a:lnTo>
                  <a:lnTo>
                    <a:pt x="78246" y="39945"/>
                  </a:lnTo>
                  <a:lnTo>
                    <a:pt x="58568" y="82483"/>
                  </a:lnTo>
                  <a:lnTo>
                    <a:pt x="38683" y="112772"/>
                  </a:lnTo>
                  <a:lnTo>
                    <a:pt x="82980" y="105269"/>
                  </a:lnTo>
                  <a:lnTo>
                    <a:pt x="129828" y="103202"/>
                  </a:lnTo>
                  <a:lnTo>
                    <a:pt x="180975" y="94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5001"/>
            <p:cNvSpPr/>
            <p:nvPr>
              <p:custDataLst>
                <p:tags r:id="rId100"/>
              </p:custDataLst>
            </p:nvPr>
          </p:nvSpPr>
          <p:spPr>
            <a:xfrm>
              <a:off x="11534775" y="3505200"/>
              <a:ext cx="122960" cy="371476"/>
            </a:xfrm>
            <a:custGeom>
              <a:avLst/>
              <a:gdLst/>
              <a:ahLst/>
              <a:cxnLst/>
              <a:rect l="0" t="0" r="0" b="0"/>
              <a:pathLst>
                <a:path w="122960" h="371476">
                  <a:moveTo>
                    <a:pt x="85725" y="0"/>
                  </a:moveTo>
                  <a:lnTo>
                    <a:pt x="85725" y="0"/>
                  </a:lnTo>
                  <a:lnTo>
                    <a:pt x="103625" y="38623"/>
                  </a:lnTo>
                  <a:lnTo>
                    <a:pt x="113961" y="72474"/>
                  </a:lnTo>
                  <a:lnTo>
                    <a:pt x="120902" y="110374"/>
                  </a:lnTo>
                  <a:lnTo>
                    <a:pt x="122959" y="147356"/>
                  </a:lnTo>
                  <a:lnTo>
                    <a:pt x="120745" y="194650"/>
                  </a:lnTo>
                  <a:lnTo>
                    <a:pt x="113388" y="237591"/>
                  </a:lnTo>
                  <a:lnTo>
                    <a:pt x="98304" y="284621"/>
                  </a:lnTo>
                  <a:lnTo>
                    <a:pt x="87806" y="306700"/>
                  </a:lnTo>
                  <a:lnTo>
                    <a:pt x="70702" y="32664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5002"/>
            <p:cNvSpPr/>
            <p:nvPr>
              <p:custDataLst>
                <p:tags r:id="rId101"/>
              </p:custDataLst>
            </p:nvPr>
          </p:nvSpPr>
          <p:spPr>
            <a:xfrm>
              <a:off x="11097441" y="3667125"/>
              <a:ext cx="313510" cy="146497"/>
            </a:xfrm>
            <a:custGeom>
              <a:avLst/>
              <a:gdLst/>
              <a:ahLst/>
              <a:cxnLst/>
              <a:rect l="0" t="0" r="0" b="0"/>
              <a:pathLst>
                <a:path w="313510" h="146497">
                  <a:moveTo>
                    <a:pt x="84909" y="47625"/>
                  </a:moveTo>
                  <a:lnTo>
                    <a:pt x="84909" y="47625"/>
                  </a:lnTo>
                  <a:lnTo>
                    <a:pt x="83851" y="86664"/>
                  </a:lnTo>
                  <a:lnTo>
                    <a:pt x="79852" y="100606"/>
                  </a:lnTo>
                  <a:lnTo>
                    <a:pt x="56244" y="138388"/>
                  </a:lnTo>
                  <a:lnTo>
                    <a:pt x="47122" y="145467"/>
                  </a:lnTo>
                  <a:lnTo>
                    <a:pt x="33189" y="146496"/>
                  </a:lnTo>
                  <a:lnTo>
                    <a:pt x="25028" y="145289"/>
                  </a:lnTo>
                  <a:lnTo>
                    <a:pt x="18532" y="141310"/>
                  </a:lnTo>
                  <a:lnTo>
                    <a:pt x="8488" y="128420"/>
                  </a:lnTo>
                  <a:lnTo>
                    <a:pt x="1940" y="108371"/>
                  </a:lnTo>
                  <a:lnTo>
                    <a:pt x="0" y="83968"/>
                  </a:lnTo>
                  <a:lnTo>
                    <a:pt x="2902" y="76087"/>
                  </a:lnTo>
                  <a:lnTo>
                    <a:pt x="14596" y="61686"/>
                  </a:lnTo>
                  <a:lnTo>
                    <a:pt x="44084" y="41678"/>
                  </a:lnTo>
                  <a:lnTo>
                    <a:pt x="84690" y="27401"/>
                  </a:lnTo>
                  <a:lnTo>
                    <a:pt x="120122" y="21524"/>
                  </a:lnTo>
                  <a:lnTo>
                    <a:pt x="160840" y="14727"/>
                  </a:lnTo>
                  <a:lnTo>
                    <a:pt x="206420" y="11066"/>
                  </a:lnTo>
                  <a:lnTo>
                    <a:pt x="243326" y="9982"/>
                  </a:lnTo>
                  <a:lnTo>
                    <a:pt x="284484" y="4604"/>
                  </a:lnTo>
                  <a:lnTo>
                    <a:pt x="3135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SMARTInkShape-Group1038"/>
          <p:cNvGrpSpPr/>
          <p:nvPr/>
        </p:nvGrpSpPr>
        <p:grpSpPr>
          <a:xfrm>
            <a:off x="9572678" y="4193917"/>
            <a:ext cx="1800173" cy="753421"/>
            <a:chOff x="9572678" y="4193917"/>
            <a:chExt cx="1800173" cy="753421"/>
          </a:xfrm>
        </p:grpSpPr>
        <p:sp>
          <p:nvSpPr>
            <p:cNvPr id="872" name="SMARTInkShape-5003"/>
            <p:cNvSpPr/>
            <p:nvPr>
              <p:custDataLst>
                <p:tags r:id="rId85"/>
              </p:custDataLst>
            </p:nvPr>
          </p:nvSpPr>
          <p:spPr>
            <a:xfrm>
              <a:off x="11090774" y="4619625"/>
              <a:ext cx="282077" cy="89623"/>
            </a:xfrm>
            <a:custGeom>
              <a:avLst/>
              <a:gdLst/>
              <a:ahLst/>
              <a:cxnLst/>
              <a:rect l="0" t="0" r="0" b="0"/>
              <a:pathLst>
                <a:path w="282077" h="89623">
                  <a:moveTo>
                    <a:pt x="53476" y="19050"/>
                  </a:moveTo>
                  <a:lnTo>
                    <a:pt x="53476" y="19050"/>
                  </a:lnTo>
                  <a:lnTo>
                    <a:pt x="58533" y="24106"/>
                  </a:lnTo>
                  <a:lnTo>
                    <a:pt x="61014" y="29411"/>
                  </a:lnTo>
                  <a:lnTo>
                    <a:pt x="61678" y="32307"/>
                  </a:lnTo>
                  <a:lnTo>
                    <a:pt x="54683" y="64107"/>
                  </a:lnTo>
                  <a:lnTo>
                    <a:pt x="52164" y="69196"/>
                  </a:lnTo>
                  <a:lnTo>
                    <a:pt x="43721" y="77673"/>
                  </a:lnTo>
                  <a:lnTo>
                    <a:pt x="27068" y="88396"/>
                  </a:lnTo>
                  <a:lnTo>
                    <a:pt x="21053" y="89622"/>
                  </a:lnTo>
                  <a:lnTo>
                    <a:pt x="8726" y="88162"/>
                  </a:lnTo>
                  <a:lnTo>
                    <a:pt x="4593" y="85234"/>
                  </a:lnTo>
                  <a:lnTo>
                    <a:pt x="1837" y="81164"/>
                  </a:lnTo>
                  <a:lnTo>
                    <a:pt x="0" y="76334"/>
                  </a:lnTo>
                  <a:lnTo>
                    <a:pt x="3603" y="62502"/>
                  </a:lnTo>
                  <a:lnTo>
                    <a:pt x="13318" y="46829"/>
                  </a:lnTo>
                  <a:lnTo>
                    <a:pt x="28221" y="32807"/>
                  </a:lnTo>
                  <a:lnTo>
                    <a:pt x="59516" y="18069"/>
                  </a:lnTo>
                  <a:lnTo>
                    <a:pt x="102629" y="7828"/>
                  </a:lnTo>
                  <a:lnTo>
                    <a:pt x="138596" y="2319"/>
                  </a:lnTo>
                  <a:lnTo>
                    <a:pt x="170682" y="1031"/>
                  </a:lnTo>
                  <a:lnTo>
                    <a:pt x="217438" y="305"/>
                  </a:lnTo>
                  <a:lnTo>
                    <a:pt x="2820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5004"/>
            <p:cNvSpPr/>
            <p:nvPr>
              <p:custDataLst>
                <p:tags r:id="rId86"/>
              </p:custDataLst>
            </p:nvPr>
          </p:nvSpPr>
          <p:spPr>
            <a:xfrm>
              <a:off x="10820400" y="4832591"/>
              <a:ext cx="180976" cy="114747"/>
            </a:xfrm>
            <a:custGeom>
              <a:avLst/>
              <a:gdLst/>
              <a:ahLst/>
              <a:cxnLst/>
              <a:rect l="0" t="0" r="0" b="0"/>
              <a:pathLst>
                <a:path w="180976" h="114747">
                  <a:moveTo>
                    <a:pt x="0" y="6109"/>
                  </a:moveTo>
                  <a:lnTo>
                    <a:pt x="0" y="6109"/>
                  </a:lnTo>
                  <a:lnTo>
                    <a:pt x="0" y="1053"/>
                  </a:lnTo>
                  <a:lnTo>
                    <a:pt x="1058" y="621"/>
                  </a:lnTo>
                  <a:lnTo>
                    <a:pt x="5057" y="2965"/>
                  </a:lnTo>
                  <a:lnTo>
                    <a:pt x="8663" y="2954"/>
                  </a:lnTo>
                  <a:lnTo>
                    <a:pt x="23850" y="0"/>
                  </a:lnTo>
                  <a:lnTo>
                    <a:pt x="35647" y="2688"/>
                  </a:lnTo>
                  <a:lnTo>
                    <a:pt x="45124" y="10233"/>
                  </a:lnTo>
                  <a:lnTo>
                    <a:pt x="51807" y="20642"/>
                  </a:lnTo>
                  <a:lnTo>
                    <a:pt x="56093" y="44571"/>
                  </a:lnTo>
                  <a:lnTo>
                    <a:pt x="56445" y="50800"/>
                  </a:lnTo>
                  <a:lnTo>
                    <a:pt x="51193" y="63366"/>
                  </a:lnTo>
                  <a:lnTo>
                    <a:pt x="10206" y="110051"/>
                  </a:lnTo>
                  <a:lnTo>
                    <a:pt x="6805" y="113504"/>
                  </a:lnTo>
                  <a:lnTo>
                    <a:pt x="6653" y="114746"/>
                  </a:lnTo>
                  <a:lnTo>
                    <a:pt x="52044" y="108381"/>
                  </a:lnTo>
                  <a:lnTo>
                    <a:pt x="94242" y="97689"/>
                  </a:lnTo>
                  <a:lnTo>
                    <a:pt x="180975" y="72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5005"/>
            <p:cNvSpPr/>
            <p:nvPr>
              <p:custDataLst>
                <p:tags r:id="rId87"/>
              </p:custDataLst>
            </p:nvPr>
          </p:nvSpPr>
          <p:spPr>
            <a:xfrm>
              <a:off x="10715625" y="4711143"/>
              <a:ext cx="112195" cy="232333"/>
            </a:xfrm>
            <a:custGeom>
              <a:avLst/>
              <a:gdLst/>
              <a:ahLst/>
              <a:cxnLst/>
              <a:rect l="0" t="0" r="0" b="0"/>
              <a:pathLst>
                <a:path w="112195" h="232333">
                  <a:moveTo>
                    <a:pt x="85725" y="13257"/>
                  </a:moveTo>
                  <a:lnTo>
                    <a:pt x="85725" y="13257"/>
                  </a:lnTo>
                  <a:lnTo>
                    <a:pt x="107183" y="0"/>
                  </a:lnTo>
                  <a:lnTo>
                    <a:pt x="109556" y="185"/>
                  </a:lnTo>
                  <a:lnTo>
                    <a:pt x="111137" y="2425"/>
                  </a:lnTo>
                  <a:lnTo>
                    <a:pt x="112194" y="6037"/>
                  </a:lnTo>
                  <a:lnTo>
                    <a:pt x="107718" y="18514"/>
                  </a:lnTo>
                  <a:lnTo>
                    <a:pt x="88228" y="62633"/>
                  </a:lnTo>
                  <a:lnTo>
                    <a:pt x="65915" y="103836"/>
                  </a:lnTo>
                  <a:lnTo>
                    <a:pt x="41124" y="143097"/>
                  </a:lnTo>
                  <a:lnTo>
                    <a:pt x="24582" y="186231"/>
                  </a:lnTo>
                  <a:lnTo>
                    <a:pt x="0" y="23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5006"/>
            <p:cNvSpPr/>
            <p:nvPr>
              <p:custDataLst>
                <p:tags r:id="rId88"/>
              </p:custDataLst>
            </p:nvPr>
          </p:nvSpPr>
          <p:spPr>
            <a:xfrm>
              <a:off x="10565538" y="4705350"/>
              <a:ext cx="155576" cy="152401"/>
            </a:xfrm>
            <a:custGeom>
              <a:avLst/>
              <a:gdLst/>
              <a:ahLst/>
              <a:cxnLst/>
              <a:rect l="0" t="0" r="0" b="0"/>
              <a:pathLst>
                <a:path w="155576" h="152401">
                  <a:moveTo>
                    <a:pt x="150087" y="0"/>
                  </a:moveTo>
                  <a:lnTo>
                    <a:pt x="150087" y="0"/>
                  </a:lnTo>
                  <a:lnTo>
                    <a:pt x="155144" y="5056"/>
                  </a:lnTo>
                  <a:lnTo>
                    <a:pt x="155575" y="8662"/>
                  </a:lnTo>
                  <a:lnTo>
                    <a:pt x="151126" y="23851"/>
                  </a:lnTo>
                  <a:lnTo>
                    <a:pt x="132050" y="59246"/>
                  </a:lnTo>
                  <a:lnTo>
                    <a:pt x="108386" y="87001"/>
                  </a:lnTo>
                  <a:lnTo>
                    <a:pt x="71950" y="112338"/>
                  </a:lnTo>
                  <a:lnTo>
                    <a:pt x="39681" y="120421"/>
                  </a:lnTo>
                  <a:lnTo>
                    <a:pt x="24113" y="119490"/>
                  </a:lnTo>
                  <a:lnTo>
                    <a:pt x="13665" y="115548"/>
                  </a:lnTo>
                  <a:lnTo>
                    <a:pt x="5494" y="110269"/>
                  </a:lnTo>
                  <a:lnTo>
                    <a:pt x="2892" y="106321"/>
                  </a:lnTo>
                  <a:lnTo>
                    <a:pt x="0" y="96290"/>
                  </a:lnTo>
                  <a:lnTo>
                    <a:pt x="288" y="91710"/>
                  </a:lnTo>
                  <a:lnTo>
                    <a:pt x="3429" y="83799"/>
                  </a:lnTo>
                  <a:lnTo>
                    <a:pt x="8923" y="82324"/>
                  </a:lnTo>
                  <a:lnTo>
                    <a:pt x="45337" y="87562"/>
                  </a:lnTo>
                  <a:lnTo>
                    <a:pt x="83416" y="98788"/>
                  </a:lnTo>
                  <a:lnTo>
                    <a:pt x="99643" y="110580"/>
                  </a:lnTo>
                  <a:lnTo>
                    <a:pt x="14056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5007"/>
            <p:cNvSpPr/>
            <p:nvPr>
              <p:custDataLst>
                <p:tags r:id="rId89"/>
              </p:custDataLst>
            </p:nvPr>
          </p:nvSpPr>
          <p:spPr>
            <a:xfrm>
              <a:off x="10285630" y="4524550"/>
              <a:ext cx="280581" cy="255201"/>
            </a:xfrm>
            <a:custGeom>
              <a:avLst/>
              <a:gdLst/>
              <a:ahLst/>
              <a:cxnLst/>
              <a:rect l="0" t="0" r="0" b="0"/>
              <a:pathLst>
                <a:path w="280581" h="255201">
                  <a:moveTo>
                    <a:pt x="48995" y="9350"/>
                  </a:moveTo>
                  <a:lnTo>
                    <a:pt x="48995" y="9350"/>
                  </a:lnTo>
                  <a:lnTo>
                    <a:pt x="25601" y="9350"/>
                  </a:lnTo>
                  <a:lnTo>
                    <a:pt x="63505" y="9350"/>
                  </a:lnTo>
                  <a:lnTo>
                    <a:pt x="105249" y="4294"/>
                  </a:lnTo>
                  <a:lnTo>
                    <a:pt x="149624" y="1149"/>
                  </a:lnTo>
                  <a:lnTo>
                    <a:pt x="184736" y="413"/>
                  </a:lnTo>
                  <a:lnTo>
                    <a:pt x="226092" y="0"/>
                  </a:lnTo>
                  <a:lnTo>
                    <a:pt x="272184" y="906"/>
                  </a:lnTo>
                  <a:lnTo>
                    <a:pt x="277164" y="2662"/>
                  </a:lnTo>
                  <a:lnTo>
                    <a:pt x="280482" y="4891"/>
                  </a:lnTo>
                  <a:lnTo>
                    <a:pt x="280580" y="9553"/>
                  </a:lnTo>
                  <a:lnTo>
                    <a:pt x="275040" y="23199"/>
                  </a:lnTo>
                  <a:lnTo>
                    <a:pt x="260023" y="43675"/>
                  </a:lnTo>
                  <a:lnTo>
                    <a:pt x="218415" y="74121"/>
                  </a:lnTo>
                  <a:lnTo>
                    <a:pt x="181155" y="97333"/>
                  </a:lnTo>
                  <a:lnTo>
                    <a:pt x="136366" y="126017"/>
                  </a:lnTo>
                  <a:lnTo>
                    <a:pt x="92369" y="158468"/>
                  </a:lnTo>
                  <a:lnTo>
                    <a:pt x="54080" y="182772"/>
                  </a:lnTo>
                  <a:lnTo>
                    <a:pt x="13812" y="225365"/>
                  </a:lnTo>
                  <a:lnTo>
                    <a:pt x="0" y="244334"/>
                  </a:lnTo>
                  <a:lnTo>
                    <a:pt x="458" y="248556"/>
                  </a:lnTo>
                  <a:lnTo>
                    <a:pt x="3937" y="251371"/>
                  </a:lnTo>
                  <a:lnTo>
                    <a:pt x="18386" y="254498"/>
                  </a:lnTo>
                  <a:lnTo>
                    <a:pt x="56271" y="255200"/>
                  </a:lnTo>
                  <a:lnTo>
                    <a:pt x="98893" y="250234"/>
                  </a:lnTo>
                  <a:lnTo>
                    <a:pt x="134687" y="247234"/>
                  </a:lnTo>
                  <a:lnTo>
                    <a:pt x="178925" y="240113"/>
                  </a:lnTo>
                  <a:lnTo>
                    <a:pt x="225428" y="232358"/>
                  </a:lnTo>
                  <a:lnTo>
                    <a:pt x="249020" y="228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5008"/>
            <p:cNvSpPr/>
            <p:nvPr>
              <p:custDataLst>
                <p:tags r:id="rId90"/>
              </p:custDataLst>
            </p:nvPr>
          </p:nvSpPr>
          <p:spPr>
            <a:xfrm>
              <a:off x="9870549" y="4705350"/>
              <a:ext cx="264052" cy="33240"/>
            </a:xfrm>
            <a:custGeom>
              <a:avLst/>
              <a:gdLst/>
              <a:ahLst/>
              <a:cxnLst/>
              <a:rect l="0" t="0" r="0" b="0"/>
              <a:pathLst>
                <a:path w="264052" h="33240">
                  <a:moveTo>
                    <a:pt x="16401" y="19050"/>
                  </a:moveTo>
                  <a:lnTo>
                    <a:pt x="16401" y="19050"/>
                  </a:lnTo>
                  <a:lnTo>
                    <a:pt x="0" y="27251"/>
                  </a:lnTo>
                  <a:lnTo>
                    <a:pt x="18363" y="33239"/>
                  </a:lnTo>
                  <a:lnTo>
                    <a:pt x="61434" y="30594"/>
                  </a:lnTo>
                  <a:lnTo>
                    <a:pt x="104436" y="28974"/>
                  </a:lnTo>
                  <a:lnTo>
                    <a:pt x="148327" y="23597"/>
                  </a:lnTo>
                  <a:lnTo>
                    <a:pt x="194117" y="18890"/>
                  </a:lnTo>
                  <a:lnTo>
                    <a:pt x="2640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5009"/>
            <p:cNvSpPr/>
            <p:nvPr>
              <p:custDataLst>
                <p:tags r:id="rId91"/>
              </p:custDataLst>
            </p:nvPr>
          </p:nvSpPr>
          <p:spPr>
            <a:xfrm>
              <a:off x="10002267" y="4457700"/>
              <a:ext cx="37084" cy="200026"/>
            </a:xfrm>
            <a:custGeom>
              <a:avLst/>
              <a:gdLst/>
              <a:ahLst/>
              <a:cxnLst/>
              <a:rect l="0" t="0" r="0" b="0"/>
              <a:pathLst>
                <a:path w="37084" h="200026">
                  <a:moveTo>
                    <a:pt x="37083" y="0"/>
                  </a:moveTo>
                  <a:lnTo>
                    <a:pt x="37083" y="0"/>
                  </a:lnTo>
                  <a:lnTo>
                    <a:pt x="21875" y="1058"/>
                  </a:lnTo>
                  <a:lnTo>
                    <a:pt x="10569" y="5057"/>
                  </a:lnTo>
                  <a:lnTo>
                    <a:pt x="6707" y="9721"/>
                  </a:lnTo>
                  <a:lnTo>
                    <a:pt x="2415" y="23370"/>
                  </a:lnTo>
                  <a:lnTo>
                    <a:pt x="0" y="59018"/>
                  </a:lnTo>
                  <a:lnTo>
                    <a:pt x="4341" y="98037"/>
                  </a:lnTo>
                  <a:lnTo>
                    <a:pt x="12330" y="141466"/>
                  </a:lnTo>
                  <a:lnTo>
                    <a:pt x="18033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5010"/>
            <p:cNvSpPr/>
            <p:nvPr>
              <p:custDataLst>
                <p:tags r:id="rId92"/>
              </p:custDataLst>
            </p:nvPr>
          </p:nvSpPr>
          <p:spPr>
            <a:xfrm>
              <a:off x="9871937" y="4552950"/>
              <a:ext cx="224564" cy="28401"/>
            </a:xfrm>
            <a:custGeom>
              <a:avLst/>
              <a:gdLst/>
              <a:ahLst/>
              <a:cxnLst/>
              <a:rect l="0" t="0" r="0" b="0"/>
              <a:pathLst>
                <a:path w="224564" h="28401">
                  <a:moveTo>
                    <a:pt x="5488" y="19050"/>
                  </a:moveTo>
                  <a:lnTo>
                    <a:pt x="5488" y="19050"/>
                  </a:lnTo>
                  <a:lnTo>
                    <a:pt x="431" y="19050"/>
                  </a:lnTo>
                  <a:lnTo>
                    <a:pt x="0" y="20108"/>
                  </a:lnTo>
                  <a:lnTo>
                    <a:pt x="2343" y="24106"/>
                  </a:lnTo>
                  <a:lnTo>
                    <a:pt x="9733" y="26589"/>
                  </a:lnTo>
                  <a:lnTo>
                    <a:pt x="49605" y="28400"/>
                  </a:lnTo>
                  <a:lnTo>
                    <a:pt x="94788" y="27494"/>
                  </a:lnTo>
                  <a:lnTo>
                    <a:pt x="129198" y="22022"/>
                  </a:lnTo>
                  <a:lnTo>
                    <a:pt x="176405" y="16816"/>
                  </a:lnTo>
                  <a:lnTo>
                    <a:pt x="2245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5011"/>
            <p:cNvSpPr/>
            <p:nvPr>
              <p:custDataLst>
                <p:tags r:id="rId93"/>
              </p:custDataLst>
            </p:nvPr>
          </p:nvSpPr>
          <p:spPr>
            <a:xfrm>
              <a:off x="9620250" y="4193917"/>
              <a:ext cx="152401" cy="120909"/>
            </a:xfrm>
            <a:custGeom>
              <a:avLst/>
              <a:gdLst/>
              <a:ahLst/>
              <a:cxnLst/>
              <a:rect l="0" t="0" r="0" b="0"/>
              <a:pathLst>
                <a:path w="152401" h="120909">
                  <a:moveTo>
                    <a:pt x="0" y="54233"/>
                  </a:moveTo>
                  <a:lnTo>
                    <a:pt x="0" y="54233"/>
                  </a:lnTo>
                  <a:lnTo>
                    <a:pt x="0" y="35967"/>
                  </a:lnTo>
                  <a:lnTo>
                    <a:pt x="0" y="83499"/>
                  </a:lnTo>
                  <a:lnTo>
                    <a:pt x="0" y="107598"/>
                  </a:lnTo>
                  <a:lnTo>
                    <a:pt x="0" y="105115"/>
                  </a:lnTo>
                  <a:lnTo>
                    <a:pt x="10760" y="66400"/>
                  </a:lnTo>
                  <a:lnTo>
                    <a:pt x="35923" y="24751"/>
                  </a:lnTo>
                  <a:lnTo>
                    <a:pt x="49213" y="6927"/>
                  </a:lnTo>
                  <a:lnTo>
                    <a:pt x="59268" y="1458"/>
                  </a:lnTo>
                  <a:lnTo>
                    <a:pt x="64912" y="0"/>
                  </a:lnTo>
                  <a:lnTo>
                    <a:pt x="70790" y="2203"/>
                  </a:lnTo>
                  <a:lnTo>
                    <a:pt x="82969" y="13117"/>
                  </a:lnTo>
                  <a:lnTo>
                    <a:pt x="106816" y="55090"/>
                  </a:lnTo>
                  <a:lnTo>
                    <a:pt x="135734" y="99854"/>
                  </a:lnTo>
                  <a:lnTo>
                    <a:pt x="152400" y="120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5012"/>
            <p:cNvSpPr/>
            <p:nvPr>
              <p:custDataLst>
                <p:tags r:id="rId94"/>
              </p:custDataLst>
            </p:nvPr>
          </p:nvSpPr>
          <p:spPr>
            <a:xfrm>
              <a:off x="9572678" y="4426043"/>
              <a:ext cx="209498" cy="264504"/>
            </a:xfrm>
            <a:custGeom>
              <a:avLst/>
              <a:gdLst/>
              <a:ahLst/>
              <a:cxnLst/>
              <a:rect l="0" t="0" r="0" b="0"/>
              <a:pathLst>
                <a:path w="209498" h="264504">
                  <a:moveTo>
                    <a:pt x="66622" y="50707"/>
                  </a:moveTo>
                  <a:lnTo>
                    <a:pt x="66622" y="50707"/>
                  </a:lnTo>
                  <a:lnTo>
                    <a:pt x="66622" y="33097"/>
                  </a:lnTo>
                  <a:lnTo>
                    <a:pt x="56509" y="42196"/>
                  </a:lnTo>
                  <a:lnTo>
                    <a:pt x="30044" y="86588"/>
                  </a:lnTo>
                  <a:lnTo>
                    <a:pt x="10091" y="131423"/>
                  </a:lnTo>
                  <a:lnTo>
                    <a:pt x="1283" y="174735"/>
                  </a:lnTo>
                  <a:lnTo>
                    <a:pt x="65" y="219030"/>
                  </a:lnTo>
                  <a:lnTo>
                    <a:pt x="0" y="230645"/>
                  </a:lnTo>
                  <a:lnTo>
                    <a:pt x="5615" y="242157"/>
                  </a:lnTo>
                  <a:lnTo>
                    <a:pt x="14107" y="252213"/>
                  </a:lnTo>
                  <a:lnTo>
                    <a:pt x="21410" y="256682"/>
                  </a:lnTo>
                  <a:lnTo>
                    <a:pt x="41585" y="264255"/>
                  </a:lnTo>
                  <a:lnTo>
                    <a:pt x="58669" y="264503"/>
                  </a:lnTo>
                  <a:lnTo>
                    <a:pt x="74729" y="261085"/>
                  </a:lnTo>
                  <a:lnTo>
                    <a:pt x="85394" y="256039"/>
                  </a:lnTo>
                  <a:lnTo>
                    <a:pt x="107461" y="237135"/>
                  </a:lnTo>
                  <a:lnTo>
                    <a:pt x="134701" y="196815"/>
                  </a:lnTo>
                  <a:lnTo>
                    <a:pt x="159927" y="149388"/>
                  </a:lnTo>
                  <a:lnTo>
                    <a:pt x="167998" y="123455"/>
                  </a:lnTo>
                  <a:lnTo>
                    <a:pt x="163122" y="80521"/>
                  </a:lnTo>
                  <a:lnTo>
                    <a:pt x="151966" y="39741"/>
                  </a:lnTo>
                  <a:lnTo>
                    <a:pt x="148920" y="33871"/>
                  </a:lnTo>
                  <a:lnTo>
                    <a:pt x="129459" y="15498"/>
                  </a:lnTo>
                  <a:lnTo>
                    <a:pt x="108641" y="1704"/>
                  </a:lnTo>
                  <a:lnTo>
                    <a:pt x="92705" y="0"/>
                  </a:lnTo>
                  <a:lnTo>
                    <a:pt x="66718" y="2473"/>
                  </a:lnTo>
                  <a:lnTo>
                    <a:pt x="55729" y="8456"/>
                  </a:lnTo>
                  <a:lnTo>
                    <a:pt x="49835" y="13015"/>
                  </a:lnTo>
                  <a:lnTo>
                    <a:pt x="40463" y="29369"/>
                  </a:lnTo>
                  <a:lnTo>
                    <a:pt x="36484" y="39657"/>
                  </a:lnTo>
                  <a:lnTo>
                    <a:pt x="35947" y="48632"/>
                  </a:lnTo>
                  <a:lnTo>
                    <a:pt x="40993" y="64249"/>
                  </a:lnTo>
                  <a:lnTo>
                    <a:pt x="47470" y="72601"/>
                  </a:lnTo>
                  <a:lnTo>
                    <a:pt x="62711" y="80125"/>
                  </a:lnTo>
                  <a:lnTo>
                    <a:pt x="70364" y="83019"/>
                  </a:lnTo>
                  <a:lnTo>
                    <a:pt x="110949" y="81118"/>
                  </a:lnTo>
                  <a:lnTo>
                    <a:pt x="153376" y="74467"/>
                  </a:lnTo>
                  <a:lnTo>
                    <a:pt x="194463" y="52477"/>
                  </a:lnTo>
                  <a:lnTo>
                    <a:pt x="202815" y="45143"/>
                  </a:lnTo>
                  <a:lnTo>
                    <a:pt x="209497" y="31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8" name="SMARTInkShape-Group1039"/>
          <p:cNvGrpSpPr/>
          <p:nvPr/>
        </p:nvGrpSpPr>
        <p:grpSpPr>
          <a:xfrm>
            <a:off x="1907351" y="5305817"/>
            <a:ext cx="785951" cy="323459"/>
            <a:chOff x="1907351" y="5305817"/>
            <a:chExt cx="785951" cy="323459"/>
          </a:xfrm>
        </p:grpSpPr>
        <p:sp>
          <p:nvSpPr>
            <p:cNvPr id="883" name="SMARTInkShape-5013"/>
            <p:cNvSpPr/>
            <p:nvPr>
              <p:custDataLst>
                <p:tags r:id="rId80"/>
              </p:custDataLst>
            </p:nvPr>
          </p:nvSpPr>
          <p:spPr>
            <a:xfrm>
              <a:off x="2619375" y="5343525"/>
              <a:ext cx="73927" cy="285751"/>
            </a:xfrm>
            <a:custGeom>
              <a:avLst/>
              <a:gdLst/>
              <a:ahLst/>
              <a:cxnLst/>
              <a:rect l="0" t="0" r="0" b="0"/>
              <a:pathLst>
                <a:path w="73927" h="285751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9297" y="14111"/>
                  </a:lnTo>
                  <a:lnTo>
                    <a:pt x="28648" y="40517"/>
                  </a:lnTo>
                  <a:lnTo>
                    <a:pt x="38122" y="63511"/>
                  </a:lnTo>
                  <a:lnTo>
                    <a:pt x="55861" y="109207"/>
                  </a:lnTo>
                  <a:lnTo>
                    <a:pt x="68527" y="151479"/>
                  </a:lnTo>
                  <a:lnTo>
                    <a:pt x="73926" y="182350"/>
                  </a:lnTo>
                  <a:lnTo>
                    <a:pt x="70470" y="215014"/>
                  </a:lnTo>
                  <a:lnTo>
                    <a:pt x="53274" y="254256"/>
                  </a:lnTo>
                  <a:lnTo>
                    <a:pt x="40950" y="27030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5014"/>
            <p:cNvSpPr/>
            <p:nvPr>
              <p:custDataLst>
                <p:tags r:id="rId81"/>
              </p:custDataLst>
            </p:nvPr>
          </p:nvSpPr>
          <p:spPr>
            <a:xfrm>
              <a:off x="2381969" y="5401999"/>
              <a:ext cx="142157" cy="168052"/>
            </a:xfrm>
            <a:custGeom>
              <a:avLst/>
              <a:gdLst/>
              <a:ahLst/>
              <a:cxnLst/>
              <a:rect l="0" t="0" r="0" b="0"/>
              <a:pathLst>
                <a:path w="142157" h="168052">
                  <a:moveTo>
                    <a:pt x="104056" y="8201"/>
                  </a:moveTo>
                  <a:lnTo>
                    <a:pt x="104056" y="8201"/>
                  </a:lnTo>
                  <a:lnTo>
                    <a:pt x="112257" y="0"/>
                  </a:lnTo>
                  <a:lnTo>
                    <a:pt x="113757" y="617"/>
                  </a:lnTo>
                  <a:lnTo>
                    <a:pt x="118245" y="4125"/>
                  </a:lnTo>
                  <a:lnTo>
                    <a:pt x="120946" y="12034"/>
                  </a:lnTo>
                  <a:lnTo>
                    <a:pt x="122679" y="44470"/>
                  </a:lnTo>
                  <a:lnTo>
                    <a:pt x="117923" y="74333"/>
                  </a:lnTo>
                  <a:lnTo>
                    <a:pt x="100705" y="115576"/>
                  </a:lnTo>
                  <a:lnTo>
                    <a:pt x="77444" y="147760"/>
                  </a:lnTo>
                  <a:lnTo>
                    <a:pt x="68945" y="155952"/>
                  </a:lnTo>
                  <a:lnTo>
                    <a:pt x="58112" y="163121"/>
                  </a:lnTo>
                  <a:lnTo>
                    <a:pt x="40114" y="168051"/>
                  </a:lnTo>
                  <a:lnTo>
                    <a:pt x="33911" y="166625"/>
                  </a:lnTo>
                  <a:lnTo>
                    <a:pt x="21375" y="159398"/>
                  </a:lnTo>
                  <a:lnTo>
                    <a:pt x="11570" y="146308"/>
                  </a:lnTo>
                  <a:lnTo>
                    <a:pt x="4743" y="129906"/>
                  </a:lnTo>
                  <a:lnTo>
                    <a:pt x="0" y="94235"/>
                  </a:lnTo>
                  <a:lnTo>
                    <a:pt x="1877" y="90957"/>
                  </a:lnTo>
                  <a:lnTo>
                    <a:pt x="5245" y="88771"/>
                  </a:lnTo>
                  <a:lnTo>
                    <a:pt x="9607" y="87314"/>
                  </a:lnTo>
                  <a:lnTo>
                    <a:pt x="30916" y="90321"/>
                  </a:lnTo>
                  <a:lnTo>
                    <a:pt x="76367" y="111021"/>
                  </a:lnTo>
                  <a:lnTo>
                    <a:pt x="100782" y="127250"/>
                  </a:lnTo>
                  <a:lnTo>
                    <a:pt x="142156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5015"/>
            <p:cNvSpPr/>
            <p:nvPr>
              <p:custDataLst>
                <p:tags r:id="rId82"/>
              </p:custDataLst>
            </p:nvPr>
          </p:nvSpPr>
          <p:spPr>
            <a:xfrm>
              <a:off x="2162175" y="55149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5" y="10849"/>
                  </a:lnTo>
                  <a:lnTo>
                    <a:pt x="91749" y="9918"/>
                  </a:lnTo>
                  <a:lnTo>
                    <a:pt x="137127" y="305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5016"/>
            <p:cNvSpPr/>
            <p:nvPr>
              <p:custDataLst>
                <p:tags r:id="rId83"/>
              </p:custDataLst>
            </p:nvPr>
          </p:nvSpPr>
          <p:spPr>
            <a:xfrm>
              <a:off x="2105025" y="5419725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1" y="48905"/>
                  </a:lnTo>
                  <a:lnTo>
                    <a:pt x="9263" y="88094"/>
                  </a:lnTo>
                  <a:lnTo>
                    <a:pt x="9447" y="127467"/>
                  </a:lnTo>
                  <a:lnTo>
                    <a:pt x="10560" y="158065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5017"/>
            <p:cNvSpPr/>
            <p:nvPr>
              <p:custDataLst>
                <p:tags r:id="rId84"/>
              </p:custDataLst>
            </p:nvPr>
          </p:nvSpPr>
          <p:spPr>
            <a:xfrm>
              <a:off x="1907351" y="5305817"/>
              <a:ext cx="131000" cy="305362"/>
            </a:xfrm>
            <a:custGeom>
              <a:avLst/>
              <a:gdLst/>
              <a:ahLst/>
              <a:cxnLst/>
              <a:rect l="0" t="0" r="0" b="0"/>
              <a:pathLst>
                <a:path w="131000" h="305362">
                  <a:moveTo>
                    <a:pt x="130999" y="9133"/>
                  </a:moveTo>
                  <a:lnTo>
                    <a:pt x="130999" y="9133"/>
                  </a:lnTo>
                  <a:lnTo>
                    <a:pt x="130999" y="4077"/>
                  </a:lnTo>
                  <a:lnTo>
                    <a:pt x="127824" y="2588"/>
                  </a:lnTo>
                  <a:lnTo>
                    <a:pt x="101339" y="0"/>
                  </a:lnTo>
                  <a:lnTo>
                    <a:pt x="85287" y="4781"/>
                  </a:lnTo>
                  <a:lnTo>
                    <a:pt x="47094" y="29282"/>
                  </a:lnTo>
                  <a:lnTo>
                    <a:pt x="29586" y="47559"/>
                  </a:lnTo>
                  <a:lnTo>
                    <a:pt x="14188" y="77754"/>
                  </a:lnTo>
                  <a:lnTo>
                    <a:pt x="2013" y="120838"/>
                  </a:lnTo>
                  <a:lnTo>
                    <a:pt x="0" y="152298"/>
                  </a:lnTo>
                  <a:lnTo>
                    <a:pt x="5636" y="187959"/>
                  </a:lnTo>
                  <a:lnTo>
                    <a:pt x="14200" y="232291"/>
                  </a:lnTo>
                  <a:lnTo>
                    <a:pt x="17705" y="249073"/>
                  </a:lnTo>
                  <a:lnTo>
                    <a:pt x="44868" y="296139"/>
                  </a:lnTo>
                  <a:lnTo>
                    <a:pt x="48179" y="302071"/>
                  </a:lnTo>
                  <a:lnTo>
                    <a:pt x="54619" y="304966"/>
                  </a:lnTo>
                  <a:lnTo>
                    <a:pt x="73063" y="305361"/>
                  </a:lnTo>
                  <a:lnTo>
                    <a:pt x="102424" y="294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3" name="SMARTInkShape-Group1040"/>
          <p:cNvGrpSpPr/>
          <p:nvPr/>
        </p:nvGrpSpPr>
        <p:grpSpPr>
          <a:xfrm>
            <a:off x="2925243" y="5377405"/>
            <a:ext cx="370408" cy="232821"/>
            <a:chOff x="2925243" y="5377405"/>
            <a:chExt cx="370408" cy="232821"/>
          </a:xfrm>
        </p:grpSpPr>
        <p:sp>
          <p:nvSpPr>
            <p:cNvPr id="889" name="SMARTInkShape-5018"/>
            <p:cNvSpPr/>
            <p:nvPr>
              <p:custDataLst>
                <p:tags r:id="rId76"/>
              </p:custDataLst>
            </p:nvPr>
          </p:nvSpPr>
          <p:spPr>
            <a:xfrm>
              <a:off x="3097733" y="5562600"/>
              <a:ext cx="197918" cy="44077"/>
            </a:xfrm>
            <a:custGeom>
              <a:avLst/>
              <a:gdLst/>
              <a:ahLst/>
              <a:cxnLst/>
              <a:rect l="0" t="0" r="0" b="0"/>
              <a:pathLst>
                <a:path w="197918" h="44077">
                  <a:moveTo>
                    <a:pt x="26467" y="0"/>
                  </a:moveTo>
                  <a:lnTo>
                    <a:pt x="26467" y="0"/>
                  </a:lnTo>
                  <a:lnTo>
                    <a:pt x="16354" y="5056"/>
                  </a:lnTo>
                  <a:lnTo>
                    <a:pt x="8567" y="13183"/>
                  </a:lnTo>
                  <a:lnTo>
                    <a:pt x="2636" y="23851"/>
                  </a:lnTo>
                  <a:lnTo>
                    <a:pt x="0" y="35648"/>
                  </a:lnTo>
                  <a:lnTo>
                    <a:pt x="3531" y="39640"/>
                  </a:lnTo>
                  <a:lnTo>
                    <a:pt x="18742" y="44076"/>
                  </a:lnTo>
                  <a:lnTo>
                    <a:pt x="64804" y="39618"/>
                  </a:lnTo>
                  <a:lnTo>
                    <a:pt x="112223" y="30696"/>
                  </a:lnTo>
                  <a:lnTo>
                    <a:pt x="159821" y="20793"/>
                  </a:lnTo>
                  <a:lnTo>
                    <a:pt x="19791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5019"/>
            <p:cNvSpPr/>
            <p:nvPr>
              <p:custDataLst>
                <p:tags r:id="rId77"/>
              </p:custDataLst>
            </p:nvPr>
          </p:nvSpPr>
          <p:spPr>
            <a:xfrm>
              <a:off x="3097733" y="5402562"/>
              <a:ext cx="178868" cy="55264"/>
            </a:xfrm>
            <a:custGeom>
              <a:avLst/>
              <a:gdLst/>
              <a:ahLst/>
              <a:cxnLst/>
              <a:rect l="0" t="0" r="0" b="0"/>
              <a:pathLst>
                <a:path w="178868" h="55264">
                  <a:moveTo>
                    <a:pt x="26467" y="55263"/>
                  </a:moveTo>
                  <a:lnTo>
                    <a:pt x="26467" y="55263"/>
                  </a:lnTo>
                  <a:lnTo>
                    <a:pt x="2636" y="30373"/>
                  </a:lnTo>
                  <a:lnTo>
                    <a:pt x="0" y="23741"/>
                  </a:lnTo>
                  <a:lnTo>
                    <a:pt x="1414" y="20490"/>
                  </a:lnTo>
                  <a:lnTo>
                    <a:pt x="8630" y="14056"/>
                  </a:lnTo>
                  <a:lnTo>
                    <a:pt x="34705" y="4483"/>
                  </a:lnTo>
                  <a:lnTo>
                    <a:pt x="69242" y="0"/>
                  </a:lnTo>
                  <a:lnTo>
                    <a:pt x="116362" y="5901"/>
                  </a:lnTo>
                  <a:lnTo>
                    <a:pt x="178867" y="7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5020"/>
            <p:cNvSpPr/>
            <p:nvPr>
              <p:custDataLst>
                <p:tags r:id="rId78"/>
              </p:custDataLst>
            </p:nvPr>
          </p:nvSpPr>
          <p:spPr>
            <a:xfrm>
              <a:off x="3171825" y="5427107"/>
              <a:ext cx="19051" cy="183119"/>
            </a:xfrm>
            <a:custGeom>
              <a:avLst/>
              <a:gdLst/>
              <a:ahLst/>
              <a:cxnLst/>
              <a:rect l="0" t="0" r="0" b="0"/>
              <a:pathLst>
                <a:path w="19051" h="183119">
                  <a:moveTo>
                    <a:pt x="0" y="21193"/>
                  </a:moveTo>
                  <a:lnTo>
                    <a:pt x="0" y="21193"/>
                  </a:lnTo>
                  <a:lnTo>
                    <a:pt x="7604" y="12531"/>
                  </a:lnTo>
                  <a:lnTo>
                    <a:pt x="15188" y="517"/>
                  </a:lnTo>
                  <a:lnTo>
                    <a:pt x="16476" y="0"/>
                  </a:lnTo>
                  <a:lnTo>
                    <a:pt x="17334" y="715"/>
                  </a:lnTo>
                  <a:lnTo>
                    <a:pt x="18899" y="43702"/>
                  </a:lnTo>
                  <a:lnTo>
                    <a:pt x="19020" y="88787"/>
                  </a:lnTo>
                  <a:lnTo>
                    <a:pt x="19041" y="128121"/>
                  </a:lnTo>
                  <a:lnTo>
                    <a:pt x="19049" y="173725"/>
                  </a:lnTo>
                  <a:lnTo>
                    <a:pt x="19050" y="183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5021"/>
            <p:cNvSpPr/>
            <p:nvPr>
              <p:custDataLst>
                <p:tags r:id="rId79"/>
              </p:custDataLst>
            </p:nvPr>
          </p:nvSpPr>
          <p:spPr>
            <a:xfrm>
              <a:off x="2925243" y="5377405"/>
              <a:ext cx="113233" cy="224654"/>
            </a:xfrm>
            <a:custGeom>
              <a:avLst/>
              <a:gdLst/>
              <a:ahLst/>
              <a:cxnLst/>
              <a:rect l="0" t="0" r="0" b="0"/>
              <a:pathLst>
                <a:path w="113233" h="224654">
                  <a:moveTo>
                    <a:pt x="75132" y="51845"/>
                  </a:moveTo>
                  <a:lnTo>
                    <a:pt x="75132" y="51845"/>
                  </a:lnTo>
                  <a:lnTo>
                    <a:pt x="98730" y="10638"/>
                  </a:lnTo>
                  <a:lnTo>
                    <a:pt x="99331" y="7440"/>
                  </a:lnTo>
                  <a:lnTo>
                    <a:pt x="98673" y="4250"/>
                  </a:lnTo>
                  <a:lnTo>
                    <a:pt x="97176" y="1065"/>
                  </a:lnTo>
                  <a:lnTo>
                    <a:pt x="94061" y="0"/>
                  </a:lnTo>
                  <a:lnTo>
                    <a:pt x="84956" y="1639"/>
                  </a:lnTo>
                  <a:lnTo>
                    <a:pt x="62922" y="11314"/>
                  </a:lnTo>
                  <a:lnTo>
                    <a:pt x="54536" y="17251"/>
                  </a:lnTo>
                  <a:lnTo>
                    <a:pt x="20742" y="62514"/>
                  </a:lnTo>
                  <a:lnTo>
                    <a:pt x="4337" y="105183"/>
                  </a:lnTo>
                  <a:lnTo>
                    <a:pt x="0" y="141834"/>
                  </a:lnTo>
                  <a:lnTo>
                    <a:pt x="2071" y="174112"/>
                  </a:lnTo>
                  <a:lnTo>
                    <a:pt x="9732" y="208939"/>
                  </a:lnTo>
                  <a:lnTo>
                    <a:pt x="18196" y="220795"/>
                  </a:lnTo>
                  <a:lnTo>
                    <a:pt x="23417" y="223745"/>
                  </a:lnTo>
                  <a:lnTo>
                    <a:pt x="29013" y="224653"/>
                  </a:lnTo>
                  <a:lnTo>
                    <a:pt x="68118" y="221357"/>
                  </a:lnTo>
                  <a:lnTo>
                    <a:pt x="113232" y="204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SMARTInkShape-Group1041"/>
          <p:cNvGrpSpPr/>
          <p:nvPr/>
        </p:nvGrpSpPr>
        <p:grpSpPr>
          <a:xfrm>
            <a:off x="3601557" y="5467350"/>
            <a:ext cx="417994" cy="133351"/>
            <a:chOff x="3601557" y="5467350"/>
            <a:chExt cx="417994" cy="133351"/>
          </a:xfrm>
        </p:grpSpPr>
        <p:sp>
          <p:nvSpPr>
            <p:cNvPr id="894" name="SMARTInkShape-5022"/>
            <p:cNvSpPr/>
            <p:nvPr>
              <p:custDataLst>
                <p:tags r:id="rId73"/>
              </p:custDataLst>
            </p:nvPr>
          </p:nvSpPr>
          <p:spPr>
            <a:xfrm>
              <a:off x="3876675" y="5469732"/>
              <a:ext cx="142876" cy="124874"/>
            </a:xfrm>
            <a:custGeom>
              <a:avLst/>
              <a:gdLst/>
              <a:ahLst/>
              <a:cxnLst/>
              <a:rect l="0" t="0" r="0" b="0"/>
              <a:pathLst>
                <a:path w="142876" h="124874">
                  <a:moveTo>
                    <a:pt x="0" y="54768"/>
                  </a:moveTo>
                  <a:lnTo>
                    <a:pt x="0" y="54768"/>
                  </a:lnTo>
                  <a:lnTo>
                    <a:pt x="0" y="59824"/>
                  </a:lnTo>
                  <a:lnTo>
                    <a:pt x="3175" y="60256"/>
                  </a:lnTo>
                  <a:lnTo>
                    <a:pt x="20696" y="55806"/>
                  </a:lnTo>
                  <a:lnTo>
                    <a:pt x="50769" y="36730"/>
                  </a:lnTo>
                  <a:lnTo>
                    <a:pt x="78536" y="5659"/>
                  </a:lnTo>
                  <a:lnTo>
                    <a:pt x="79874" y="2979"/>
                  </a:lnTo>
                  <a:lnTo>
                    <a:pt x="79708" y="1192"/>
                  </a:lnTo>
                  <a:lnTo>
                    <a:pt x="78539" y="0"/>
                  </a:lnTo>
                  <a:lnTo>
                    <a:pt x="71595" y="1499"/>
                  </a:lnTo>
                  <a:lnTo>
                    <a:pt x="44834" y="16142"/>
                  </a:lnTo>
                  <a:lnTo>
                    <a:pt x="32979" y="33015"/>
                  </a:lnTo>
                  <a:lnTo>
                    <a:pt x="16745" y="68226"/>
                  </a:lnTo>
                  <a:lnTo>
                    <a:pt x="16455" y="76441"/>
                  </a:lnTo>
                  <a:lnTo>
                    <a:pt x="21777" y="94034"/>
                  </a:lnTo>
                  <a:lnTo>
                    <a:pt x="34020" y="106792"/>
                  </a:lnTo>
                  <a:lnTo>
                    <a:pt x="67751" y="123605"/>
                  </a:lnTo>
                  <a:lnTo>
                    <a:pt x="89025" y="124873"/>
                  </a:lnTo>
                  <a:lnTo>
                    <a:pt x="142875" y="121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5023"/>
            <p:cNvSpPr/>
            <p:nvPr>
              <p:custDataLst>
                <p:tags r:id="rId74"/>
              </p:custDataLst>
            </p:nvPr>
          </p:nvSpPr>
          <p:spPr>
            <a:xfrm>
              <a:off x="3745042" y="5467350"/>
              <a:ext cx="112584" cy="108030"/>
            </a:xfrm>
            <a:custGeom>
              <a:avLst/>
              <a:gdLst/>
              <a:ahLst/>
              <a:cxnLst/>
              <a:rect l="0" t="0" r="0" b="0"/>
              <a:pathLst>
                <a:path w="112584" h="108030">
                  <a:moveTo>
                    <a:pt x="17333" y="57150"/>
                  </a:moveTo>
                  <a:lnTo>
                    <a:pt x="17333" y="57150"/>
                  </a:lnTo>
                  <a:lnTo>
                    <a:pt x="17333" y="52094"/>
                  </a:lnTo>
                  <a:lnTo>
                    <a:pt x="14511" y="46789"/>
                  </a:lnTo>
                  <a:lnTo>
                    <a:pt x="0" y="30408"/>
                  </a:lnTo>
                  <a:lnTo>
                    <a:pt x="42176" y="64270"/>
                  </a:lnTo>
                  <a:lnTo>
                    <a:pt x="60419" y="82505"/>
                  </a:lnTo>
                  <a:lnTo>
                    <a:pt x="67527" y="93467"/>
                  </a:lnTo>
                  <a:lnTo>
                    <a:pt x="68787" y="98295"/>
                  </a:lnTo>
                  <a:lnTo>
                    <a:pt x="68569" y="102572"/>
                  </a:lnTo>
                  <a:lnTo>
                    <a:pt x="67365" y="106481"/>
                  </a:lnTo>
                  <a:lnTo>
                    <a:pt x="64446" y="108029"/>
                  </a:lnTo>
                  <a:lnTo>
                    <a:pt x="55558" y="106927"/>
                  </a:lnTo>
                  <a:lnTo>
                    <a:pt x="52342" y="105151"/>
                  </a:lnTo>
                  <a:lnTo>
                    <a:pt x="50197" y="102910"/>
                  </a:lnTo>
                  <a:lnTo>
                    <a:pt x="48768" y="100356"/>
                  </a:lnTo>
                  <a:lnTo>
                    <a:pt x="46756" y="76538"/>
                  </a:lnTo>
                  <a:lnTo>
                    <a:pt x="51929" y="57300"/>
                  </a:lnTo>
                  <a:lnTo>
                    <a:pt x="67441" y="29192"/>
                  </a:lnTo>
                  <a:lnTo>
                    <a:pt x="82509" y="16999"/>
                  </a:lnTo>
                  <a:lnTo>
                    <a:pt x="1125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5024"/>
            <p:cNvSpPr/>
            <p:nvPr>
              <p:custDataLst>
                <p:tags r:id="rId75"/>
              </p:custDataLst>
            </p:nvPr>
          </p:nvSpPr>
          <p:spPr>
            <a:xfrm>
              <a:off x="3601557" y="5478880"/>
              <a:ext cx="132244" cy="121821"/>
            </a:xfrm>
            <a:custGeom>
              <a:avLst/>
              <a:gdLst/>
              <a:ahLst/>
              <a:cxnLst/>
              <a:rect l="0" t="0" r="0" b="0"/>
              <a:pathLst>
                <a:path w="132244" h="121821">
                  <a:moveTo>
                    <a:pt x="36993" y="74195"/>
                  </a:moveTo>
                  <a:lnTo>
                    <a:pt x="36993" y="74195"/>
                  </a:lnTo>
                  <a:lnTo>
                    <a:pt x="36993" y="69139"/>
                  </a:lnTo>
                  <a:lnTo>
                    <a:pt x="38051" y="67650"/>
                  </a:lnTo>
                  <a:lnTo>
                    <a:pt x="39815" y="66656"/>
                  </a:lnTo>
                  <a:lnTo>
                    <a:pt x="42050" y="65994"/>
                  </a:lnTo>
                  <a:lnTo>
                    <a:pt x="47354" y="59614"/>
                  </a:lnTo>
                  <a:lnTo>
                    <a:pt x="61445" y="38800"/>
                  </a:lnTo>
                  <a:lnTo>
                    <a:pt x="65025" y="15270"/>
                  </a:lnTo>
                  <a:lnTo>
                    <a:pt x="62504" y="8143"/>
                  </a:lnTo>
                  <a:lnTo>
                    <a:pt x="60351" y="4759"/>
                  </a:lnTo>
                  <a:lnTo>
                    <a:pt x="49491" y="1001"/>
                  </a:lnTo>
                  <a:lnTo>
                    <a:pt x="42150" y="0"/>
                  </a:lnTo>
                  <a:lnTo>
                    <a:pt x="28349" y="4530"/>
                  </a:lnTo>
                  <a:lnTo>
                    <a:pt x="21705" y="8702"/>
                  </a:lnTo>
                  <a:lnTo>
                    <a:pt x="11501" y="21804"/>
                  </a:lnTo>
                  <a:lnTo>
                    <a:pt x="4497" y="37151"/>
                  </a:lnTo>
                  <a:lnTo>
                    <a:pt x="0" y="69896"/>
                  </a:lnTo>
                  <a:lnTo>
                    <a:pt x="443" y="89217"/>
                  </a:lnTo>
                  <a:lnTo>
                    <a:pt x="4168" y="101333"/>
                  </a:lnTo>
                  <a:lnTo>
                    <a:pt x="8760" y="104987"/>
                  </a:lnTo>
                  <a:lnTo>
                    <a:pt x="22328" y="109047"/>
                  </a:lnTo>
                  <a:lnTo>
                    <a:pt x="36120" y="108029"/>
                  </a:lnTo>
                  <a:lnTo>
                    <a:pt x="49305" y="102990"/>
                  </a:lnTo>
                  <a:lnTo>
                    <a:pt x="62221" y="93696"/>
                  </a:lnTo>
                  <a:lnTo>
                    <a:pt x="82164" y="59993"/>
                  </a:lnTo>
                  <a:lnTo>
                    <a:pt x="82982" y="59435"/>
                  </a:lnTo>
                  <a:lnTo>
                    <a:pt x="83527" y="60122"/>
                  </a:lnTo>
                  <a:lnTo>
                    <a:pt x="94951" y="101749"/>
                  </a:lnTo>
                  <a:lnTo>
                    <a:pt x="97857" y="108439"/>
                  </a:lnTo>
                  <a:lnTo>
                    <a:pt x="101910" y="112900"/>
                  </a:lnTo>
                  <a:lnTo>
                    <a:pt x="132243" y="121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8" name="SMARTInkShape-5025"/>
          <p:cNvSpPr/>
          <p:nvPr>
            <p:custDataLst>
              <p:tags r:id="rId8"/>
            </p:custDataLst>
          </p:nvPr>
        </p:nvSpPr>
        <p:spPr>
          <a:xfrm>
            <a:off x="9526370" y="4810125"/>
            <a:ext cx="217706" cy="47626"/>
          </a:xfrm>
          <a:custGeom>
            <a:avLst/>
            <a:gdLst/>
            <a:ahLst/>
            <a:cxnLst/>
            <a:rect l="0" t="0" r="0" b="0"/>
            <a:pathLst>
              <a:path w="217706" h="47626">
                <a:moveTo>
                  <a:pt x="189130" y="0"/>
                </a:moveTo>
                <a:lnTo>
                  <a:pt x="189130" y="0"/>
                </a:lnTo>
                <a:lnTo>
                  <a:pt x="144562" y="0"/>
                </a:lnTo>
                <a:lnTo>
                  <a:pt x="98196" y="0"/>
                </a:lnTo>
                <a:lnTo>
                  <a:pt x="62990" y="0"/>
                </a:lnTo>
                <a:lnTo>
                  <a:pt x="22639" y="0"/>
                </a:lnTo>
                <a:lnTo>
                  <a:pt x="686" y="0"/>
                </a:lnTo>
                <a:lnTo>
                  <a:pt x="0" y="1058"/>
                </a:lnTo>
                <a:lnTo>
                  <a:pt x="7705" y="5056"/>
                </a:lnTo>
                <a:lnTo>
                  <a:pt x="49344" y="11759"/>
                </a:lnTo>
                <a:lnTo>
                  <a:pt x="62444" y="15810"/>
                </a:lnTo>
                <a:lnTo>
                  <a:pt x="102527" y="21232"/>
                </a:lnTo>
                <a:lnTo>
                  <a:pt x="138457" y="28146"/>
                </a:lnTo>
                <a:lnTo>
                  <a:pt x="125432" y="33505"/>
                </a:lnTo>
                <a:lnTo>
                  <a:pt x="80671" y="37495"/>
                </a:lnTo>
                <a:lnTo>
                  <a:pt x="36094" y="38046"/>
                </a:lnTo>
                <a:lnTo>
                  <a:pt x="25958" y="38083"/>
                </a:lnTo>
                <a:lnTo>
                  <a:pt x="58179" y="40920"/>
                </a:lnTo>
                <a:lnTo>
                  <a:pt x="93532" y="45639"/>
                </a:lnTo>
                <a:lnTo>
                  <a:pt x="126533" y="46742"/>
                </a:lnTo>
                <a:lnTo>
                  <a:pt x="217705" y="47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SMARTInkShape-Group1043"/>
          <p:cNvGrpSpPr/>
          <p:nvPr/>
        </p:nvGrpSpPr>
        <p:grpSpPr>
          <a:xfrm>
            <a:off x="4591050" y="5256034"/>
            <a:ext cx="590551" cy="591924"/>
            <a:chOff x="4591050" y="5256034"/>
            <a:chExt cx="590551" cy="591924"/>
          </a:xfrm>
        </p:grpSpPr>
        <p:sp>
          <p:nvSpPr>
            <p:cNvPr id="899" name="SMARTInkShape-5026"/>
            <p:cNvSpPr/>
            <p:nvPr>
              <p:custDataLst>
                <p:tags r:id="rId68"/>
              </p:custDataLst>
            </p:nvPr>
          </p:nvSpPr>
          <p:spPr>
            <a:xfrm>
              <a:off x="4979166" y="5686425"/>
              <a:ext cx="202435" cy="23179"/>
            </a:xfrm>
            <a:custGeom>
              <a:avLst/>
              <a:gdLst/>
              <a:ahLst/>
              <a:cxnLst/>
              <a:rect l="0" t="0" r="0" b="0"/>
              <a:pathLst>
                <a:path w="202435" h="23179">
                  <a:moveTo>
                    <a:pt x="21459" y="9525"/>
                  </a:moveTo>
                  <a:lnTo>
                    <a:pt x="21459" y="9525"/>
                  </a:lnTo>
                  <a:lnTo>
                    <a:pt x="11346" y="9525"/>
                  </a:lnTo>
                  <a:lnTo>
                    <a:pt x="3559" y="12347"/>
                  </a:lnTo>
                  <a:lnTo>
                    <a:pt x="0" y="14581"/>
                  </a:lnTo>
                  <a:lnTo>
                    <a:pt x="803" y="17129"/>
                  </a:lnTo>
                  <a:lnTo>
                    <a:pt x="10162" y="22782"/>
                  </a:lnTo>
                  <a:lnTo>
                    <a:pt x="24905" y="23178"/>
                  </a:lnTo>
                  <a:lnTo>
                    <a:pt x="70353" y="19865"/>
                  </a:lnTo>
                  <a:lnTo>
                    <a:pt x="110649" y="18153"/>
                  </a:lnTo>
                  <a:lnTo>
                    <a:pt x="149251" y="11493"/>
                  </a:lnTo>
                  <a:lnTo>
                    <a:pt x="2024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5027"/>
            <p:cNvSpPr/>
            <p:nvPr>
              <p:custDataLst>
                <p:tags r:id="rId69"/>
              </p:custDataLst>
            </p:nvPr>
          </p:nvSpPr>
          <p:spPr>
            <a:xfrm>
              <a:off x="5087791" y="5461862"/>
              <a:ext cx="17610" cy="186464"/>
            </a:xfrm>
            <a:custGeom>
              <a:avLst/>
              <a:gdLst/>
              <a:ahLst/>
              <a:cxnLst/>
              <a:rect l="0" t="0" r="0" b="0"/>
              <a:pathLst>
                <a:path w="17610" h="186464">
                  <a:moveTo>
                    <a:pt x="17609" y="5488"/>
                  </a:moveTo>
                  <a:lnTo>
                    <a:pt x="17609" y="5488"/>
                  </a:lnTo>
                  <a:lnTo>
                    <a:pt x="12553" y="432"/>
                  </a:lnTo>
                  <a:lnTo>
                    <a:pt x="11064" y="0"/>
                  </a:lnTo>
                  <a:lnTo>
                    <a:pt x="10070" y="772"/>
                  </a:lnTo>
                  <a:lnTo>
                    <a:pt x="7908" y="4450"/>
                  </a:lnTo>
                  <a:lnTo>
                    <a:pt x="3420" y="9613"/>
                  </a:lnTo>
                  <a:lnTo>
                    <a:pt x="0" y="33639"/>
                  </a:lnTo>
                  <a:lnTo>
                    <a:pt x="5390" y="73138"/>
                  </a:lnTo>
                  <a:lnTo>
                    <a:pt x="10374" y="112141"/>
                  </a:lnTo>
                  <a:lnTo>
                    <a:pt x="14394" y="124856"/>
                  </a:lnTo>
                  <a:lnTo>
                    <a:pt x="17609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5028"/>
            <p:cNvSpPr/>
            <p:nvPr>
              <p:custDataLst>
                <p:tags r:id="rId70"/>
              </p:custDataLst>
            </p:nvPr>
          </p:nvSpPr>
          <p:spPr>
            <a:xfrm>
              <a:off x="4995137" y="5562600"/>
              <a:ext cx="157889" cy="9503"/>
            </a:xfrm>
            <a:custGeom>
              <a:avLst/>
              <a:gdLst/>
              <a:ahLst/>
              <a:cxnLst/>
              <a:rect l="0" t="0" r="0" b="0"/>
              <a:pathLst>
                <a:path w="157889" h="9503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5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8642"/>
                  </a:lnTo>
                  <a:lnTo>
                    <a:pt x="772" y="8937"/>
                  </a:lnTo>
                  <a:lnTo>
                    <a:pt x="43305" y="9502"/>
                  </a:lnTo>
                  <a:lnTo>
                    <a:pt x="87277" y="6698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5029"/>
            <p:cNvSpPr/>
            <p:nvPr>
              <p:custDataLst>
                <p:tags r:id="rId71"/>
              </p:custDataLst>
            </p:nvPr>
          </p:nvSpPr>
          <p:spPr>
            <a:xfrm>
              <a:off x="4620214" y="5256034"/>
              <a:ext cx="142287" cy="125592"/>
            </a:xfrm>
            <a:custGeom>
              <a:avLst/>
              <a:gdLst/>
              <a:ahLst/>
              <a:cxnLst/>
              <a:rect l="0" t="0" r="0" b="0"/>
              <a:pathLst>
                <a:path w="142287" h="125592">
                  <a:moveTo>
                    <a:pt x="66086" y="58916"/>
                  </a:moveTo>
                  <a:lnTo>
                    <a:pt x="66086" y="58916"/>
                  </a:lnTo>
                  <a:lnTo>
                    <a:pt x="61029" y="58916"/>
                  </a:lnTo>
                  <a:lnTo>
                    <a:pt x="55725" y="61738"/>
                  </a:lnTo>
                  <a:lnTo>
                    <a:pt x="52829" y="63972"/>
                  </a:lnTo>
                  <a:lnTo>
                    <a:pt x="49611" y="69277"/>
                  </a:lnTo>
                  <a:lnTo>
                    <a:pt x="47122" y="75163"/>
                  </a:lnTo>
                  <a:lnTo>
                    <a:pt x="6118" y="118853"/>
                  </a:lnTo>
                  <a:lnTo>
                    <a:pt x="3882" y="118982"/>
                  </a:lnTo>
                  <a:lnTo>
                    <a:pt x="2392" y="116952"/>
                  </a:lnTo>
                  <a:lnTo>
                    <a:pt x="294" y="103981"/>
                  </a:lnTo>
                  <a:lnTo>
                    <a:pt x="0" y="98485"/>
                  </a:lnTo>
                  <a:lnTo>
                    <a:pt x="9698" y="75579"/>
                  </a:lnTo>
                  <a:lnTo>
                    <a:pt x="35207" y="30027"/>
                  </a:lnTo>
                  <a:lnTo>
                    <a:pt x="43895" y="13268"/>
                  </a:lnTo>
                  <a:lnTo>
                    <a:pt x="54812" y="2292"/>
                  </a:lnTo>
                  <a:lnTo>
                    <a:pt x="60687" y="0"/>
                  </a:lnTo>
                  <a:lnTo>
                    <a:pt x="72859" y="276"/>
                  </a:lnTo>
                  <a:lnTo>
                    <a:pt x="78010" y="3947"/>
                  </a:lnTo>
                  <a:lnTo>
                    <a:pt x="97315" y="36351"/>
                  </a:lnTo>
                  <a:lnTo>
                    <a:pt x="113642" y="78757"/>
                  </a:lnTo>
                  <a:lnTo>
                    <a:pt x="126397" y="111166"/>
                  </a:lnTo>
                  <a:lnTo>
                    <a:pt x="142286" y="125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5030"/>
            <p:cNvSpPr/>
            <p:nvPr>
              <p:custDataLst>
                <p:tags r:id="rId72"/>
              </p:custDataLst>
            </p:nvPr>
          </p:nvSpPr>
          <p:spPr>
            <a:xfrm>
              <a:off x="4591050" y="5488491"/>
              <a:ext cx="142132" cy="359467"/>
            </a:xfrm>
            <a:custGeom>
              <a:avLst/>
              <a:gdLst/>
              <a:ahLst/>
              <a:cxnLst/>
              <a:rect l="0" t="0" r="0" b="0"/>
              <a:pathLst>
                <a:path w="142132" h="359467">
                  <a:moveTo>
                    <a:pt x="38100" y="64584"/>
                  </a:moveTo>
                  <a:lnTo>
                    <a:pt x="38100" y="64584"/>
                  </a:lnTo>
                  <a:lnTo>
                    <a:pt x="38100" y="56383"/>
                  </a:lnTo>
                  <a:lnTo>
                    <a:pt x="38100" y="103405"/>
                  </a:lnTo>
                  <a:lnTo>
                    <a:pt x="38100" y="138764"/>
                  </a:lnTo>
                  <a:lnTo>
                    <a:pt x="38100" y="182992"/>
                  </a:lnTo>
                  <a:lnTo>
                    <a:pt x="40922" y="208676"/>
                  </a:lnTo>
                  <a:lnTo>
                    <a:pt x="46301" y="250856"/>
                  </a:lnTo>
                  <a:lnTo>
                    <a:pt x="47233" y="287462"/>
                  </a:lnTo>
                  <a:lnTo>
                    <a:pt x="47508" y="325120"/>
                  </a:lnTo>
                  <a:lnTo>
                    <a:pt x="47615" y="359466"/>
                  </a:lnTo>
                  <a:lnTo>
                    <a:pt x="42565" y="349630"/>
                  </a:lnTo>
                  <a:lnTo>
                    <a:pt x="38688" y="305242"/>
                  </a:lnTo>
                  <a:lnTo>
                    <a:pt x="38274" y="268182"/>
                  </a:lnTo>
                  <a:lnTo>
                    <a:pt x="35329" y="231448"/>
                  </a:lnTo>
                  <a:lnTo>
                    <a:pt x="30576" y="192695"/>
                  </a:lnTo>
                  <a:lnTo>
                    <a:pt x="28970" y="146100"/>
                  </a:lnTo>
                  <a:lnTo>
                    <a:pt x="33748" y="108727"/>
                  </a:lnTo>
                  <a:lnTo>
                    <a:pt x="40349" y="63395"/>
                  </a:lnTo>
                  <a:lnTo>
                    <a:pt x="46508" y="46063"/>
                  </a:lnTo>
                  <a:lnTo>
                    <a:pt x="79022" y="4962"/>
                  </a:lnTo>
                  <a:lnTo>
                    <a:pt x="91213" y="1044"/>
                  </a:lnTo>
                  <a:lnTo>
                    <a:pt x="98908" y="0"/>
                  </a:lnTo>
                  <a:lnTo>
                    <a:pt x="106156" y="2477"/>
                  </a:lnTo>
                  <a:lnTo>
                    <a:pt x="119853" y="13697"/>
                  </a:lnTo>
                  <a:lnTo>
                    <a:pt x="134407" y="32808"/>
                  </a:lnTo>
                  <a:lnTo>
                    <a:pt x="140365" y="56933"/>
                  </a:lnTo>
                  <a:lnTo>
                    <a:pt x="142131" y="89245"/>
                  </a:lnTo>
                  <a:lnTo>
                    <a:pt x="136900" y="110470"/>
                  </a:lnTo>
                  <a:lnTo>
                    <a:pt x="122055" y="137446"/>
                  </a:lnTo>
                  <a:lnTo>
                    <a:pt x="103132" y="160468"/>
                  </a:lnTo>
                  <a:lnTo>
                    <a:pt x="82416" y="171782"/>
                  </a:lnTo>
                  <a:lnTo>
                    <a:pt x="51113" y="176780"/>
                  </a:lnTo>
                  <a:lnTo>
                    <a:pt x="30125" y="172306"/>
                  </a:lnTo>
                  <a:lnTo>
                    <a:pt x="13389" y="164318"/>
                  </a:lnTo>
                  <a:lnTo>
                    <a:pt x="5951" y="157240"/>
                  </a:lnTo>
                  <a:lnTo>
                    <a:pt x="0" y="140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9" name="SMARTInkShape-Group1044"/>
          <p:cNvGrpSpPr/>
          <p:nvPr/>
        </p:nvGrpSpPr>
        <p:grpSpPr>
          <a:xfrm>
            <a:off x="5404554" y="5495951"/>
            <a:ext cx="539047" cy="389244"/>
            <a:chOff x="5404554" y="5495951"/>
            <a:chExt cx="539047" cy="389244"/>
          </a:xfrm>
        </p:grpSpPr>
        <p:sp>
          <p:nvSpPr>
            <p:cNvPr id="905" name="SMARTInkShape-5031"/>
            <p:cNvSpPr/>
            <p:nvPr>
              <p:custDataLst>
                <p:tags r:id="rId64"/>
              </p:custDataLst>
            </p:nvPr>
          </p:nvSpPr>
          <p:spPr>
            <a:xfrm>
              <a:off x="5810250" y="5776449"/>
              <a:ext cx="133351" cy="108746"/>
            </a:xfrm>
            <a:custGeom>
              <a:avLst/>
              <a:gdLst/>
              <a:ahLst/>
              <a:cxnLst/>
              <a:rect l="0" t="0" r="0" b="0"/>
              <a:pathLst>
                <a:path w="133351" h="108746">
                  <a:moveTo>
                    <a:pt x="0" y="14751"/>
                  </a:moveTo>
                  <a:lnTo>
                    <a:pt x="0" y="14751"/>
                  </a:lnTo>
                  <a:lnTo>
                    <a:pt x="5056" y="9695"/>
                  </a:lnTo>
                  <a:lnTo>
                    <a:pt x="10361" y="7212"/>
                  </a:lnTo>
                  <a:lnTo>
                    <a:pt x="38602" y="0"/>
                  </a:lnTo>
                  <a:lnTo>
                    <a:pt x="48201" y="2198"/>
                  </a:lnTo>
                  <a:lnTo>
                    <a:pt x="64611" y="9385"/>
                  </a:lnTo>
                  <a:lnTo>
                    <a:pt x="68475" y="13289"/>
                  </a:lnTo>
                  <a:lnTo>
                    <a:pt x="72766" y="23275"/>
                  </a:lnTo>
                  <a:lnTo>
                    <a:pt x="71851" y="34767"/>
                  </a:lnTo>
                  <a:lnTo>
                    <a:pt x="66859" y="46930"/>
                  </a:lnTo>
                  <a:lnTo>
                    <a:pt x="36500" y="90125"/>
                  </a:lnTo>
                  <a:lnTo>
                    <a:pt x="29618" y="107174"/>
                  </a:lnTo>
                  <a:lnTo>
                    <a:pt x="37505" y="108745"/>
                  </a:lnTo>
                  <a:lnTo>
                    <a:pt x="50535" y="108384"/>
                  </a:lnTo>
                  <a:lnTo>
                    <a:pt x="96481" y="100251"/>
                  </a:lnTo>
                  <a:lnTo>
                    <a:pt x="133350" y="90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5032"/>
            <p:cNvSpPr/>
            <p:nvPr>
              <p:custDataLst>
                <p:tags r:id="rId65"/>
              </p:custDataLst>
            </p:nvPr>
          </p:nvSpPr>
          <p:spPr>
            <a:xfrm>
              <a:off x="5743575" y="5672236"/>
              <a:ext cx="109120" cy="166590"/>
            </a:xfrm>
            <a:custGeom>
              <a:avLst/>
              <a:gdLst/>
              <a:ahLst/>
              <a:cxnLst/>
              <a:rect l="0" t="0" r="0" b="0"/>
              <a:pathLst>
                <a:path w="109120" h="166590">
                  <a:moveTo>
                    <a:pt x="85725" y="14189"/>
                  </a:moveTo>
                  <a:lnTo>
                    <a:pt x="85725" y="14189"/>
                  </a:lnTo>
                  <a:lnTo>
                    <a:pt x="90781" y="9133"/>
                  </a:lnTo>
                  <a:lnTo>
                    <a:pt x="96086" y="6650"/>
                  </a:lnTo>
                  <a:lnTo>
                    <a:pt x="98982" y="5988"/>
                  </a:lnTo>
                  <a:lnTo>
                    <a:pt x="108115" y="0"/>
                  </a:lnTo>
                  <a:lnTo>
                    <a:pt x="109119" y="496"/>
                  </a:lnTo>
                  <a:lnTo>
                    <a:pt x="107412" y="6692"/>
                  </a:lnTo>
                  <a:lnTo>
                    <a:pt x="74552" y="51731"/>
                  </a:lnTo>
                  <a:lnTo>
                    <a:pt x="52158" y="92291"/>
                  </a:lnTo>
                  <a:lnTo>
                    <a:pt x="16773" y="139043"/>
                  </a:lnTo>
                  <a:lnTo>
                    <a:pt x="5440" y="152312"/>
                  </a:lnTo>
                  <a:lnTo>
                    <a:pt x="0" y="166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5033"/>
            <p:cNvSpPr/>
            <p:nvPr>
              <p:custDataLst>
                <p:tags r:id="rId66"/>
              </p:custDataLst>
            </p:nvPr>
          </p:nvSpPr>
          <p:spPr>
            <a:xfrm>
              <a:off x="5634763" y="5638800"/>
              <a:ext cx="127471" cy="123826"/>
            </a:xfrm>
            <a:custGeom>
              <a:avLst/>
              <a:gdLst/>
              <a:ahLst/>
              <a:cxnLst/>
              <a:rect l="0" t="0" r="0" b="0"/>
              <a:pathLst>
                <a:path w="127471" h="123826">
                  <a:moveTo>
                    <a:pt x="118337" y="0"/>
                  </a:moveTo>
                  <a:lnTo>
                    <a:pt x="118337" y="0"/>
                  </a:lnTo>
                  <a:lnTo>
                    <a:pt x="126538" y="0"/>
                  </a:lnTo>
                  <a:lnTo>
                    <a:pt x="126979" y="1058"/>
                  </a:lnTo>
                  <a:lnTo>
                    <a:pt x="127470" y="5056"/>
                  </a:lnTo>
                  <a:lnTo>
                    <a:pt x="124865" y="10361"/>
                  </a:lnTo>
                  <a:lnTo>
                    <a:pt x="98188" y="54088"/>
                  </a:lnTo>
                  <a:lnTo>
                    <a:pt x="85556" y="72470"/>
                  </a:lnTo>
                  <a:lnTo>
                    <a:pt x="83783" y="76888"/>
                  </a:lnTo>
                  <a:lnTo>
                    <a:pt x="73346" y="84620"/>
                  </a:lnTo>
                  <a:lnTo>
                    <a:pt x="28127" y="101856"/>
                  </a:lnTo>
                  <a:lnTo>
                    <a:pt x="23272" y="102829"/>
                  </a:lnTo>
                  <a:lnTo>
                    <a:pt x="18977" y="102420"/>
                  </a:lnTo>
                  <a:lnTo>
                    <a:pt x="11382" y="99142"/>
                  </a:lnTo>
                  <a:lnTo>
                    <a:pt x="1157" y="86290"/>
                  </a:lnTo>
                  <a:lnTo>
                    <a:pt x="0" y="80810"/>
                  </a:lnTo>
                  <a:lnTo>
                    <a:pt x="1537" y="69077"/>
                  </a:lnTo>
                  <a:lnTo>
                    <a:pt x="8353" y="55628"/>
                  </a:lnTo>
                  <a:lnTo>
                    <a:pt x="12206" y="54017"/>
                  </a:lnTo>
                  <a:lnTo>
                    <a:pt x="22132" y="55052"/>
                  </a:lnTo>
                  <a:lnTo>
                    <a:pt x="46808" y="65399"/>
                  </a:lnTo>
                  <a:lnTo>
                    <a:pt x="63263" y="75280"/>
                  </a:lnTo>
                  <a:lnTo>
                    <a:pt x="72693" y="86728"/>
                  </a:lnTo>
                  <a:lnTo>
                    <a:pt x="75208" y="92743"/>
                  </a:lnTo>
                  <a:lnTo>
                    <a:pt x="83646" y="102250"/>
                  </a:lnTo>
                  <a:lnTo>
                    <a:pt x="92335" y="110003"/>
                  </a:lnTo>
                  <a:lnTo>
                    <a:pt x="108812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5034"/>
            <p:cNvSpPr/>
            <p:nvPr>
              <p:custDataLst>
                <p:tags r:id="rId67"/>
              </p:custDataLst>
            </p:nvPr>
          </p:nvSpPr>
          <p:spPr>
            <a:xfrm>
              <a:off x="5404554" y="5495951"/>
              <a:ext cx="209831" cy="197954"/>
            </a:xfrm>
            <a:custGeom>
              <a:avLst/>
              <a:gdLst/>
              <a:ahLst/>
              <a:cxnLst/>
              <a:rect l="0" t="0" r="0" b="0"/>
              <a:pathLst>
                <a:path w="209831" h="197954">
                  <a:moveTo>
                    <a:pt x="34221" y="9499"/>
                  </a:moveTo>
                  <a:lnTo>
                    <a:pt x="34221" y="9499"/>
                  </a:lnTo>
                  <a:lnTo>
                    <a:pt x="29165" y="9499"/>
                  </a:lnTo>
                  <a:lnTo>
                    <a:pt x="23860" y="6677"/>
                  </a:lnTo>
                  <a:lnTo>
                    <a:pt x="16888" y="1298"/>
                  </a:lnTo>
                  <a:lnTo>
                    <a:pt x="20737" y="5423"/>
                  </a:lnTo>
                  <a:lnTo>
                    <a:pt x="23115" y="5723"/>
                  </a:lnTo>
                  <a:lnTo>
                    <a:pt x="35752" y="2149"/>
                  </a:lnTo>
                  <a:lnTo>
                    <a:pt x="82462" y="403"/>
                  </a:lnTo>
                  <a:lnTo>
                    <a:pt x="122951" y="102"/>
                  </a:lnTo>
                  <a:lnTo>
                    <a:pt x="163813" y="0"/>
                  </a:lnTo>
                  <a:lnTo>
                    <a:pt x="200657" y="1036"/>
                  </a:lnTo>
                  <a:lnTo>
                    <a:pt x="205503" y="2800"/>
                  </a:lnTo>
                  <a:lnTo>
                    <a:pt x="208733" y="5033"/>
                  </a:lnTo>
                  <a:lnTo>
                    <a:pt x="209830" y="7581"/>
                  </a:lnTo>
                  <a:lnTo>
                    <a:pt x="209502" y="10336"/>
                  </a:lnTo>
                  <a:lnTo>
                    <a:pt x="208225" y="13232"/>
                  </a:lnTo>
                  <a:lnTo>
                    <a:pt x="171179" y="53232"/>
                  </a:lnTo>
                  <a:lnTo>
                    <a:pt x="123975" y="85604"/>
                  </a:lnTo>
                  <a:lnTo>
                    <a:pt x="85230" y="111079"/>
                  </a:lnTo>
                  <a:lnTo>
                    <a:pt x="42205" y="142847"/>
                  </a:lnTo>
                  <a:lnTo>
                    <a:pt x="10398" y="168249"/>
                  </a:lnTo>
                  <a:lnTo>
                    <a:pt x="2466" y="178127"/>
                  </a:lnTo>
                  <a:lnTo>
                    <a:pt x="351" y="182243"/>
                  </a:lnTo>
                  <a:lnTo>
                    <a:pt x="0" y="186045"/>
                  </a:lnTo>
                  <a:lnTo>
                    <a:pt x="2431" y="193092"/>
                  </a:lnTo>
                  <a:lnTo>
                    <a:pt x="6678" y="195393"/>
                  </a:lnTo>
                  <a:lnTo>
                    <a:pt x="19863" y="197953"/>
                  </a:lnTo>
                  <a:lnTo>
                    <a:pt x="66236" y="192191"/>
                  </a:lnTo>
                  <a:lnTo>
                    <a:pt x="104162" y="190813"/>
                  </a:lnTo>
                  <a:lnTo>
                    <a:pt x="151675" y="183995"/>
                  </a:lnTo>
                  <a:lnTo>
                    <a:pt x="205671" y="171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0" name="SMARTInkShape-5035"/>
          <p:cNvSpPr/>
          <p:nvPr>
            <p:custDataLst>
              <p:tags r:id="rId9"/>
            </p:custDataLst>
          </p:nvPr>
        </p:nvSpPr>
        <p:spPr>
          <a:xfrm>
            <a:off x="11090141" y="4848225"/>
            <a:ext cx="397010" cy="47626"/>
          </a:xfrm>
          <a:custGeom>
            <a:avLst/>
            <a:gdLst/>
            <a:ahLst/>
            <a:cxnLst/>
            <a:rect l="0" t="0" r="0" b="0"/>
            <a:pathLst>
              <a:path w="397010" h="47626">
                <a:moveTo>
                  <a:pt x="25534" y="0"/>
                </a:moveTo>
                <a:lnTo>
                  <a:pt x="25534" y="0"/>
                </a:lnTo>
                <a:lnTo>
                  <a:pt x="0" y="0"/>
                </a:lnTo>
                <a:lnTo>
                  <a:pt x="38314" y="0"/>
                </a:lnTo>
                <a:lnTo>
                  <a:pt x="83296" y="0"/>
                </a:lnTo>
                <a:lnTo>
                  <a:pt x="119202" y="0"/>
                </a:lnTo>
                <a:lnTo>
                  <a:pt x="156180" y="1058"/>
                </a:lnTo>
                <a:lnTo>
                  <a:pt x="193949" y="6545"/>
                </a:lnTo>
                <a:lnTo>
                  <a:pt x="231950" y="9701"/>
                </a:lnTo>
                <a:lnTo>
                  <a:pt x="268962" y="15810"/>
                </a:lnTo>
                <a:lnTo>
                  <a:pt x="313272" y="21232"/>
                </a:lnTo>
                <a:lnTo>
                  <a:pt x="334393" y="27429"/>
                </a:lnTo>
                <a:lnTo>
                  <a:pt x="347307" y="37238"/>
                </a:lnTo>
                <a:lnTo>
                  <a:pt x="349058" y="40700"/>
                </a:lnTo>
                <a:lnTo>
                  <a:pt x="348107" y="43008"/>
                </a:lnTo>
                <a:lnTo>
                  <a:pt x="345357" y="44547"/>
                </a:lnTo>
                <a:lnTo>
                  <a:pt x="301960" y="47219"/>
                </a:lnTo>
                <a:lnTo>
                  <a:pt x="264776" y="47505"/>
                </a:lnTo>
                <a:lnTo>
                  <a:pt x="222009" y="47589"/>
                </a:lnTo>
                <a:lnTo>
                  <a:pt x="180764" y="47615"/>
                </a:lnTo>
                <a:lnTo>
                  <a:pt x="147441" y="47620"/>
                </a:lnTo>
                <a:lnTo>
                  <a:pt x="103166" y="47624"/>
                </a:lnTo>
                <a:lnTo>
                  <a:pt x="67207" y="47625"/>
                </a:lnTo>
                <a:lnTo>
                  <a:pt x="64957" y="46567"/>
                </a:lnTo>
                <a:lnTo>
                  <a:pt x="65573" y="44803"/>
                </a:lnTo>
                <a:lnTo>
                  <a:pt x="68102" y="42569"/>
                </a:lnTo>
                <a:lnTo>
                  <a:pt x="111114" y="38688"/>
                </a:lnTo>
                <a:lnTo>
                  <a:pt x="139793" y="41097"/>
                </a:lnTo>
                <a:lnTo>
                  <a:pt x="159923" y="43666"/>
                </a:lnTo>
                <a:lnTo>
                  <a:pt x="207342" y="42334"/>
                </a:lnTo>
                <a:lnTo>
                  <a:pt x="231221" y="44216"/>
                </a:lnTo>
                <a:lnTo>
                  <a:pt x="275243" y="42444"/>
                </a:lnTo>
                <a:lnTo>
                  <a:pt x="314716" y="46090"/>
                </a:lnTo>
                <a:lnTo>
                  <a:pt x="354281" y="47170"/>
                </a:lnTo>
                <a:lnTo>
                  <a:pt x="373785" y="46365"/>
                </a:lnTo>
                <a:lnTo>
                  <a:pt x="397009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SMARTInkShape-5036"/>
          <p:cNvSpPr/>
          <p:nvPr>
            <p:custDataLst>
              <p:tags r:id="rId10"/>
            </p:custDataLst>
          </p:nvPr>
        </p:nvSpPr>
        <p:spPr>
          <a:xfrm>
            <a:off x="10965589" y="3244897"/>
            <a:ext cx="773675" cy="782644"/>
          </a:xfrm>
          <a:custGeom>
            <a:avLst/>
            <a:gdLst/>
            <a:ahLst/>
            <a:cxnLst/>
            <a:rect l="0" t="0" r="0" b="0"/>
            <a:pathLst>
              <a:path w="773675" h="782644">
                <a:moveTo>
                  <a:pt x="654911" y="98378"/>
                </a:moveTo>
                <a:lnTo>
                  <a:pt x="654911" y="98378"/>
                </a:lnTo>
                <a:lnTo>
                  <a:pt x="654911" y="93321"/>
                </a:lnTo>
                <a:lnTo>
                  <a:pt x="644151" y="56621"/>
                </a:lnTo>
                <a:lnTo>
                  <a:pt x="635666" y="44189"/>
                </a:lnTo>
                <a:lnTo>
                  <a:pt x="618988" y="30346"/>
                </a:lnTo>
                <a:lnTo>
                  <a:pt x="572321" y="6410"/>
                </a:lnTo>
                <a:lnTo>
                  <a:pt x="556822" y="0"/>
                </a:lnTo>
                <a:lnTo>
                  <a:pt x="520132" y="555"/>
                </a:lnTo>
                <a:lnTo>
                  <a:pt x="480803" y="2366"/>
                </a:lnTo>
                <a:lnTo>
                  <a:pt x="434754" y="13389"/>
                </a:lnTo>
                <a:lnTo>
                  <a:pt x="392498" y="30742"/>
                </a:lnTo>
                <a:lnTo>
                  <a:pt x="355143" y="51174"/>
                </a:lnTo>
                <a:lnTo>
                  <a:pt x="313006" y="71454"/>
                </a:lnTo>
                <a:lnTo>
                  <a:pt x="271064" y="101770"/>
                </a:lnTo>
                <a:lnTo>
                  <a:pt x="230968" y="133332"/>
                </a:lnTo>
                <a:lnTo>
                  <a:pt x="190371" y="165056"/>
                </a:lnTo>
                <a:lnTo>
                  <a:pt x="150276" y="205976"/>
                </a:lnTo>
                <a:lnTo>
                  <a:pt x="117304" y="246720"/>
                </a:lnTo>
                <a:lnTo>
                  <a:pt x="93806" y="283913"/>
                </a:lnTo>
                <a:lnTo>
                  <a:pt x="66605" y="330792"/>
                </a:lnTo>
                <a:lnTo>
                  <a:pt x="46024" y="375105"/>
                </a:lnTo>
                <a:lnTo>
                  <a:pt x="35997" y="408971"/>
                </a:lnTo>
                <a:lnTo>
                  <a:pt x="26323" y="446875"/>
                </a:lnTo>
                <a:lnTo>
                  <a:pt x="13573" y="488127"/>
                </a:lnTo>
                <a:lnTo>
                  <a:pt x="1921" y="528966"/>
                </a:lnTo>
                <a:lnTo>
                  <a:pt x="0" y="568624"/>
                </a:lnTo>
                <a:lnTo>
                  <a:pt x="5472" y="608720"/>
                </a:lnTo>
                <a:lnTo>
                  <a:pt x="11925" y="642393"/>
                </a:lnTo>
                <a:lnTo>
                  <a:pt x="37773" y="685291"/>
                </a:lnTo>
                <a:lnTo>
                  <a:pt x="59031" y="710004"/>
                </a:lnTo>
                <a:lnTo>
                  <a:pt x="105921" y="740602"/>
                </a:lnTo>
                <a:lnTo>
                  <a:pt x="144526" y="757979"/>
                </a:lnTo>
                <a:lnTo>
                  <a:pt x="178073" y="769242"/>
                </a:lnTo>
                <a:lnTo>
                  <a:pt x="223975" y="776406"/>
                </a:lnTo>
                <a:lnTo>
                  <a:pt x="268985" y="782643"/>
                </a:lnTo>
                <a:lnTo>
                  <a:pt x="306083" y="778666"/>
                </a:lnTo>
                <a:lnTo>
                  <a:pt x="343886" y="775842"/>
                </a:lnTo>
                <a:lnTo>
                  <a:pt x="381896" y="764892"/>
                </a:lnTo>
                <a:lnTo>
                  <a:pt x="425028" y="753299"/>
                </a:lnTo>
                <a:lnTo>
                  <a:pt x="466264" y="743161"/>
                </a:lnTo>
                <a:lnTo>
                  <a:pt x="511579" y="722650"/>
                </a:lnTo>
                <a:lnTo>
                  <a:pt x="547765" y="704446"/>
                </a:lnTo>
                <a:lnTo>
                  <a:pt x="595098" y="676511"/>
                </a:lnTo>
                <a:lnTo>
                  <a:pt x="635334" y="645788"/>
                </a:lnTo>
                <a:lnTo>
                  <a:pt x="680594" y="602539"/>
                </a:lnTo>
                <a:lnTo>
                  <a:pt x="714855" y="555491"/>
                </a:lnTo>
                <a:lnTo>
                  <a:pt x="737738" y="514639"/>
                </a:lnTo>
                <a:lnTo>
                  <a:pt x="749302" y="478537"/>
                </a:lnTo>
                <a:lnTo>
                  <a:pt x="759429" y="441029"/>
                </a:lnTo>
                <a:lnTo>
                  <a:pt x="766313" y="400282"/>
                </a:lnTo>
                <a:lnTo>
                  <a:pt x="771174" y="354695"/>
                </a:lnTo>
                <a:lnTo>
                  <a:pt x="773674" y="307674"/>
                </a:lnTo>
                <a:lnTo>
                  <a:pt x="770534" y="260227"/>
                </a:lnTo>
                <a:lnTo>
                  <a:pt x="766781" y="215478"/>
                </a:lnTo>
                <a:lnTo>
                  <a:pt x="758964" y="175408"/>
                </a:lnTo>
                <a:lnTo>
                  <a:pt x="746843" y="128998"/>
                </a:lnTo>
                <a:lnTo>
                  <a:pt x="723554" y="82420"/>
                </a:lnTo>
                <a:lnTo>
                  <a:pt x="719723" y="75040"/>
                </a:lnTo>
                <a:lnTo>
                  <a:pt x="701355" y="61194"/>
                </a:lnTo>
                <a:lnTo>
                  <a:pt x="656558" y="40115"/>
                </a:lnTo>
                <a:lnTo>
                  <a:pt x="607286" y="317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SMARTInkShape-5037"/>
          <p:cNvSpPr/>
          <p:nvPr>
            <p:custDataLst>
              <p:tags r:id="rId11"/>
            </p:custDataLst>
          </p:nvPr>
        </p:nvSpPr>
        <p:spPr>
          <a:xfrm>
            <a:off x="7705785" y="4021891"/>
            <a:ext cx="1104594" cy="1214540"/>
          </a:xfrm>
          <a:custGeom>
            <a:avLst/>
            <a:gdLst/>
            <a:ahLst/>
            <a:cxnLst/>
            <a:rect l="0" t="0" r="0" b="0"/>
            <a:pathLst>
              <a:path w="1104594" h="1214540">
                <a:moveTo>
                  <a:pt x="533340" y="64334"/>
                </a:moveTo>
                <a:lnTo>
                  <a:pt x="533340" y="64334"/>
                </a:lnTo>
                <a:lnTo>
                  <a:pt x="523619" y="63276"/>
                </a:lnTo>
                <a:lnTo>
                  <a:pt x="493320" y="51151"/>
                </a:lnTo>
                <a:lnTo>
                  <a:pt x="453000" y="31466"/>
                </a:lnTo>
                <a:lnTo>
                  <a:pt x="413165" y="9511"/>
                </a:lnTo>
                <a:lnTo>
                  <a:pt x="365591" y="0"/>
                </a:lnTo>
                <a:lnTo>
                  <a:pt x="321699" y="944"/>
                </a:lnTo>
                <a:lnTo>
                  <a:pt x="298519" y="6527"/>
                </a:lnTo>
                <a:lnTo>
                  <a:pt x="257768" y="27358"/>
                </a:lnTo>
                <a:lnTo>
                  <a:pt x="216122" y="59190"/>
                </a:lnTo>
                <a:lnTo>
                  <a:pt x="180344" y="96597"/>
                </a:lnTo>
                <a:lnTo>
                  <a:pt x="147365" y="142744"/>
                </a:lnTo>
                <a:lnTo>
                  <a:pt x="117454" y="190274"/>
                </a:lnTo>
                <a:lnTo>
                  <a:pt x="91748" y="224991"/>
                </a:lnTo>
                <a:lnTo>
                  <a:pt x="68417" y="263983"/>
                </a:lnTo>
                <a:lnTo>
                  <a:pt x="46628" y="310028"/>
                </a:lnTo>
                <a:lnTo>
                  <a:pt x="25586" y="356244"/>
                </a:lnTo>
                <a:lnTo>
                  <a:pt x="12963" y="394222"/>
                </a:lnTo>
                <a:lnTo>
                  <a:pt x="3379" y="438721"/>
                </a:lnTo>
                <a:lnTo>
                  <a:pt x="959" y="480886"/>
                </a:lnTo>
                <a:lnTo>
                  <a:pt x="393" y="515110"/>
                </a:lnTo>
                <a:lnTo>
                  <a:pt x="141" y="548665"/>
                </a:lnTo>
                <a:lnTo>
                  <a:pt x="0" y="591662"/>
                </a:lnTo>
                <a:lnTo>
                  <a:pt x="2780" y="632976"/>
                </a:lnTo>
                <a:lnTo>
                  <a:pt x="7485" y="676968"/>
                </a:lnTo>
                <a:lnTo>
                  <a:pt x="11701" y="718578"/>
                </a:lnTo>
                <a:lnTo>
                  <a:pt x="17868" y="751985"/>
                </a:lnTo>
                <a:lnTo>
                  <a:pt x="32181" y="798424"/>
                </a:lnTo>
                <a:lnTo>
                  <a:pt x="43594" y="835351"/>
                </a:lnTo>
                <a:lnTo>
                  <a:pt x="54738" y="878865"/>
                </a:lnTo>
                <a:lnTo>
                  <a:pt x="70975" y="922097"/>
                </a:lnTo>
                <a:lnTo>
                  <a:pt x="95424" y="962921"/>
                </a:lnTo>
                <a:lnTo>
                  <a:pt x="126971" y="1008402"/>
                </a:lnTo>
                <a:lnTo>
                  <a:pt x="163853" y="1054812"/>
                </a:lnTo>
                <a:lnTo>
                  <a:pt x="202962" y="1095845"/>
                </a:lnTo>
                <a:lnTo>
                  <a:pt x="233600" y="1121576"/>
                </a:lnTo>
                <a:lnTo>
                  <a:pt x="281077" y="1143552"/>
                </a:lnTo>
                <a:lnTo>
                  <a:pt x="317352" y="1157537"/>
                </a:lnTo>
                <a:lnTo>
                  <a:pt x="356220" y="1172588"/>
                </a:lnTo>
                <a:lnTo>
                  <a:pt x="398870" y="1187692"/>
                </a:lnTo>
                <a:lnTo>
                  <a:pt x="436700" y="1197634"/>
                </a:lnTo>
                <a:lnTo>
                  <a:pt x="479659" y="1207282"/>
                </a:lnTo>
                <a:lnTo>
                  <a:pt x="520962" y="1214022"/>
                </a:lnTo>
                <a:lnTo>
                  <a:pt x="555356" y="1214539"/>
                </a:lnTo>
                <a:lnTo>
                  <a:pt x="591808" y="1211242"/>
                </a:lnTo>
                <a:lnTo>
                  <a:pt x="637591" y="1207047"/>
                </a:lnTo>
                <a:lnTo>
                  <a:pt x="676112" y="1197125"/>
                </a:lnTo>
                <a:lnTo>
                  <a:pt x="714294" y="1184974"/>
                </a:lnTo>
                <a:lnTo>
                  <a:pt x="752996" y="1170488"/>
                </a:lnTo>
                <a:lnTo>
                  <a:pt x="797979" y="1152790"/>
                </a:lnTo>
                <a:lnTo>
                  <a:pt x="839763" y="1134140"/>
                </a:lnTo>
                <a:lnTo>
                  <a:pt x="886711" y="1112898"/>
                </a:lnTo>
                <a:lnTo>
                  <a:pt x="903119" y="1105038"/>
                </a:lnTo>
                <a:lnTo>
                  <a:pt x="950204" y="1063924"/>
                </a:lnTo>
                <a:lnTo>
                  <a:pt x="992181" y="1022357"/>
                </a:lnTo>
                <a:lnTo>
                  <a:pt x="1016585" y="976462"/>
                </a:lnTo>
                <a:lnTo>
                  <a:pt x="1036097" y="947515"/>
                </a:lnTo>
                <a:lnTo>
                  <a:pt x="1053768" y="902186"/>
                </a:lnTo>
                <a:lnTo>
                  <a:pt x="1069880" y="859921"/>
                </a:lnTo>
                <a:lnTo>
                  <a:pt x="1085786" y="816214"/>
                </a:lnTo>
                <a:lnTo>
                  <a:pt x="1100607" y="769106"/>
                </a:lnTo>
                <a:lnTo>
                  <a:pt x="1104004" y="722602"/>
                </a:lnTo>
                <a:lnTo>
                  <a:pt x="1104593" y="679888"/>
                </a:lnTo>
                <a:lnTo>
                  <a:pt x="1099734" y="637010"/>
                </a:lnTo>
                <a:lnTo>
                  <a:pt x="1095130" y="597967"/>
                </a:lnTo>
                <a:lnTo>
                  <a:pt x="1085126" y="559680"/>
                </a:lnTo>
                <a:lnTo>
                  <a:pt x="1072959" y="521543"/>
                </a:lnTo>
                <a:lnTo>
                  <a:pt x="1059307" y="482378"/>
                </a:lnTo>
                <a:lnTo>
                  <a:pt x="1040145" y="437795"/>
                </a:lnTo>
                <a:lnTo>
                  <a:pt x="1025856" y="398101"/>
                </a:lnTo>
                <a:lnTo>
                  <a:pt x="1005239" y="359687"/>
                </a:lnTo>
                <a:lnTo>
                  <a:pt x="980782" y="321525"/>
                </a:lnTo>
                <a:lnTo>
                  <a:pt x="960626" y="283412"/>
                </a:lnTo>
                <a:lnTo>
                  <a:pt x="937790" y="245309"/>
                </a:lnTo>
                <a:lnTo>
                  <a:pt x="899672" y="202740"/>
                </a:lnTo>
                <a:lnTo>
                  <a:pt x="859335" y="161818"/>
                </a:lnTo>
                <a:lnTo>
                  <a:pt x="827157" y="134625"/>
                </a:lnTo>
                <a:lnTo>
                  <a:pt x="780798" y="110031"/>
                </a:lnTo>
                <a:lnTo>
                  <a:pt x="733339" y="86501"/>
                </a:lnTo>
                <a:lnTo>
                  <a:pt x="701608" y="70784"/>
                </a:lnTo>
                <a:lnTo>
                  <a:pt x="670568" y="62615"/>
                </a:lnTo>
                <a:lnTo>
                  <a:pt x="635605" y="58278"/>
                </a:lnTo>
                <a:lnTo>
                  <a:pt x="601016" y="57409"/>
                </a:lnTo>
                <a:lnTo>
                  <a:pt x="557743" y="62870"/>
                </a:lnTo>
                <a:lnTo>
                  <a:pt x="519168" y="71191"/>
                </a:lnTo>
                <a:lnTo>
                  <a:pt x="474331" y="86306"/>
                </a:lnTo>
                <a:lnTo>
                  <a:pt x="430080" y="109361"/>
                </a:lnTo>
                <a:lnTo>
                  <a:pt x="390764" y="127752"/>
                </a:lnTo>
                <a:lnTo>
                  <a:pt x="352424" y="147848"/>
                </a:lnTo>
                <a:lnTo>
                  <a:pt x="295215" y="1595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" name="SMARTInkShape-Group1048"/>
          <p:cNvGrpSpPr/>
          <p:nvPr/>
        </p:nvGrpSpPr>
        <p:grpSpPr>
          <a:xfrm>
            <a:off x="6192574" y="5450283"/>
            <a:ext cx="968800" cy="721918"/>
            <a:chOff x="6192574" y="5450283"/>
            <a:chExt cx="968800" cy="721918"/>
          </a:xfrm>
        </p:grpSpPr>
        <p:sp>
          <p:nvSpPr>
            <p:cNvPr id="913" name="SMARTInkShape-5038"/>
            <p:cNvSpPr/>
            <p:nvPr>
              <p:custDataLst>
                <p:tags r:id="rId54"/>
              </p:custDataLst>
            </p:nvPr>
          </p:nvSpPr>
          <p:spPr>
            <a:xfrm>
              <a:off x="6877050" y="5515368"/>
              <a:ext cx="104776" cy="190108"/>
            </a:xfrm>
            <a:custGeom>
              <a:avLst/>
              <a:gdLst/>
              <a:ahLst/>
              <a:cxnLst/>
              <a:rect l="0" t="0" r="0" b="0"/>
              <a:pathLst>
                <a:path w="104776" h="1901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8662" y="9406"/>
                  </a:lnTo>
                  <a:lnTo>
                    <a:pt x="26836" y="39642"/>
                  </a:lnTo>
                  <a:lnTo>
                    <a:pt x="45988" y="81247"/>
                  </a:lnTo>
                  <a:lnTo>
                    <a:pt x="61324" y="124880"/>
                  </a:lnTo>
                  <a:lnTo>
                    <a:pt x="80387" y="168733"/>
                  </a:lnTo>
                  <a:lnTo>
                    <a:pt x="89200" y="182128"/>
                  </a:lnTo>
                  <a:lnTo>
                    <a:pt x="104775" y="190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5039"/>
            <p:cNvSpPr/>
            <p:nvPr>
              <p:custDataLst>
                <p:tags r:id="rId55"/>
              </p:custDataLst>
            </p:nvPr>
          </p:nvSpPr>
          <p:spPr>
            <a:xfrm>
              <a:off x="6688896" y="5450283"/>
              <a:ext cx="150055" cy="297376"/>
            </a:xfrm>
            <a:custGeom>
              <a:avLst/>
              <a:gdLst/>
              <a:ahLst/>
              <a:cxnLst/>
              <a:rect l="0" t="0" r="0" b="0"/>
              <a:pathLst>
                <a:path w="150055" h="297376">
                  <a:moveTo>
                    <a:pt x="92904" y="45642"/>
                  </a:moveTo>
                  <a:lnTo>
                    <a:pt x="92904" y="45642"/>
                  </a:lnTo>
                  <a:lnTo>
                    <a:pt x="97960" y="40586"/>
                  </a:lnTo>
                  <a:lnTo>
                    <a:pt x="100442" y="32459"/>
                  </a:lnTo>
                  <a:lnTo>
                    <a:pt x="102313" y="4710"/>
                  </a:lnTo>
                  <a:lnTo>
                    <a:pt x="101293" y="2480"/>
                  </a:lnTo>
                  <a:lnTo>
                    <a:pt x="99556" y="992"/>
                  </a:lnTo>
                  <a:lnTo>
                    <a:pt x="97339" y="0"/>
                  </a:lnTo>
                  <a:lnTo>
                    <a:pt x="79048" y="3662"/>
                  </a:lnTo>
                  <a:lnTo>
                    <a:pt x="58577" y="16505"/>
                  </a:lnTo>
                  <a:lnTo>
                    <a:pt x="29130" y="53525"/>
                  </a:lnTo>
                  <a:lnTo>
                    <a:pt x="21168" y="70312"/>
                  </a:lnTo>
                  <a:lnTo>
                    <a:pt x="10736" y="108456"/>
                  </a:lnTo>
                  <a:lnTo>
                    <a:pt x="2000" y="145980"/>
                  </a:lnTo>
                  <a:lnTo>
                    <a:pt x="0" y="178736"/>
                  </a:lnTo>
                  <a:lnTo>
                    <a:pt x="8270" y="224371"/>
                  </a:lnTo>
                  <a:lnTo>
                    <a:pt x="20094" y="259218"/>
                  </a:lnTo>
                  <a:lnTo>
                    <a:pt x="31969" y="270386"/>
                  </a:lnTo>
                  <a:lnTo>
                    <a:pt x="71627" y="292954"/>
                  </a:lnTo>
                  <a:lnTo>
                    <a:pt x="91914" y="297375"/>
                  </a:lnTo>
                  <a:lnTo>
                    <a:pt x="150054" y="283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5040"/>
            <p:cNvSpPr/>
            <p:nvPr>
              <p:custDataLst>
                <p:tags r:id="rId56"/>
              </p:custDataLst>
            </p:nvPr>
          </p:nvSpPr>
          <p:spPr>
            <a:xfrm>
              <a:off x="6496050" y="5534025"/>
              <a:ext cx="123826" cy="168728"/>
            </a:xfrm>
            <a:custGeom>
              <a:avLst/>
              <a:gdLst/>
              <a:ahLst/>
              <a:cxnLst/>
              <a:rect l="0" t="0" r="0" b="0"/>
              <a:pathLst>
                <a:path w="123826" h="168728">
                  <a:moveTo>
                    <a:pt x="0" y="76200"/>
                  </a:moveTo>
                  <a:lnTo>
                    <a:pt x="0" y="76200"/>
                  </a:lnTo>
                  <a:lnTo>
                    <a:pt x="5056" y="71144"/>
                  </a:lnTo>
                  <a:lnTo>
                    <a:pt x="7538" y="65839"/>
                  </a:lnTo>
                  <a:lnTo>
                    <a:pt x="8200" y="62943"/>
                  </a:lnTo>
                  <a:lnTo>
                    <a:pt x="14189" y="53810"/>
                  </a:lnTo>
                  <a:lnTo>
                    <a:pt x="17926" y="52806"/>
                  </a:lnTo>
                  <a:lnTo>
                    <a:pt x="27722" y="54513"/>
                  </a:lnTo>
                  <a:lnTo>
                    <a:pt x="40082" y="61425"/>
                  </a:lnTo>
                  <a:lnTo>
                    <a:pt x="55503" y="85345"/>
                  </a:lnTo>
                  <a:lnTo>
                    <a:pt x="63364" y="119244"/>
                  </a:lnTo>
                  <a:lnTo>
                    <a:pt x="58183" y="162259"/>
                  </a:lnTo>
                  <a:lnTo>
                    <a:pt x="56781" y="165322"/>
                  </a:lnTo>
                  <a:lnTo>
                    <a:pt x="54787" y="167365"/>
                  </a:lnTo>
                  <a:lnTo>
                    <a:pt x="52400" y="168727"/>
                  </a:lnTo>
                  <a:lnTo>
                    <a:pt x="50809" y="168576"/>
                  </a:lnTo>
                  <a:lnTo>
                    <a:pt x="49747" y="167418"/>
                  </a:lnTo>
                  <a:lnTo>
                    <a:pt x="49040" y="165586"/>
                  </a:lnTo>
                  <a:lnTo>
                    <a:pt x="58467" y="118887"/>
                  </a:lnTo>
                  <a:lnTo>
                    <a:pt x="74892" y="77420"/>
                  </a:lnTo>
                  <a:lnTo>
                    <a:pt x="92962" y="3634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5041"/>
            <p:cNvSpPr/>
            <p:nvPr>
              <p:custDataLst>
                <p:tags r:id="rId57"/>
              </p:custDataLst>
            </p:nvPr>
          </p:nvSpPr>
          <p:spPr>
            <a:xfrm>
              <a:off x="6383201" y="5582309"/>
              <a:ext cx="93800" cy="129543"/>
            </a:xfrm>
            <a:custGeom>
              <a:avLst/>
              <a:gdLst/>
              <a:ahLst/>
              <a:cxnLst/>
              <a:rect l="0" t="0" r="0" b="0"/>
              <a:pathLst>
                <a:path w="93800" h="129543">
                  <a:moveTo>
                    <a:pt x="65224" y="37441"/>
                  </a:moveTo>
                  <a:lnTo>
                    <a:pt x="65224" y="37441"/>
                  </a:lnTo>
                  <a:lnTo>
                    <a:pt x="65224" y="32385"/>
                  </a:lnTo>
                  <a:lnTo>
                    <a:pt x="60168" y="19127"/>
                  </a:lnTo>
                  <a:lnTo>
                    <a:pt x="47891" y="1566"/>
                  </a:lnTo>
                  <a:lnTo>
                    <a:pt x="44115" y="329"/>
                  </a:lnTo>
                  <a:lnTo>
                    <a:pt x="41627" y="0"/>
                  </a:lnTo>
                  <a:lnTo>
                    <a:pt x="33217" y="5277"/>
                  </a:lnTo>
                  <a:lnTo>
                    <a:pt x="28011" y="9649"/>
                  </a:lnTo>
                  <a:lnTo>
                    <a:pt x="15627" y="30970"/>
                  </a:lnTo>
                  <a:lnTo>
                    <a:pt x="536" y="75220"/>
                  </a:lnTo>
                  <a:lnTo>
                    <a:pt x="0" y="110363"/>
                  </a:lnTo>
                  <a:lnTo>
                    <a:pt x="3780" y="122062"/>
                  </a:lnTo>
                  <a:lnTo>
                    <a:pt x="6269" y="125605"/>
                  </a:lnTo>
                  <a:lnTo>
                    <a:pt x="11858" y="129542"/>
                  </a:lnTo>
                  <a:lnTo>
                    <a:pt x="14830" y="129533"/>
                  </a:lnTo>
                  <a:lnTo>
                    <a:pt x="20955" y="126702"/>
                  </a:lnTo>
                  <a:lnTo>
                    <a:pt x="35410" y="114101"/>
                  </a:lnTo>
                  <a:lnTo>
                    <a:pt x="41389" y="102909"/>
                  </a:lnTo>
                  <a:lnTo>
                    <a:pt x="45105" y="91938"/>
                  </a:lnTo>
                  <a:lnTo>
                    <a:pt x="53293" y="76271"/>
                  </a:lnTo>
                  <a:lnTo>
                    <a:pt x="54095" y="72852"/>
                  </a:lnTo>
                  <a:lnTo>
                    <a:pt x="55688" y="71632"/>
                  </a:lnTo>
                  <a:lnTo>
                    <a:pt x="57809" y="71876"/>
                  </a:lnTo>
                  <a:lnTo>
                    <a:pt x="62987" y="73912"/>
                  </a:lnTo>
                  <a:lnTo>
                    <a:pt x="71852" y="76117"/>
                  </a:lnTo>
                  <a:lnTo>
                    <a:pt x="81181" y="81944"/>
                  </a:lnTo>
                  <a:lnTo>
                    <a:pt x="93799" y="85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5042"/>
            <p:cNvSpPr/>
            <p:nvPr>
              <p:custDataLst>
                <p:tags r:id="rId58"/>
              </p:custDataLst>
            </p:nvPr>
          </p:nvSpPr>
          <p:spPr>
            <a:xfrm>
              <a:off x="6192574" y="5470446"/>
              <a:ext cx="170127" cy="240653"/>
            </a:xfrm>
            <a:custGeom>
              <a:avLst/>
              <a:gdLst/>
              <a:ahLst/>
              <a:cxnLst/>
              <a:rect l="0" t="0" r="0" b="0"/>
              <a:pathLst>
                <a:path w="170127" h="240653">
                  <a:moveTo>
                    <a:pt x="8201" y="15954"/>
                  </a:moveTo>
                  <a:lnTo>
                    <a:pt x="8201" y="15954"/>
                  </a:lnTo>
                  <a:lnTo>
                    <a:pt x="0" y="7753"/>
                  </a:lnTo>
                  <a:lnTo>
                    <a:pt x="6542" y="15354"/>
                  </a:lnTo>
                  <a:lnTo>
                    <a:pt x="21101" y="47169"/>
                  </a:lnTo>
                  <a:lnTo>
                    <a:pt x="33641" y="88638"/>
                  </a:lnTo>
                  <a:lnTo>
                    <a:pt x="46309" y="125052"/>
                  </a:lnTo>
                  <a:lnTo>
                    <a:pt x="62177" y="170648"/>
                  </a:lnTo>
                  <a:lnTo>
                    <a:pt x="72759" y="196551"/>
                  </a:lnTo>
                  <a:lnTo>
                    <a:pt x="101177" y="240652"/>
                  </a:lnTo>
                  <a:lnTo>
                    <a:pt x="104051" y="239836"/>
                  </a:lnTo>
                  <a:lnTo>
                    <a:pt x="112891" y="233285"/>
                  </a:lnTo>
                  <a:lnTo>
                    <a:pt x="118230" y="220495"/>
                  </a:lnTo>
                  <a:lnTo>
                    <a:pt x="126714" y="181358"/>
                  </a:lnTo>
                  <a:lnTo>
                    <a:pt x="132035" y="144895"/>
                  </a:lnTo>
                  <a:lnTo>
                    <a:pt x="139358" y="98496"/>
                  </a:lnTo>
                  <a:lnTo>
                    <a:pt x="141118" y="57894"/>
                  </a:lnTo>
                  <a:lnTo>
                    <a:pt x="142523" y="18829"/>
                  </a:lnTo>
                  <a:lnTo>
                    <a:pt x="146570" y="7355"/>
                  </a:lnTo>
                  <a:lnTo>
                    <a:pt x="149130" y="3871"/>
                  </a:lnTo>
                  <a:lnTo>
                    <a:pt x="154797" y="0"/>
                  </a:lnTo>
                  <a:lnTo>
                    <a:pt x="157790" y="1085"/>
                  </a:lnTo>
                  <a:lnTo>
                    <a:pt x="163937" y="7935"/>
                  </a:lnTo>
                  <a:lnTo>
                    <a:pt x="170126" y="254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5043"/>
            <p:cNvSpPr/>
            <p:nvPr>
              <p:custDataLst>
                <p:tags r:id="rId59"/>
              </p:custDataLst>
            </p:nvPr>
          </p:nvSpPr>
          <p:spPr>
            <a:xfrm>
              <a:off x="6867525" y="5497642"/>
              <a:ext cx="152401" cy="207834"/>
            </a:xfrm>
            <a:custGeom>
              <a:avLst/>
              <a:gdLst/>
              <a:ahLst/>
              <a:cxnLst/>
              <a:rect l="0" t="0" r="0" b="0"/>
              <a:pathLst>
                <a:path w="152401" h="207834">
                  <a:moveTo>
                    <a:pt x="152400" y="17333"/>
                  </a:moveTo>
                  <a:lnTo>
                    <a:pt x="152400" y="17333"/>
                  </a:lnTo>
                  <a:lnTo>
                    <a:pt x="152400" y="4076"/>
                  </a:lnTo>
                  <a:lnTo>
                    <a:pt x="151342" y="2145"/>
                  </a:lnTo>
                  <a:lnTo>
                    <a:pt x="149578" y="858"/>
                  </a:lnTo>
                  <a:lnTo>
                    <a:pt x="147344" y="0"/>
                  </a:lnTo>
                  <a:lnTo>
                    <a:pt x="144796" y="486"/>
                  </a:lnTo>
                  <a:lnTo>
                    <a:pt x="139143" y="3849"/>
                  </a:lnTo>
                  <a:lnTo>
                    <a:pt x="95709" y="45556"/>
                  </a:lnTo>
                  <a:lnTo>
                    <a:pt x="80334" y="62972"/>
                  </a:lnTo>
                  <a:lnTo>
                    <a:pt x="56712" y="102353"/>
                  </a:lnTo>
                  <a:lnTo>
                    <a:pt x="26550" y="149785"/>
                  </a:lnTo>
                  <a:lnTo>
                    <a:pt x="7831" y="175906"/>
                  </a:lnTo>
                  <a:lnTo>
                    <a:pt x="0" y="207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5044"/>
            <p:cNvSpPr/>
            <p:nvPr>
              <p:custDataLst>
                <p:tags r:id="rId60"/>
              </p:custDataLst>
            </p:nvPr>
          </p:nvSpPr>
          <p:spPr>
            <a:xfrm>
              <a:off x="7048500" y="56388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50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5045"/>
            <p:cNvSpPr/>
            <p:nvPr>
              <p:custDataLst>
                <p:tags r:id="rId61"/>
              </p:custDataLst>
            </p:nvPr>
          </p:nvSpPr>
          <p:spPr>
            <a:xfrm>
              <a:off x="7096125" y="5497642"/>
              <a:ext cx="65249" cy="236409"/>
            </a:xfrm>
            <a:custGeom>
              <a:avLst/>
              <a:gdLst/>
              <a:ahLst/>
              <a:cxnLst/>
              <a:rect l="0" t="0" r="0" b="0"/>
              <a:pathLst>
                <a:path w="65249" h="236409">
                  <a:moveTo>
                    <a:pt x="28575" y="17333"/>
                  </a:moveTo>
                  <a:lnTo>
                    <a:pt x="28575" y="17333"/>
                  </a:lnTo>
                  <a:lnTo>
                    <a:pt x="28575" y="12277"/>
                  </a:lnTo>
                  <a:lnTo>
                    <a:pt x="31397" y="6972"/>
                  </a:lnTo>
                  <a:lnTo>
                    <a:pt x="33631" y="4076"/>
                  </a:lnTo>
                  <a:lnTo>
                    <a:pt x="38936" y="858"/>
                  </a:lnTo>
                  <a:lnTo>
                    <a:pt x="41832" y="0"/>
                  </a:lnTo>
                  <a:lnTo>
                    <a:pt x="44821" y="486"/>
                  </a:lnTo>
                  <a:lnTo>
                    <a:pt x="50965" y="3849"/>
                  </a:lnTo>
                  <a:lnTo>
                    <a:pt x="60374" y="21804"/>
                  </a:lnTo>
                  <a:lnTo>
                    <a:pt x="64808" y="37119"/>
                  </a:lnTo>
                  <a:lnTo>
                    <a:pt x="65248" y="74590"/>
                  </a:lnTo>
                  <a:lnTo>
                    <a:pt x="59064" y="117111"/>
                  </a:lnTo>
                  <a:lnTo>
                    <a:pt x="55884" y="134704"/>
                  </a:lnTo>
                  <a:lnTo>
                    <a:pt x="39419" y="172025"/>
                  </a:lnTo>
                  <a:lnTo>
                    <a:pt x="0" y="236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5046"/>
            <p:cNvSpPr/>
            <p:nvPr>
              <p:custDataLst>
                <p:tags r:id="rId62"/>
              </p:custDataLst>
            </p:nvPr>
          </p:nvSpPr>
          <p:spPr>
            <a:xfrm>
              <a:off x="6319112" y="5886450"/>
              <a:ext cx="662714" cy="28343"/>
            </a:xfrm>
            <a:custGeom>
              <a:avLst/>
              <a:gdLst/>
              <a:ahLst/>
              <a:cxnLst/>
              <a:rect l="0" t="0" r="0" b="0"/>
              <a:pathLst>
                <a:path w="662714" h="28343">
                  <a:moveTo>
                    <a:pt x="5488" y="9525"/>
                  </a:moveTo>
                  <a:lnTo>
                    <a:pt x="5488" y="9525"/>
                  </a:lnTo>
                  <a:lnTo>
                    <a:pt x="432" y="19638"/>
                  </a:lnTo>
                  <a:lnTo>
                    <a:pt x="0" y="22617"/>
                  </a:lnTo>
                  <a:lnTo>
                    <a:pt x="772" y="24603"/>
                  </a:lnTo>
                  <a:lnTo>
                    <a:pt x="2344" y="25927"/>
                  </a:lnTo>
                  <a:lnTo>
                    <a:pt x="38458" y="28052"/>
                  </a:lnTo>
                  <a:lnTo>
                    <a:pt x="73411" y="28342"/>
                  </a:lnTo>
                  <a:lnTo>
                    <a:pt x="119570" y="23449"/>
                  </a:lnTo>
                  <a:lnTo>
                    <a:pt x="165114" y="20353"/>
                  </a:lnTo>
                  <a:lnTo>
                    <a:pt x="212123" y="19436"/>
                  </a:lnTo>
                  <a:lnTo>
                    <a:pt x="259565" y="14109"/>
                  </a:lnTo>
                  <a:lnTo>
                    <a:pt x="294094" y="11562"/>
                  </a:lnTo>
                  <a:lnTo>
                    <a:pt x="329549" y="10429"/>
                  </a:lnTo>
                  <a:lnTo>
                    <a:pt x="362946" y="9927"/>
                  </a:lnTo>
                  <a:lnTo>
                    <a:pt x="395428" y="9704"/>
                  </a:lnTo>
                  <a:lnTo>
                    <a:pt x="427503" y="9604"/>
                  </a:lnTo>
                  <a:lnTo>
                    <a:pt x="459398" y="9560"/>
                  </a:lnTo>
                  <a:lnTo>
                    <a:pt x="491211" y="9542"/>
                  </a:lnTo>
                  <a:lnTo>
                    <a:pt x="533229" y="6708"/>
                  </a:lnTo>
                  <a:lnTo>
                    <a:pt x="575871" y="1325"/>
                  </a:lnTo>
                  <a:lnTo>
                    <a:pt x="621413" y="262"/>
                  </a:lnTo>
                  <a:lnTo>
                    <a:pt x="6627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5047"/>
            <p:cNvSpPr/>
            <p:nvPr>
              <p:custDataLst>
                <p:tags r:id="rId63"/>
              </p:custDataLst>
            </p:nvPr>
          </p:nvSpPr>
          <p:spPr>
            <a:xfrm>
              <a:off x="6576288" y="6025726"/>
              <a:ext cx="194054" cy="146475"/>
            </a:xfrm>
            <a:custGeom>
              <a:avLst/>
              <a:gdLst/>
              <a:ahLst/>
              <a:cxnLst/>
              <a:rect l="0" t="0" r="0" b="0"/>
              <a:pathLst>
                <a:path w="194054" h="146475">
                  <a:moveTo>
                    <a:pt x="5487" y="22649"/>
                  </a:moveTo>
                  <a:lnTo>
                    <a:pt x="5487" y="22649"/>
                  </a:lnTo>
                  <a:lnTo>
                    <a:pt x="431" y="17593"/>
                  </a:lnTo>
                  <a:lnTo>
                    <a:pt x="0" y="16104"/>
                  </a:lnTo>
                  <a:lnTo>
                    <a:pt x="770" y="15110"/>
                  </a:lnTo>
                  <a:lnTo>
                    <a:pt x="2342" y="14448"/>
                  </a:lnTo>
                  <a:lnTo>
                    <a:pt x="14669" y="13517"/>
                  </a:lnTo>
                  <a:lnTo>
                    <a:pt x="17958" y="15502"/>
                  </a:lnTo>
                  <a:lnTo>
                    <a:pt x="20150" y="18943"/>
                  </a:lnTo>
                  <a:lnTo>
                    <a:pt x="23237" y="33898"/>
                  </a:lnTo>
                  <a:lnTo>
                    <a:pt x="24366" y="77243"/>
                  </a:lnTo>
                  <a:lnTo>
                    <a:pt x="24515" y="119026"/>
                  </a:lnTo>
                  <a:lnTo>
                    <a:pt x="23463" y="125001"/>
                  </a:lnTo>
                  <a:lnTo>
                    <a:pt x="21705" y="128982"/>
                  </a:lnTo>
                  <a:lnTo>
                    <a:pt x="19474" y="131638"/>
                  </a:lnTo>
                  <a:lnTo>
                    <a:pt x="17987" y="131292"/>
                  </a:lnTo>
                  <a:lnTo>
                    <a:pt x="16334" y="125263"/>
                  </a:lnTo>
                  <a:lnTo>
                    <a:pt x="25548" y="84963"/>
                  </a:lnTo>
                  <a:lnTo>
                    <a:pt x="37437" y="47775"/>
                  </a:lnTo>
                  <a:lnTo>
                    <a:pt x="51877" y="26684"/>
                  </a:lnTo>
                  <a:lnTo>
                    <a:pt x="75720" y="8198"/>
                  </a:lnTo>
                  <a:lnTo>
                    <a:pt x="88207" y="1058"/>
                  </a:lnTo>
                  <a:lnTo>
                    <a:pt x="103635" y="0"/>
                  </a:lnTo>
                  <a:lnTo>
                    <a:pt x="141139" y="5241"/>
                  </a:lnTo>
                  <a:lnTo>
                    <a:pt x="168590" y="24995"/>
                  </a:lnTo>
                  <a:lnTo>
                    <a:pt x="182893" y="53568"/>
                  </a:lnTo>
                  <a:lnTo>
                    <a:pt x="194053" y="89045"/>
                  </a:lnTo>
                  <a:lnTo>
                    <a:pt x="186462" y="146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4" name="SMARTInkShape-5048"/>
          <p:cNvSpPr/>
          <p:nvPr>
            <p:custDataLst>
              <p:tags r:id="rId12"/>
            </p:custDataLst>
          </p:nvPr>
        </p:nvSpPr>
        <p:spPr>
          <a:xfrm>
            <a:off x="5953125" y="5238750"/>
            <a:ext cx="1238251" cy="977568"/>
          </a:xfrm>
          <a:custGeom>
            <a:avLst/>
            <a:gdLst/>
            <a:ahLst/>
            <a:cxnLst/>
            <a:rect l="0" t="0" r="0" b="0"/>
            <a:pathLst>
              <a:path w="1238251" h="977568">
                <a:moveTo>
                  <a:pt x="0" y="876300"/>
                </a:moveTo>
                <a:lnTo>
                  <a:pt x="0" y="876300"/>
                </a:lnTo>
                <a:lnTo>
                  <a:pt x="0" y="881356"/>
                </a:lnTo>
                <a:lnTo>
                  <a:pt x="16247" y="923545"/>
                </a:lnTo>
                <a:lnTo>
                  <a:pt x="31471" y="944468"/>
                </a:lnTo>
                <a:lnTo>
                  <a:pt x="54161" y="972805"/>
                </a:lnTo>
                <a:lnTo>
                  <a:pt x="64993" y="977400"/>
                </a:lnTo>
                <a:lnTo>
                  <a:pt x="68729" y="977567"/>
                </a:lnTo>
                <a:lnTo>
                  <a:pt x="71219" y="976619"/>
                </a:lnTo>
                <a:lnTo>
                  <a:pt x="72880" y="974930"/>
                </a:lnTo>
                <a:lnTo>
                  <a:pt x="75544" y="947288"/>
                </a:lnTo>
                <a:lnTo>
                  <a:pt x="76006" y="909916"/>
                </a:lnTo>
                <a:lnTo>
                  <a:pt x="73339" y="867771"/>
                </a:lnTo>
                <a:lnTo>
                  <a:pt x="67991" y="823815"/>
                </a:lnTo>
                <a:lnTo>
                  <a:pt x="67065" y="786901"/>
                </a:lnTo>
                <a:lnTo>
                  <a:pt x="61734" y="749153"/>
                </a:lnTo>
                <a:lnTo>
                  <a:pt x="58508" y="711155"/>
                </a:lnTo>
                <a:lnTo>
                  <a:pt x="57552" y="673086"/>
                </a:lnTo>
                <a:lnTo>
                  <a:pt x="57229" y="628843"/>
                </a:lnTo>
                <a:lnTo>
                  <a:pt x="56116" y="592840"/>
                </a:lnTo>
                <a:lnTo>
                  <a:pt x="50611" y="555363"/>
                </a:lnTo>
                <a:lnTo>
                  <a:pt x="48510" y="517447"/>
                </a:lnTo>
                <a:lnTo>
                  <a:pt x="47887" y="476227"/>
                </a:lnTo>
                <a:lnTo>
                  <a:pt x="47741" y="438846"/>
                </a:lnTo>
                <a:lnTo>
                  <a:pt x="47677" y="400359"/>
                </a:lnTo>
                <a:lnTo>
                  <a:pt x="47648" y="362086"/>
                </a:lnTo>
                <a:lnTo>
                  <a:pt x="47635" y="323910"/>
                </a:lnTo>
                <a:lnTo>
                  <a:pt x="47628" y="276831"/>
                </a:lnTo>
                <a:lnTo>
                  <a:pt x="47625" y="231897"/>
                </a:lnTo>
                <a:lnTo>
                  <a:pt x="46567" y="207457"/>
                </a:lnTo>
                <a:lnTo>
                  <a:pt x="37924" y="185581"/>
                </a:lnTo>
                <a:lnTo>
                  <a:pt x="35866" y="184047"/>
                </a:lnTo>
                <a:lnTo>
                  <a:pt x="33436" y="183023"/>
                </a:lnTo>
                <a:lnTo>
                  <a:pt x="31815" y="181282"/>
                </a:lnTo>
                <a:lnTo>
                  <a:pt x="28702" y="171895"/>
                </a:lnTo>
                <a:lnTo>
                  <a:pt x="37263" y="170481"/>
                </a:lnTo>
                <a:lnTo>
                  <a:pt x="77938" y="156270"/>
                </a:lnTo>
                <a:lnTo>
                  <a:pt x="124053" y="147853"/>
                </a:lnTo>
                <a:lnTo>
                  <a:pt x="163028" y="136254"/>
                </a:lnTo>
                <a:lnTo>
                  <a:pt x="199177" y="126919"/>
                </a:lnTo>
                <a:lnTo>
                  <a:pt x="243987" y="118509"/>
                </a:lnTo>
                <a:lnTo>
                  <a:pt x="278831" y="116171"/>
                </a:lnTo>
                <a:lnTo>
                  <a:pt x="315483" y="112309"/>
                </a:lnTo>
                <a:lnTo>
                  <a:pt x="352940" y="107065"/>
                </a:lnTo>
                <a:lnTo>
                  <a:pt x="390753" y="101207"/>
                </a:lnTo>
                <a:lnTo>
                  <a:pt x="431549" y="95075"/>
                </a:lnTo>
                <a:lnTo>
                  <a:pt x="474375" y="89881"/>
                </a:lnTo>
                <a:lnTo>
                  <a:pt x="518103" y="87572"/>
                </a:lnTo>
                <a:lnTo>
                  <a:pt x="562232" y="83724"/>
                </a:lnTo>
                <a:lnTo>
                  <a:pt x="607597" y="79544"/>
                </a:lnTo>
                <a:lnTo>
                  <a:pt x="631548" y="78429"/>
                </a:lnTo>
                <a:lnTo>
                  <a:pt x="655982" y="77686"/>
                </a:lnTo>
                <a:lnTo>
                  <a:pt x="702887" y="74038"/>
                </a:lnTo>
                <a:lnTo>
                  <a:pt x="748427" y="69948"/>
                </a:lnTo>
                <a:lnTo>
                  <a:pt x="793362" y="68130"/>
                </a:lnTo>
                <a:lnTo>
                  <a:pt x="835205" y="67322"/>
                </a:lnTo>
                <a:lnTo>
                  <a:pt x="874969" y="65904"/>
                </a:lnTo>
                <a:lnTo>
                  <a:pt x="913809" y="61746"/>
                </a:lnTo>
                <a:lnTo>
                  <a:pt x="952237" y="56371"/>
                </a:lnTo>
                <a:lnTo>
                  <a:pt x="989425" y="51512"/>
                </a:lnTo>
                <a:lnTo>
                  <a:pt x="1023592" y="49353"/>
                </a:lnTo>
                <a:lnTo>
                  <a:pt x="1067521" y="43081"/>
                </a:lnTo>
                <a:lnTo>
                  <a:pt x="1112405" y="39575"/>
                </a:lnTo>
                <a:lnTo>
                  <a:pt x="1149105" y="33481"/>
                </a:lnTo>
                <a:lnTo>
                  <a:pt x="1196495" y="20881"/>
                </a:lnTo>
                <a:lnTo>
                  <a:pt x="12382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4" name="SMARTInkShape-Group1050"/>
          <p:cNvGrpSpPr/>
          <p:nvPr/>
        </p:nvGrpSpPr>
        <p:grpSpPr>
          <a:xfrm>
            <a:off x="2381250" y="6170152"/>
            <a:ext cx="1228726" cy="541462"/>
            <a:chOff x="2381250" y="6170152"/>
            <a:chExt cx="1228726" cy="541462"/>
          </a:xfrm>
        </p:grpSpPr>
        <p:sp>
          <p:nvSpPr>
            <p:cNvPr id="925" name="SMARTInkShape-5049"/>
            <p:cNvSpPr/>
            <p:nvPr>
              <p:custDataLst>
                <p:tags r:id="rId45"/>
              </p:custDataLst>
            </p:nvPr>
          </p:nvSpPr>
          <p:spPr>
            <a:xfrm>
              <a:off x="2786220" y="6410325"/>
              <a:ext cx="147481" cy="28576"/>
            </a:xfrm>
            <a:custGeom>
              <a:avLst/>
              <a:gdLst/>
              <a:ahLst/>
              <a:cxnLst/>
              <a:rect l="0" t="0" r="0" b="0"/>
              <a:pathLst>
                <a:path w="147481" h="28576">
                  <a:moveTo>
                    <a:pt x="14130" y="28575"/>
                  </a:moveTo>
                  <a:lnTo>
                    <a:pt x="14130" y="28575"/>
                  </a:lnTo>
                  <a:lnTo>
                    <a:pt x="0" y="28575"/>
                  </a:lnTo>
                  <a:lnTo>
                    <a:pt x="42445" y="27517"/>
                  </a:lnTo>
                  <a:lnTo>
                    <a:pt x="83576" y="18214"/>
                  </a:lnTo>
                  <a:lnTo>
                    <a:pt x="127096" y="6185"/>
                  </a:lnTo>
                  <a:lnTo>
                    <a:pt x="1474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5050"/>
            <p:cNvSpPr/>
            <p:nvPr>
              <p:custDataLst>
                <p:tags r:id="rId46"/>
              </p:custDataLst>
            </p:nvPr>
          </p:nvSpPr>
          <p:spPr>
            <a:xfrm>
              <a:off x="2400334" y="6170152"/>
              <a:ext cx="142842" cy="116349"/>
            </a:xfrm>
            <a:custGeom>
              <a:avLst/>
              <a:gdLst/>
              <a:ahLst/>
              <a:cxnLst/>
              <a:rect l="0" t="0" r="0" b="0"/>
              <a:pathLst>
                <a:path w="142842" h="116349">
                  <a:moveTo>
                    <a:pt x="9491" y="40148"/>
                  </a:moveTo>
                  <a:lnTo>
                    <a:pt x="9491" y="40148"/>
                  </a:lnTo>
                  <a:lnTo>
                    <a:pt x="9491" y="31947"/>
                  </a:lnTo>
                  <a:lnTo>
                    <a:pt x="8433" y="47152"/>
                  </a:lnTo>
                  <a:lnTo>
                    <a:pt x="554" y="94050"/>
                  </a:lnTo>
                  <a:lnTo>
                    <a:pt x="44" y="110628"/>
                  </a:lnTo>
                  <a:lnTo>
                    <a:pt x="0" y="109219"/>
                  </a:lnTo>
                  <a:lnTo>
                    <a:pt x="7577" y="86600"/>
                  </a:lnTo>
                  <a:lnTo>
                    <a:pt x="25477" y="43190"/>
                  </a:lnTo>
                  <a:lnTo>
                    <a:pt x="35982" y="25997"/>
                  </a:lnTo>
                  <a:lnTo>
                    <a:pt x="52030" y="9026"/>
                  </a:lnTo>
                  <a:lnTo>
                    <a:pt x="64028" y="564"/>
                  </a:lnTo>
                  <a:lnTo>
                    <a:pt x="69132" y="0"/>
                  </a:lnTo>
                  <a:lnTo>
                    <a:pt x="73593" y="1741"/>
                  </a:lnTo>
                  <a:lnTo>
                    <a:pt x="77626" y="5017"/>
                  </a:lnTo>
                  <a:lnTo>
                    <a:pt x="102524" y="46838"/>
                  </a:lnTo>
                  <a:lnTo>
                    <a:pt x="116549" y="69647"/>
                  </a:lnTo>
                  <a:lnTo>
                    <a:pt x="123762" y="90281"/>
                  </a:lnTo>
                  <a:lnTo>
                    <a:pt x="142841" y="116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5051"/>
            <p:cNvSpPr/>
            <p:nvPr>
              <p:custDataLst>
                <p:tags r:id="rId47"/>
              </p:custDataLst>
            </p:nvPr>
          </p:nvSpPr>
          <p:spPr>
            <a:xfrm>
              <a:off x="3340425" y="6467475"/>
              <a:ext cx="115827" cy="123826"/>
            </a:xfrm>
            <a:custGeom>
              <a:avLst/>
              <a:gdLst/>
              <a:ahLst/>
              <a:cxnLst/>
              <a:rect l="0" t="0" r="0" b="0"/>
              <a:pathLst>
                <a:path w="115827" h="123826">
                  <a:moveTo>
                    <a:pt x="107625" y="0"/>
                  </a:moveTo>
                  <a:lnTo>
                    <a:pt x="107625" y="0"/>
                  </a:lnTo>
                  <a:lnTo>
                    <a:pt x="115826" y="0"/>
                  </a:lnTo>
                  <a:lnTo>
                    <a:pt x="85664" y="43229"/>
                  </a:lnTo>
                  <a:lnTo>
                    <a:pt x="54067" y="81706"/>
                  </a:lnTo>
                  <a:lnTo>
                    <a:pt x="41426" y="89591"/>
                  </a:lnTo>
                  <a:lnTo>
                    <a:pt x="24276" y="93573"/>
                  </a:lnTo>
                  <a:lnTo>
                    <a:pt x="14842" y="91682"/>
                  </a:lnTo>
                  <a:lnTo>
                    <a:pt x="10844" y="89696"/>
                  </a:lnTo>
                  <a:lnTo>
                    <a:pt x="3581" y="81845"/>
                  </a:lnTo>
                  <a:lnTo>
                    <a:pt x="162" y="76788"/>
                  </a:lnTo>
                  <a:lnTo>
                    <a:pt x="0" y="72359"/>
                  </a:lnTo>
                  <a:lnTo>
                    <a:pt x="2008" y="68348"/>
                  </a:lnTo>
                  <a:lnTo>
                    <a:pt x="8826" y="62126"/>
                  </a:lnTo>
                  <a:lnTo>
                    <a:pt x="15384" y="59361"/>
                  </a:lnTo>
                  <a:lnTo>
                    <a:pt x="24648" y="60955"/>
                  </a:lnTo>
                  <a:lnTo>
                    <a:pt x="35822" y="66249"/>
                  </a:lnTo>
                  <a:lnTo>
                    <a:pt x="70690" y="92399"/>
                  </a:lnTo>
                  <a:lnTo>
                    <a:pt x="8857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5052"/>
            <p:cNvSpPr/>
            <p:nvPr>
              <p:custDataLst>
                <p:tags r:id="rId48"/>
              </p:custDataLst>
            </p:nvPr>
          </p:nvSpPr>
          <p:spPr>
            <a:xfrm>
              <a:off x="2886154" y="6343650"/>
              <a:ext cx="28497" cy="161926"/>
            </a:xfrm>
            <a:custGeom>
              <a:avLst/>
              <a:gdLst/>
              <a:ahLst/>
              <a:cxnLst/>
              <a:rect l="0" t="0" r="0" b="0"/>
              <a:pathLst>
                <a:path w="28497" h="161926">
                  <a:moveTo>
                    <a:pt x="28496" y="0"/>
                  </a:moveTo>
                  <a:lnTo>
                    <a:pt x="28496" y="0"/>
                  </a:lnTo>
                  <a:lnTo>
                    <a:pt x="23440" y="0"/>
                  </a:lnTo>
                  <a:lnTo>
                    <a:pt x="10182" y="10113"/>
                  </a:lnTo>
                  <a:lnTo>
                    <a:pt x="4481" y="17900"/>
                  </a:lnTo>
                  <a:lnTo>
                    <a:pt x="1948" y="27006"/>
                  </a:lnTo>
                  <a:lnTo>
                    <a:pt x="188" y="67722"/>
                  </a:lnTo>
                  <a:lnTo>
                    <a:pt x="0" y="105673"/>
                  </a:lnTo>
                  <a:lnTo>
                    <a:pt x="9446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5053"/>
            <p:cNvSpPr/>
            <p:nvPr>
              <p:custDataLst>
                <p:tags r:id="rId49"/>
              </p:custDataLst>
            </p:nvPr>
          </p:nvSpPr>
          <p:spPr>
            <a:xfrm>
              <a:off x="2811199" y="6496050"/>
              <a:ext cx="170127" cy="28576"/>
            </a:xfrm>
            <a:custGeom>
              <a:avLst/>
              <a:gdLst/>
              <a:ahLst/>
              <a:cxnLst/>
              <a:rect l="0" t="0" r="0" b="0"/>
              <a:pathLst>
                <a:path w="1701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4339" y="27517"/>
                  </a:lnTo>
                  <a:lnTo>
                    <a:pt x="90663" y="15318"/>
                  </a:lnTo>
                  <a:lnTo>
                    <a:pt x="136869" y="9612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5054"/>
            <p:cNvSpPr/>
            <p:nvPr>
              <p:custDataLst>
                <p:tags r:id="rId50"/>
              </p:custDataLst>
            </p:nvPr>
          </p:nvSpPr>
          <p:spPr>
            <a:xfrm>
              <a:off x="3495675" y="6564165"/>
              <a:ext cx="114301" cy="91858"/>
            </a:xfrm>
            <a:custGeom>
              <a:avLst/>
              <a:gdLst/>
              <a:ahLst/>
              <a:cxnLst/>
              <a:rect l="0" t="0" r="0" b="0"/>
              <a:pathLst>
                <a:path w="114301" h="91858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5"/>
                  </a:lnTo>
                  <a:lnTo>
                    <a:pt x="2822" y="10072"/>
                  </a:lnTo>
                  <a:lnTo>
                    <a:pt x="38792" y="0"/>
                  </a:lnTo>
                  <a:lnTo>
                    <a:pt x="55121" y="4043"/>
                  </a:lnTo>
                  <a:lnTo>
                    <a:pt x="58972" y="7508"/>
                  </a:lnTo>
                  <a:lnTo>
                    <a:pt x="63252" y="17001"/>
                  </a:lnTo>
                  <a:lnTo>
                    <a:pt x="62276" y="21437"/>
                  </a:lnTo>
                  <a:lnTo>
                    <a:pt x="33591" y="61115"/>
                  </a:lnTo>
                  <a:lnTo>
                    <a:pt x="29746" y="69754"/>
                  </a:lnTo>
                  <a:lnTo>
                    <a:pt x="24509" y="77122"/>
                  </a:lnTo>
                  <a:lnTo>
                    <a:pt x="23748" y="80568"/>
                  </a:lnTo>
                  <a:lnTo>
                    <a:pt x="24299" y="83924"/>
                  </a:lnTo>
                  <a:lnTo>
                    <a:pt x="25724" y="87219"/>
                  </a:lnTo>
                  <a:lnTo>
                    <a:pt x="28791" y="89416"/>
                  </a:lnTo>
                  <a:lnTo>
                    <a:pt x="37843" y="91857"/>
                  </a:lnTo>
                  <a:lnTo>
                    <a:pt x="84960" y="83191"/>
                  </a:lnTo>
                  <a:lnTo>
                    <a:pt x="114300" y="74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5055"/>
            <p:cNvSpPr/>
            <p:nvPr>
              <p:custDataLst>
                <p:tags r:id="rId51"/>
              </p:custDataLst>
            </p:nvPr>
          </p:nvSpPr>
          <p:spPr>
            <a:xfrm>
              <a:off x="3457575" y="6488242"/>
              <a:ext cx="42445" cy="112584"/>
            </a:xfrm>
            <a:custGeom>
              <a:avLst/>
              <a:gdLst/>
              <a:ahLst/>
              <a:cxnLst/>
              <a:rect l="0" t="0" r="0" b="0"/>
              <a:pathLst>
                <a:path w="42445" h="112584">
                  <a:moveTo>
                    <a:pt x="19050" y="17333"/>
                  </a:moveTo>
                  <a:lnTo>
                    <a:pt x="19050" y="17333"/>
                  </a:lnTo>
                  <a:lnTo>
                    <a:pt x="35297" y="2145"/>
                  </a:lnTo>
                  <a:lnTo>
                    <a:pt x="41440" y="0"/>
                  </a:lnTo>
                  <a:lnTo>
                    <a:pt x="42444" y="486"/>
                  </a:lnTo>
                  <a:lnTo>
                    <a:pt x="42054" y="1868"/>
                  </a:lnTo>
                  <a:lnTo>
                    <a:pt x="36449" y="14515"/>
                  </a:lnTo>
                  <a:lnTo>
                    <a:pt x="21727" y="59902"/>
                  </a:lnTo>
                  <a:lnTo>
                    <a:pt x="14522" y="81716"/>
                  </a:lnTo>
                  <a:lnTo>
                    <a:pt x="0" y="112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5056"/>
            <p:cNvSpPr/>
            <p:nvPr>
              <p:custDataLst>
                <p:tags r:id="rId52"/>
              </p:custDataLst>
            </p:nvPr>
          </p:nvSpPr>
          <p:spPr>
            <a:xfrm>
              <a:off x="2381250" y="6386842"/>
              <a:ext cx="136969" cy="324772"/>
            </a:xfrm>
            <a:custGeom>
              <a:avLst/>
              <a:gdLst/>
              <a:ahLst/>
              <a:cxnLst/>
              <a:rect l="0" t="0" r="0" b="0"/>
              <a:pathLst>
                <a:path w="136969" h="324772">
                  <a:moveTo>
                    <a:pt x="19050" y="61583"/>
                  </a:moveTo>
                  <a:lnTo>
                    <a:pt x="19050" y="61583"/>
                  </a:lnTo>
                  <a:lnTo>
                    <a:pt x="19050" y="102287"/>
                  </a:lnTo>
                  <a:lnTo>
                    <a:pt x="20108" y="143785"/>
                  </a:lnTo>
                  <a:lnTo>
                    <a:pt x="26589" y="180204"/>
                  </a:lnTo>
                  <a:lnTo>
                    <a:pt x="28183" y="222480"/>
                  </a:lnTo>
                  <a:lnTo>
                    <a:pt x="28497" y="269008"/>
                  </a:lnTo>
                  <a:lnTo>
                    <a:pt x="28565" y="316427"/>
                  </a:lnTo>
                  <a:lnTo>
                    <a:pt x="28572" y="324771"/>
                  </a:lnTo>
                  <a:lnTo>
                    <a:pt x="23518" y="312073"/>
                  </a:lnTo>
                  <a:lnTo>
                    <a:pt x="19638" y="272148"/>
                  </a:lnTo>
                  <a:lnTo>
                    <a:pt x="16402" y="227689"/>
                  </a:lnTo>
                  <a:lnTo>
                    <a:pt x="11563" y="182766"/>
                  </a:lnTo>
                  <a:lnTo>
                    <a:pt x="12951" y="146525"/>
                  </a:lnTo>
                  <a:lnTo>
                    <a:pt x="17243" y="103331"/>
                  </a:lnTo>
                  <a:lnTo>
                    <a:pt x="24159" y="55960"/>
                  </a:lnTo>
                  <a:lnTo>
                    <a:pt x="39614" y="20759"/>
                  </a:lnTo>
                  <a:lnTo>
                    <a:pt x="45459" y="12142"/>
                  </a:lnTo>
                  <a:lnTo>
                    <a:pt x="52531" y="6397"/>
                  </a:lnTo>
                  <a:lnTo>
                    <a:pt x="68855" y="14"/>
                  </a:lnTo>
                  <a:lnTo>
                    <a:pt x="83872" y="0"/>
                  </a:lnTo>
                  <a:lnTo>
                    <a:pt x="90839" y="1478"/>
                  </a:lnTo>
                  <a:lnTo>
                    <a:pt x="104226" y="11586"/>
                  </a:lnTo>
                  <a:lnTo>
                    <a:pt x="125010" y="38890"/>
                  </a:lnTo>
                  <a:lnTo>
                    <a:pt x="135935" y="63326"/>
                  </a:lnTo>
                  <a:lnTo>
                    <a:pt x="136968" y="78585"/>
                  </a:lnTo>
                  <a:lnTo>
                    <a:pt x="129008" y="110685"/>
                  </a:lnTo>
                  <a:lnTo>
                    <a:pt x="120485" y="123270"/>
                  </a:lnTo>
                  <a:lnTo>
                    <a:pt x="97765" y="139973"/>
                  </a:lnTo>
                  <a:lnTo>
                    <a:pt x="74123" y="150191"/>
                  </a:lnTo>
                  <a:lnTo>
                    <a:pt x="61871" y="151059"/>
                  </a:lnTo>
                  <a:lnTo>
                    <a:pt x="27746" y="139139"/>
                  </a:lnTo>
                  <a:lnTo>
                    <a:pt x="0" y="118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5057"/>
            <p:cNvSpPr/>
            <p:nvPr>
              <p:custDataLst>
                <p:tags r:id="rId53"/>
              </p:custDataLst>
            </p:nvPr>
          </p:nvSpPr>
          <p:spPr>
            <a:xfrm>
              <a:off x="3135049" y="6362700"/>
              <a:ext cx="198702" cy="141241"/>
            </a:xfrm>
            <a:custGeom>
              <a:avLst/>
              <a:gdLst/>
              <a:ahLst/>
              <a:cxnLst/>
              <a:rect l="0" t="0" r="0" b="0"/>
              <a:pathLst>
                <a:path w="198702" h="14124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6455" y="0"/>
                  </a:lnTo>
                  <a:lnTo>
                    <a:pt x="82213" y="0"/>
                  </a:lnTo>
                  <a:lnTo>
                    <a:pt x="126576" y="0"/>
                  </a:lnTo>
                  <a:lnTo>
                    <a:pt x="163059" y="1058"/>
                  </a:lnTo>
                  <a:lnTo>
                    <a:pt x="176157" y="5056"/>
                  </a:lnTo>
                  <a:lnTo>
                    <a:pt x="179438" y="8662"/>
                  </a:lnTo>
                  <a:lnTo>
                    <a:pt x="180568" y="13183"/>
                  </a:lnTo>
                  <a:lnTo>
                    <a:pt x="180262" y="18314"/>
                  </a:lnTo>
                  <a:lnTo>
                    <a:pt x="177942" y="22794"/>
                  </a:lnTo>
                  <a:lnTo>
                    <a:pt x="156187" y="40407"/>
                  </a:lnTo>
                  <a:lnTo>
                    <a:pt x="117882" y="63607"/>
                  </a:lnTo>
                  <a:lnTo>
                    <a:pt x="76319" y="82395"/>
                  </a:lnTo>
                  <a:lnTo>
                    <a:pt x="45763" y="100276"/>
                  </a:lnTo>
                  <a:lnTo>
                    <a:pt x="21836" y="120305"/>
                  </a:lnTo>
                  <a:lnTo>
                    <a:pt x="19553" y="125083"/>
                  </a:lnTo>
                  <a:lnTo>
                    <a:pt x="18944" y="127839"/>
                  </a:lnTo>
                  <a:lnTo>
                    <a:pt x="21713" y="130734"/>
                  </a:lnTo>
                  <a:lnTo>
                    <a:pt x="33256" y="136773"/>
                  </a:lnTo>
                  <a:lnTo>
                    <a:pt x="48970" y="137341"/>
                  </a:lnTo>
                  <a:lnTo>
                    <a:pt x="67596" y="136182"/>
                  </a:lnTo>
                  <a:lnTo>
                    <a:pt x="108402" y="141240"/>
                  </a:lnTo>
                  <a:lnTo>
                    <a:pt x="136315" y="139568"/>
                  </a:lnTo>
                  <a:lnTo>
                    <a:pt x="179823" y="134169"/>
                  </a:lnTo>
                  <a:lnTo>
                    <a:pt x="19870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SMARTInkShape-Group1051"/>
          <p:cNvGrpSpPr/>
          <p:nvPr/>
        </p:nvGrpSpPr>
        <p:grpSpPr>
          <a:xfrm>
            <a:off x="3829999" y="6248400"/>
            <a:ext cx="983056" cy="502008"/>
            <a:chOff x="3829999" y="6248400"/>
            <a:chExt cx="983056" cy="502008"/>
          </a:xfrm>
        </p:grpSpPr>
        <p:sp>
          <p:nvSpPr>
            <p:cNvPr id="935" name="SMARTInkShape-5058"/>
            <p:cNvSpPr/>
            <p:nvPr>
              <p:custDataLst>
                <p:tags r:id="rId36"/>
              </p:custDataLst>
            </p:nvPr>
          </p:nvSpPr>
          <p:spPr>
            <a:xfrm>
              <a:off x="3829999" y="6248400"/>
              <a:ext cx="983056" cy="489858"/>
            </a:xfrm>
            <a:custGeom>
              <a:avLst/>
              <a:gdLst/>
              <a:ahLst/>
              <a:cxnLst/>
              <a:rect l="0" t="0" r="0" b="0"/>
              <a:pathLst>
                <a:path w="983056" h="489858">
                  <a:moveTo>
                    <a:pt x="8576" y="323850"/>
                  </a:moveTo>
                  <a:lnTo>
                    <a:pt x="8576" y="323850"/>
                  </a:lnTo>
                  <a:lnTo>
                    <a:pt x="8576" y="363870"/>
                  </a:lnTo>
                  <a:lnTo>
                    <a:pt x="8576" y="405486"/>
                  </a:lnTo>
                  <a:lnTo>
                    <a:pt x="11398" y="421163"/>
                  </a:lnTo>
                  <a:lnTo>
                    <a:pt x="27874" y="467743"/>
                  </a:lnTo>
                  <a:lnTo>
                    <a:pt x="34086" y="483052"/>
                  </a:lnTo>
                  <a:lnTo>
                    <a:pt x="40375" y="489857"/>
                  </a:lnTo>
                  <a:lnTo>
                    <a:pt x="44592" y="489555"/>
                  </a:lnTo>
                  <a:lnTo>
                    <a:pt x="54922" y="483574"/>
                  </a:lnTo>
                  <a:lnTo>
                    <a:pt x="58524" y="479016"/>
                  </a:lnTo>
                  <a:lnTo>
                    <a:pt x="67126" y="448025"/>
                  </a:lnTo>
                  <a:lnTo>
                    <a:pt x="72843" y="404035"/>
                  </a:lnTo>
                  <a:lnTo>
                    <a:pt x="74537" y="356428"/>
                  </a:lnTo>
                  <a:lnTo>
                    <a:pt x="72217" y="318333"/>
                  </a:lnTo>
                  <a:lnTo>
                    <a:pt x="67008" y="271960"/>
                  </a:lnTo>
                  <a:lnTo>
                    <a:pt x="61050" y="234628"/>
                  </a:lnTo>
                  <a:lnTo>
                    <a:pt x="55534" y="203762"/>
                  </a:lnTo>
                  <a:lnTo>
                    <a:pt x="46478" y="159152"/>
                  </a:lnTo>
                  <a:lnTo>
                    <a:pt x="33937" y="115634"/>
                  </a:lnTo>
                  <a:lnTo>
                    <a:pt x="20210" y="78580"/>
                  </a:lnTo>
                  <a:lnTo>
                    <a:pt x="3858" y="58874"/>
                  </a:lnTo>
                  <a:lnTo>
                    <a:pt x="0" y="49847"/>
                  </a:lnTo>
                  <a:lnTo>
                    <a:pt x="5118" y="51434"/>
                  </a:lnTo>
                  <a:lnTo>
                    <a:pt x="14447" y="54609"/>
                  </a:lnTo>
                  <a:lnTo>
                    <a:pt x="25649" y="56021"/>
                  </a:lnTo>
                  <a:lnTo>
                    <a:pt x="71842" y="50380"/>
                  </a:lnTo>
                  <a:lnTo>
                    <a:pt x="110107" y="48442"/>
                  </a:lnTo>
                  <a:lnTo>
                    <a:pt x="150372" y="47867"/>
                  </a:lnTo>
                  <a:lnTo>
                    <a:pt x="183780" y="47732"/>
                  </a:lnTo>
                  <a:lnTo>
                    <a:pt x="219795" y="44851"/>
                  </a:lnTo>
                  <a:lnTo>
                    <a:pt x="258026" y="41100"/>
                  </a:lnTo>
                  <a:lnTo>
                    <a:pt x="299712" y="39434"/>
                  </a:lnTo>
                  <a:lnTo>
                    <a:pt x="342933" y="38693"/>
                  </a:lnTo>
                  <a:lnTo>
                    <a:pt x="387896" y="38364"/>
                  </a:lnTo>
                  <a:lnTo>
                    <a:pt x="411739" y="38276"/>
                  </a:lnTo>
                  <a:lnTo>
                    <a:pt x="436101" y="38217"/>
                  </a:lnTo>
                  <a:lnTo>
                    <a:pt x="460809" y="37120"/>
                  </a:lnTo>
                  <a:lnTo>
                    <a:pt x="485748" y="35330"/>
                  </a:lnTo>
                  <a:lnTo>
                    <a:pt x="510841" y="33078"/>
                  </a:lnTo>
                  <a:lnTo>
                    <a:pt x="536036" y="31578"/>
                  </a:lnTo>
                  <a:lnTo>
                    <a:pt x="561299" y="30576"/>
                  </a:lnTo>
                  <a:lnTo>
                    <a:pt x="586608" y="29909"/>
                  </a:lnTo>
                  <a:lnTo>
                    <a:pt x="611947" y="29464"/>
                  </a:lnTo>
                  <a:lnTo>
                    <a:pt x="637307" y="29168"/>
                  </a:lnTo>
                  <a:lnTo>
                    <a:pt x="662680" y="28970"/>
                  </a:lnTo>
                  <a:lnTo>
                    <a:pt x="707806" y="28751"/>
                  </a:lnTo>
                  <a:lnTo>
                    <a:pt x="749028" y="28653"/>
                  </a:lnTo>
                  <a:lnTo>
                    <a:pt x="788516" y="28609"/>
                  </a:lnTo>
                  <a:lnTo>
                    <a:pt x="827233" y="28592"/>
                  </a:lnTo>
                  <a:lnTo>
                    <a:pt x="863490" y="27524"/>
                  </a:lnTo>
                  <a:lnTo>
                    <a:pt x="908761" y="22031"/>
                  </a:lnTo>
                  <a:lnTo>
                    <a:pt x="953101" y="18875"/>
                  </a:lnTo>
                  <a:lnTo>
                    <a:pt x="976582" y="14388"/>
                  </a:lnTo>
                  <a:lnTo>
                    <a:pt x="983055" y="11708"/>
                  </a:lnTo>
                  <a:lnTo>
                    <a:pt x="980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5059"/>
            <p:cNvSpPr/>
            <p:nvPr>
              <p:custDataLst>
                <p:tags r:id="rId37"/>
              </p:custDataLst>
            </p:nvPr>
          </p:nvSpPr>
          <p:spPr>
            <a:xfrm>
              <a:off x="4000500" y="6377982"/>
              <a:ext cx="92552" cy="181438"/>
            </a:xfrm>
            <a:custGeom>
              <a:avLst/>
              <a:gdLst/>
              <a:ahLst/>
              <a:cxnLst/>
              <a:rect l="0" t="0" r="0" b="0"/>
              <a:pathLst>
                <a:path w="92552" h="181438">
                  <a:moveTo>
                    <a:pt x="0" y="41868"/>
                  </a:moveTo>
                  <a:lnTo>
                    <a:pt x="0" y="41868"/>
                  </a:lnTo>
                  <a:lnTo>
                    <a:pt x="6546" y="57078"/>
                  </a:lnTo>
                  <a:lnTo>
                    <a:pt x="16868" y="100492"/>
                  </a:lnTo>
                  <a:lnTo>
                    <a:pt x="25949" y="140232"/>
                  </a:lnTo>
                  <a:lnTo>
                    <a:pt x="26350" y="160727"/>
                  </a:lnTo>
                  <a:lnTo>
                    <a:pt x="20220" y="181371"/>
                  </a:lnTo>
                  <a:lnTo>
                    <a:pt x="19830" y="181437"/>
                  </a:lnTo>
                  <a:lnTo>
                    <a:pt x="19396" y="178688"/>
                  </a:lnTo>
                  <a:lnTo>
                    <a:pt x="14024" y="135750"/>
                  </a:lnTo>
                  <a:lnTo>
                    <a:pt x="10414" y="93261"/>
                  </a:lnTo>
                  <a:lnTo>
                    <a:pt x="12523" y="59467"/>
                  </a:lnTo>
                  <a:lnTo>
                    <a:pt x="22817" y="27588"/>
                  </a:lnTo>
                  <a:lnTo>
                    <a:pt x="31660" y="16824"/>
                  </a:lnTo>
                  <a:lnTo>
                    <a:pt x="49528" y="1289"/>
                  </a:lnTo>
                  <a:lnTo>
                    <a:pt x="55244" y="0"/>
                  </a:lnTo>
                  <a:lnTo>
                    <a:pt x="70061" y="1387"/>
                  </a:lnTo>
                  <a:lnTo>
                    <a:pt x="76341" y="4298"/>
                  </a:lnTo>
                  <a:lnTo>
                    <a:pt x="86140" y="13176"/>
                  </a:lnTo>
                  <a:lnTo>
                    <a:pt x="91201" y="21356"/>
                  </a:lnTo>
                  <a:lnTo>
                    <a:pt x="92551" y="25017"/>
                  </a:lnTo>
                  <a:lnTo>
                    <a:pt x="89394" y="45342"/>
                  </a:lnTo>
                  <a:lnTo>
                    <a:pt x="81755" y="61359"/>
                  </a:lnTo>
                  <a:lnTo>
                    <a:pt x="70202" y="69228"/>
                  </a:lnTo>
                  <a:lnTo>
                    <a:pt x="48670" y="76786"/>
                  </a:lnTo>
                  <a:lnTo>
                    <a:pt x="35389" y="77495"/>
                  </a:lnTo>
                  <a:lnTo>
                    <a:pt x="9525" y="70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5060"/>
            <p:cNvSpPr/>
            <p:nvPr>
              <p:custDataLst>
                <p:tags r:id="rId38"/>
              </p:custDataLst>
            </p:nvPr>
          </p:nvSpPr>
          <p:spPr>
            <a:xfrm>
              <a:off x="4164032" y="6364174"/>
              <a:ext cx="70557" cy="131877"/>
            </a:xfrm>
            <a:custGeom>
              <a:avLst/>
              <a:gdLst/>
              <a:ahLst/>
              <a:cxnLst/>
              <a:rect l="0" t="0" r="0" b="0"/>
              <a:pathLst>
                <a:path w="70557" h="131877">
                  <a:moveTo>
                    <a:pt x="65068" y="27101"/>
                  </a:moveTo>
                  <a:lnTo>
                    <a:pt x="65068" y="27101"/>
                  </a:lnTo>
                  <a:lnTo>
                    <a:pt x="70125" y="22045"/>
                  </a:lnTo>
                  <a:lnTo>
                    <a:pt x="70556" y="19497"/>
                  </a:lnTo>
                  <a:lnTo>
                    <a:pt x="69785" y="16740"/>
                  </a:lnTo>
                  <a:lnTo>
                    <a:pt x="66000" y="9768"/>
                  </a:lnTo>
                  <a:lnTo>
                    <a:pt x="51102" y="1845"/>
                  </a:lnTo>
                  <a:lnTo>
                    <a:pt x="43691" y="0"/>
                  </a:lnTo>
                  <a:lnTo>
                    <a:pt x="40233" y="567"/>
                  </a:lnTo>
                  <a:lnTo>
                    <a:pt x="33570" y="4019"/>
                  </a:lnTo>
                  <a:lnTo>
                    <a:pt x="18811" y="22027"/>
                  </a:lnTo>
                  <a:lnTo>
                    <a:pt x="12760" y="35781"/>
                  </a:lnTo>
                  <a:lnTo>
                    <a:pt x="804" y="79369"/>
                  </a:lnTo>
                  <a:lnTo>
                    <a:pt x="0" y="84172"/>
                  </a:lnTo>
                  <a:lnTo>
                    <a:pt x="1930" y="95151"/>
                  </a:lnTo>
                  <a:lnTo>
                    <a:pt x="11792" y="119448"/>
                  </a:lnTo>
                  <a:lnTo>
                    <a:pt x="15792" y="123590"/>
                  </a:lnTo>
                  <a:lnTo>
                    <a:pt x="36493" y="131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5061"/>
            <p:cNvSpPr/>
            <p:nvPr>
              <p:custDataLst>
                <p:tags r:id="rId39"/>
              </p:custDataLst>
            </p:nvPr>
          </p:nvSpPr>
          <p:spPr>
            <a:xfrm>
              <a:off x="4276725" y="64008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83" y="3626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5062"/>
            <p:cNvSpPr/>
            <p:nvPr>
              <p:custDataLst>
                <p:tags r:id="rId40"/>
              </p:custDataLst>
            </p:nvPr>
          </p:nvSpPr>
          <p:spPr>
            <a:xfrm>
              <a:off x="4314825" y="6438900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36452" y="393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5063"/>
            <p:cNvSpPr/>
            <p:nvPr>
              <p:custDataLst>
                <p:tags r:id="rId41"/>
              </p:custDataLst>
            </p:nvPr>
          </p:nvSpPr>
          <p:spPr>
            <a:xfrm>
              <a:off x="4453036" y="6378606"/>
              <a:ext cx="69343" cy="143897"/>
            </a:xfrm>
            <a:custGeom>
              <a:avLst/>
              <a:gdLst/>
              <a:ahLst/>
              <a:cxnLst/>
              <a:rect l="0" t="0" r="0" b="0"/>
              <a:pathLst>
                <a:path w="69343" h="143897">
                  <a:moveTo>
                    <a:pt x="14189" y="60294"/>
                  </a:moveTo>
                  <a:lnTo>
                    <a:pt x="14189" y="60294"/>
                  </a:lnTo>
                  <a:lnTo>
                    <a:pt x="14189" y="103524"/>
                  </a:lnTo>
                  <a:lnTo>
                    <a:pt x="14189" y="127395"/>
                  </a:lnTo>
                  <a:lnTo>
                    <a:pt x="11367" y="135272"/>
                  </a:lnTo>
                  <a:lnTo>
                    <a:pt x="5988" y="143896"/>
                  </a:lnTo>
                  <a:lnTo>
                    <a:pt x="4488" y="142487"/>
                  </a:lnTo>
                  <a:lnTo>
                    <a:pt x="0" y="135277"/>
                  </a:lnTo>
                  <a:lnTo>
                    <a:pt x="122" y="119373"/>
                  </a:lnTo>
                  <a:lnTo>
                    <a:pt x="3767" y="79725"/>
                  </a:lnTo>
                  <a:lnTo>
                    <a:pt x="12091" y="43436"/>
                  </a:lnTo>
                  <a:lnTo>
                    <a:pt x="27030" y="15087"/>
                  </a:lnTo>
                  <a:lnTo>
                    <a:pt x="36124" y="5630"/>
                  </a:lnTo>
                  <a:lnTo>
                    <a:pt x="41513" y="1627"/>
                  </a:lnTo>
                  <a:lnTo>
                    <a:pt x="46163" y="17"/>
                  </a:lnTo>
                  <a:lnTo>
                    <a:pt x="50322" y="0"/>
                  </a:lnTo>
                  <a:lnTo>
                    <a:pt x="54152" y="1048"/>
                  </a:lnTo>
                  <a:lnTo>
                    <a:pt x="61231" y="7857"/>
                  </a:lnTo>
                  <a:lnTo>
                    <a:pt x="66847" y="16881"/>
                  </a:lnTo>
                  <a:lnTo>
                    <a:pt x="69342" y="24418"/>
                  </a:lnTo>
                  <a:lnTo>
                    <a:pt x="65691" y="44725"/>
                  </a:lnTo>
                  <a:lnTo>
                    <a:pt x="57906" y="60737"/>
                  </a:lnTo>
                  <a:lnTo>
                    <a:pt x="53917" y="63765"/>
                  </a:lnTo>
                  <a:lnTo>
                    <a:pt x="39248" y="68025"/>
                  </a:lnTo>
                  <a:lnTo>
                    <a:pt x="31323" y="69023"/>
                  </a:lnTo>
                  <a:lnTo>
                    <a:pt x="27729" y="67171"/>
                  </a:lnTo>
                  <a:lnTo>
                    <a:pt x="14189" y="50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5064"/>
            <p:cNvSpPr/>
            <p:nvPr>
              <p:custDataLst>
                <p:tags r:id="rId42"/>
              </p:custDataLst>
            </p:nvPr>
          </p:nvSpPr>
          <p:spPr>
            <a:xfrm>
              <a:off x="4533900" y="6343650"/>
              <a:ext cx="51358" cy="123826"/>
            </a:xfrm>
            <a:custGeom>
              <a:avLst/>
              <a:gdLst/>
              <a:ahLst/>
              <a:cxnLst/>
              <a:rect l="0" t="0" r="0" b="0"/>
              <a:pathLst>
                <a:path w="51358" h="123826">
                  <a:moveTo>
                    <a:pt x="38100" y="0"/>
                  </a:moveTo>
                  <a:lnTo>
                    <a:pt x="38100" y="0"/>
                  </a:lnTo>
                  <a:lnTo>
                    <a:pt x="45704" y="8662"/>
                  </a:lnTo>
                  <a:lnTo>
                    <a:pt x="51357" y="18314"/>
                  </a:lnTo>
                  <a:lnTo>
                    <a:pt x="51172" y="23851"/>
                  </a:lnTo>
                  <a:lnTo>
                    <a:pt x="40239" y="54189"/>
                  </a:lnTo>
                  <a:lnTo>
                    <a:pt x="38734" y="73089"/>
                  </a:lnTo>
                  <a:lnTo>
                    <a:pt x="29915" y="85753"/>
                  </a:lnTo>
                  <a:lnTo>
                    <a:pt x="5664" y="10987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5065"/>
            <p:cNvSpPr/>
            <p:nvPr>
              <p:custDataLst>
                <p:tags r:id="rId43"/>
              </p:custDataLst>
            </p:nvPr>
          </p:nvSpPr>
          <p:spPr>
            <a:xfrm>
              <a:off x="3990975" y="6562904"/>
              <a:ext cx="533401" cy="28397"/>
            </a:xfrm>
            <a:custGeom>
              <a:avLst/>
              <a:gdLst/>
              <a:ahLst/>
              <a:cxnLst/>
              <a:rect l="0" t="0" r="0" b="0"/>
              <a:pathLst>
                <a:path w="533401" h="28397">
                  <a:moveTo>
                    <a:pt x="0" y="28396"/>
                  </a:moveTo>
                  <a:lnTo>
                    <a:pt x="0" y="28396"/>
                  </a:lnTo>
                  <a:lnTo>
                    <a:pt x="39060" y="27338"/>
                  </a:lnTo>
                  <a:lnTo>
                    <a:pt x="86542" y="20858"/>
                  </a:lnTo>
                  <a:lnTo>
                    <a:pt x="124067" y="19459"/>
                  </a:lnTo>
                  <a:lnTo>
                    <a:pt x="164819" y="19045"/>
                  </a:lnTo>
                  <a:lnTo>
                    <a:pt x="210408" y="16100"/>
                  </a:lnTo>
                  <a:lnTo>
                    <a:pt x="257429" y="11347"/>
                  </a:lnTo>
                  <a:lnTo>
                    <a:pt x="302053" y="9939"/>
                  </a:lnTo>
                  <a:lnTo>
                    <a:pt x="344908" y="6700"/>
                  </a:lnTo>
                  <a:lnTo>
                    <a:pt x="388298" y="1859"/>
                  </a:lnTo>
                  <a:lnTo>
                    <a:pt x="427965" y="425"/>
                  </a:lnTo>
                  <a:lnTo>
                    <a:pt x="466530" y="0"/>
                  </a:lnTo>
                  <a:lnTo>
                    <a:pt x="512430" y="4913"/>
                  </a:lnTo>
                  <a:lnTo>
                    <a:pt x="533400" y="9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5066"/>
            <p:cNvSpPr/>
            <p:nvPr>
              <p:custDataLst>
                <p:tags r:id="rId44"/>
              </p:custDataLst>
            </p:nvPr>
          </p:nvSpPr>
          <p:spPr>
            <a:xfrm>
              <a:off x="4248150" y="6641678"/>
              <a:ext cx="146809" cy="108730"/>
            </a:xfrm>
            <a:custGeom>
              <a:avLst/>
              <a:gdLst/>
              <a:ahLst/>
              <a:cxnLst/>
              <a:rect l="0" t="0" r="0" b="0"/>
              <a:pathLst>
                <a:path w="146809" h="108730">
                  <a:moveTo>
                    <a:pt x="0" y="6772"/>
                  </a:moveTo>
                  <a:lnTo>
                    <a:pt x="0" y="6772"/>
                  </a:lnTo>
                  <a:lnTo>
                    <a:pt x="0" y="16885"/>
                  </a:lnTo>
                  <a:lnTo>
                    <a:pt x="2822" y="24672"/>
                  </a:lnTo>
                  <a:lnTo>
                    <a:pt x="13257" y="43351"/>
                  </a:lnTo>
                  <a:lnTo>
                    <a:pt x="17333" y="61237"/>
                  </a:lnTo>
                  <a:lnTo>
                    <a:pt x="17653" y="91732"/>
                  </a:lnTo>
                  <a:lnTo>
                    <a:pt x="10804" y="108729"/>
                  </a:lnTo>
                  <a:lnTo>
                    <a:pt x="10378" y="108610"/>
                  </a:lnTo>
                  <a:lnTo>
                    <a:pt x="9904" y="105656"/>
                  </a:lnTo>
                  <a:lnTo>
                    <a:pt x="22816" y="62569"/>
                  </a:lnTo>
                  <a:lnTo>
                    <a:pt x="46384" y="23055"/>
                  </a:lnTo>
                  <a:lnTo>
                    <a:pt x="60832" y="11186"/>
                  </a:lnTo>
                  <a:lnTo>
                    <a:pt x="76778" y="3443"/>
                  </a:lnTo>
                  <a:lnTo>
                    <a:pt x="90920" y="0"/>
                  </a:lnTo>
                  <a:lnTo>
                    <a:pt x="104262" y="1292"/>
                  </a:lnTo>
                  <a:lnTo>
                    <a:pt x="117247" y="6453"/>
                  </a:lnTo>
                  <a:lnTo>
                    <a:pt x="134341" y="20200"/>
                  </a:lnTo>
                  <a:lnTo>
                    <a:pt x="139082" y="27909"/>
                  </a:lnTo>
                  <a:lnTo>
                    <a:pt x="146808" y="48313"/>
                  </a:lnTo>
                  <a:lnTo>
                    <a:pt x="142875" y="102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8" name="SMARTInkShape-Group1052"/>
          <p:cNvGrpSpPr/>
          <p:nvPr/>
        </p:nvGrpSpPr>
        <p:grpSpPr>
          <a:xfrm>
            <a:off x="4933950" y="6458343"/>
            <a:ext cx="529286" cy="285358"/>
            <a:chOff x="4933950" y="6458343"/>
            <a:chExt cx="529286" cy="285358"/>
          </a:xfrm>
        </p:grpSpPr>
        <p:sp>
          <p:nvSpPr>
            <p:cNvPr id="945" name="SMARTInkShape-5067"/>
            <p:cNvSpPr/>
            <p:nvPr>
              <p:custDataLst>
                <p:tags r:id="rId33"/>
              </p:custDataLst>
            </p:nvPr>
          </p:nvSpPr>
          <p:spPr>
            <a:xfrm>
              <a:off x="4933950" y="6553793"/>
              <a:ext cx="352426" cy="18458"/>
            </a:xfrm>
            <a:custGeom>
              <a:avLst/>
              <a:gdLst/>
              <a:ahLst/>
              <a:cxnLst/>
              <a:rect l="0" t="0" r="0" b="0"/>
              <a:pathLst>
                <a:path w="352426" h="18458">
                  <a:moveTo>
                    <a:pt x="0" y="18457"/>
                  </a:moveTo>
                  <a:lnTo>
                    <a:pt x="0" y="18457"/>
                  </a:lnTo>
                  <a:lnTo>
                    <a:pt x="44240" y="15635"/>
                  </a:lnTo>
                  <a:lnTo>
                    <a:pt x="85056" y="10257"/>
                  </a:lnTo>
                  <a:lnTo>
                    <a:pt x="124215" y="9325"/>
                  </a:lnTo>
                  <a:lnTo>
                    <a:pt x="156807" y="9106"/>
                  </a:lnTo>
                  <a:lnTo>
                    <a:pt x="202389" y="6161"/>
                  </a:lnTo>
                  <a:lnTo>
                    <a:pt x="241648" y="1408"/>
                  </a:lnTo>
                  <a:lnTo>
                    <a:pt x="283971" y="0"/>
                  </a:lnTo>
                  <a:lnTo>
                    <a:pt x="317679" y="2404"/>
                  </a:lnTo>
                  <a:lnTo>
                    <a:pt x="352425" y="8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5068"/>
            <p:cNvSpPr/>
            <p:nvPr>
              <p:custDataLst>
                <p:tags r:id="rId34"/>
              </p:custDataLst>
            </p:nvPr>
          </p:nvSpPr>
          <p:spPr>
            <a:xfrm>
              <a:off x="4943319" y="6572250"/>
              <a:ext cx="409732" cy="103991"/>
            </a:xfrm>
            <a:custGeom>
              <a:avLst/>
              <a:gdLst/>
              <a:ahLst/>
              <a:cxnLst/>
              <a:rect l="0" t="0" r="0" b="0"/>
              <a:pathLst>
                <a:path w="409732" h="103991">
                  <a:moveTo>
                    <a:pt x="28731" y="85725"/>
                  </a:moveTo>
                  <a:lnTo>
                    <a:pt x="28731" y="85725"/>
                  </a:lnTo>
                  <a:lnTo>
                    <a:pt x="23675" y="85725"/>
                  </a:lnTo>
                  <a:lnTo>
                    <a:pt x="5361" y="95838"/>
                  </a:lnTo>
                  <a:lnTo>
                    <a:pt x="1509" y="98817"/>
                  </a:lnTo>
                  <a:lnTo>
                    <a:pt x="0" y="100803"/>
                  </a:lnTo>
                  <a:lnTo>
                    <a:pt x="52" y="102127"/>
                  </a:lnTo>
                  <a:lnTo>
                    <a:pt x="15295" y="103990"/>
                  </a:lnTo>
                  <a:lnTo>
                    <a:pt x="58045" y="97133"/>
                  </a:lnTo>
                  <a:lnTo>
                    <a:pt x="95553" y="90566"/>
                  </a:lnTo>
                  <a:lnTo>
                    <a:pt x="125810" y="85054"/>
                  </a:lnTo>
                  <a:lnTo>
                    <a:pt x="173206" y="76001"/>
                  </a:lnTo>
                  <a:lnTo>
                    <a:pt x="210180" y="66616"/>
                  </a:lnTo>
                  <a:lnTo>
                    <a:pt x="247946" y="57133"/>
                  </a:lnTo>
                  <a:lnTo>
                    <a:pt x="293577" y="44448"/>
                  </a:lnTo>
                  <a:lnTo>
                    <a:pt x="333165" y="31750"/>
                  </a:lnTo>
                  <a:lnTo>
                    <a:pt x="4097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5069"/>
            <p:cNvSpPr/>
            <p:nvPr>
              <p:custDataLst>
                <p:tags r:id="rId35"/>
              </p:custDataLst>
            </p:nvPr>
          </p:nvSpPr>
          <p:spPr>
            <a:xfrm>
              <a:off x="5206616" y="6458343"/>
              <a:ext cx="256620" cy="285358"/>
            </a:xfrm>
            <a:custGeom>
              <a:avLst/>
              <a:gdLst/>
              <a:ahLst/>
              <a:cxnLst/>
              <a:rect l="0" t="0" r="0" b="0"/>
              <a:pathLst>
                <a:path w="256620" h="285358">
                  <a:moveTo>
                    <a:pt x="51184" y="9132"/>
                  </a:moveTo>
                  <a:lnTo>
                    <a:pt x="51184" y="9132"/>
                  </a:lnTo>
                  <a:lnTo>
                    <a:pt x="5077" y="195"/>
                  </a:lnTo>
                  <a:lnTo>
                    <a:pt x="1396" y="0"/>
                  </a:lnTo>
                  <a:lnTo>
                    <a:pt x="0" y="927"/>
                  </a:lnTo>
                  <a:lnTo>
                    <a:pt x="128" y="2604"/>
                  </a:lnTo>
                  <a:lnTo>
                    <a:pt x="1272" y="4780"/>
                  </a:lnTo>
                  <a:lnTo>
                    <a:pt x="39986" y="21743"/>
                  </a:lnTo>
                  <a:lnTo>
                    <a:pt x="87072" y="39610"/>
                  </a:lnTo>
                  <a:lnTo>
                    <a:pt x="126947" y="53330"/>
                  </a:lnTo>
                  <a:lnTo>
                    <a:pt x="165398" y="66232"/>
                  </a:lnTo>
                  <a:lnTo>
                    <a:pt x="203567" y="78973"/>
                  </a:lnTo>
                  <a:lnTo>
                    <a:pt x="250620" y="114433"/>
                  </a:lnTo>
                  <a:lnTo>
                    <a:pt x="256239" y="133544"/>
                  </a:lnTo>
                  <a:lnTo>
                    <a:pt x="256619" y="157559"/>
                  </a:lnTo>
                  <a:lnTo>
                    <a:pt x="249733" y="178817"/>
                  </a:lnTo>
                  <a:lnTo>
                    <a:pt x="236796" y="196025"/>
                  </a:lnTo>
                  <a:lnTo>
                    <a:pt x="194466" y="237415"/>
                  </a:lnTo>
                  <a:lnTo>
                    <a:pt x="146434" y="285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4" name="SMARTInkShape-Group1053"/>
          <p:cNvGrpSpPr/>
          <p:nvPr/>
        </p:nvGrpSpPr>
        <p:grpSpPr>
          <a:xfrm>
            <a:off x="6000750" y="6394797"/>
            <a:ext cx="342901" cy="405669"/>
            <a:chOff x="6000750" y="6394797"/>
            <a:chExt cx="342901" cy="405669"/>
          </a:xfrm>
        </p:grpSpPr>
        <p:sp>
          <p:nvSpPr>
            <p:cNvPr id="949" name="SMARTInkShape-5070"/>
            <p:cNvSpPr/>
            <p:nvPr>
              <p:custDataLst>
                <p:tags r:id="rId28"/>
              </p:custDataLst>
            </p:nvPr>
          </p:nvSpPr>
          <p:spPr>
            <a:xfrm>
              <a:off x="6000750" y="6546231"/>
              <a:ext cx="124346" cy="254235"/>
            </a:xfrm>
            <a:custGeom>
              <a:avLst/>
              <a:gdLst/>
              <a:ahLst/>
              <a:cxnLst/>
              <a:rect l="0" t="0" r="0" b="0"/>
              <a:pathLst>
                <a:path w="124346" h="254235">
                  <a:moveTo>
                    <a:pt x="9525" y="35544"/>
                  </a:moveTo>
                  <a:lnTo>
                    <a:pt x="9525" y="35544"/>
                  </a:lnTo>
                  <a:lnTo>
                    <a:pt x="10583" y="53907"/>
                  </a:lnTo>
                  <a:lnTo>
                    <a:pt x="17064" y="90558"/>
                  </a:lnTo>
                  <a:lnTo>
                    <a:pt x="18657" y="132959"/>
                  </a:lnTo>
                  <a:lnTo>
                    <a:pt x="18972" y="173751"/>
                  </a:lnTo>
                  <a:lnTo>
                    <a:pt x="20101" y="218061"/>
                  </a:lnTo>
                  <a:lnTo>
                    <a:pt x="24536" y="243434"/>
                  </a:lnTo>
                  <a:lnTo>
                    <a:pt x="22194" y="254234"/>
                  </a:lnTo>
                  <a:lnTo>
                    <a:pt x="20087" y="253304"/>
                  </a:lnTo>
                  <a:lnTo>
                    <a:pt x="12066" y="229652"/>
                  </a:lnTo>
                  <a:lnTo>
                    <a:pt x="4046" y="186544"/>
                  </a:lnTo>
                  <a:lnTo>
                    <a:pt x="2257" y="152252"/>
                  </a:lnTo>
                  <a:lnTo>
                    <a:pt x="7776" y="112219"/>
                  </a:lnTo>
                  <a:lnTo>
                    <a:pt x="14236" y="68682"/>
                  </a:lnTo>
                  <a:lnTo>
                    <a:pt x="32250" y="29037"/>
                  </a:lnTo>
                  <a:lnTo>
                    <a:pt x="50448" y="5027"/>
                  </a:lnTo>
                  <a:lnTo>
                    <a:pt x="65460" y="814"/>
                  </a:lnTo>
                  <a:lnTo>
                    <a:pt x="84126" y="0"/>
                  </a:lnTo>
                  <a:lnTo>
                    <a:pt x="99478" y="3165"/>
                  </a:lnTo>
                  <a:lnTo>
                    <a:pt x="120022" y="15955"/>
                  </a:lnTo>
                  <a:lnTo>
                    <a:pt x="123406" y="22485"/>
                  </a:lnTo>
                  <a:lnTo>
                    <a:pt x="124345" y="38207"/>
                  </a:lnTo>
                  <a:lnTo>
                    <a:pt x="113866" y="64908"/>
                  </a:lnTo>
                  <a:lnTo>
                    <a:pt x="92300" y="87871"/>
                  </a:lnTo>
                  <a:lnTo>
                    <a:pt x="70857" y="103024"/>
                  </a:lnTo>
                  <a:lnTo>
                    <a:pt x="51099" y="109160"/>
                  </a:lnTo>
                  <a:lnTo>
                    <a:pt x="21725" y="105922"/>
                  </a:lnTo>
                  <a:lnTo>
                    <a:pt x="0" y="92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5071"/>
            <p:cNvSpPr/>
            <p:nvPr>
              <p:custDataLst>
                <p:tags r:id="rId29"/>
              </p:custDataLst>
            </p:nvPr>
          </p:nvSpPr>
          <p:spPr>
            <a:xfrm>
              <a:off x="6020344" y="6394797"/>
              <a:ext cx="85182" cy="72679"/>
            </a:xfrm>
            <a:custGeom>
              <a:avLst/>
              <a:gdLst/>
              <a:ahLst/>
              <a:cxnLst/>
              <a:rect l="0" t="0" r="0" b="0"/>
              <a:pathLst>
                <a:path w="85182" h="72679">
                  <a:moveTo>
                    <a:pt x="37556" y="44103"/>
                  </a:moveTo>
                  <a:lnTo>
                    <a:pt x="37556" y="44103"/>
                  </a:lnTo>
                  <a:lnTo>
                    <a:pt x="32500" y="39047"/>
                  </a:lnTo>
                  <a:lnTo>
                    <a:pt x="30017" y="33742"/>
                  </a:lnTo>
                  <a:lnTo>
                    <a:pt x="29355" y="30846"/>
                  </a:lnTo>
                  <a:lnTo>
                    <a:pt x="28914" y="29972"/>
                  </a:lnTo>
                  <a:lnTo>
                    <a:pt x="28619" y="30450"/>
                  </a:lnTo>
                  <a:lnTo>
                    <a:pt x="28424" y="31826"/>
                  </a:lnTo>
                  <a:lnTo>
                    <a:pt x="17723" y="44577"/>
                  </a:lnTo>
                  <a:lnTo>
                    <a:pt x="1292" y="61300"/>
                  </a:lnTo>
                  <a:lnTo>
                    <a:pt x="680" y="60859"/>
                  </a:lnTo>
                  <a:lnTo>
                    <a:pt x="0" y="57547"/>
                  </a:lnTo>
                  <a:lnTo>
                    <a:pt x="18775" y="15185"/>
                  </a:lnTo>
                  <a:lnTo>
                    <a:pt x="21860" y="8950"/>
                  </a:lnTo>
                  <a:lnTo>
                    <a:pt x="26033" y="4792"/>
                  </a:lnTo>
                  <a:lnTo>
                    <a:pt x="36317" y="173"/>
                  </a:lnTo>
                  <a:lnTo>
                    <a:pt x="39904" y="0"/>
                  </a:lnTo>
                  <a:lnTo>
                    <a:pt x="42296" y="943"/>
                  </a:lnTo>
                  <a:lnTo>
                    <a:pt x="63141" y="24169"/>
                  </a:lnTo>
                  <a:lnTo>
                    <a:pt x="85181" y="72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5072"/>
            <p:cNvSpPr/>
            <p:nvPr>
              <p:custDataLst>
                <p:tags r:id="rId30"/>
              </p:custDataLst>
            </p:nvPr>
          </p:nvSpPr>
          <p:spPr>
            <a:xfrm>
              <a:off x="6240199" y="6572250"/>
              <a:ext cx="93927" cy="9526"/>
            </a:xfrm>
            <a:custGeom>
              <a:avLst/>
              <a:gdLst/>
              <a:ahLst/>
              <a:cxnLst/>
              <a:rect l="0" t="0" r="0" b="0"/>
              <a:pathLst>
                <a:path w="939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17678" y="6703"/>
                  </a:lnTo>
                  <a:lnTo>
                    <a:pt x="58799" y="883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5073"/>
            <p:cNvSpPr/>
            <p:nvPr>
              <p:custDataLst>
                <p:tags r:id="rId31"/>
              </p:custDataLst>
            </p:nvPr>
          </p:nvSpPr>
          <p:spPr>
            <a:xfrm>
              <a:off x="6286500" y="6515100"/>
              <a:ext cx="18382" cy="133351"/>
            </a:xfrm>
            <a:custGeom>
              <a:avLst/>
              <a:gdLst/>
              <a:ahLst/>
              <a:cxnLst/>
              <a:rect l="0" t="0" r="0" b="0"/>
              <a:pathLst>
                <a:path w="18382" h="1333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5096" y="7604"/>
                  </a:lnTo>
                  <a:lnTo>
                    <a:pt x="11437" y="13257"/>
                  </a:lnTo>
                  <a:lnTo>
                    <a:pt x="15666" y="27764"/>
                  </a:lnTo>
                  <a:lnTo>
                    <a:pt x="18381" y="7157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5074"/>
            <p:cNvSpPr/>
            <p:nvPr>
              <p:custDataLst>
                <p:tags r:id="rId32"/>
              </p:custDataLst>
            </p:nvPr>
          </p:nvSpPr>
          <p:spPr>
            <a:xfrm>
              <a:off x="6221658" y="6667500"/>
              <a:ext cx="121993" cy="18463"/>
            </a:xfrm>
            <a:custGeom>
              <a:avLst/>
              <a:gdLst/>
              <a:ahLst/>
              <a:cxnLst/>
              <a:rect l="0" t="0" r="0" b="0"/>
              <a:pathLst>
                <a:path w="121993" h="18463">
                  <a:moveTo>
                    <a:pt x="26742" y="9525"/>
                  </a:moveTo>
                  <a:lnTo>
                    <a:pt x="26742" y="9525"/>
                  </a:lnTo>
                  <a:lnTo>
                    <a:pt x="13485" y="9525"/>
                  </a:lnTo>
                  <a:lnTo>
                    <a:pt x="7444" y="12347"/>
                  </a:lnTo>
                  <a:lnTo>
                    <a:pt x="0" y="17725"/>
                  </a:lnTo>
                  <a:lnTo>
                    <a:pt x="4626" y="18462"/>
                  </a:lnTo>
                  <a:lnTo>
                    <a:pt x="37313" y="17914"/>
                  </a:lnTo>
                  <a:lnTo>
                    <a:pt x="81025" y="5782"/>
                  </a:lnTo>
                  <a:lnTo>
                    <a:pt x="1219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0" name="SMARTInkShape-Group1054"/>
          <p:cNvGrpSpPr/>
          <p:nvPr/>
        </p:nvGrpSpPr>
        <p:grpSpPr>
          <a:xfrm>
            <a:off x="6622117" y="6305550"/>
            <a:ext cx="1602684" cy="492893"/>
            <a:chOff x="6622117" y="6305550"/>
            <a:chExt cx="1602684" cy="492893"/>
          </a:xfrm>
        </p:grpSpPr>
        <p:sp>
          <p:nvSpPr>
            <p:cNvPr id="955" name="SMARTInkShape-5075"/>
            <p:cNvSpPr/>
            <p:nvPr>
              <p:custDataLst>
                <p:tags r:id="rId13"/>
              </p:custDataLst>
            </p:nvPr>
          </p:nvSpPr>
          <p:spPr>
            <a:xfrm>
              <a:off x="6622117" y="6496050"/>
              <a:ext cx="182393" cy="150516"/>
            </a:xfrm>
            <a:custGeom>
              <a:avLst/>
              <a:gdLst/>
              <a:ahLst/>
              <a:cxnLst/>
              <a:rect l="0" t="0" r="0" b="0"/>
              <a:pathLst>
                <a:path w="182393" h="150516">
                  <a:moveTo>
                    <a:pt x="26333" y="0"/>
                  </a:moveTo>
                  <a:lnTo>
                    <a:pt x="26333" y="0"/>
                  </a:lnTo>
                  <a:lnTo>
                    <a:pt x="21277" y="0"/>
                  </a:lnTo>
                  <a:lnTo>
                    <a:pt x="19788" y="1058"/>
                  </a:lnTo>
                  <a:lnTo>
                    <a:pt x="18795" y="2822"/>
                  </a:lnTo>
                  <a:lnTo>
                    <a:pt x="18133" y="5056"/>
                  </a:lnTo>
                  <a:lnTo>
                    <a:pt x="18749" y="6545"/>
                  </a:lnTo>
                  <a:lnTo>
                    <a:pt x="20219" y="7538"/>
                  </a:lnTo>
                  <a:lnTo>
                    <a:pt x="22257" y="8200"/>
                  </a:lnTo>
                  <a:lnTo>
                    <a:pt x="65748" y="1208"/>
                  </a:lnTo>
                  <a:lnTo>
                    <a:pt x="103510" y="358"/>
                  </a:lnTo>
                  <a:lnTo>
                    <a:pt x="148470" y="1129"/>
                  </a:lnTo>
                  <a:lnTo>
                    <a:pt x="168458" y="5088"/>
                  </a:lnTo>
                  <a:lnTo>
                    <a:pt x="175058" y="8683"/>
                  </a:lnTo>
                  <a:lnTo>
                    <a:pt x="179458" y="13197"/>
                  </a:lnTo>
                  <a:lnTo>
                    <a:pt x="182392" y="18324"/>
                  </a:lnTo>
                  <a:lnTo>
                    <a:pt x="181172" y="23857"/>
                  </a:lnTo>
                  <a:lnTo>
                    <a:pt x="171351" y="35650"/>
                  </a:lnTo>
                  <a:lnTo>
                    <a:pt x="125991" y="59831"/>
                  </a:lnTo>
                  <a:lnTo>
                    <a:pt x="79987" y="86496"/>
                  </a:lnTo>
                  <a:lnTo>
                    <a:pt x="37049" y="106221"/>
                  </a:lnTo>
                  <a:lnTo>
                    <a:pt x="13203" y="120308"/>
                  </a:lnTo>
                  <a:lnTo>
                    <a:pt x="5327" y="126849"/>
                  </a:lnTo>
                  <a:lnTo>
                    <a:pt x="1122" y="133283"/>
                  </a:lnTo>
                  <a:lnTo>
                    <a:pt x="0" y="136480"/>
                  </a:lnTo>
                  <a:lnTo>
                    <a:pt x="1370" y="139670"/>
                  </a:lnTo>
                  <a:lnTo>
                    <a:pt x="8536" y="146037"/>
                  </a:lnTo>
                  <a:lnTo>
                    <a:pt x="39639" y="150515"/>
                  </a:lnTo>
                  <a:lnTo>
                    <a:pt x="77312" y="146785"/>
                  </a:lnTo>
                  <a:lnTo>
                    <a:pt x="169208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5076"/>
            <p:cNvSpPr/>
            <p:nvPr>
              <p:custDataLst>
                <p:tags r:id="rId14"/>
              </p:custDataLst>
            </p:nvPr>
          </p:nvSpPr>
          <p:spPr>
            <a:xfrm>
              <a:off x="6778220" y="6600825"/>
              <a:ext cx="127406" cy="95251"/>
            </a:xfrm>
            <a:custGeom>
              <a:avLst/>
              <a:gdLst/>
              <a:ahLst/>
              <a:cxnLst/>
              <a:rect l="0" t="0" r="0" b="0"/>
              <a:pathLst>
                <a:path w="127406" h="95251">
                  <a:moveTo>
                    <a:pt x="127405" y="0"/>
                  </a:moveTo>
                  <a:lnTo>
                    <a:pt x="127405" y="0"/>
                  </a:lnTo>
                  <a:lnTo>
                    <a:pt x="119801" y="8662"/>
                  </a:lnTo>
                  <a:lnTo>
                    <a:pt x="99959" y="35648"/>
                  </a:lnTo>
                  <a:lnTo>
                    <a:pt x="55525" y="68032"/>
                  </a:lnTo>
                  <a:lnTo>
                    <a:pt x="30612" y="73779"/>
                  </a:lnTo>
                  <a:lnTo>
                    <a:pt x="18064" y="72302"/>
                  </a:lnTo>
                  <a:lnTo>
                    <a:pt x="13236" y="70426"/>
                  </a:lnTo>
                  <a:lnTo>
                    <a:pt x="5049" y="62698"/>
                  </a:lnTo>
                  <a:lnTo>
                    <a:pt x="1385" y="57674"/>
                  </a:lnTo>
                  <a:lnTo>
                    <a:pt x="0" y="54324"/>
                  </a:lnTo>
                  <a:lnTo>
                    <a:pt x="134" y="52091"/>
                  </a:lnTo>
                  <a:lnTo>
                    <a:pt x="1283" y="50602"/>
                  </a:lnTo>
                  <a:lnTo>
                    <a:pt x="18068" y="43451"/>
                  </a:lnTo>
                  <a:lnTo>
                    <a:pt x="31539" y="43300"/>
                  </a:lnTo>
                  <a:lnTo>
                    <a:pt x="62490" y="51827"/>
                  </a:lnTo>
                  <a:lnTo>
                    <a:pt x="84770" y="65685"/>
                  </a:lnTo>
                  <a:lnTo>
                    <a:pt x="92582" y="74349"/>
                  </a:lnTo>
                  <a:lnTo>
                    <a:pt x="10835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5077"/>
            <p:cNvSpPr/>
            <p:nvPr>
              <p:custDataLst>
                <p:tags r:id="rId15"/>
              </p:custDataLst>
            </p:nvPr>
          </p:nvSpPr>
          <p:spPr>
            <a:xfrm>
              <a:off x="6915150" y="6592625"/>
              <a:ext cx="56758" cy="112976"/>
            </a:xfrm>
            <a:custGeom>
              <a:avLst/>
              <a:gdLst/>
              <a:ahLst/>
              <a:cxnLst/>
              <a:rect l="0" t="0" r="0" b="0"/>
              <a:pathLst>
                <a:path w="56758" h="112976">
                  <a:moveTo>
                    <a:pt x="47625" y="8200"/>
                  </a:moveTo>
                  <a:lnTo>
                    <a:pt x="47625" y="8200"/>
                  </a:lnTo>
                  <a:lnTo>
                    <a:pt x="55825" y="0"/>
                  </a:lnTo>
                  <a:lnTo>
                    <a:pt x="56267" y="616"/>
                  </a:lnTo>
                  <a:lnTo>
                    <a:pt x="56757" y="4124"/>
                  </a:lnTo>
                  <a:lnTo>
                    <a:pt x="51977" y="17105"/>
                  </a:lnTo>
                  <a:lnTo>
                    <a:pt x="30298" y="59820"/>
                  </a:lnTo>
                  <a:lnTo>
                    <a:pt x="21933" y="80884"/>
                  </a:lnTo>
                  <a:lnTo>
                    <a:pt x="0" y="112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5078"/>
            <p:cNvSpPr/>
            <p:nvPr>
              <p:custDataLst>
                <p:tags r:id="rId16"/>
              </p:custDataLst>
            </p:nvPr>
          </p:nvSpPr>
          <p:spPr>
            <a:xfrm>
              <a:off x="6962775" y="6668940"/>
              <a:ext cx="85726" cy="111401"/>
            </a:xfrm>
            <a:custGeom>
              <a:avLst/>
              <a:gdLst/>
              <a:ahLst/>
              <a:cxnLst/>
              <a:rect l="0" t="0" r="0" b="0"/>
              <a:pathLst>
                <a:path w="85726" h="111401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5"/>
                  </a:lnTo>
                  <a:lnTo>
                    <a:pt x="2822" y="10072"/>
                  </a:lnTo>
                  <a:lnTo>
                    <a:pt x="30591" y="0"/>
                  </a:lnTo>
                  <a:lnTo>
                    <a:pt x="40408" y="4844"/>
                  </a:lnTo>
                  <a:lnTo>
                    <a:pt x="45988" y="9100"/>
                  </a:lnTo>
                  <a:lnTo>
                    <a:pt x="48651" y="15112"/>
                  </a:lnTo>
                  <a:lnTo>
                    <a:pt x="48787" y="30257"/>
                  </a:lnTo>
                  <a:lnTo>
                    <a:pt x="42913" y="51579"/>
                  </a:lnTo>
                  <a:lnTo>
                    <a:pt x="20834" y="81337"/>
                  </a:lnTo>
                  <a:lnTo>
                    <a:pt x="13493" y="88267"/>
                  </a:lnTo>
                  <a:lnTo>
                    <a:pt x="4469" y="93226"/>
                  </a:lnTo>
                  <a:lnTo>
                    <a:pt x="588" y="101795"/>
                  </a:lnTo>
                  <a:lnTo>
                    <a:pt x="15344" y="107935"/>
                  </a:lnTo>
                  <a:lnTo>
                    <a:pt x="34768" y="111400"/>
                  </a:lnTo>
                  <a:lnTo>
                    <a:pt x="85725" y="10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5079"/>
            <p:cNvSpPr/>
            <p:nvPr>
              <p:custDataLst>
                <p:tags r:id="rId17"/>
              </p:custDataLst>
            </p:nvPr>
          </p:nvSpPr>
          <p:spPr>
            <a:xfrm>
              <a:off x="7219950" y="6305550"/>
              <a:ext cx="1004851" cy="492893"/>
            </a:xfrm>
            <a:custGeom>
              <a:avLst/>
              <a:gdLst/>
              <a:ahLst/>
              <a:cxnLst/>
              <a:rect l="0" t="0" r="0" b="0"/>
              <a:pathLst>
                <a:path w="1004851" h="492893">
                  <a:moveTo>
                    <a:pt x="0" y="400050"/>
                  </a:moveTo>
                  <a:lnTo>
                    <a:pt x="0" y="400050"/>
                  </a:lnTo>
                  <a:lnTo>
                    <a:pt x="1058" y="429389"/>
                  </a:lnTo>
                  <a:lnTo>
                    <a:pt x="8200" y="455171"/>
                  </a:lnTo>
                  <a:lnTo>
                    <a:pt x="9409" y="487169"/>
                  </a:lnTo>
                  <a:lnTo>
                    <a:pt x="11564" y="489879"/>
                  </a:lnTo>
                  <a:lnTo>
                    <a:pt x="19604" y="492892"/>
                  </a:lnTo>
                  <a:lnTo>
                    <a:pt x="23653" y="492636"/>
                  </a:lnTo>
                  <a:lnTo>
                    <a:pt x="30974" y="489530"/>
                  </a:lnTo>
                  <a:lnTo>
                    <a:pt x="37755" y="476155"/>
                  </a:lnTo>
                  <a:lnTo>
                    <a:pt x="50732" y="433075"/>
                  </a:lnTo>
                  <a:lnTo>
                    <a:pt x="55249" y="396311"/>
                  </a:lnTo>
                  <a:lnTo>
                    <a:pt x="56304" y="362758"/>
                  </a:lnTo>
                  <a:lnTo>
                    <a:pt x="56774" y="326326"/>
                  </a:lnTo>
                  <a:lnTo>
                    <a:pt x="57039" y="283073"/>
                  </a:lnTo>
                  <a:lnTo>
                    <a:pt x="54306" y="239478"/>
                  </a:lnTo>
                  <a:lnTo>
                    <a:pt x="46782" y="201484"/>
                  </a:lnTo>
                  <a:lnTo>
                    <a:pt x="37850" y="158476"/>
                  </a:lnTo>
                  <a:lnTo>
                    <a:pt x="25350" y="115500"/>
                  </a:lnTo>
                  <a:lnTo>
                    <a:pt x="10081" y="86644"/>
                  </a:lnTo>
                  <a:lnTo>
                    <a:pt x="12595" y="86134"/>
                  </a:lnTo>
                  <a:lnTo>
                    <a:pt x="55300" y="85749"/>
                  </a:lnTo>
                  <a:lnTo>
                    <a:pt x="95943" y="79184"/>
                  </a:lnTo>
                  <a:lnTo>
                    <a:pt x="132379" y="76025"/>
                  </a:lnTo>
                  <a:lnTo>
                    <a:pt x="176219" y="68858"/>
                  </a:lnTo>
                  <a:lnTo>
                    <a:pt x="223781" y="61089"/>
                  </a:lnTo>
                  <a:lnTo>
                    <a:pt x="259267" y="58901"/>
                  </a:lnTo>
                  <a:lnTo>
                    <a:pt x="299027" y="55106"/>
                  </a:lnTo>
                  <a:lnTo>
                    <a:pt x="342450" y="49891"/>
                  </a:lnTo>
                  <a:lnTo>
                    <a:pt x="389972" y="44046"/>
                  </a:lnTo>
                  <a:lnTo>
                    <a:pt x="414499" y="42064"/>
                  </a:lnTo>
                  <a:lnTo>
                    <a:pt x="439315" y="40743"/>
                  </a:lnTo>
                  <a:lnTo>
                    <a:pt x="464327" y="39862"/>
                  </a:lnTo>
                  <a:lnTo>
                    <a:pt x="489469" y="38216"/>
                  </a:lnTo>
                  <a:lnTo>
                    <a:pt x="514695" y="36061"/>
                  </a:lnTo>
                  <a:lnTo>
                    <a:pt x="539980" y="33565"/>
                  </a:lnTo>
                  <a:lnTo>
                    <a:pt x="565303" y="31902"/>
                  </a:lnTo>
                  <a:lnTo>
                    <a:pt x="590652" y="30793"/>
                  </a:lnTo>
                  <a:lnTo>
                    <a:pt x="616018" y="30054"/>
                  </a:lnTo>
                  <a:lnTo>
                    <a:pt x="640338" y="28502"/>
                  </a:lnTo>
                  <a:lnTo>
                    <a:pt x="687114" y="23957"/>
                  </a:lnTo>
                  <a:lnTo>
                    <a:pt x="732598" y="21230"/>
                  </a:lnTo>
                  <a:lnTo>
                    <a:pt x="776450" y="18961"/>
                  </a:lnTo>
                  <a:lnTo>
                    <a:pt x="817104" y="14424"/>
                  </a:lnTo>
                  <a:lnTo>
                    <a:pt x="853519" y="11702"/>
                  </a:lnTo>
                  <a:lnTo>
                    <a:pt x="900947" y="10170"/>
                  </a:lnTo>
                  <a:lnTo>
                    <a:pt x="938989" y="9716"/>
                  </a:lnTo>
                  <a:lnTo>
                    <a:pt x="985344" y="9562"/>
                  </a:lnTo>
                  <a:lnTo>
                    <a:pt x="1002448" y="9536"/>
                  </a:lnTo>
                  <a:lnTo>
                    <a:pt x="1004850" y="8474"/>
                  </a:lnTo>
                  <a:lnTo>
                    <a:pt x="1000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5080"/>
            <p:cNvSpPr/>
            <p:nvPr>
              <p:custDataLst>
                <p:tags r:id="rId18"/>
              </p:custDataLst>
            </p:nvPr>
          </p:nvSpPr>
          <p:spPr>
            <a:xfrm>
              <a:off x="7410450" y="6468285"/>
              <a:ext cx="110659" cy="128826"/>
            </a:xfrm>
            <a:custGeom>
              <a:avLst/>
              <a:gdLst/>
              <a:ahLst/>
              <a:cxnLst/>
              <a:rect l="0" t="0" r="0" b="0"/>
              <a:pathLst>
                <a:path w="110659" h="128826">
                  <a:moveTo>
                    <a:pt x="0" y="56340"/>
                  </a:moveTo>
                  <a:lnTo>
                    <a:pt x="0" y="56340"/>
                  </a:lnTo>
                  <a:lnTo>
                    <a:pt x="8200" y="56340"/>
                  </a:lnTo>
                  <a:lnTo>
                    <a:pt x="8642" y="57398"/>
                  </a:lnTo>
                  <a:lnTo>
                    <a:pt x="9132" y="61396"/>
                  </a:lnTo>
                  <a:lnTo>
                    <a:pt x="12173" y="66701"/>
                  </a:lnTo>
                  <a:lnTo>
                    <a:pt x="15994" y="72586"/>
                  </a:lnTo>
                  <a:lnTo>
                    <a:pt x="17691" y="78730"/>
                  </a:lnTo>
                  <a:lnTo>
                    <a:pt x="17724" y="105448"/>
                  </a:lnTo>
                  <a:lnTo>
                    <a:pt x="10813" y="128554"/>
                  </a:lnTo>
                  <a:lnTo>
                    <a:pt x="10385" y="128825"/>
                  </a:lnTo>
                  <a:lnTo>
                    <a:pt x="9907" y="126303"/>
                  </a:lnTo>
                  <a:lnTo>
                    <a:pt x="10659" y="106338"/>
                  </a:lnTo>
                  <a:lnTo>
                    <a:pt x="19901" y="63826"/>
                  </a:lnTo>
                  <a:lnTo>
                    <a:pt x="26836" y="41675"/>
                  </a:lnTo>
                  <a:lnTo>
                    <a:pt x="36975" y="24774"/>
                  </a:lnTo>
                  <a:lnTo>
                    <a:pt x="54583" y="8417"/>
                  </a:lnTo>
                  <a:lnTo>
                    <a:pt x="68149" y="1924"/>
                  </a:lnTo>
                  <a:lnTo>
                    <a:pt x="83927" y="0"/>
                  </a:lnTo>
                  <a:lnTo>
                    <a:pt x="95862" y="5195"/>
                  </a:lnTo>
                  <a:lnTo>
                    <a:pt x="102008" y="9543"/>
                  </a:lnTo>
                  <a:lnTo>
                    <a:pt x="108837" y="20019"/>
                  </a:lnTo>
                  <a:lnTo>
                    <a:pt x="110658" y="25776"/>
                  </a:lnTo>
                  <a:lnTo>
                    <a:pt x="109859" y="37817"/>
                  </a:lnTo>
                  <a:lnTo>
                    <a:pt x="108165" y="43991"/>
                  </a:lnTo>
                  <a:lnTo>
                    <a:pt x="103860" y="49166"/>
                  </a:lnTo>
                  <a:lnTo>
                    <a:pt x="75413" y="68514"/>
                  </a:lnTo>
                  <a:lnTo>
                    <a:pt x="62092" y="72334"/>
                  </a:lnTo>
                  <a:lnTo>
                    <a:pt x="39564" y="77307"/>
                  </a:lnTo>
                  <a:lnTo>
                    <a:pt x="32727" y="79843"/>
                  </a:lnTo>
                  <a:lnTo>
                    <a:pt x="27109" y="80475"/>
                  </a:lnTo>
                  <a:lnTo>
                    <a:pt x="9525" y="75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5081"/>
            <p:cNvSpPr/>
            <p:nvPr>
              <p:custDataLst>
                <p:tags r:id="rId19"/>
              </p:custDataLst>
            </p:nvPr>
          </p:nvSpPr>
          <p:spPr>
            <a:xfrm>
              <a:off x="7420402" y="6373203"/>
              <a:ext cx="113874" cy="75223"/>
            </a:xfrm>
            <a:custGeom>
              <a:avLst/>
              <a:gdLst/>
              <a:ahLst/>
              <a:cxnLst/>
              <a:rect l="0" t="0" r="0" b="0"/>
              <a:pathLst>
                <a:path w="113874" h="75223">
                  <a:moveTo>
                    <a:pt x="18623" y="18072"/>
                  </a:moveTo>
                  <a:lnTo>
                    <a:pt x="18623" y="18072"/>
                  </a:lnTo>
                  <a:lnTo>
                    <a:pt x="13567" y="23128"/>
                  </a:lnTo>
                  <a:lnTo>
                    <a:pt x="11085" y="31255"/>
                  </a:lnTo>
                  <a:lnTo>
                    <a:pt x="10423" y="36386"/>
                  </a:lnTo>
                  <a:lnTo>
                    <a:pt x="8922" y="39806"/>
                  </a:lnTo>
                  <a:lnTo>
                    <a:pt x="6865" y="42087"/>
                  </a:lnTo>
                  <a:lnTo>
                    <a:pt x="4434" y="43607"/>
                  </a:lnTo>
                  <a:lnTo>
                    <a:pt x="2814" y="45678"/>
                  </a:lnTo>
                  <a:lnTo>
                    <a:pt x="0" y="54583"/>
                  </a:lnTo>
                  <a:lnTo>
                    <a:pt x="4756" y="50645"/>
                  </a:lnTo>
                  <a:lnTo>
                    <a:pt x="34533" y="6455"/>
                  </a:lnTo>
                  <a:lnTo>
                    <a:pt x="40863" y="2325"/>
                  </a:lnTo>
                  <a:lnTo>
                    <a:pt x="50377" y="0"/>
                  </a:lnTo>
                  <a:lnTo>
                    <a:pt x="53550" y="1791"/>
                  </a:lnTo>
                  <a:lnTo>
                    <a:pt x="63074" y="14424"/>
                  </a:lnTo>
                  <a:lnTo>
                    <a:pt x="92836" y="53507"/>
                  </a:lnTo>
                  <a:lnTo>
                    <a:pt x="113873" y="75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5082"/>
            <p:cNvSpPr/>
            <p:nvPr>
              <p:custDataLst>
                <p:tags r:id="rId20"/>
              </p:custDataLst>
            </p:nvPr>
          </p:nvSpPr>
          <p:spPr>
            <a:xfrm>
              <a:off x="7635391" y="6421683"/>
              <a:ext cx="70335" cy="138047"/>
            </a:xfrm>
            <a:custGeom>
              <a:avLst/>
              <a:gdLst/>
              <a:ahLst/>
              <a:cxnLst/>
              <a:rect l="0" t="0" r="0" b="0"/>
              <a:pathLst>
                <a:path w="70335" h="138047">
                  <a:moveTo>
                    <a:pt x="70334" y="26742"/>
                  </a:moveTo>
                  <a:lnTo>
                    <a:pt x="70334" y="26742"/>
                  </a:lnTo>
                  <a:lnTo>
                    <a:pt x="70334" y="21686"/>
                  </a:lnTo>
                  <a:lnTo>
                    <a:pt x="67512" y="16381"/>
                  </a:lnTo>
                  <a:lnTo>
                    <a:pt x="63789" y="10495"/>
                  </a:lnTo>
                  <a:lnTo>
                    <a:pt x="62134" y="4352"/>
                  </a:lnTo>
                  <a:lnTo>
                    <a:pt x="60633" y="2290"/>
                  </a:lnTo>
                  <a:lnTo>
                    <a:pt x="58576" y="916"/>
                  </a:lnTo>
                  <a:lnTo>
                    <a:pt x="56145" y="0"/>
                  </a:lnTo>
                  <a:lnTo>
                    <a:pt x="47800" y="1804"/>
                  </a:lnTo>
                  <a:lnTo>
                    <a:pt x="42612" y="3767"/>
                  </a:lnTo>
                  <a:lnTo>
                    <a:pt x="31202" y="17237"/>
                  </a:lnTo>
                  <a:lnTo>
                    <a:pt x="7953" y="64845"/>
                  </a:lnTo>
                  <a:lnTo>
                    <a:pt x="981" y="83893"/>
                  </a:lnTo>
                  <a:lnTo>
                    <a:pt x="0" y="102943"/>
                  </a:lnTo>
                  <a:lnTo>
                    <a:pt x="3091" y="119875"/>
                  </a:lnTo>
                  <a:lnTo>
                    <a:pt x="7993" y="130929"/>
                  </a:lnTo>
                  <a:lnTo>
                    <a:pt x="11840" y="134300"/>
                  </a:lnTo>
                  <a:lnTo>
                    <a:pt x="21759" y="138046"/>
                  </a:lnTo>
                  <a:lnTo>
                    <a:pt x="36045" y="134066"/>
                  </a:lnTo>
                  <a:lnTo>
                    <a:pt x="60809" y="121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5083"/>
            <p:cNvSpPr/>
            <p:nvPr>
              <p:custDataLst>
                <p:tags r:id="rId21"/>
              </p:custDataLst>
            </p:nvPr>
          </p:nvSpPr>
          <p:spPr>
            <a:xfrm>
              <a:off x="7764200" y="6438900"/>
              <a:ext cx="17726" cy="95251"/>
            </a:xfrm>
            <a:custGeom>
              <a:avLst/>
              <a:gdLst/>
              <a:ahLst/>
              <a:cxnLst/>
              <a:rect l="0" t="0" r="0" b="0"/>
              <a:pathLst>
                <a:path w="17726" h="95251">
                  <a:moveTo>
                    <a:pt x="8200" y="0"/>
                  </a:moveTo>
                  <a:lnTo>
                    <a:pt x="8200" y="0"/>
                  </a:lnTo>
                  <a:lnTo>
                    <a:pt x="1655" y="15210"/>
                  </a:lnTo>
                  <a:lnTo>
                    <a:pt x="0" y="26515"/>
                  </a:lnTo>
                  <a:lnTo>
                    <a:pt x="6992" y="71799"/>
                  </a:lnTo>
                  <a:lnTo>
                    <a:pt x="177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5084"/>
            <p:cNvSpPr/>
            <p:nvPr>
              <p:custDataLst>
                <p:tags r:id="rId22"/>
              </p:custDataLst>
            </p:nvPr>
          </p:nvSpPr>
          <p:spPr>
            <a:xfrm>
              <a:off x="7800975" y="6515100"/>
              <a:ext cx="57151" cy="24107"/>
            </a:xfrm>
            <a:custGeom>
              <a:avLst/>
              <a:gdLst/>
              <a:ahLst/>
              <a:cxnLst/>
              <a:rect l="0" t="0" r="0" b="0"/>
              <a:pathLst>
                <a:path w="57151" h="24107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3478"/>
                  </a:lnTo>
                  <a:lnTo>
                    <a:pt x="5056" y="17138"/>
                  </a:lnTo>
                  <a:lnTo>
                    <a:pt x="8662" y="1460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5085"/>
            <p:cNvSpPr/>
            <p:nvPr>
              <p:custDataLst>
                <p:tags r:id="rId23"/>
              </p:custDataLst>
            </p:nvPr>
          </p:nvSpPr>
          <p:spPr>
            <a:xfrm>
              <a:off x="7963714" y="6452747"/>
              <a:ext cx="63473" cy="145716"/>
            </a:xfrm>
            <a:custGeom>
              <a:avLst/>
              <a:gdLst/>
              <a:ahLst/>
              <a:cxnLst/>
              <a:rect l="0" t="0" r="0" b="0"/>
              <a:pathLst>
                <a:path w="63473" h="145716">
                  <a:moveTo>
                    <a:pt x="18236" y="24253"/>
                  </a:moveTo>
                  <a:lnTo>
                    <a:pt x="18236" y="24253"/>
                  </a:lnTo>
                  <a:lnTo>
                    <a:pt x="23723" y="24253"/>
                  </a:lnTo>
                  <a:lnTo>
                    <a:pt x="21381" y="24253"/>
                  </a:lnTo>
                  <a:lnTo>
                    <a:pt x="20333" y="26370"/>
                  </a:lnTo>
                  <a:lnTo>
                    <a:pt x="19167" y="34366"/>
                  </a:lnTo>
                  <a:lnTo>
                    <a:pt x="21472" y="42153"/>
                  </a:lnTo>
                  <a:lnTo>
                    <a:pt x="23569" y="45712"/>
                  </a:lnTo>
                  <a:lnTo>
                    <a:pt x="27209" y="82974"/>
                  </a:lnTo>
                  <a:lnTo>
                    <a:pt x="26630" y="115085"/>
                  </a:lnTo>
                  <a:lnTo>
                    <a:pt x="20134" y="131717"/>
                  </a:lnTo>
                  <a:lnTo>
                    <a:pt x="14494" y="140101"/>
                  </a:lnTo>
                  <a:lnTo>
                    <a:pt x="8459" y="144532"/>
                  </a:lnTo>
                  <a:lnTo>
                    <a:pt x="5368" y="145715"/>
                  </a:lnTo>
                  <a:lnTo>
                    <a:pt x="3307" y="143328"/>
                  </a:lnTo>
                  <a:lnTo>
                    <a:pt x="0" y="119505"/>
                  </a:lnTo>
                  <a:lnTo>
                    <a:pt x="4404" y="78933"/>
                  </a:lnTo>
                  <a:lnTo>
                    <a:pt x="12491" y="40337"/>
                  </a:lnTo>
                  <a:lnTo>
                    <a:pt x="21590" y="12203"/>
                  </a:lnTo>
                  <a:lnTo>
                    <a:pt x="25764" y="6696"/>
                  </a:lnTo>
                  <a:lnTo>
                    <a:pt x="36046" y="574"/>
                  </a:lnTo>
                  <a:lnTo>
                    <a:pt x="40693" y="0"/>
                  </a:lnTo>
                  <a:lnTo>
                    <a:pt x="48678" y="2185"/>
                  </a:lnTo>
                  <a:lnTo>
                    <a:pt x="59123" y="9366"/>
                  </a:lnTo>
                  <a:lnTo>
                    <a:pt x="62867" y="20811"/>
                  </a:lnTo>
                  <a:lnTo>
                    <a:pt x="63472" y="35423"/>
                  </a:lnTo>
                  <a:lnTo>
                    <a:pt x="60214" y="48974"/>
                  </a:lnTo>
                  <a:lnTo>
                    <a:pt x="52415" y="59228"/>
                  </a:lnTo>
                  <a:lnTo>
                    <a:pt x="18236" y="81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5086"/>
            <p:cNvSpPr/>
            <p:nvPr>
              <p:custDataLst>
                <p:tags r:id="rId24"/>
              </p:custDataLst>
            </p:nvPr>
          </p:nvSpPr>
          <p:spPr>
            <a:xfrm>
              <a:off x="7953386" y="6391275"/>
              <a:ext cx="76190" cy="37442"/>
            </a:xfrm>
            <a:custGeom>
              <a:avLst/>
              <a:gdLst/>
              <a:ahLst/>
              <a:cxnLst/>
              <a:rect l="0" t="0" r="0" b="0"/>
              <a:pathLst>
                <a:path w="76190" h="37442">
                  <a:moveTo>
                    <a:pt x="19039" y="0"/>
                  </a:moveTo>
                  <a:lnTo>
                    <a:pt x="19039" y="0"/>
                  </a:lnTo>
                  <a:lnTo>
                    <a:pt x="10839" y="0"/>
                  </a:lnTo>
                  <a:lnTo>
                    <a:pt x="4850" y="5056"/>
                  </a:lnTo>
                  <a:lnTo>
                    <a:pt x="2149" y="13183"/>
                  </a:lnTo>
                  <a:lnTo>
                    <a:pt x="26" y="37441"/>
                  </a:lnTo>
                  <a:lnTo>
                    <a:pt x="0" y="32849"/>
                  </a:lnTo>
                  <a:lnTo>
                    <a:pt x="5049" y="19728"/>
                  </a:lnTo>
                  <a:lnTo>
                    <a:pt x="13174" y="11238"/>
                  </a:lnTo>
                  <a:lnTo>
                    <a:pt x="22783" y="4995"/>
                  </a:lnTo>
                  <a:lnTo>
                    <a:pt x="34142" y="1480"/>
                  </a:lnTo>
                  <a:lnTo>
                    <a:pt x="50687" y="194"/>
                  </a:lnTo>
                  <a:lnTo>
                    <a:pt x="59916" y="5731"/>
                  </a:lnTo>
                  <a:lnTo>
                    <a:pt x="68957" y="14189"/>
                  </a:lnTo>
                  <a:lnTo>
                    <a:pt x="76189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5087"/>
            <p:cNvSpPr/>
            <p:nvPr>
              <p:custDataLst>
                <p:tags r:id="rId25"/>
              </p:custDataLst>
            </p:nvPr>
          </p:nvSpPr>
          <p:spPr>
            <a:xfrm>
              <a:off x="8048625" y="6391275"/>
              <a:ext cx="64959" cy="152401"/>
            </a:xfrm>
            <a:custGeom>
              <a:avLst/>
              <a:gdLst/>
              <a:ahLst/>
              <a:cxnLst/>
              <a:rect l="0" t="0" r="0" b="0"/>
              <a:pathLst>
                <a:path w="64959" h="152401">
                  <a:moveTo>
                    <a:pt x="47625" y="0"/>
                  </a:moveTo>
                  <a:lnTo>
                    <a:pt x="47625" y="0"/>
                  </a:lnTo>
                  <a:lnTo>
                    <a:pt x="52681" y="5056"/>
                  </a:lnTo>
                  <a:lnTo>
                    <a:pt x="60882" y="23370"/>
                  </a:lnTo>
                  <a:lnTo>
                    <a:pt x="64958" y="43848"/>
                  </a:lnTo>
                  <a:lnTo>
                    <a:pt x="58732" y="82823"/>
                  </a:lnTo>
                  <a:lnTo>
                    <a:pt x="49270" y="106150"/>
                  </a:lnTo>
                  <a:lnTo>
                    <a:pt x="32472" y="12646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5088"/>
            <p:cNvSpPr/>
            <p:nvPr>
              <p:custDataLst>
                <p:tags r:id="rId26"/>
              </p:custDataLst>
            </p:nvPr>
          </p:nvSpPr>
          <p:spPr>
            <a:xfrm>
              <a:off x="7385913" y="6629400"/>
              <a:ext cx="567463" cy="43157"/>
            </a:xfrm>
            <a:custGeom>
              <a:avLst/>
              <a:gdLst/>
              <a:ahLst/>
              <a:cxnLst/>
              <a:rect l="0" t="0" r="0" b="0"/>
              <a:pathLst>
                <a:path w="567463" h="43157">
                  <a:moveTo>
                    <a:pt x="5487" y="38100"/>
                  </a:moveTo>
                  <a:lnTo>
                    <a:pt x="5487" y="38100"/>
                  </a:lnTo>
                  <a:lnTo>
                    <a:pt x="431" y="38100"/>
                  </a:lnTo>
                  <a:lnTo>
                    <a:pt x="0" y="39158"/>
                  </a:lnTo>
                  <a:lnTo>
                    <a:pt x="2342" y="43156"/>
                  </a:lnTo>
                  <a:lnTo>
                    <a:pt x="43946" y="40197"/>
                  </a:lnTo>
                  <a:lnTo>
                    <a:pt x="76555" y="39031"/>
                  </a:lnTo>
                  <a:lnTo>
                    <a:pt x="120501" y="33320"/>
                  </a:lnTo>
                  <a:lnTo>
                    <a:pt x="165389" y="24925"/>
                  </a:lnTo>
                  <a:lnTo>
                    <a:pt x="212204" y="20790"/>
                  </a:lnTo>
                  <a:lnTo>
                    <a:pt x="246586" y="19824"/>
                  </a:lnTo>
                  <a:lnTo>
                    <a:pt x="281976" y="18335"/>
                  </a:lnTo>
                  <a:lnTo>
                    <a:pt x="315343" y="14146"/>
                  </a:lnTo>
                  <a:lnTo>
                    <a:pt x="350634" y="11579"/>
                  </a:lnTo>
                  <a:lnTo>
                    <a:pt x="386427" y="9380"/>
                  </a:lnTo>
                  <a:lnTo>
                    <a:pt x="419974" y="4874"/>
                  </a:lnTo>
                  <a:lnTo>
                    <a:pt x="452523" y="2167"/>
                  </a:lnTo>
                  <a:lnTo>
                    <a:pt x="497776" y="642"/>
                  </a:lnTo>
                  <a:lnTo>
                    <a:pt x="5674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5089"/>
            <p:cNvSpPr/>
            <p:nvPr>
              <p:custDataLst>
                <p:tags r:id="rId27"/>
              </p:custDataLst>
            </p:nvPr>
          </p:nvSpPr>
          <p:spPr>
            <a:xfrm>
              <a:off x="7629525" y="6688993"/>
              <a:ext cx="152401" cy="99117"/>
            </a:xfrm>
            <a:custGeom>
              <a:avLst/>
              <a:gdLst/>
              <a:ahLst/>
              <a:cxnLst/>
              <a:rect l="0" t="0" r="0" b="0"/>
              <a:pathLst>
                <a:path w="152401" h="99117">
                  <a:moveTo>
                    <a:pt x="0" y="26132"/>
                  </a:moveTo>
                  <a:lnTo>
                    <a:pt x="0" y="26132"/>
                  </a:lnTo>
                  <a:lnTo>
                    <a:pt x="0" y="31188"/>
                  </a:lnTo>
                  <a:lnTo>
                    <a:pt x="2117" y="32677"/>
                  </a:lnTo>
                  <a:lnTo>
                    <a:pt x="14151" y="35833"/>
                  </a:lnTo>
                  <a:lnTo>
                    <a:pt x="21458" y="40321"/>
                  </a:lnTo>
                  <a:lnTo>
                    <a:pt x="23831" y="44058"/>
                  </a:lnTo>
                  <a:lnTo>
                    <a:pt x="27638" y="62442"/>
                  </a:lnTo>
                  <a:lnTo>
                    <a:pt x="28390" y="76579"/>
                  </a:lnTo>
                  <a:lnTo>
                    <a:pt x="20358" y="99096"/>
                  </a:lnTo>
                  <a:lnTo>
                    <a:pt x="19922" y="99116"/>
                  </a:lnTo>
                  <a:lnTo>
                    <a:pt x="19437" y="96317"/>
                  </a:lnTo>
                  <a:lnTo>
                    <a:pt x="35320" y="51877"/>
                  </a:lnTo>
                  <a:lnTo>
                    <a:pt x="41449" y="38986"/>
                  </a:lnTo>
                  <a:lnTo>
                    <a:pt x="76743" y="5802"/>
                  </a:lnTo>
                  <a:lnTo>
                    <a:pt x="87378" y="1221"/>
                  </a:lnTo>
                  <a:lnTo>
                    <a:pt x="93176" y="0"/>
                  </a:lnTo>
                  <a:lnTo>
                    <a:pt x="116508" y="3338"/>
                  </a:lnTo>
                  <a:lnTo>
                    <a:pt x="123180" y="7761"/>
                  </a:lnTo>
                  <a:lnTo>
                    <a:pt x="133416" y="21142"/>
                  </a:lnTo>
                  <a:lnTo>
                    <a:pt x="152400" y="83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980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MARTInkShape-Group1055"/>
          <p:cNvGrpSpPr/>
          <p:nvPr/>
        </p:nvGrpSpPr>
        <p:grpSpPr>
          <a:xfrm>
            <a:off x="866775" y="542376"/>
            <a:ext cx="590551" cy="435807"/>
            <a:chOff x="866775" y="542376"/>
            <a:chExt cx="590551" cy="435807"/>
          </a:xfrm>
        </p:grpSpPr>
        <p:sp>
          <p:nvSpPr>
            <p:cNvPr id="142" name="SMARTInkShape-5090"/>
            <p:cNvSpPr/>
            <p:nvPr>
              <p:custDataLst>
                <p:tags r:id="rId54"/>
              </p:custDataLst>
            </p:nvPr>
          </p:nvSpPr>
          <p:spPr>
            <a:xfrm>
              <a:off x="1180658" y="545758"/>
              <a:ext cx="276668" cy="396953"/>
            </a:xfrm>
            <a:custGeom>
              <a:avLst/>
              <a:gdLst/>
              <a:ahLst/>
              <a:cxnLst/>
              <a:rect l="0" t="0" r="0" b="0"/>
              <a:pathLst>
                <a:path w="276668" h="396953">
                  <a:moveTo>
                    <a:pt x="67117" y="44792"/>
                  </a:moveTo>
                  <a:lnTo>
                    <a:pt x="67117" y="44792"/>
                  </a:lnTo>
                  <a:lnTo>
                    <a:pt x="27345" y="23333"/>
                  </a:lnTo>
                  <a:lnTo>
                    <a:pt x="5003" y="18326"/>
                  </a:lnTo>
                  <a:lnTo>
                    <a:pt x="1366" y="15506"/>
                  </a:lnTo>
                  <a:lnTo>
                    <a:pt x="0" y="11510"/>
                  </a:lnTo>
                  <a:lnTo>
                    <a:pt x="147" y="6729"/>
                  </a:lnTo>
                  <a:lnTo>
                    <a:pt x="2362" y="3542"/>
                  </a:lnTo>
                  <a:lnTo>
                    <a:pt x="5955" y="1417"/>
                  </a:lnTo>
                  <a:lnTo>
                    <a:pt x="10467" y="0"/>
                  </a:lnTo>
                  <a:lnTo>
                    <a:pt x="54673" y="5331"/>
                  </a:lnTo>
                  <a:lnTo>
                    <a:pt x="91534" y="13579"/>
                  </a:lnTo>
                  <a:lnTo>
                    <a:pt x="138615" y="28670"/>
                  </a:lnTo>
                  <a:lnTo>
                    <a:pt x="163452" y="39744"/>
                  </a:lnTo>
                  <a:lnTo>
                    <a:pt x="178019" y="51720"/>
                  </a:lnTo>
                  <a:lnTo>
                    <a:pt x="192169" y="80476"/>
                  </a:lnTo>
                  <a:lnTo>
                    <a:pt x="193957" y="100868"/>
                  </a:lnTo>
                  <a:lnTo>
                    <a:pt x="186481" y="139830"/>
                  </a:lnTo>
                  <a:lnTo>
                    <a:pt x="168267" y="178100"/>
                  </a:lnTo>
                  <a:lnTo>
                    <a:pt x="154707" y="206705"/>
                  </a:lnTo>
                  <a:lnTo>
                    <a:pt x="125576" y="244815"/>
                  </a:lnTo>
                  <a:lnTo>
                    <a:pt x="92689" y="291383"/>
                  </a:lnTo>
                  <a:lnTo>
                    <a:pt x="60790" y="331866"/>
                  </a:lnTo>
                  <a:lnTo>
                    <a:pt x="35926" y="369494"/>
                  </a:lnTo>
                  <a:lnTo>
                    <a:pt x="34682" y="375560"/>
                  </a:lnTo>
                  <a:lnTo>
                    <a:pt x="36121" y="390767"/>
                  </a:lnTo>
                  <a:lnTo>
                    <a:pt x="39045" y="395034"/>
                  </a:lnTo>
                  <a:lnTo>
                    <a:pt x="43110" y="396820"/>
                  </a:lnTo>
                  <a:lnTo>
                    <a:pt x="47938" y="396952"/>
                  </a:lnTo>
                  <a:lnTo>
                    <a:pt x="94765" y="381956"/>
                  </a:lnTo>
                  <a:lnTo>
                    <a:pt x="128088" y="370679"/>
                  </a:lnTo>
                  <a:lnTo>
                    <a:pt x="172436" y="352430"/>
                  </a:lnTo>
                  <a:lnTo>
                    <a:pt x="217444" y="338673"/>
                  </a:lnTo>
                  <a:lnTo>
                    <a:pt x="276667" y="311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091"/>
            <p:cNvSpPr/>
            <p:nvPr>
              <p:custDataLst>
                <p:tags r:id="rId55"/>
              </p:custDataLst>
            </p:nvPr>
          </p:nvSpPr>
          <p:spPr>
            <a:xfrm>
              <a:off x="868417" y="752475"/>
              <a:ext cx="226959" cy="80749"/>
            </a:xfrm>
            <a:custGeom>
              <a:avLst/>
              <a:gdLst/>
              <a:ahLst/>
              <a:cxnLst/>
              <a:rect l="0" t="0" r="0" b="0"/>
              <a:pathLst>
                <a:path w="226959" h="80749">
                  <a:moveTo>
                    <a:pt x="65033" y="57150"/>
                  </a:moveTo>
                  <a:lnTo>
                    <a:pt x="65033" y="57150"/>
                  </a:lnTo>
                  <a:lnTo>
                    <a:pt x="26410" y="67511"/>
                  </a:lnTo>
                  <a:lnTo>
                    <a:pt x="3899" y="74484"/>
                  </a:lnTo>
                  <a:lnTo>
                    <a:pt x="2052" y="76114"/>
                  </a:lnTo>
                  <a:lnTo>
                    <a:pt x="0" y="80748"/>
                  </a:lnTo>
                  <a:lnTo>
                    <a:pt x="2628" y="80290"/>
                  </a:lnTo>
                  <a:lnTo>
                    <a:pt x="43331" y="63830"/>
                  </a:lnTo>
                  <a:lnTo>
                    <a:pt x="88542" y="47668"/>
                  </a:lnTo>
                  <a:lnTo>
                    <a:pt x="130707" y="34934"/>
                  </a:lnTo>
                  <a:lnTo>
                    <a:pt x="177215" y="15681"/>
                  </a:lnTo>
                  <a:lnTo>
                    <a:pt x="2269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092"/>
            <p:cNvSpPr/>
            <p:nvPr>
              <p:custDataLst>
                <p:tags r:id="rId56"/>
              </p:custDataLst>
            </p:nvPr>
          </p:nvSpPr>
          <p:spPr>
            <a:xfrm>
              <a:off x="866775" y="542376"/>
              <a:ext cx="200026" cy="435807"/>
            </a:xfrm>
            <a:custGeom>
              <a:avLst/>
              <a:gdLst/>
              <a:ahLst/>
              <a:cxnLst/>
              <a:rect l="0" t="0" r="0" b="0"/>
              <a:pathLst>
                <a:path w="200026" h="435807">
                  <a:moveTo>
                    <a:pt x="0" y="391074"/>
                  </a:moveTo>
                  <a:lnTo>
                    <a:pt x="0" y="391074"/>
                  </a:lnTo>
                  <a:lnTo>
                    <a:pt x="0" y="435806"/>
                  </a:lnTo>
                  <a:lnTo>
                    <a:pt x="0" y="399047"/>
                  </a:lnTo>
                  <a:lnTo>
                    <a:pt x="0" y="352867"/>
                  </a:lnTo>
                  <a:lnTo>
                    <a:pt x="1058" y="316606"/>
                  </a:lnTo>
                  <a:lnTo>
                    <a:pt x="6546" y="278463"/>
                  </a:lnTo>
                  <a:lnTo>
                    <a:pt x="9701" y="235176"/>
                  </a:lnTo>
                  <a:lnTo>
                    <a:pt x="16868" y="194011"/>
                  </a:lnTo>
                  <a:lnTo>
                    <a:pt x="25694" y="149828"/>
                  </a:lnTo>
                  <a:lnTo>
                    <a:pt x="35012" y="109456"/>
                  </a:lnTo>
                  <a:lnTo>
                    <a:pt x="44476" y="71741"/>
                  </a:lnTo>
                  <a:lnTo>
                    <a:pt x="57155" y="30016"/>
                  </a:lnTo>
                  <a:lnTo>
                    <a:pt x="66677" y="6458"/>
                  </a:lnTo>
                  <a:lnTo>
                    <a:pt x="69851" y="1313"/>
                  </a:lnTo>
                  <a:lnTo>
                    <a:pt x="73026" y="0"/>
                  </a:lnTo>
                  <a:lnTo>
                    <a:pt x="76200" y="1241"/>
                  </a:lnTo>
                  <a:lnTo>
                    <a:pt x="79375" y="4186"/>
                  </a:lnTo>
                  <a:lnTo>
                    <a:pt x="98425" y="49330"/>
                  </a:lnTo>
                  <a:lnTo>
                    <a:pt x="111125" y="87561"/>
                  </a:lnTo>
                  <a:lnTo>
                    <a:pt x="121003" y="134780"/>
                  </a:lnTo>
                  <a:lnTo>
                    <a:pt x="125811" y="172260"/>
                  </a:lnTo>
                  <a:lnTo>
                    <a:pt x="136917" y="217794"/>
                  </a:lnTo>
                  <a:lnTo>
                    <a:pt x="149303" y="264967"/>
                  </a:lnTo>
                  <a:lnTo>
                    <a:pt x="161940" y="312228"/>
                  </a:lnTo>
                  <a:lnTo>
                    <a:pt x="174628" y="352451"/>
                  </a:lnTo>
                  <a:lnTo>
                    <a:pt x="187326" y="397517"/>
                  </a:lnTo>
                  <a:lnTo>
                    <a:pt x="198144" y="432649"/>
                  </a:lnTo>
                  <a:lnTo>
                    <a:pt x="198771" y="433607"/>
                  </a:lnTo>
                  <a:lnTo>
                    <a:pt x="199189" y="433188"/>
                  </a:lnTo>
                  <a:lnTo>
                    <a:pt x="200025" y="400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056"/>
          <p:cNvGrpSpPr/>
          <p:nvPr/>
        </p:nvGrpSpPr>
        <p:grpSpPr>
          <a:xfrm>
            <a:off x="857250" y="515364"/>
            <a:ext cx="2124076" cy="643462"/>
            <a:chOff x="857250" y="515364"/>
            <a:chExt cx="2124076" cy="643462"/>
          </a:xfrm>
        </p:grpSpPr>
        <p:sp>
          <p:nvSpPr>
            <p:cNvPr id="146" name="SMARTInkShape-5093"/>
            <p:cNvSpPr/>
            <p:nvPr>
              <p:custDataLst>
                <p:tags r:id="rId45"/>
              </p:custDataLst>
            </p:nvPr>
          </p:nvSpPr>
          <p:spPr>
            <a:xfrm>
              <a:off x="2958003" y="790575"/>
              <a:ext cx="23323" cy="9526"/>
            </a:xfrm>
            <a:custGeom>
              <a:avLst/>
              <a:gdLst/>
              <a:ahLst/>
              <a:cxnLst/>
              <a:rect l="0" t="0" r="0" b="0"/>
              <a:pathLst>
                <a:path w="23323" h="9526">
                  <a:moveTo>
                    <a:pt x="23322" y="0"/>
                  </a:moveTo>
                  <a:lnTo>
                    <a:pt x="23322" y="0"/>
                  </a:lnTo>
                  <a:lnTo>
                    <a:pt x="6920" y="8201"/>
                  </a:lnTo>
                  <a:lnTo>
                    <a:pt x="0" y="9133"/>
                  </a:lnTo>
                  <a:lnTo>
                    <a:pt x="366" y="9263"/>
                  </a:lnTo>
                  <a:lnTo>
                    <a:pt x="1379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094"/>
            <p:cNvSpPr/>
            <p:nvPr>
              <p:custDataLst>
                <p:tags r:id="rId46"/>
              </p:custDataLst>
            </p:nvPr>
          </p:nvSpPr>
          <p:spPr>
            <a:xfrm>
              <a:off x="2895600" y="733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095"/>
            <p:cNvSpPr/>
            <p:nvPr>
              <p:custDataLst>
                <p:tags r:id="rId47"/>
              </p:custDataLst>
            </p:nvPr>
          </p:nvSpPr>
          <p:spPr>
            <a:xfrm>
              <a:off x="1490699" y="952500"/>
              <a:ext cx="1157252" cy="206326"/>
            </a:xfrm>
            <a:custGeom>
              <a:avLst/>
              <a:gdLst/>
              <a:ahLst/>
              <a:cxnLst/>
              <a:rect l="0" t="0" r="0" b="0"/>
              <a:pathLst>
                <a:path w="1157252" h="206326">
                  <a:moveTo>
                    <a:pt x="128551" y="152400"/>
                  </a:moveTo>
                  <a:lnTo>
                    <a:pt x="128551" y="152400"/>
                  </a:lnTo>
                  <a:lnTo>
                    <a:pt x="91588" y="166550"/>
                  </a:lnTo>
                  <a:lnTo>
                    <a:pt x="45246" y="180634"/>
                  </a:lnTo>
                  <a:lnTo>
                    <a:pt x="5204" y="198664"/>
                  </a:lnTo>
                  <a:lnTo>
                    <a:pt x="811" y="202293"/>
                  </a:lnTo>
                  <a:lnTo>
                    <a:pt x="0" y="204712"/>
                  </a:lnTo>
                  <a:lnTo>
                    <a:pt x="1575" y="206325"/>
                  </a:lnTo>
                  <a:lnTo>
                    <a:pt x="47613" y="201309"/>
                  </a:lnTo>
                  <a:lnTo>
                    <a:pt x="87871" y="193115"/>
                  </a:lnTo>
                  <a:lnTo>
                    <a:pt x="134960" y="183984"/>
                  </a:lnTo>
                  <a:lnTo>
                    <a:pt x="174086" y="177726"/>
                  </a:lnTo>
                  <a:lnTo>
                    <a:pt x="216169" y="168595"/>
                  </a:lnTo>
                  <a:lnTo>
                    <a:pt x="260626" y="157481"/>
                  </a:lnTo>
                  <a:lnTo>
                    <a:pt x="284334" y="151554"/>
                  </a:lnTo>
                  <a:lnTo>
                    <a:pt x="308606" y="145486"/>
                  </a:lnTo>
                  <a:lnTo>
                    <a:pt x="335371" y="140382"/>
                  </a:lnTo>
                  <a:lnTo>
                    <a:pt x="363798" y="135922"/>
                  </a:lnTo>
                  <a:lnTo>
                    <a:pt x="393332" y="131889"/>
                  </a:lnTo>
                  <a:lnTo>
                    <a:pt x="422547" y="127085"/>
                  </a:lnTo>
                  <a:lnTo>
                    <a:pt x="451548" y="121765"/>
                  </a:lnTo>
                  <a:lnTo>
                    <a:pt x="480408" y="116102"/>
                  </a:lnTo>
                  <a:lnTo>
                    <a:pt x="511289" y="111268"/>
                  </a:lnTo>
                  <a:lnTo>
                    <a:pt x="543518" y="106987"/>
                  </a:lnTo>
                  <a:lnTo>
                    <a:pt x="576646" y="103075"/>
                  </a:lnTo>
                  <a:lnTo>
                    <a:pt x="609314" y="98350"/>
                  </a:lnTo>
                  <a:lnTo>
                    <a:pt x="641676" y="93083"/>
                  </a:lnTo>
                  <a:lnTo>
                    <a:pt x="673835" y="87455"/>
                  </a:lnTo>
                  <a:lnTo>
                    <a:pt x="704799" y="82645"/>
                  </a:lnTo>
                  <a:lnTo>
                    <a:pt x="734966" y="78380"/>
                  </a:lnTo>
                  <a:lnTo>
                    <a:pt x="764603" y="74478"/>
                  </a:lnTo>
                  <a:lnTo>
                    <a:pt x="793885" y="70819"/>
                  </a:lnTo>
                  <a:lnTo>
                    <a:pt x="822932" y="67321"/>
                  </a:lnTo>
                  <a:lnTo>
                    <a:pt x="851822" y="63931"/>
                  </a:lnTo>
                  <a:lnTo>
                    <a:pt x="879548" y="59554"/>
                  </a:lnTo>
                  <a:lnTo>
                    <a:pt x="906499" y="54519"/>
                  </a:lnTo>
                  <a:lnTo>
                    <a:pt x="932933" y="49046"/>
                  </a:lnTo>
                  <a:lnTo>
                    <a:pt x="957964" y="44339"/>
                  </a:lnTo>
                  <a:lnTo>
                    <a:pt x="1005532" y="36287"/>
                  </a:lnTo>
                  <a:lnTo>
                    <a:pt x="1048545" y="29180"/>
                  </a:lnTo>
                  <a:lnTo>
                    <a:pt x="1087771" y="21436"/>
                  </a:lnTo>
                  <a:lnTo>
                    <a:pt x="1134312" y="7292"/>
                  </a:lnTo>
                  <a:lnTo>
                    <a:pt x="11572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096"/>
            <p:cNvSpPr/>
            <p:nvPr>
              <p:custDataLst>
                <p:tags r:id="rId48"/>
              </p:custDataLst>
            </p:nvPr>
          </p:nvSpPr>
          <p:spPr>
            <a:xfrm>
              <a:off x="857250" y="952500"/>
              <a:ext cx="1771651" cy="200026"/>
            </a:xfrm>
            <a:custGeom>
              <a:avLst/>
              <a:gdLst/>
              <a:ahLst/>
              <a:cxnLst/>
              <a:rect l="0" t="0" r="0" b="0"/>
              <a:pathLst>
                <a:path w="1771651" h="200026">
                  <a:moveTo>
                    <a:pt x="0" y="200025"/>
                  </a:moveTo>
                  <a:lnTo>
                    <a:pt x="0" y="200025"/>
                  </a:lnTo>
                  <a:lnTo>
                    <a:pt x="41684" y="200025"/>
                  </a:lnTo>
                  <a:lnTo>
                    <a:pt x="79496" y="194969"/>
                  </a:lnTo>
                  <a:lnTo>
                    <a:pt x="122567" y="186768"/>
                  </a:lnTo>
                  <a:lnTo>
                    <a:pt x="168843" y="177635"/>
                  </a:lnTo>
                  <a:lnTo>
                    <a:pt x="205922" y="171376"/>
                  </a:lnTo>
                  <a:lnTo>
                    <a:pt x="248154" y="164009"/>
                  </a:lnTo>
                  <a:lnTo>
                    <a:pt x="295146" y="153679"/>
                  </a:lnTo>
                  <a:lnTo>
                    <a:pt x="320589" y="149019"/>
                  </a:lnTo>
                  <a:lnTo>
                    <a:pt x="347076" y="144854"/>
                  </a:lnTo>
                  <a:lnTo>
                    <a:pt x="374259" y="141020"/>
                  </a:lnTo>
                  <a:lnTo>
                    <a:pt x="402964" y="136346"/>
                  </a:lnTo>
                  <a:lnTo>
                    <a:pt x="432685" y="131114"/>
                  </a:lnTo>
                  <a:lnTo>
                    <a:pt x="463081" y="125509"/>
                  </a:lnTo>
                  <a:lnTo>
                    <a:pt x="494988" y="119656"/>
                  </a:lnTo>
                  <a:lnTo>
                    <a:pt x="527900" y="113638"/>
                  </a:lnTo>
                  <a:lnTo>
                    <a:pt x="561483" y="107508"/>
                  </a:lnTo>
                  <a:lnTo>
                    <a:pt x="595514" y="102364"/>
                  </a:lnTo>
                  <a:lnTo>
                    <a:pt x="629843" y="97876"/>
                  </a:lnTo>
                  <a:lnTo>
                    <a:pt x="664370" y="93826"/>
                  </a:lnTo>
                  <a:lnTo>
                    <a:pt x="701147" y="89009"/>
                  </a:lnTo>
                  <a:lnTo>
                    <a:pt x="739423" y="83681"/>
                  </a:lnTo>
                  <a:lnTo>
                    <a:pt x="778699" y="78012"/>
                  </a:lnTo>
                  <a:lnTo>
                    <a:pt x="817582" y="73175"/>
                  </a:lnTo>
                  <a:lnTo>
                    <a:pt x="856205" y="68892"/>
                  </a:lnTo>
                  <a:lnTo>
                    <a:pt x="894653" y="64978"/>
                  </a:lnTo>
                  <a:lnTo>
                    <a:pt x="932985" y="61310"/>
                  </a:lnTo>
                  <a:lnTo>
                    <a:pt x="971241" y="57807"/>
                  </a:lnTo>
                  <a:lnTo>
                    <a:pt x="1009444" y="54413"/>
                  </a:lnTo>
                  <a:lnTo>
                    <a:pt x="1046554" y="51092"/>
                  </a:lnTo>
                  <a:lnTo>
                    <a:pt x="1082936" y="47820"/>
                  </a:lnTo>
                  <a:lnTo>
                    <a:pt x="1118832" y="44580"/>
                  </a:lnTo>
                  <a:lnTo>
                    <a:pt x="1154405" y="41361"/>
                  </a:lnTo>
                  <a:lnTo>
                    <a:pt x="1189762" y="38158"/>
                  </a:lnTo>
                  <a:lnTo>
                    <a:pt x="1224974" y="34963"/>
                  </a:lnTo>
                  <a:lnTo>
                    <a:pt x="1259033" y="32834"/>
                  </a:lnTo>
                  <a:lnTo>
                    <a:pt x="1292322" y="31414"/>
                  </a:lnTo>
                  <a:lnTo>
                    <a:pt x="1325098" y="30468"/>
                  </a:lnTo>
                  <a:lnTo>
                    <a:pt x="1356474" y="28779"/>
                  </a:lnTo>
                  <a:lnTo>
                    <a:pt x="1386916" y="26594"/>
                  </a:lnTo>
                  <a:lnTo>
                    <a:pt x="1416736" y="24079"/>
                  </a:lnTo>
                  <a:lnTo>
                    <a:pt x="1445082" y="22403"/>
                  </a:lnTo>
                  <a:lnTo>
                    <a:pt x="1472446" y="21285"/>
                  </a:lnTo>
                  <a:lnTo>
                    <a:pt x="1499156" y="20540"/>
                  </a:lnTo>
                  <a:lnTo>
                    <a:pt x="1524371" y="18985"/>
                  </a:lnTo>
                  <a:lnTo>
                    <a:pt x="1548589" y="16890"/>
                  </a:lnTo>
                  <a:lnTo>
                    <a:pt x="1593137" y="12798"/>
                  </a:lnTo>
                  <a:lnTo>
                    <a:pt x="1630575" y="10980"/>
                  </a:lnTo>
                  <a:lnTo>
                    <a:pt x="1664853" y="10172"/>
                  </a:lnTo>
                  <a:lnTo>
                    <a:pt x="1708256" y="9717"/>
                  </a:lnTo>
                  <a:lnTo>
                    <a:pt x="1771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097"/>
            <p:cNvSpPr/>
            <p:nvPr>
              <p:custDataLst>
                <p:tags r:id="rId49"/>
              </p:custDataLst>
            </p:nvPr>
          </p:nvSpPr>
          <p:spPr>
            <a:xfrm>
              <a:off x="2085769" y="677991"/>
              <a:ext cx="104982" cy="223581"/>
            </a:xfrm>
            <a:custGeom>
              <a:avLst/>
              <a:gdLst/>
              <a:ahLst/>
              <a:cxnLst/>
              <a:rect l="0" t="0" r="0" b="0"/>
              <a:pathLst>
                <a:path w="104982" h="223581">
                  <a:moveTo>
                    <a:pt x="104981" y="17334"/>
                  </a:moveTo>
                  <a:lnTo>
                    <a:pt x="104981" y="17334"/>
                  </a:lnTo>
                  <a:lnTo>
                    <a:pt x="104981" y="12277"/>
                  </a:lnTo>
                  <a:lnTo>
                    <a:pt x="99337" y="6973"/>
                  </a:lnTo>
                  <a:lnTo>
                    <a:pt x="89772" y="2146"/>
                  </a:lnTo>
                  <a:lnTo>
                    <a:pt x="78466" y="0"/>
                  </a:lnTo>
                  <a:lnTo>
                    <a:pt x="55144" y="3849"/>
                  </a:lnTo>
                  <a:lnTo>
                    <a:pt x="28126" y="16749"/>
                  </a:lnTo>
                  <a:lnTo>
                    <a:pt x="5068" y="39033"/>
                  </a:lnTo>
                  <a:lnTo>
                    <a:pt x="1331" y="47675"/>
                  </a:lnTo>
                  <a:lnTo>
                    <a:pt x="0" y="65744"/>
                  </a:lnTo>
                  <a:lnTo>
                    <a:pt x="10258" y="93767"/>
                  </a:lnTo>
                  <a:lnTo>
                    <a:pt x="48126" y="132390"/>
                  </a:lnTo>
                  <a:lnTo>
                    <a:pt x="91262" y="166904"/>
                  </a:lnTo>
                  <a:lnTo>
                    <a:pt x="98884" y="179412"/>
                  </a:lnTo>
                  <a:lnTo>
                    <a:pt x="103776" y="199633"/>
                  </a:lnTo>
                  <a:lnTo>
                    <a:pt x="98801" y="209833"/>
                  </a:lnTo>
                  <a:lnTo>
                    <a:pt x="94511" y="215517"/>
                  </a:lnTo>
                  <a:lnTo>
                    <a:pt x="78456" y="221832"/>
                  </a:lnTo>
                  <a:lnTo>
                    <a:pt x="58267" y="223580"/>
                  </a:lnTo>
                  <a:lnTo>
                    <a:pt x="31167" y="218614"/>
                  </a:lnTo>
                  <a:lnTo>
                    <a:pt x="19964" y="213331"/>
                  </a:lnTo>
                  <a:lnTo>
                    <a:pt x="16553" y="207265"/>
                  </a:lnTo>
                  <a:lnTo>
                    <a:pt x="11079" y="167113"/>
                  </a:lnTo>
                  <a:lnTo>
                    <a:pt x="9731" y="131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098"/>
            <p:cNvSpPr/>
            <p:nvPr>
              <p:custDataLst>
                <p:tags r:id="rId50"/>
              </p:custDataLst>
            </p:nvPr>
          </p:nvSpPr>
          <p:spPr>
            <a:xfrm>
              <a:off x="2628900" y="600105"/>
              <a:ext cx="276226" cy="28546"/>
            </a:xfrm>
            <a:custGeom>
              <a:avLst/>
              <a:gdLst/>
              <a:ahLst/>
              <a:cxnLst/>
              <a:rect l="0" t="0" r="0" b="0"/>
              <a:pathLst>
                <a:path w="276226" h="28546">
                  <a:moveTo>
                    <a:pt x="0" y="28545"/>
                  </a:moveTo>
                  <a:lnTo>
                    <a:pt x="0" y="28545"/>
                  </a:lnTo>
                  <a:lnTo>
                    <a:pt x="0" y="20344"/>
                  </a:lnTo>
                  <a:lnTo>
                    <a:pt x="44267" y="8833"/>
                  </a:lnTo>
                  <a:lnTo>
                    <a:pt x="81908" y="2596"/>
                  </a:lnTo>
                  <a:lnTo>
                    <a:pt x="128128" y="489"/>
                  </a:lnTo>
                  <a:lnTo>
                    <a:pt x="173593" y="72"/>
                  </a:lnTo>
                  <a:lnTo>
                    <a:pt x="218299" y="0"/>
                  </a:lnTo>
                  <a:lnTo>
                    <a:pt x="246832" y="1037"/>
                  </a:lnTo>
                  <a:lnTo>
                    <a:pt x="276225" y="9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099"/>
            <p:cNvSpPr/>
            <p:nvPr>
              <p:custDataLst>
                <p:tags r:id="rId51"/>
              </p:custDataLst>
            </p:nvPr>
          </p:nvSpPr>
          <p:spPr>
            <a:xfrm>
              <a:off x="2420206" y="515364"/>
              <a:ext cx="394712" cy="348131"/>
            </a:xfrm>
            <a:custGeom>
              <a:avLst/>
              <a:gdLst/>
              <a:ahLst/>
              <a:cxnLst/>
              <a:rect l="0" t="0" r="0" b="0"/>
              <a:pathLst>
                <a:path w="394712" h="348131">
                  <a:moveTo>
                    <a:pt x="113444" y="208536"/>
                  </a:moveTo>
                  <a:lnTo>
                    <a:pt x="113444" y="208536"/>
                  </a:lnTo>
                  <a:lnTo>
                    <a:pt x="118500" y="208536"/>
                  </a:lnTo>
                  <a:lnTo>
                    <a:pt x="119990" y="207478"/>
                  </a:lnTo>
                  <a:lnTo>
                    <a:pt x="120983" y="205714"/>
                  </a:lnTo>
                  <a:lnTo>
                    <a:pt x="121645" y="203480"/>
                  </a:lnTo>
                  <a:lnTo>
                    <a:pt x="119970" y="201990"/>
                  </a:lnTo>
                  <a:lnTo>
                    <a:pt x="112464" y="200335"/>
                  </a:lnTo>
                  <a:lnTo>
                    <a:pt x="108557" y="200952"/>
                  </a:lnTo>
                  <a:lnTo>
                    <a:pt x="67476" y="216393"/>
                  </a:lnTo>
                  <a:lnTo>
                    <a:pt x="26474" y="249134"/>
                  </a:lnTo>
                  <a:lnTo>
                    <a:pt x="8888" y="275951"/>
                  </a:lnTo>
                  <a:lnTo>
                    <a:pt x="2031" y="293892"/>
                  </a:lnTo>
                  <a:lnTo>
                    <a:pt x="0" y="310968"/>
                  </a:lnTo>
                  <a:lnTo>
                    <a:pt x="4454" y="334489"/>
                  </a:lnTo>
                  <a:lnTo>
                    <a:pt x="9034" y="339071"/>
                  </a:lnTo>
                  <a:lnTo>
                    <a:pt x="15262" y="341068"/>
                  </a:lnTo>
                  <a:lnTo>
                    <a:pt x="29591" y="340464"/>
                  </a:lnTo>
                  <a:lnTo>
                    <a:pt x="43015" y="336668"/>
                  </a:lnTo>
                  <a:lnTo>
                    <a:pt x="56037" y="325808"/>
                  </a:lnTo>
                  <a:lnTo>
                    <a:pt x="80406" y="296965"/>
                  </a:lnTo>
                  <a:lnTo>
                    <a:pt x="97399" y="255263"/>
                  </a:lnTo>
                  <a:lnTo>
                    <a:pt x="103690" y="234151"/>
                  </a:lnTo>
                  <a:lnTo>
                    <a:pt x="105883" y="231962"/>
                  </a:lnTo>
                  <a:lnTo>
                    <a:pt x="111950" y="228450"/>
                  </a:lnTo>
                  <a:lnTo>
                    <a:pt x="114415" y="274260"/>
                  </a:lnTo>
                  <a:lnTo>
                    <a:pt x="118462" y="284666"/>
                  </a:lnTo>
                  <a:lnTo>
                    <a:pt x="122081" y="287864"/>
                  </a:lnTo>
                  <a:lnTo>
                    <a:pt x="131746" y="291418"/>
                  </a:lnTo>
                  <a:lnTo>
                    <a:pt x="154145" y="288362"/>
                  </a:lnTo>
                  <a:lnTo>
                    <a:pt x="168927" y="277881"/>
                  </a:lnTo>
                  <a:lnTo>
                    <a:pt x="206745" y="230917"/>
                  </a:lnTo>
                  <a:lnTo>
                    <a:pt x="236649" y="184696"/>
                  </a:lnTo>
                  <a:lnTo>
                    <a:pt x="254942" y="142796"/>
                  </a:lnTo>
                  <a:lnTo>
                    <a:pt x="268747" y="103946"/>
                  </a:lnTo>
                  <a:lnTo>
                    <a:pt x="284858" y="58983"/>
                  </a:lnTo>
                  <a:lnTo>
                    <a:pt x="299706" y="12727"/>
                  </a:lnTo>
                  <a:lnTo>
                    <a:pt x="302060" y="507"/>
                  </a:lnTo>
                  <a:lnTo>
                    <a:pt x="301630" y="0"/>
                  </a:lnTo>
                  <a:lnTo>
                    <a:pt x="290521" y="35260"/>
                  </a:lnTo>
                  <a:lnTo>
                    <a:pt x="276448" y="80289"/>
                  </a:lnTo>
                  <a:lnTo>
                    <a:pt x="266880" y="124093"/>
                  </a:lnTo>
                  <a:lnTo>
                    <a:pt x="258861" y="160115"/>
                  </a:lnTo>
                  <a:lnTo>
                    <a:pt x="250839" y="203832"/>
                  </a:lnTo>
                  <a:lnTo>
                    <a:pt x="249051" y="248182"/>
                  </a:lnTo>
                  <a:lnTo>
                    <a:pt x="254754" y="280255"/>
                  </a:lnTo>
                  <a:lnTo>
                    <a:pt x="263146" y="297402"/>
                  </a:lnTo>
                  <a:lnTo>
                    <a:pt x="269231" y="305535"/>
                  </a:lnTo>
                  <a:lnTo>
                    <a:pt x="274452" y="307068"/>
                  </a:lnTo>
                  <a:lnTo>
                    <a:pt x="288720" y="305950"/>
                  </a:lnTo>
                  <a:lnTo>
                    <a:pt x="302822" y="296281"/>
                  </a:lnTo>
                  <a:lnTo>
                    <a:pt x="316145" y="279284"/>
                  </a:lnTo>
                  <a:lnTo>
                    <a:pt x="335546" y="241022"/>
                  </a:lnTo>
                  <a:lnTo>
                    <a:pt x="358242" y="195276"/>
                  </a:lnTo>
                  <a:lnTo>
                    <a:pt x="365119" y="177243"/>
                  </a:lnTo>
                  <a:lnTo>
                    <a:pt x="369894" y="134029"/>
                  </a:lnTo>
                  <a:lnTo>
                    <a:pt x="368019" y="132406"/>
                  </a:lnTo>
                  <a:lnTo>
                    <a:pt x="364653" y="133441"/>
                  </a:lnTo>
                  <a:lnTo>
                    <a:pt x="360292" y="136248"/>
                  </a:lnTo>
                  <a:lnTo>
                    <a:pt x="352624" y="147833"/>
                  </a:lnTo>
                  <a:lnTo>
                    <a:pt x="346746" y="164624"/>
                  </a:lnTo>
                  <a:lnTo>
                    <a:pt x="342973" y="207074"/>
                  </a:lnTo>
                  <a:lnTo>
                    <a:pt x="345141" y="236678"/>
                  </a:lnTo>
                  <a:lnTo>
                    <a:pt x="352487" y="259913"/>
                  </a:lnTo>
                  <a:lnTo>
                    <a:pt x="369507" y="282302"/>
                  </a:lnTo>
                  <a:lnTo>
                    <a:pt x="382049" y="295774"/>
                  </a:lnTo>
                  <a:lnTo>
                    <a:pt x="386282" y="305870"/>
                  </a:lnTo>
                  <a:lnTo>
                    <a:pt x="389222" y="316354"/>
                  </a:lnTo>
                  <a:lnTo>
                    <a:pt x="394057" y="324541"/>
                  </a:lnTo>
                  <a:lnTo>
                    <a:pt x="394711" y="329264"/>
                  </a:lnTo>
                  <a:lnTo>
                    <a:pt x="392615" y="340157"/>
                  </a:lnTo>
                  <a:lnTo>
                    <a:pt x="390575" y="343908"/>
                  </a:lnTo>
                  <a:lnTo>
                    <a:pt x="388156" y="346409"/>
                  </a:lnTo>
                  <a:lnTo>
                    <a:pt x="385486" y="348076"/>
                  </a:lnTo>
                  <a:lnTo>
                    <a:pt x="381588" y="348130"/>
                  </a:lnTo>
                  <a:lnTo>
                    <a:pt x="371614" y="345367"/>
                  </a:lnTo>
                  <a:lnTo>
                    <a:pt x="332519" y="313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100"/>
            <p:cNvSpPr/>
            <p:nvPr>
              <p:custDataLst>
                <p:tags r:id="rId52"/>
              </p:custDataLst>
            </p:nvPr>
          </p:nvSpPr>
          <p:spPr>
            <a:xfrm>
              <a:off x="2247109" y="733425"/>
              <a:ext cx="162717" cy="38101"/>
            </a:xfrm>
            <a:custGeom>
              <a:avLst/>
              <a:gdLst/>
              <a:ahLst/>
              <a:cxnLst/>
              <a:rect l="0" t="0" r="0" b="0"/>
              <a:pathLst>
                <a:path w="162717" h="38101">
                  <a:moveTo>
                    <a:pt x="48416" y="38100"/>
                  </a:moveTo>
                  <a:lnTo>
                    <a:pt x="48416" y="38100"/>
                  </a:lnTo>
                  <a:lnTo>
                    <a:pt x="43360" y="33044"/>
                  </a:lnTo>
                  <a:lnTo>
                    <a:pt x="1192" y="22290"/>
                  </a:lnTo>
                  <a:lnTo>
                    <a:pt x="0" y="21210"/>
                  </a:lnTo>
                  <a:lnTo>
                    <a:pt x="264" y="20490"/>
                  </a:lnTo>
                  <a:lnTo>
                    <a:pt x="22441" y="12788"/>
                  </a:lnTo>
                  <a:lnTo>
                    <a:pt x="64803" y="9955"/>
                  </a:lnTo>
                  <a:lnTo>
                    <a:pt x="107157" y="3064"/>
                  </a:lnTo>
                  <a:lnTo>
                    <a:pt x="1627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101"/>
            <p:cNvSpPr/>
            <p:nvPr>
              <p:custDataLst>
                <p:tags r:id="rId53"/>
              </p:custDataLst>
            </p:nvPr>
          </p:nvSpPr>
          <p:spPr>
            <a:xfrm>
              <a:off x="2324364" y="552450"/>
              <a:ext cx="52418" cy="357752"/>
            </a:xfrm>
            <a:custGeom>
              <a:avLst/>
              <a:gdLst/>
              <a:ahLst/>
              <a:cxnLst/>
              <a:rect l="0" t="0" r="0" b="0"/>
              <a:pathLst>
                <a:path w="52418" h="357752">
                  <a:moveTo>
                    <a:pt x="47361" y="0"/>
                  </a:moveTo>
                  <a:lnTo>
                    <a:pt x="47361" y="0"/>
                  </a:lnTo>
                  <a:lnTo>
                    <a:pt x="52417" y="0"/>
                  </a:lnTo>
                  <a:lnTo>
                    <a:pt x="29819" y="8663"/>
                  </a:lnTo>
                  <a:lnTo>
                    <a:pt x="26142" y="13183"/>
                  </a:lnTo>
                  <a:lnTo>
                    <a:pt x="15182" y="45761"/>
                  </a:lnTo>
                  <a:lnTo>
                    <a:pt x="10431" y="81986"/>
                  </a:lnTo>
                  <a:lnTo>
                    <a:pt x="9607" y="128361"/>
                  </a:lnTo>
                  <a:lnTo>
                    <a:pt x="9415" y="163941"/>
                  </a:lnTo>
                  <a:lnTo>
                    <a:pt x="4250" y="204503"/>
                  </a:lnTo>
                  <a:lnTo>
                    <a:pt x="1074" y="251799"/>
                  </a:lnTo>
                  <a:lnTo>
                    <a:pt x="0" y="296369"/>
                  </a:lnTo>
                  <a:lnTo>
                    <a:pt x="2610" y="338099"/>
                  </a:lnTo>
                  <a:lnTo>
                    <a:pt x="7363" y="351349"/>
                  </a:lnTo>
                  <a:lnTo>
                    <a:pt x="10113" y="354883"/>
                  </a:lnTo>
                  <a:lnTo>
                    <a:pt x="13004" y="357239"/>
                  </a:lnTo>
                  <a:lnTo>
                    <a:pt x="15989" y="357751"/>
                  </a:lnTo>
                  <a:lnTo>
                    <a:pt x="19039" y="357034"/>
                  </a:lnTo>
                  <a:lnTo>
                    <a:pt x="22129" y="355497"/>
                  </a:lnTo>
                  <a:lnTo>
                    <a:pt x="24190" y="351298"/>
                  </a:lnTo>
                  <a:lnTo>
                    <a:pt x="28311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057"/>
          <p:cNvGrpSpPr/>
          <p:nvPr/>
        </p:nvGrpSpPr>
        <p:grpSpPr>
          <a:xfrm>
            <a:off x="3028950" y="1517680"/>
            <a:ext cx="704851" cy="396846"/>
            <a:chOff x="3028950" y="1517680"/>
            <a:chExt cx="704851" cy="396846"/>
          </a:xfrm>
        </p:grpSpPr>
        <p:sp>
          <p:nvSpPr>
            <p:cNvPr id="156" name="SMARTInkShape-5102"/>
            <p:cNvSpPr/>
            <p:nvPr>
              <p:custDataLst>
                <p:tags r:id="rId42"/>
              </p:custDataLst>
            </p:nvPr>
          </p:nvSpPr>
          <p:spPr>
            <a:xfrm>
              <a:off x="3586873" y="1781175"/>
              <a:ext cx="146928" cy="61110"/>
            </a:xfrm>
            <a:custGeom>
              <a:avLst/>
              <a:gdLst/>
              <a:ahLst/>
              <a:cxnLst/>
              <a:rect l="0" t="0" r="0" b="0"/>
              <a:pathLst>
                <a:path w="146928" h="61110">
                  <a:moveTo>
                    <a:pt x="61202" y="0"/>
                  </a:moveTo>
                  <a:lnTo>
                    <a:pt x="61202" y="0"/>
                  </a:lnTo>
                  <a:lnTo>
                    <a:pt x="15490" y="36579"/>
                  </a:lnTo>
                  <a:lnTo>
                    <a:pt x="9135" y="45538"/>
                  </a:lnTo>
                  <a:lnTo>
                    <a:pt x="2736" y="56532"/>
                  </a:lnTo>
                  <a:lnTo>
                    <a:pt x="0" y="59913"/>
                  </a:lnTo>
                  <a:lnTo>
                    <a:pt x="292" y="61109"/>
                  </a:lnTo>
                  <a:lnTo>
                    <a:pt x="41491" y="57637"/>
                  </a:lnTo>
                  <a:lnTo>
                    <a:pt x="14692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103"/>
            <p:cNvSpPr/>
            <p:nvPr>
              <p:custDataLst>
                <p:tags r:id="rId43"/>
              </p:custDataLst>
            </p:nvPr>
          </p:nvSpPr>
          <p:spPr>
            <a:xfrm>
              <a:off x="3554149" y="1676400"/>
              <a:ext cx="160602" cy="17611"/>
            </a:xfrm>
            <a:custGeom>
              <a:avLst/>
              <a:gdLst/>
              <a:ahLst/>
              <a:cxnLst/>
              <a:rect l="0" t="0" r="0" b="0"/>
              <a:pathLst>
                <a:path w="160602" h="1761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2" y="14189"/>
                  </a:lnTo>
                  <a:lnTo>
                    <a:pt x="25307" y="17610"/>
                  </a:lnTo>
                  <a:lnTo>
                    <a:pt x="69171" y="11321"/>
                  </a:lnTo>
                  <a:lnTo>
                    <a:pt x="98938" y="7235"/>
                  </a:lnTo>
                  <a:lnTo>
                    <a:pt x="126808" y="2144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104"/>
            <p:cNvSpPr/>
            <p:nvPr>
              <p:custDataLst>
                <p:tags r:id="rId44"/>
              </p:custDataLst>
            </p:nvPr>
          </p:nvSpPr>
          <p:spPr>
            <a:xfrm>
              <a:off x="3028950" y="1517680"/>
              <a:ext cx="371476" cy="396846"/>
            </a:xfrm>
            <a:custGeom>
              <a:avLst/>
              <a:gdLst/>
              <a:ahLst/>
              <a:cxnLst/>
              <a:rect l="0" t="0" r="0" b="0"/>
              <a:pathLst>
                <a:path w="371476" h="396846">
                  <a:moveTo>
                    <a:pt x="0" y="396845"/>
                  </a:moveTo>
                  <a:lnTo>
                    <a:pt x="0" y="396845"/>
                  </a:lnTo>
                  <a:lnTo>
                    <a:pt x="22793" y="350201"/>
                  </a:lnTo>
                  <a:lnTo>
                    <a:pt x="37585" y="311314"/>
                  </a:lnTo>
                  <a:lnTo>
                    <a:pt x="53907" y="264579"/>
                  </a:lnTo>
                  <a:lnTo>
                    <a:pt x="62422" y="240415"/>
                  </a:lnTo>
                  <a:lnTo>
                    <a:pt x="68657" y="198219"/>
                  </a:lnTo>
                  <a:lnTo>
                    <a:pt x="79766" y="158996"/>
                  </a:lnTo>
                  <a:lnTo>
                    <a:pt x="85606" y="115187"/>
                  </a:lnTo>
                  <a:lnTo>
                    <a:pt x="93032" y="75489"/>
                  </a:lnTo>
                  <a:lnTo>
                    <a:pt x="97415" y="38456"/>
                  </a:lnTo>
                  <a:lnTo>
                    <a:pt x="103321" y="7611"/>
                  </a:lnTo>
                  <a:lnTo>
                    <a:pt x="102747" y="4006"/>
                  </a:lnTo>
                  <a:lnTo>
                    <a:pt x="101306" y="1602"/>
                  </a:lnTo>
                  <a:lnTo>
                    <a:pt x="99288" y="0"/>
                  </a:lnTo>
                  <a:lnTo>
                    <a:pt x="96883" y="1048"/>
                  </a:lnTo>
                  <a:lnTo>
                    <a:pt x="91390" y="7858"/>
                  </a:lnTo>
                  <a:lnTo>
                    <a:pt x="79240" y="46801"/>
                  </a:lnTo>
                  <a:lnTo>
                    <a:pt x="70868" y="92398"/>
                  </a:lnTo>
                  <a:lnTo>
                    <a:pt x="68976" y="131661"/>
                  </a:lnTo>
                  <a:lnTo>
                    <a:pt x="72284" y="168213"/>
                  </a:lnTo>
                  <a:lnTo>
                    <a:pt x="77282" y="206331"/>
                  </a:lnTo>
                  <a:lnTo>
                    <a:pt x="83031" y="241264"/>
                  </a:lnTo>
                  <a:lnTo>
                    <a:pt x="92217" y="278780"/>
                  </a:lnTo>
                  <a:lnTo>
                    <a:pt x="104803" y="314257"/>
                  </a:lnTo>
                  <a:lnTo>
                    <a:pt x="107969" y="319561"/>
                  </a:lnTo>
                  <a:lnTo>
                    <a:pt x="119953" y="328277"/>
                  </a:lnTo>
                  <a:lnTo>
                    <a:pt x="127593" y="332083"/>
                  </a:lnTo>
                  <a:lnTo>
                    <a:pt x="147372" y="330667"/>
                  </a:lnTo>
                  <a:lnTo>
                    <a:pt x="158573" y="327327"/>
                  </a:lnTo>
                  <a:lnTo>
                    <a:pt x="179485" y="312326"/>
                  </a:lnTo>
                  <a:lnTo>
                    <a:pt x="203464" y="282902"/>
                  </a:lnTo>
                  <a:lnTo>
                    <a:pt x="226104" y="244516"/>
                  </a:lnTo>
                  <a:lnTo>
                    <a:pt x="244413" y="199813"/>
                  </a:lnTo>
                  <a:lnTo>
                    <a:pt x="264493" y="156489"/>
                  </a:lnTo>
                  <a:lnTo>
                    <a:pt x="278964" y="112536"/>
                  </a:lnTo>
                  <a:lnTo>
                    <a:pt x="288796" y="67777"/>
                  </a:lnTo>
                  <a:lnTo>
                    <a:pt x="299482" y="20694"/>
                  </a:lnTo>
                  <a:lnTo>
                    <a:pt x="297850" y="8122"/>
                  </a:lnTo>
                  <a:lnTo>
                    <a:pt x="295933" y="5405"/>
                  </a:lnTo>
                  <a:lnTo>
                    <a:pt x="293598" y="4652"/>
                  </a:lnTo>
                  <a:lnTo>
                    <a:pt x="290982" y="5208"/>
                  </a:lnTo>
                  <a:lnTo>
                    <a:pt x="288075" y="19937"/>
                  </a:lnTo>
                  <a:lnTo>
                    <a:pt x="289261" y="57980"/>
                  </a:lnTo>
                  <a:lnTo>
                    <a:pt x="296315" y="99943"/>
                  </a:lnTo>
                  <a:lnTo>
                    <a:pt x="308180" y="141936"/>
                  </a:lnTo>
                  <a:lnTo>
                    <a:pt x="331416" y="174410"/>
                  </a:lnTo>
                  <a:lnTo>
                    <a:pt x="371475" y="215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058"/>
          <p:cNvGrpSpPr/>
          <p:nvPr/>
        </p:nvGrpSpPr>
        <p:grpSpPr>
          <a:xfrm>
            <a:off x="4124325" y="1476883"/>
            <a:ext cx="1257301" cy="370969"/>
            <a:chOff x="4124325" y="1476883"/>
            <a:chExt cx="1257301" cy="370969"/>
          </a:xfrm>
        </p:grpSpPr>
        <p:sp>
          <p:nvSpPr>
            <p:cNvPr id="160" name="SMARTInkShape-5105"/>
            <p:cNvSpPr/>
            <p:nvPr>
              <p:custDataLst>
                <p:tags r:id="rId36"/>
              </p:custDataLst>
            </p:nvPr>
          </p:nvSpPr>
          <p:spPr>
            <a:xfrm>
              <a:off x="4410075" y="1515799"/>
              <a:ext cx="180976" cy="306877"/>
            </a:xfrm>
            <a:custGeom>
              <a:avLst/>
              <a:gdLst/>
              <a:ahLst/>
              <a:cxnLst/>
              <a:rect l="0" t="0" r="0" b="0"/>
              <a:pathLst>
                <a:path w="180976" h="306877">
                  <a:moveTo>
                    <a:pt x="180975" y="8201"/>
                  </a:moveTo>
                  <a:lnTo>
                    <a:pt x="180975" y="8201"/>
                  </a:lnTo>
                  <a:lnTo>
                    <a:pt x="175918" y="3145"/>
                  </a:lnTo>
                  <a:lnTo>
                    <a:pt x="170614" y="662"/>
                  </a:lnTo>
                  <a:lnTo>
                    <a:pt x="167718" y="0"/>
                  </a:lnTo>
                  <a:lnTo>
                    <a:pt x="128223" y="5484"/>
                  </a:lnTo>
                  <a:lnTo>
                    <a:pt x="84841" y="12900"/>
                  </a:lnTo>
                  <a:lnTo>
                    <a:pt x="44898" y="22359"/>
                  </a:lnTo>
                  <a:lnTo>
                    <a:pt x="35830" y="27899"/>
                  </a:lnTo>
                  <a:lnTo>
                    <a:pt x="21926" y="45328"/>
                  </a:lnTo>
                  <a:lnTo>
                    <a:pt x="13670" y="66827"/>
                  </a:lnTo>
                  <a:lnTo>
                    <a:pt x="10071" y="110165"/>
                  </a:lnTo>
                  <a:lnTo>
                    <a:pt x="9597" y="157409"/>
                  </a:lnTo>
                  <a:lnTo>
                    <a:pt x="9527" y="204485"/>
                  </a:lnTo>
                  <a:lnTo>
                    <a:pt x="9527" y="205732"/>
                  </a:lnTo>
                  <a:lnTo>
                    <a:pt x="10584" y="205505"/>
                  </a:lnTo>
                  <a:lnTo>
                    <a:pt x="14582" y="202430"/>
                  </a:lnTo>
                  <a:lnTo>
                    <a:pt x="22709" y="200359"/>
                  </a:lnTo>
                  <a:lnTo>
                    <a:pt x="66859" y="190597"/>
                  </a:lnTo>
                  <a:lnTo>
                    <a:pt x="80515" y="195452"/>
                  </a:lnTo>
                  <a:lnTo>
                    <a:pt x="88601" y="199710"/>
                  </a:lnTo>
                  <a:lnTo>
                    <a:pt x="100409" y="212908"/>
                  </a:lnTo>
                  <a:lnTo>
                    <a:pt x="108126" y="228298"/>
                  </a:lnTo>
                  <a:lnTo>
                    <a:pt x="111556" y="242194"/>
                  </a:lnTo>
                  <a:lnTo>
                    <a:pt x="110258" y="255426"/>
                  </a:lnTo>
                  <a:lnTo>
                    <a:pt x="108431" y="261917"/>
                  </a:lnTo>
                  <a:lnTo>
                    <a:pt x="97933" y="274775"/>
                  </a:lnTo>
                  <a:lnTo>
                    <a:pt x="79817" y="288269"/>
                  </a:lnTo>
                  <a:lnTo>
                    <a:pt x="35873" y="306876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106"/>
            <p:cNvSpPr/>
            <p:nvPr>
              <p:custDataLst>
                <p:tags r:id="rId37"/>
              </p:custDataLst>
            </p:nvPr>
          </p:nvSpPr>
          <p:spPr>
            <a:xfrm>
              <a:off x="4124325" y="1533525"/>
              <a:ext cx="152401" cy="314327"/>
            </a:xfrm>
            <a:custGeom>
              <a:avLst/>
              <a:gdLst/>
              <a:ahLst/>
              <a:cxnLst/>
              <a:rect l="0" t="0" r="0" b="0"/>
              <a:pathLst>
                <a:path w="152401" h="314327">
                  <a:moveTo>
                    <a:pt x="152400" y="0"/>
                  </a:moveTo>
                  <a:lnTo>
                    <a:pt x="152400" y="0"/>
                  </a:lnTo>
                  <a:lnTo>
                    <a:pt x="147343" y="0"/>
                  </a:lnTo>
                  <a:lnTo>
                    <a:pt x="134086" y="5056"/>
                  </a:lnTo>
                  <a:lnTo>
                    <a:pt x="98211" y="35648"/>
                  </a:lnTo>
                  <a:lnTo>
                    <a:pt x="68507" y="83202"/>
                  </a:lnTo>
                  <a:lnTo>
                    <a:pt x="45462" y="130196"/>
                  </a:lnTo>
                  <a:lnTo>
                    <a:pt x="36080" y="144648"/>
                  </a:lnTo>
                  <a:lnTo>
                    <a:pt x="24507" y="182672"/>
                  </a:lnTo>
                  <a:lnTo>
                    <a:pt x="13582" y="227015"/>
                  </a:lnTo>
                  <a:lnTo>
                    <a:pt x="11785" y="262938"/>
                  </a:lnTo>
                  <a:lnTo>
                    <a:pt x="15116" y="284078"/>
                  </a:lnTo>
                  <a:lnTo>
                    <a:pt x="25768" y="301235"/>
                  </a:lnTo>
                  <a:lnTo>
                    <a:pt x="33053" y="308773"/>
                  </a:lnTo>
                  <a:lnTo>
                    <a:pt x="41086" y="312740"/>
                  </a:lnTo>
                  <a:lnTo>
                    <a:pt x="58477" y="314326"/>
                  </a:lnTo>
                  <a:lnTo>
                    <a:pt x="99941" y="306721"/>
                  </a:lnTo>
                  <a:lnTo>
                    <a:pt x="118395" y="297020"/>
                  </a:lnTo>
                  <a:lnTo>
                    <a:pt x="130584" y="286878"/>
                  </a:lnTo>
                  <a:lnTo>
                    <a:pt x="144289" y="259156"/>
                  </a:lnTo>
                  <a:lnTo>
                    <a:pt x="143818" y="248971"/>
                  </a:lnTo>
                  <a:lnTo>
                    <a:pt x="134827" y="229187"/>
                  </a:lnTo>
                  <a:lnTo>
                    <a:pt x="120248" y="215455"/>
                  </a:lnTo>
                  <a:lnTo>
                    <a:pt x="111915" y="210312"/>
                  </a:lnTo>
                  <a:lnTo>
                    <a:pt x="74905" y="203073"/>
                  </a:lnTo>
                  <a:lnTo>
                    <a:pt x="31259" y="200627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107"/>
            <p:cNvSpPr/>
            <p:nvPr>
              <p:custDataLst>
                <p:tags r:id="rId38"/>
              </p:custDataLst>
            </p:nvPr>
          </p:nvSpPr>
          <p:spPr>
            <a:xfrm>
              <a:off x="5198248" y="1477058"/>
              <a:ext cx="166760" cy="370793"/>
            </a:xfrm>
            <a:custGeom>
              <a:avLst/>
              <a:gdLst/>
              <a:ahLst/>
              <a:cxnLst/>
              <a:rect l="0" t="0" r="0" b="0"/>
              <a:pathLst>
                <a:path w="166760" h="370793">
                  <a:moveTo>
                    <a:pt x="30977" y="65992"/>
                  </a:moveTo>
                  <a:lnTo>
                    <a:pt x="30977" y="65992"/>
                  </a:lnTo>
                  <a:lnTo>
                    <a:pt x="12663" y="65992"/>
                  </a:lnTo>
                  <a:lnTo>
                    <a:pt x="4140" y="63170"/>
                  </a:lnTo>
                  <a:lnTo>
                    <a:pt x="385" y="60936"/>
                  </a:lnTo>
                  <a:lnTo>
                    <a:pt x="0" y="57329"/>
                  </a:lnTo>
                  <a:lnTo>
                    <a:pt x="5215" y="47678"/>
                  </a:lnTo>
                  <a:lnTo>
                    <a:pt x="20052" y="35401"/>
                  </a:lnTo>
                  <a:lnTo>
                    <a:pt x="58177" y="15225"/>
                  </a:lnTo>
                  <a:lnTo>
                    <a:pt x="94559" y="2773"/>
                  </a:lnTo>
                  <a:lnTo>
                    <a:pt x="122441" y="0"/>
                  </a:lnTo>
                  <a:lnTo>
                    <a:pt x="146978" y="9632"/>
                  </a:lnTo>
                  <a:lnTo>
                    <a:pt x="159439" y="20129"/>
                  </a:lnTo>
                  <a:lnTo>
                    <a:pt x="164243" y="25892"/>
                  </a:lnTo>
                  <a:lnTo>
                    <a:pt x="166759" y="43584"/>
                  </a:lnTo>
                  <a:lnTo>
                    <a:pt x="162531" y="89695"/>
                  </a:lnTo>
                  <a:lnTo>
                    <a:pt x="146490" y="135899"/>
                  </a:lnTo>
                  <a:lnTo>
                    <a:pt x="127445" y="182834"/>
                  </a:lnTo>
                  <a:lnTo>
                    <a:pt x="106832" y="221027"/>
                  </a:lnTo>
                  <a:lnTo>
                    <a:pt x="89313" y="262970"/>
                  </a:lnTo>
                  <a:lnTo>
                    <a:pt x="75661" y="306102"/>
                  </a:lnTo>
                  <a:lnTo>
                    <a:pt x="69944" y="349181"/>
                  </a:lnTo>
                  <a:lnTo>
                    <a:pt x="69077" y="370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108"/>
            <p:cNvSpPr/>
            <p:nvPr>
              <p:custDataLst>
                <p:tags r:id="rId39"/>
              </p:custDataLst>
            </p:nvPr>
          </p:nvSpPr>
          <p:spPr>
            <a:xfrm>
              <a:off x="5233262" y="1666875"/>
              <a:ext cx="148364" cy="19051"/>
            </a:xfrm>
            <a:custGeom>
              <a:avLst/>
              <a:gdLst/>
              <a:ahLst/>
              <a:cxnLst/>
              <a:rect l="0" t="0" r="0" b="0"/>
              <a:pathLst>
                <a:path w="1483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3562"/>
                  </a:lnTo>
                  <a:lnTo>
                    <a:pt x="2344" y="15905"/>
                  </a:lnTo>
                  <a:lnTo>
                    <a:pt x="12557" y="14830"/>
                  </a:lnTo>
                  <a:lnTo>
                    <a:pt x="51003" y="9991"/>
                  </a:lnTo>
                  <a:lnTo>
                    <a:pt x="78241" y="6841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109"/>
            <p:cNvSpPr/>
            <p:nvPr>
              <p:custDataLst>
                <p:tags r:id="rId40"/>
              </p:custDataLst>
            </p:nvPr>
          </p:nvSpPr>
          <p:spPr>
            <a:xfrm>
              <a:off x="4667250" y="1762125"/>
              <a:ext cx="17334" cy="19051"/>
            </a:xfrm>
            <a:custGeom>
              <a:avLst/>
              <a:gdLst/>
              <a:ahLst/>
              <a:cxnLst/>
              <a:rect l="0" t="0" r="0" b="0"/>
              <a:pathLst>
                <a:path w="17334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0361"/>
                  </a:lnTo>
                  <a:lnTo>
                    <a:pt x="17333" y="13258"/>
                  </a:lnTo>
                  <a:lnTo>
                    <a:pt x="16847" y="15188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110"/>
            <p:cNvSpPr/>
            <p:nvPr>
              <p:custDataLst>
                <p:tags r:id="rId41"/>
              </p:custDataLst>
            </p:nvPr>
          </p:nvSpPr>
          <p:spPr>
            <a:xfrm>
              <a:off x="4892360" y="1476883"/>
              <a:ext cx="191766" cy="330778"/>
            </a:xfrm>
            <a:custGeom>
              <a:avLst/>
              <a:gdLst/>
              <a:ahLst/>
              <a:cxnLst/>
              <a:rect l="0" t="0" r="0" b="0"/>
              <a:pathLst>
                <a:path w="191766" h="330778">
                  <a:moveTo>
                    <a:pt x="155890" y="18542"/>
                  </a:moveTo>
                  <a:lnTo>
                    <a:pt x="155890" y="18542"/>
                  </a:lnTo>
                  <a:lnTo>
                    <a:pt x="164552" y="10938"/>
                  </a:lnTo>
                  <a:lnTo>
                    <a:pt x="178684" y="3354"/>
                  </a:lnTo>
                  <a:lnTo>
                    <a:pt x="191765" y="0"/>
                  </a:lnTo>
                  <a:lnTo>
                    <a:pt x="148266" y="11271"/>
                  </a:lnTo>
                  <a:lnTo>
                    <a:pt x="123996" y="19210"/>
                  </a:lnTo>
                  <a:lnTo>
                    <a:pt x="118753" y="22162"/>
                  </a:lnTo>
                  <a:lnTo>
                    <a:pt x="78563" y="30112"/>
                  </a:lnTo>
                  <a:lnTo>
                    <a:pt x="56425" y="38198"/>
                  </a:lnTo>
                  <a:lnTo>
                    <a:pt x="17453" y="59517"/>
                  </a:lnTo>
                  <a:lnTo>
                    <a:pt x="1192" y="82610"/>
                  </a:lnTo>
                  <a:lnTo>
                    <a:pt x="0" y="97817"/>
                  </a:lnTo>
                  <a:lnTo>
                    <a:pt x="3030" y="142772"/>
                  </a:lnTo>
                  <a:lnTo>
                    <a:pt x="6223" y="177725"/>
                  </a:lnTo>
                  <a:lnTo>
                    <a:pt x="11674" y="195212"/>
                  </a:lnTo>
                  <a:lnTo>
                    <a:pt x="13178" y="196647"/>
                  </a:lnTo>
                  <a:lnTo>
                    <a:pt x="17674" y="198242"/>
                  </a:lnTo>
                  <a:lnTo>
                    <a:pt x="26154" y="199139"/>
                  </a:lnTo>
                  <a:lnTo>
                    <a:pt x="52652" y="193955"/>
                  </a:lnTo>
                  <a:lnTo>
                    <a:pt x="93304" y="201006"/>
                  </a:lnTo>
                  <a:lnTo>
                    <a:pt x="116886" y="214540"/>
                  </a:lnTo>
                  <a:lnTo>
                    <a:pt x="127265" y="225949"/>
                  </a:lnTo>
                  <a:lnTo>
                    <a:pt x="132584" y="240898"/>
                  </a:lnTo>
                  <a:lnTo>
                    <a:pt x="133890" y="258125"/>
                  </a:lnTo>
                  <a:lnTo>
                    <a:pt x="130943" y="276365"/>
                  </a:lnTo>
                  <a:lnTo>
                    <a:pt x="123283" y="292233"/>
                  </a:lnTo>
                  <a:lnTo>
                    <a:pt x="118277" y="299427"/>
                  </a:lnTo>
                  <a:lnTo>
                    <a:pt x="104248" y="310244"/>
                  </a:lnTo>
                  <a:lnTo>
                    <a:pt x="73203" y="328163"/>
                  </a:lnTo>
                  <a:lnTo>
                    <a:pt x="57757" y="330777"/>
                  </a:lnTo>
                  <a:lnTo>
                    <a:pt x="31211" y="327191"/>
                  </a:lnTo>
                  <a:lnTo>
                    <a:pt x="13350" y="319426"/>
                  </a:lnTo>
                  <a:lnTo>
                    <a:pt x="11122" y="314381"/>
                  </a:lnTo>
                  <a:lnTo>
                    <a:pt x="11468" y="300309"/>
                  </a:lnTo>
                  <a:lnTo>
                    <a:pt x="22540" y="275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5111"/>
          <p:cNvSpPr/>
          <p:nvPr>
            <p:custDataLst>
              <p:tags r:id="rId1"/>
            </p:custDataLst>
          </p:nvPr>
        </p:nvSpPr>
        <p:spPr>
          <a:xfrm>
            <a:off x="3181900" y="1111909"/>
            <a:ext cx="199476" cy="256360"/>
          </a:xfrm>
          <a:custGeom>
            <a:avLst/>
            <a:gdLst/>
            <a:ahLst/>
            <a:cxnLst/>
            <a:rect l="0" t="0" r="0" b="0"/>
            <a:pathLst>
              <a:path w="199476" h="256360">
                <a:moveTo>
                  <a:pt x="28025" y="116816"/>
                </a:moveTo>
                <a:lnTo>
                  <a:pt x="28025" y="116816"/>
                </a:lnTo>
                <a:lnTo>
                  <a:pt x="33081" y="116816"/>
                </a:lnTo>
                <a:lnTo>
                  <a:pt x="33513" y="119991"/>
                </a:lnTo>
                <a:lnTo>
                  <a:pt x="23900" y="161645"/>
                </a:lnTo>
                <a:lnTo>
                  <a:pt x="11963" y="203047"/>
                </a:lnTo>
                <a:lnTo>
                  <a:pt x="1307" y="248181"/>
                </a:lnTo>
                <a:lnTo>
                  <a:pt x="0" y="256281"/>
                </a:lnTo>
                <a:lnTo>
                  <a:pt x="875" y="256359"/>
                </a:lnTo>
                <a:lnTo>
                  <a:pt x="4669" y="253624"/>
                </a:lnTo>
                <a:lnTo>
                  <a:pt x="7061" y="243236"/>
                </a:lnTo>
                <a:lnTo>
                  <a:pt x="10241" y="226978"/>
                </a:lnTo>
                <a:lnTo>
                  <a:pt x="25265" y="179941"/>
                </a:lnTo>
                <a:lnTo>
                  <a:pt x="45562" y="135399"/>
                </a:lnTo>
                <a:lnTo>
                  <a:pt x="53329" y="109975"/>
                </a:lnTo>
                <a:lnTo>
                  <a:pt x="57263" y="94725"/>
                </a:lnTo>
                <a:lnTo>
                  <a:pt x="77867" y="54797"/>
                </a:lnTo>
                <a:lnTo>
                  <a:pt x="97791" y="12202"/>
                </a:lnTo>
                <a:lnTo>
                  <a:pt x="107375" y="329"/>
                </a:lnTo>
                <a:lnTo>
                  <a:pt x="111617" y="0"/>
                </a:lnTo>
                <a:lnTo>
                  <a:pt x="121974" y="5278"/>
                </a:lnTo>
                <a:lnTo>
                  <a:pt x="130811" y="17502"/>
                </a:lnTo>
                <a:lnTo>
                  <a:pt x="138913" y="39412"/>
                </a:lnTo>
                <a:lnTo>
                  <a:pt x="152386" y="84255"/>
                </a:lnTo>
                <a:lnTo>
                  <a:pt x="161250" y="128795"/>
                </a:lnTo>
                <a:lnTo>
                  <a:pt x="171502" y="159281"/>
                </a:lnTo>
                <a:lnTo>
                  <a:pt x="199475" y="2120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1060"/>
          <p:cNvGrpSpPr/>
          <p:nvPr/>
        </p:nvGrpSpPr>
        <p:grpSpPr>
          <a:xfrm>
            <a:off x="3097130" y="2399280"/>
            <a:ext cx="389021" cy="416298"/>
            <a:chOff x="3097130" y="2399280"/>
            <a:chExt cx="389021" cy="416298"/>
          </a:xfrm>
        </p:grpSpPr>
        <p:sp>
          <p:nvSpPr>
            <p:cNvPr id="168" name="SMARTInkShape-5112"/>
            <p:cNvSpPr/>
            <p:nvPr>
              <p:custDataLst>
                <p:tags r:id="rId34"/>
              </p:custDataLst>
            </p:nvPr>
          </p:nvSpPr>
          <p:spPr>
            <a:xfrm>
              <a:off x="3201837" y="2399280"/>
              <a:ext cx="150964" cy="122764"/>
            </a:xfrm>
            <a:custGeom>
              <a:avLst/>
              <a:gdLst/>
              <a:ahLst/>
              <a:cxnLst/>
              <a:rect l="0" t="0" r="0" b="0"/>
              <a:pathLst>
                <a:path w="150964" h="122764">
                  <a:moveTo>
                    <a:pt x="8088" y="67695"/>
                  </a:moveTo>
                  <a:lnTo>
                    <a:pt x="8088" y="67695"/>
                  </a:lnTo>
                  <a:lnTo>
                    <a:pt x="13144" y="62639"/>
                  </a:lnTo>
                  <a:lnTo>
                    <a:pt x="14634" y="63266"/>
                  </a:lnTo>
                  <a:lnTo>
                    <a:pt x="17221" y="74964"/>
                  </a:lnTo>
                  <a:lnTo>
                    <a:pt x="7890" y="110620"/>
                  </a:lnTo>
                  <a:lnTo>
                    <a:pt x="0" y="122763"/>
                  </a:lnTo>
                  <a:lnTo>
                    <a:pt x="4046" y="119172"/>
                  </a:lnTo>
                  <a:lnTo>
                    <a:pt x="13836" y="95384"/>
                  </a:lnTo>
                  <a:lnTo>
                    <a:pt x="18610" y="79897"/>
                  </a:lnTo>
                  <a:lnTo>
                    <a:pt x="42404" y="36598"/>
                  </a:lnTo>
                  <a:lnTo>
                    <a:pt x="58415" y="10674"/>
                  </a:lnTo>
                  <a:lnTo>
                    <a:pt x="63864" y="4281"/>
                  </a:lnTo>
                  <a:lnTo>
                    <a:pt x="68556" y="1078"/>
                  </a:lnTo>
                  <a:lnTo>
                    <a:pt x="72741" y="0"/>
                  </a:lnTo>
                  <a:lnTo>
                    <a:pt x="76590" y="340"/>
                  </a:lnTo>
                  <a:lnTo>
                    <a:pt x="92120" y="10932"/>
                  </a:lnTo>
                  <a:lnTo>
                    <a:pt x="120667" y="50839"/>
                  </a:lnTo>
                  <a:lnTo>
                    <a:pt x="150963" y="86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113"/>
            <p:cNvSpPr/>
            <p:nvPr>
              <p:custDataLst>
                <p:tags r:id="rId35"/>
              </p:custDataLst>
            </p:nvPr>
          </p:nvSpPr>
          <p:spPr>
            <a:xfrm>
              <a:off x="3097130" y="2686050"/>
              <a:ext cx="389021" cy="129528"/>
            </a:xfrm>
            <a:custGeom>
              <a:avLst/>
              <a:gdLst/>
              <a:ahLst/>
              <a:cxnLst/>
              <a:rect l="0" t="0" r="0" b="0"/>
              <a:pathLst>
                <a:path w="389021" h="129528">
                  <a:moveTo>
                    <a:pt x="112795" y="57150"/>
                  </a:moveTo>
                  <a:lnTo>
                    <a:pt x="112795" y="57150"/>
                  </a:lnTo>
                  <a:lnTo>
                    <a:pt x="112795" y="51662"/>
                  </a:lnTo>
                  <a:lnTo>
                    <a:pt x="112795" y="54005"/>
                  </a:lnTo>
                  <a:lnTo>
                    <a:pt x="109973" y="58574"/>
                  </a:lnTo>
                  <a:lnTo>
                    <a:pt x="77147" y="100917"/>
                  </a:lnTo>
                  <a:lnTo>
                    <a:pt x="52327" y="124748"/>
                  </a:lnTo>
                  <a:lnTo>
                    <a:pt x="39707" y="129527"/>
                  </a:lnTo>
                  <a:lnTo>
                    <a:pt x="15645" y="127161"/>
                  </a:lnTo>
                  <a:lnTo>
                    <a:pt x="9928" y="123932"/>
                  </a:lnTo>
                  <a:lnTo>
                    <a:pt x="6117" y="119663"/>
                  </a:lnTo>
                  <a:lnTo>
                    <a:pt x="1883" y="108217"/>
                  </a:lnTo>
                  <a:lnTo>
                    <a:pt x="0" y="92546"/>
                  </a:lnTo>
                  <a:lnTo>
                    <a:pt x="4809" y="77821"/>
                  </a:lnTo>
                  <a:lnTo>
                    <a:pt x="15059" y="64220"/>
                  </a:lnTo>
                  <a:lnTo>
                    <a:pt x="51516" y="36901"/>
                  </a:lnTo>
                  <a:lnTo>
                    <a:pt x="98378" y="22615"/>
                  </a:lnTo>
                  <a:lnTo>
                    <a:pt x="140404" y="9602"/>
                  </a:lnTo>
                  <a:lnTo>
                    <a:pt x="179279" y="1897"/>
                  </a:lnTo>
                  <a:lnTo>
                    <a:pt x="226195" y="375"/>
                  </a:lnTo>
                  <a:lnTo>
                    <a:pt x="271043" y="111"/>
                  </a:lnTo>
                  <a:lnTo>
                    <a:pt x="305894" y="50"/>
                  </a:lnTo>
                  <a:lnTo>
                    <a:pt x="351102" y="15"/>
                  </a:lnTo>
                  <a:lnTo>
                    <a:pt x="3890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061"/>
          <p:cNvGrpSpPr/>
          <p:nvPr/>
        </p:nvGrpSpPr>
        <p:grpSpPr>
          <a:xfrm>
            <a:off x="3852137" y="2714625"/>
            <a:ext cx="138839" cy="164069"/>
            <a:chOff x="3852137" y="2714625"/>
            <a:chExt cx="138839" cy="164069"/>
          </a:xfrm>
        </p:grpSpPr>
        <p:sp>
          <p:nvSpPr>
            <p:cNvPr id="171" name="SMARTInkShape-5114"/>
            <p:cNvSpPr/>
            <p:nvPr>
              <p:custDataLst>
                <p:tags r:id="rId32"/>
              </p:custDataLst>
            </p:nvPr>
          </p:nvSpPr>
          <p:spPr>
            <a:xfrm>
              <a:off x="3870190" y="2857500"/>
              <a:ext cx="120786" cy="21194"/>
            </a:xfrm>
            <a:custGeom>
              <a:avLst/>
              <a:gdLst/>
              <a:ahLst/>
              <a:cxnLst/>
              <a:rect l="0" t="0" r="0" b="0"/>
              <a:pathLst>
                <a:path w="120786" h="21194">
                  <a:moveTo>
                    <a:pt x="25535" y="0"/>
                  </a:moveTo>
                  <a:lnTo>
                    <a:pt x="25535" y="0"/>
                  </a:lnTo>
                  <a:lnTo>
                    <a:pt x="3801" y="20676"/>
                  </a:lnTo>
                  <a:lnTo>
                    <a:pt x="1521" y="21193"/>
                  </a:lnTo>
                  <a:lnTo>
                    <a:pt x="0" y="20478"/>
                  </a:lnTo>
                  <a:lnTo>
                    <a:pt x="1104" y="20002"/>
                  </a:lnTo>
                  <a:lnTo>
                    <a:pt x="38911" y="19175"/>
                  </a:lnTo>
                  <a:lnTo>
                    <a:pt x="1207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115"/>
            <p:cNvSpPr/>
            <p:nvPr>
              <p:custDataLst>
                <p:tags r:id="rId33"/>
              </p:custDataLst>
            </p:nvPr>
          </p:nvSpPr>
          <p:spPr>
            <a:xfrm>
              <a:off x="3852137" y="2714625"/>
              <a:ext cx="129314" cy="9526"/>
            </a:xfrm>
            <a:custGeom>
              <a:avLst/>
              <a:gdLst/>
              <a:ahLst/>
              <a:cxnLst/>
              <a:rect l="0" t="0" r="0" b="0"/>
              <a:pathLst>
                <a:path w="129314" h="952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4" y="5056"/>
                  </a:lnTo>
                  <a:lnTo>
                    <a:pt x="12557" y="7539"/>
                  </a:lnTo>
                  <a:lnTo>
                    <a:pt x="50041" y="9133"/>
                  </a:lnTo>
                  <a:lnTo>
                    <a:pt x="90606" y="9447"/>
                  </a:lnTo>
                  <a:lnTo>
                    <a:pt x="12931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5116"/>
          <p:cNvSpPr/>
          <p:nvPr>
            <p:custDataLst>
              <p:tags r:id="rId2"/>
            </p:custDataLst>
          </p:nvPr>
        </p:nvSpPr>
        <p:spPr>
          <a:xfrm>
            <a:off x="4373035" y="2638890"/>
            <a:ext cx="408516" cy="294007"/>
          </a:xfrm>
          <a:custGeom>
            <a:avLst/>
            <a:gdLst/>
            <a:ahLst/>
            <a:cxnLst/>
            <a:rect l="0" t="0" r="0" b="0"/>
            <a:pathLst>
              <a:path w="408516" h="294007">
                <a:moveTo>
                  <a:pt x="46565" y="47160"/>
                </a:moveTo>
                <a:lnTo>
                  <a:pt x="46565" y="47160"/>
                </a:lnTo>
                <a:lnTo>
                  <a:pt x="21126" y="36799"/>
                </a:lnTo>
                <a:lnTo>
                  <a:pt x="10966" y="29826"/>
                </a:lnTo>
                <a:lnTo>
                  <a:pt x="9206" y="18506"/>
                </a:lnTo>
                <a:lnTo>
                  <a:pt x="10017" y="15357"/>
                </a:lnTo>
                <a:lnTo>
                  <a:pt x="11617" y="13258"/>
                </a:lnTo>
                <a:lnTo>
                  <a:pt x="24568" y="7482"/>
                </a:lnTo>
                <a:lnTo>
                  <a:pt x="45692" y="1889"/>
                </a:lnTo>
                <a:lnTo>
                  <a:pt x="81906" y="0"/>
                </a:lnTo>
                <a:lnTo>
                  <a:pt x="126650" y="7231"/>
                </a:lnTo>
                <a:lnTo>
                  <a:pt x="163049" y="26994"/>
                </a:lnTo>
                <a:lnTo>
                  <a:pt x="179974" y="39539"/>
                </a:lnTo>
                <a:lnTo>
                  <a:pt x="182071" y="45254"/>
                </a:lnTo>
                <a:lnTo>
                  <a:pt x="181579" y="60071"/>
                </a:lnTo>
                <a:lnTo>
                  <a:pt x="166093" y="100942"/>
                </a:lnTo>
                <a:lnTo>
                  <a:pt x="148923" y="131592"/>
                </a:lnTo>
                <a:lnTo>
                  <a:pt x="128752" y="151552"/>
                </a:lnTo>
                <a:lnTo>
                  <a:pt x="85191" y="190001"/>
                </a:lnTo>
                <a:lnTo>
                  <a:pt x="40246" y="234483"/>
                </a:lnTo>
                <a:lnTo>
                  <a:pt x="2118" y="269440"/>
                </a:lnTo>
                <a:lnTo>
                  <a:pt x="0" y="275780"/>
                </a:lnTo>
                <a:lnTo>
                  <a:pt x="705" y="281065"/>
                </a:lnTo>
                <a:lnTo>
                  <a:pt x="3292" y="285647"/>
                </a:lnTo>
                <a:lnTo>
                  <a:pt x="20277" y="290737"/>
                </a:lnTo>
                <a:lnTo>
                  <a:pt x="64184" y="294006"/>
                </a:lnTo>
                <a:lnTo>
                  <a:pt x="111037" y="287047"/>
                </a:lnTo>
                <a:lnTo>
                  <a:pt x="148453" y="279574"/>
                </a:lnTo>
                <a:lnTo>
                  <a:pt x="188468" y="275832"/>
                </a:lnTo>
                <a:lnTo>
                  <a:pt x="221816" y="271206"/>
                </a:lnTo>
                <a:lnTo>
                  <a:pt x="266178" y="262651"/>
                </a:lnTo>
                <a:lnTo>
                  <a:pt x="311190" y="258470"/>
                </a:lnTo>
                <a:lnTo>
                  <a:pt x="408515" y="24718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1063"/>
          <p:cNvGrpSpPr/>
          <p:nvPr/>
        </p:nvGrpSpPr>
        <p:grpSpPr>
          <a:xfrm>
            <a:off x="1377898" y="3640560"/>
            <a:ext cx="591811" cy="436965"/>
            <a:chOff x="1377898" y="3640560"/>
            <a:chExt cx="591811" cy="436965"/>
          </a:xfrm>
        </p:grpSpPr>
        <p:sp>
          <p:nvSpPr>
            <p:cNvPr id="175" name="SMARTInkShape-5117"/>
            <p:cNvSpPr/>
            <p:nvPr>
              <p:custDataLst>
                <p:tags r:id="rId29"/>
              </p:custDataLst>
            </p:nvPr>
          </p:nvSpPr>
          <p:spPr>
            <a:xfrm>
              <a:off x="1831219" y="3640560"/>
              <a:ext cx="138490" cy="421643"/>
            </a:xfrm>
            <a:custGeom>
              <a:avLst/>
              <a:gdLst/>
              <a:ahLst/>
              <a:cxnLst/>
              <a:rect l="0" t="0" r="0" b="0"/>
              <a:pathLst>
                <a:path w="138490" h="421643">
                  <a:moveTo>
                    <a:pt x="83306" y="264690"/>
                  </a:moveTo>
                  <a:lnTo>
                    <a:pt x="83306" y="264690"/>
                  </a:lnTo>
                  <a:lnTo>
                    <a:pt x="78250" y="259633"/>
                  </a:lnTo>
                  <a:lnTo>
                    <a:pt x="70123" y="257151"/>
                  </a:lnTo>
                  <a:lnTo>
                    <a:pt x="64992" y="256489"/>
                  </a:lnTo>
                  <a:lnTo>
                    <a:pt x="47658" y="260614"/>
                  </a:lnTo>
                  <a:lnTo>
                    <a:pt x="35360" y="271345"/>
                  </a:lnTo>
                  <a:lnTo>
                    <a:pt x="19358" y="295237"/>
                  </a:lnTo>
                  <a:lnTo>
                    <a:pt x="2174" y="342208"/>
                  </a:lnTo>
                  <a:lnTo>
                    <a:pt x="0" y="373971"/>
                  </a:lnTo>
                  <a:lnTo>
                    <a:pt x="3242" y="386637"/>
                  </a:lnTo>
                  <a:lnTo>
                    <a:pt x="20493" y="415425"/>
                  </a:lnTo>
                  <a:lnTo>
                    <a:pt x="28225" y="421642"/>
                  </a:lnTo>
                  <a:lnTo>
                    <a:pt x="40834" y="421582"/>
                  </a:lnTo>
                  <a:lnTo>
                    <a:pt x="54904" y="418028"/>
                  </a:lnTo>
                  <a:lnTo>
                    <a:pt x="64686" y="412921"/>
                  </a:lnTo>
                  <a:lnTo>
                    <a:pt x="72561" y="398657"/>
                  </a:lnTo>
                  <a:lnTo>
                    <a:pt x="86240" y="360061"/>
                  </a:lnTo>
                  <a:lnTo>
                    <a:pt x="100991" y="316231"/>
                  </a:lnTo>
                  <a:lnTo>
                    <a:pt x="113711" y="273141"/>
                  </a:lnTo>
                  <a:lnTo>
                    <a:pt x="119126" y="233563"/>
                  </a:lnTo>
                  <a:lnTo>
                    <a:pt x="125787" y="195025"/>
                  </a:lnTo>
                  <a:lnTo>
                    <a:pt x="129407" y="156795"/>
                  </a:lnTo>
                  <a:lnTo>
                    <a:pt x="130479" y="118657"/>
                  </a:lnTo>
                  <a:lnTo>
                    <a:pt x="137388" y="73331"/>
                  </a:lnTo>
                  <a:lnTo>
                    <a:pt x="138489" y="32896"/>
                  </a:lnTo>
                  <a:lnTo>
                    <a:pt x="134996" y="10328"/>
                  </a:lnTo>
                  <a:lnTo>
                    <a:pt x="131524" y="4099"/>
                  </a:lnTo>
                  <a:lnTo>
                    <a:pt x="127093" y="1005"/>
                  </a:lnTo>
                  <a:lnTo>
                    <a:pt x="122022" y="0"/>
                  </a:lnTo>
                  <a:lnTo>
                    <a:pt x="116525" y="3563"/>
                  </a:lnTo>
                  <a:lnTo>
                    <a:pt x="99734" y="27746"/>
                  </a:lnTo>
                  <a:lnTo>
                    <a:pt x="80622" y="74346"/>
                  </a:lnTo>
                  <a:lnTo>
                    <a:pt x="76821" y="104598"/>
                  </a:lnTo>
                  <a:lnTo>
                    <a:pt x="74682" y="151992"/>
                  </a:lnTo>
                  <a:lnTo>
                    <a:pt x="74048" y="188965"/>
                  </a:lnTo>
                  <a:lnTo>
                    <a:pt x="76682" y="232375"/>
                  </a:lnTo>
                  <a:lnTo>
                    <a:pt x="80362" y="266203"/>
                  </a:lnTo>
                  <a:lnTo>
                    <a:pt x="81998" y="298876"/>
                  </a:lnTo>
                  <a:lnTo>
                    <a:pt x="93031" y="341965"/>
                  </a:lnTo>
                  <a:lnTo>
                    <a:pt x="121406" y="398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118"/>
            <p:cNvSpPr/>
            <p:nvPr>
              <p:custDataLst>
                <p:tags r:id="rId30"/>
              </p:custDataLst>
            </p:nvPr>
          </p:nvSpPr>
          <p:spPr>
            <a:xfrm>
              <a:off x="1621650" y="3718136"/>
              <a:ext cx="130480" cy="337343"/>
            </a:xfrm>
            <a:custGeom>
              <a:avLst/>
              <a:gdLst/>
              <a:ahLst/>
              <a:cxnLst/>
              <a:rect l="0" t="0" r="0" b="0"/>
              <a:pathLst>
                <a:path w="130480" h="337343">
                  <a:moveTo>
                    <a:pt x="92850" y="253789"/>
                  </a:moveTo>
                  <a:lnTo>
                    <a:pt x="92850" y="253789"/>
                  </a:lnTo>
                  <a:lnTo>
                    <a:pt x="79592" y="232330"/>
                  </a:lnTo>
                  <a:lnTo>
                    <a:pt x="60794" y="213528"/>
                  </a:lnTo>
                  <a:lnTo>
                    <a:pt x="52850" y="209437"/>
                  </a:lnTo>
                  <a:lnTo>
                    <a:pt x="48192" y="210463"/>
                  </a:lnTo>
                  <a:lnTo>
                    <a:pt x="31523" y="222019"/>
                  </a:lnTo>
                  <a:lnTo>
                    <a:pt x="14236" y="239907"/>
                  </a:lnTo>
                  <a:lnTo>
                    <a:pt x="3000" y="263787"/>
                  </a:lnTo>
                  <a:lnTo>
                    <a:pt x="0" y="277988"/>
                  </a:lnTo>
                  <a:lnTo>
                    <a:pt x="6012" y="320328"/>
                  </a:lnTo>
                  <a:lnTo>
                    <a:pt x="8499" y="324606"/>
                  </a:lnTo>
                  <a:lnTo>
                    <a:pt x="16908" y="332183"/>
                  </a:lnTo>
                  <a:lnTo>
                    <a:pt x="30523" y="336256"/>
                  </a:lnTo>
                  <a:lnTo>
                    <a:pt x="38599" y="337342"/>
                  </a:lnTo>
                  <a:lnTo>
                    <a:pt x="56038" y="330082"/>
                  </a:lnTo>
                  <a:lnTo>
                    <a:pt x="73314" y="315214"/>
                  </a:lnTo>
                  <a:lnTo>
                    <a:pt x="92823" y="284101"/>
                  </a:lnTo>
                  <a:lnTo>
                    <a:pt x="106133" y="244607"/>
                  </a:lnTo>
                  <a:lnTo>
                    <a:pt x="114629" y="225367"/>
                  </a:lnTo>
                  <a:lnTo>
                    <a:pt x="122905" y="187144"/>
                  </a:lnTo>
                  <a:lnTo>
                    <a:pt x="129361" y="143964"/>
                  </a:lnTo>
                  <a:lnTo>
                    <a:pt x="130479" y="97070"/>
                  </a:lnTo>
                  <a:lnTo>
                    <a:pt x="129799" y="52637"/>
                  </a:lnTo>
                  <a:lnTo>
                    <a:pt x="120570" y="13756"/>
                  </a:lnTo>
                  <a:lnTo>
                    <a:pt x="114695" y="4233"/>
                  </a:lnTo>
                  <a:lnTo>
                    <a:pt x="108556" y="0"/>
                  </a:lnTo>
                  <a:lnTo>
                    <a:pt x="104379" y="2046"/>
                  </a:lnTo>
                  <a:lnTo>
                    <a:pt x="94094" y="12787"/>
                  </a:lnTo>
                  <a:lnTo>
                    <a:pt x="76403" y="46797"/>
                  </a:lnTo>
                  <a:lnTo>
                    <a:pt x="69665" y="78184"/>
                  </a:lnTo>
                  <a:lnTo>
                    <a:pt x="65872" y="123088"/>
                  </a:lnTo>
                  <a:lnTo>
                    <a:pt x="67570" y="162146"/>
                  </a:lnTo>
                  <a:lnTo>
                    <a:pt x="74776" y="201588"/>
                  </a:lnTo>
                  <a:lnTo>
                    <a:pt x="102375" y="272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119"/>
            <p:cNvSpPr/>
            <p:nvPr>
              <p:custDataLst>
                <p:tags r:id="rId31"/>
              </p:custDataLst>
            </p:nvPr>
          </p:nvSpPr>
          <p:spPr>
            <a:xfrm>
              <a:off x="1377898" y="3916387"/>
              <a:ext cx="130178" cy="161138"/>
            </a:xfrm>
            <a:custGeom>
              <a:avLst/>
              <a:gdLst/>
              <a:ahLst/>
              <a:cxnLst/>
              <a:rect l="0" t="0" r="0" b="0"/>
              <a:pathLst>
                <a:path w="130178" h="161138">
                  <a:moveTo>
                    <a:pt x="79427" y="46013"/>
                  </a:moveTo>
                  <a:lnTo>
                    <a:pt x="79427" y="46013"/>
                  </a:lnTo>
                  <a:lnTo>
                    <a:pt x="79427" y="4150"/>
                  </a:lnTo>
                  <a:lnTo>
                    <a:pt x="78369" y="3287"/>
                  </a:lnTo>
                  <a:lnTo>
                    <a:pt x="76605" y="3771"/>
                  </a:lnTo>
                  <a:lnTo>
                    <a:pt x="30294" y="38432"/>
                  </a:lnTo>
                  <a:lnTo>
                    <a:pt x="9710" y="67328"/>
                  </a:lnTo>
                  <a:lnTo>
                    <a:pt x="1522" y="85120"/>
                  </a:lnTo>
                  <a:lnTo>
                    <a:pt x="0" y="106433"/>
                  </a:lnTo>
                  <a:lnTo>
                    <a:pt x="2590" y="139439"/>
                  </a:lnTo>
                  <a:lnTo>
                    <a:pt x="8588" y="151389"/>
                  </a:lnTo>
                  <a:lnTo>
                    <a:pt x="13151" y="157539"/>
                  </a:lnTo>
                  <a:lnTo>
                    <a:pt x="21485" y="160580"/>
                  </a:lnTo>
                  <a:lnTo>
                    <a:pt x="44855" y="161137"/>
                  </a:lnTo>
                  <a:lnTo>
                    <a:pt x="77650" y="150444"/>
                  </a:lnTo>
                  <a:lnTo>
                    <a:pt x="97363" y="138927"/>
                  </a:lnTo>
                  <a:lnTo>
                    <a:pt x="114962" y="118699"/>
                  </a:lnTo>
                  <a:lnTo>
                    <a:pt x="128526" y="87540"/>
                  </a:lnTo>
                  <a:lnTo>
                    <a:pt x="130177" y="72230"/>
                  </a:lnTo>
                  <a:lnTo>
                    <a:pt x="122613" y="43666"/>
                  </a:lnTo>
                  <a:lnTo>
                    <a:pt x="101571" y="3826"/>
                  </a:lnTo>
                  <a:lnTo>
                    <a:pt x="98423" y="2014"/>
                  </a:lnTo>
                  <a:lnTo>
                    <a:pt x="89281" y="0"/>
                  </a:lnTo>
                  <a:lnTo>
                    <a:pt x="84938" y="1579"/>
                  </a:lnTo>
                  <a:lnTo>
                    <a:pt x="77290" y="8978"/>
                  </a:lnTo>
                  <a:lnTo>
                    <a:pt x="69902" y="36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064"/>
          <p:cNvGrpSpPr/>
          <p:nvPr/>
        </p:nvGrpSpPr>
        <p:grpSpPr>
          <a:xfrm>
            <a:off x="2715621" y="3731384"/>
            <a:ext cx="399055" cy="431042"/>
            <a:chOff x="2715621" y="3731384"/>
            <a:chExt cx="399055" cy="431042"/>
          </a:xfrm>
        </p:grpSpPr>
        <p:sp>
          <p:nvSpPr>
            <p:cNvPr id="179" name="SMARTInkShape-5120"/>
            <p:cNvSpPr/>
            <p:nvPr>
              <p:custDataLst>
                <p:tags r:id="rId27"/>
              </p:custDataLst>
            </p:nvPr>
          </p:nvSpPr>
          <p:spPr>
            <a:xfrm>
              <a:off x="2715621" y="3731384"/>
              <a:ext cx="198774" cy="431042"/>
            </a:xfrm>
            <a:custGeom>
              <a:avLst/>
              <a:gdLst/>
              <a:ahLst/>
              <a:cxnLst/>
              <a:rect l="0" t="0" r="0" b="0"/>
              <a:pathLst>
                <a:path w="198774" h="431042">
                  <a:moveTo>
                    <a:pt x="56154" y="154816"/>
                  </a:moveTo>
                  <a:lnTo>
                    <a:pt x="56154" y="154816"/>
                  </a:lnTo>
                  <a:lnTo>
                    <a:pt x="74468" y="131446"/>
                  </a:lnTo>
                  <a:lnTo>
                    <a:pt x="80169" y="117618"/>
                  </a:lnTo>
                  <a:lnTo>
                    <a:pt x="83828" y="101607"/>
                  </a:lnTo>
                  <a:lnTo>
                    <a:pt x="82012" y="101352"/>
                  </a:lnTo>
                  <a:lnTo>
                    <a:pt x="74349" y="103890"/>
                  </a:lnTo>
                  <a:lnTo>
                    <a:pt x="58135" y="116326"/>
                  </a:lnTo>
                  <a:lnTo>
                    <a:pt x="34751" y="147095"/>
                  </a:lnTo>
                  <a:lnTo>
                    <a:pt x="16021" y="189392"/>
                  </a:lnTo>
                  <a:lnTo>
                    <a:pt x="4046" y="232794"/>
                  </a:lnTo>
                  <a:lnTo>
                    <a:pt x="0" y="279698"/>
                  </a:lnTo>
                  <a:lnTo>
                    <a:pt x="9412" y="312585"/>
                  </a:lnTo>
                  <a:lnTo>
                    <a:pt x="19858" y="328300"/>
                  </a:lnTo>
                  <a:lnTo>
                    <a:pt x="48867" y="352068"/>
                  </a:lnTo>
                  <a:lnTo>
                    <a:pt x="69496" y="356078"/>
                  </a:lnTo>
                  <a:lnTo>
                    <a:pt x="99266" y="352385"/>
                  </a:lnTo>
                  <a:lnTo>
                    <a:pt x="124314" y="341766"/>
                  </a:lnTo>
                  <a:lnTo>
                    <a:pt x="156166" y="319215"/>
                  </a:lnTo>
                  <a:lnTo>
                    <a:pt x="182457" y="273553"/>
                  </a:lnTo>
                  <a:lnTo>
                    <a:pt x="194658" y="238478"/>
                  </a:lnTo>
                  <a:lnTo>
                    <a:pt x="198165" y="194703"/>
                  </a:lnTo>
                  <a:lnTo>
                    <a:pt x="198773" y="153582"/>
                  </a:lnTo>
                  <a:lnTo>
                    <a:pt x="197857" y="119343"/>
                  </a:lnTo>
                  <a:lnTo>
                    <a:pt x="191467" y="74314"/>
                  </a:lnTo>
                  <a:lnTo>
                    <a:pt x="190813" y="66223"/>
                  </a:lnTo>
                  <a:lnTo>
                    <a:pt x="184442" y="51589"/>
                  </a:lnTo>
                  <a:lnTo>
                    <a:pt x="158048" y="19890"/>
                  </a:lnTo>
                  <a:lnTo>
                    <a:pt x="131500" y="2537"/>
                  </a:lnTo>
                  <a:lnTo>
                    <a:pt x="110102" y="0"/>
                  </a:lnTo>
                  <a:lnTo>
                    <a:pt x="89656" y="2401"/>
                  </a:lnTo>
                  <a:lnTo>
                    <a:pt x="77041" y="6995"/>
                  </a:lnTo>
                  <a:lnTo>
                    <a:pt x="58933" y="25645"/>
                  </a:lnTo>
                  <a:lnTo>
                    <a:pt x="52097" y="45196"/>
                  </a:lnTo>
                  <a:lnTo>
                    <a:pt x="47709" y="87184"/>
                  </a:lnTo>
                  <a:lnTo>
                    <a:pt x="52006" y="126546"/>
                  </a:lnTo>
                  <a:lnTo>
                    <a:pt x="62939" y="165499"/>
                  </a:lnTo>
                  <a:lnTo>
                    <a:pt x="78436" y="212118"/>
                  </a:lnTo>
                  <a:lnTo>
                    <a:pt x="97636" y="255584"/>
                  </a:lnTo>
                  <a:lnTo>
                    <a:pt x="118362" y="292392"/>
                  </a:lnTo>
                  <a:lnTo>
                    <a:pt x="152932" y="335956"/>
                  </a:lnTo>
                  <a:lnTo>
                    <a:pt x="165850" y="351950"/>
                  </a:lnTo>
                  <a:lnTo>
                    <a:pt x="182966" y="388758"/>
                  </a:lnTo>
                  <a:lnTo>
                    <a:pt x="183776" y="402018"/>
                  </a:lnTo>
                  <a:lnTo>
                    <a:pt x="180608" y="413908"/>
                  </a:lnTo>
                  <a:lnTo>
                    <a:pt x="170454" y="431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121"/>
            <p:cNvSpPr/>
            <p:nvPr>
              <p:custDataLst>
                <p:tags r:id="rId28"/>
              </p:custDataLst>
            </p:nvPr>
          </p:nvSpPr>
          <p:spPr>
            <a:xfrm>
              <a:off x="3028950" y="3936865"/>
              <a:ext cx="85726" cy="203999"/>
            </a:xfrm>
            <a:custGeom>
              <a:avLst/>
              <a:gdLst/>
              <a:ahLst/>
              <a:cxnLst/>
              <a:rect l="0" t="0" r="0" b="0"/>
              <a:pathLst>
                <a:path w="85726" h="203999">
                  <a:moveTo>
                    <a:pt x="85725" y="25535"/>
                  </a:moveTo>
                  <a:lnTo>
                    <a:pt x="85725" y="25535"/>
                  </a:lnTo>
                  <a:lnTo>
                    <a:pt x="85725" y="20479"/>
                  </a:lnTo>
                  <a:lnTo>
                    <a:pt x="75612" y="7221"/>
                  </a:lnTo>
                  <a:lnTo>
                    <a:pt x="67825" y="1521"/>
                  </a:lnTo>
                  <a:lnTo>
                    <a:pt x="64266" y="0"/>
                  </a:lnTo>
                  <a:lnTo>
                    <a:pt x="54668" y="1133"/>
                  </a:lnTo>
                  <a:lnTo>
                    <a:pt x="49146" y="2917"/>
                  </a:lnTo>
                  <a:lnTo>
                    <a:pt x="40187" y="10544"/>
                  </a:lnTo>
                  <a:lnTo>
                    <a:pt x="33736" y="20989"/>
                  </a:lnTo>
                  <a:lnTo>
                    <a:pt x="30869" y="32687"/>
                  </a:lnTo>
                  <a:lnTo>
                    <a:pt x="34311" y="56229"/>
                  </a:lnTo>
                  <a:lnTo>
                    <a:pt x="55501" y="99192"/>
                  </a:lnTo>
                  <a:lnTo>
                    <a:pt x="78295" y="146242"/>
                  </a:lnTo>
                  <a:lnTo>
                    <a:pt x="82423" y="162438"/>
                  </a:lnTo>
                  <a:lnTo>
                    <a:pt x="81435" y="176692"/>
                  </a:lnTo>
                  <a:lnTo>
                    <a:pt x="79690" y="183456"/>
                  </a:lnTo>
                  <a:lnTo>
                    <a:pt x="75352" y="189024"/>
                  </a:lnTo>
                  <a:lnTo>
                    <a:pt x="62065" y="198033"/>
                  </a:lnTo>
                  <a:lnTo>
                    <a:pt x="41790" y="203998"/>
                  </a:lnTo>
                  <a:lnTo>
                    <a:pt x="0" y="196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065"/>
          <p:cNvGrpSpPr/>
          <p:nvPr/>
        </p:nvGrpSpPr>
        <p:grpSpPr>
          <a:xfrm>
            <a:off x="1333500" y="4560279"/>
            <a:ext cx="619126" cy="201603"/>
            <a:chOff x="1333500" y="4560279"/>
            <a:chExt cx="619126" cy="201603"/>
          </a:xfrm>
        </p:grpSpPr>
        <p:sp>
          <p:nvSpPr>
            <p:cNvPr id="182" name="SMARTInkShape-5122"/>
            <p:cNvSpPr/>
            <p:nvPr>
              <p:custDataLst>
                <p:tags r:id="rId24"/>
              </p:custDataLst>
            </p:nvPr>
          </p:nvSpPr>
          <p:spPr>
            <a:xfrm>
              <a:off x="1676400" y="4560279"/>
              <a:ext cx="276226" cy="192460"/>
            </a:xfrm>
            <a:custGeom>
              <a:avLst/>
              <a:gdLst/>
              <a:ahLst/>
              <a:cxnLst/>
              <a:rect l="0" t="0" r="0" b="0"/>
              <a:pathLst>
                <a:path w="276226" h="192460">
                  <a:moveTo>
                    <a:pt x="0" y="87921"/>
                  </a:moveTo>
                  <a:lnTo>
                    <a:pt x="0" y="87921"/>
                  </a:lnTo>
                  <a:lnTo>
                    <a:pt x="0" y="109380"/>
                  </a:lnTo>
                  <a:lnTo>
                    <a:pt x="2117" y="111752"/>
                  </a:lnTo>
                  <a:lnTo>
                    <a:pt x="10113" y="114388"/>
                  </a:lnTo>
                  <a:lnTo>
                    <a:pt x="15209" y="112974"/>
                  </a:lnTo>
                  <a:lnTo>
                    <a:pt x="38596" y="95496"/>
                  </a:lnTo>
                  <a:lnTo>
                    <a:pt x="62311" y="71986"/>
                  </a:lnTo>
                  <a:lnTo>
                    <a:pt x="79218" y="43045"/>
                  </a:lnTo>
                  <a:lnTo>
                    <a:pt x="80329" y="36837"/>
                  </a:lnTo>
                  <a:lnTo>
                    <a:pt x="78741" y="24295"/>
                  </a:lnTo>
                  <a:lnTo>
                    <a:pt x="74719" y="21162"/>
                  </a:lnTo>
                  <a:lnTo>
                    <a:pt x="68863" y="20132"/>
                  </a:lnTo>
                  <a:lnTo>
                    <a:pt x="61783" y="20503"/>
                  </a:lnTo>
                  <a:lnTo>
                    <a:pt x="56006" y="22868"/>
                  </a:lnTo>
                  <a:lnTo>
                    <a:pt x="46764" y="31139"/>
                  </a:lnTo>
                  <a:lnTo>
                    <a:pt x="25603" y="74208"/>
                  </a:lnTo>
                  <a:lnTo>
                    <a:pt x="20992" y="104084"/>
                  </a:lnTo>
                  <a:lnTo>
                    <a:pt x="26845" y="151394"/>
                  </a:lnTo>
                  <a:lnTo>
                    <a:pt x="27421" y="158811"/>
                  </a:lnTo>
                  <a:lnTo>
                    <a:pt x="33707" y="172697"/>
                  </a:lnTo>
                  <a:lnTo>
                    <a:pt x="38346" y="179363"/>
                  </a:lnTo>
                  <a:lnTo>
                    <a:pt x="44614" y="182749"/>
                  </a:lnTo>
                  <a:lnTo>
                    <a:pt x="60045" y="183689"/>
                  </a:lnTo>
                  <a:lnTo>
                    <a:pt x="86583" y="173212"/>
                  </a:lnTo>
                  <a:lnTo>
                    <a:pt x="109498" y="151645"/>
                  </a:lnTo>
                  <a:lnTo>
                    <a:pt x="135122" y="106582"/>
                  </a:lnTo>
                  <a:lnTo>
                    <a:pt x="151389" y="71844"/>
                  </a:lnTo>
                  <a:lnTo>
                    <a:pt x="151950" y="75837"/>
                  </a:lnTo>
                  <a:lnTo>
                    <a:pt x="152100" y="79865"/>
                  </a:lnTo>
                  <a:lnTo>
                    <a:pt x="137283" y="125483"/>
                  </a:lnTo>
                  <a:lnTo>
                    <a:pt x="134127" y="169071"/>
                  </a:lnTo>
                  <a:lnTo>
                    <a:pt x="133503" y="192459"/>
                  </a:lnTo>
                  <a:lnTo>
                    <a:pt x="133418" y="188710"/>
                  </a:lnTo>
                  <a:lnTo>
                    <a:pt x="143720" y="149995"/>
                  </a:lnTo>
                  <a:lnTo>
                    <a:pt x="155473" y="112310"/>
                  </a:lnTo>
                  <a:lnTo>
                    <a:pt x="173350" y="67338"/>
                  </a:lnTo>
                  <a:lnTo>
                    <a:pt x="193619" y="26038"/>
                  </a:lnTo>
                  <a:lnTo>
                    <a:pt x="206476" y="8673"/>
                  </a:lnTo>
                  <a:lnTo>
                    <a:pt x="217356" y="489"/>
                  </a:lnTo>
                  <a:lnTo>
                    <a:pt x="223220" y="0"/>
                  </a:lnTo>
                  <a:lnTo>
                    <a:pt x="235381" y="5100"/>
                  </a:lnTo>
                  <a:lnTo>
                    <a:pt x="249071" y="14815"/>
                  </a:lnTo>
                  <a:lnTo>
                    <a:pt x="259830" y="39566"/>
                  </a:lnTo>
                  <a:lnTo>
                    <a:pt x="271889" y="83740"/>
                  </a:lnTo>
                  <a:lnTo>
                    <a:pt x="276225" y="173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123"/>
            <p:cNvSpPr/>
            <p:nvPr>
              <p:custDataLst>
                <p:tags r:id="rId25"/>
              </p:custDataLst>
            </p:nvPr>
          </p:nvSpPr>
          <p:spPr>
            <a:xfrm>
              <a:off x="1543166" y="4589530"/>
              <a:ext cx="95135" cy="147930"/>
            </a:xfrm>
            <a:custGeom>
              <a:avLst/>
              <a:gdLst/>
              <a:ahLst/>
              <a:cxnLst/>
              <a:rect l="0" t="0" r="0" b="0"/>
              <a:pathLst>
                <a:path w="95135" h="147930">
                  <a:moveTo>
                    <a:pt x="9409" y="39620"/>
                  </a:moveTo>
                  <a:lnTo>
                    <a:pt x="9409" y="39620"/>
                  </a:lnTo>
                  <a:lnTo>
                    <a:pt x="8351" y="29899"/>
                  </a:lnTo>
                  <a:lnTo>
                    <a:pt x="767" y="0"/>
                  </a:lnTo>
                  <a:lnTo>
                    <a:pt x="0" y="19285"/>
                  </a:lnTo>
                  <a:lnTo>
                    <a:pt x="7438" y="61650"/>
                  </a:lnTo>
                  <a:lnTo>
                    <a:pt x="19597" y="107393"/>
                  </a:lnTo>
                  <a:lnTo>
                    <a:pt x="28656" y="129551"/>
                  </a:lnTo>
                  <a:lnTo>
                    <a:pt x="41198" y="146520"/>
                  </a:lnTo>
                  <a:lnTo>
                    <a:pt x="44360" y="147929"/>
                  </a:lnTo>
                  <a:lnTo>
                    <a:pt x="47526" y="147809"/>
                  </a:lnTo>
                  <a:lnTo>
                    <a:pt x="50695" y="146671"/>
                  </a:lnTo>
                  <a:lnTo>
                    <a:pt x="57039" y="136940"/>
                  </a:lnTo>
                  <a:lnTo>
                    <a:pt x="71851" y="108881"/>
                  </a:lnTo>
                  <a:lnTo>
                    <a:pt x="80583" y="62224"/>
                  </a:lnTo>
                  <a:lnTo>
                    <a:pt x="95134" y="20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124"/>
            <p:cNvSpPr/>
            <p:nvPr>
              <p:custDataLst>
                <p:tags r:id="rId26"/>
              </p:custDataLst>
            </p:nvPr>
          </p:nvSpPr>
          <p:spPr>
            <a:xfrm>
              <a:off x="1333500" y="4589095"/>
              <a:ext cx="180976" cy="172787"/>
            </a:xfrm>
            <a:custGeom>
              <a:avLst/>
              <a:gdLst/>
              <a:ahLst/>
              <a:cxnLst/>
              <a:rect l="0" t="0" r="0" b="0"/>
              <a:pathLst>
                <a:path w="180976" h="172787">
                  <a:moveTo>
                    <a:pt x="0" y="78155"/>
                  </a:moveTo>
                  <a:lnTo>
                    <a:pt x="0" y="78155"/>
                  </a:lnTo>
                  <a:lnTo>
                    <a:pt x="0" y="83211"/>
                  </a:lnTo>
                  <a:lnTo>
                    <a:pt x="2117" y="83643"/>
                  </a:lnTo>
                  <a:lnTo>
                    <a:pt x="10113" y="81299"/>
                  </a:lnTo>
                  <a:lnTo>
                    <a:pt x="49982" y="61035"/>
                  </a:lnTo>
                  <a:lnTo>
                    <a:pt x="90504" y="33123"/>
                  </a:lnTo>
                  <a:lnTo>
                    <a:pt x="98432" y="20746"/>
                  </a:lnTo>
                  <a:lnTo>
                    <a:pt x="100547" y="14483"/>
                  </a:lnTo>
                  <a:lnTo>
                    <a:pt x="100898" y="9249"/>
                  </a:lnTo>
                  <a:lnTo>
                    <a:pt x="98466" y="611"/>
                  </a:lnTo>
                  <a:lnTo>
                    <a:pt x="94219" y="0"/>
                  </a:lnTo>
                  <a:lnTo>
                    <a:pt x="81033" y="4967"/>
                  </a:lnTo>
                  <a:lnTo>
                    <a:pt x="41421" y="37423"/>
                  </a:lnTo>
                  <a:lnTo>
                    <a:pt x="27324" y="66204"/>
                  </a:lnTo>
                  <a:lnTo>
                    <a:pt x="21502" y="91430"/>
                  </a:lnTo>
                  <a:lnTo>
                    <a:pt x="24833" y="117366"/>
                  </a:lnTo>
                  <a:lnTo>
                    <a:pt x="37579" y="140103"/>
                  </a:lnTo>
                  <a:lnTo>
                    <a:pt x="49705" y="155189"/>
                  </a:lnTo>
                  <a:lnTo>
                    <a:pt x="70113" y="166362"/>
                  </a:lnTo>
                  <a:lnTo>
                    <a:pt x="86156" y="171317"/>
                  </a:lnTo>
                  <a:lnTo>
                    <a:pt x="112781" y="172786"/>
                  </a:lnTo>
                  <a:lnTo>
                    <a:pt x="147481" y="163108"/>
                  </a:lnTo>
                  <a:lnTo>
                    <a:pt x="180975" y="144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066"/>
          <p:cNvGrpSpPr/>
          <p:nvPr/>
        </p:nvGrpSpPr>
        <p:grpSpPr>
          <a:xfrm>
            <a:off x="2717653" y="4537827"/>
            <a:ext cx="376064" cy="338974"/>
            <a:chOff x="2717653" y="4537827"/>
            <a:chExt cx="376064" cy="338974"/>
          </a:xfrm>
        </p:grpSpPr>
        <p:sp>
          <p:nvSpPr>
            <p:cNvPr id="186" name="SMARTInkShape-5125"/>
            <p:cNvSpPr/>
            <p:nvPr>
              <p:custDataLst>
                <p:tags r:id="rId22"/>
              </p:custDataLst>
            </p:nvPr>
          </p:nvSpPr>
          <p:spPr>
            <a:xfrm>
              <a:off x="2717653" y="4537827"/>
              <a:ext cx="234607" cy="338974"/>
            </a:xfrm>
            <a:custGeom>
              <a:avLst/>
              <a:gdLst/>
              <a:ahLst/>
              <a:cxnLst/>
              <a:rect l="0" t="0" r="0" b="0"/>
              <a:pathLst>
                <a:path w="234607" h="338974">
                  <a:moveTo>
                    <a:pt x="120797" y="100848"/>
                  </a:moveTo>
                  <a:lnTo>
                    <a:pt x="120797" y="100848"/>
                  </a:lnTo>
                  <a:lnTo>
                    <a:pt x="120797" y="82534"/>
                  </a:lnTo>
                  <a:lnTo>
                    <a:pt x="115153" y="71189"/>
                  </a:lnTo>
                  <a:lnTo>
                    <a:pt x="110684" y="65200"/>
                  </a:lnTo>
                  <a:lnTo>
                    <a:pt x="100075" y="58546"/>
                  </a:lnTo>
                  <a:lnTo>
                    <a:pt x="81073" y="54274"/>
                  </a:lnTo>
                  <a:lnTo>
                    <a:pt x="68217" y="62157"/>
                  </a:lnTo>
                  <a:lnTo>
                    <a:pt x="44206" y="82975"/>
                  </a:lnTo>
                  <a:lnTo>
                    <a:pt x="18375" y="128846"/>
                  </a:lnTo>
                  <a:lnTo>
                    <a:pt x="7194" y="163472"/>
                  </a:lnTo>
                  <a:lnTo>
                    <a:pt x="0" y="204423"/>
                  </a:lnTo>
                  <a:lnTo>
                    <a:pt x="692" y="237723"/>
                  </a:lnTo>
                  <a:lnTo>
                    <a:pt x="2627" y="246073"/>
                  </a:lnTo>
                  <a:lnTo>
                    <a:pt x="13244" y="260995"/>
                  </a:lnTo>
                  <a:lnTo>
                    <a:pt x="20520" y="267937"/>
                  </a:lnTo>
                  <a:lnTo>
                    <a:pt x="39893" y="275652"/>
                  </a:lnTo>
                  <a:lnTo>
                    <a:pt x="76712" y="280604"/>
                  </a:lnTo>
                  <a:lnTo>
                    <a:pt x="121263" y="271301"/>
                  </a:lnTo>
                  <a:lnTo>
                    <a:pt x="138996" y="264447"/>
                  </a:lnTo>
                  <a:lnTo>
                    <a:pt x="180769" y="230612"/>
                  </a:lnTo>
                  <a:lnTo>
                    <a:pt x="199009" y="210793"/>
                  </a:lnTo>
                  <a:lnTo>
                    <a:pt x="218651" y="166949"/>
                  </a:lnTo>
                  <a:lnTo>
                    <a:pt x="223522" y="138779"/>
                  </a:lnTo>
                  <a:lnTo>
                    <a:pt x="217563" y="100814"/>
                  </a:lnTo>
                  <a:lnTo>
                    <a:pt x="203129" y="53218"/>
                  </a:lnTo>
                  <a:lnTo>
                    <a:pt x="193757" y="29704"/>
                  </a:lnTo>
                  <a:lnTo>
                    <a:pt x="178977" y="15959"/>
                  </a:lnTo>
                  <a:lnTo>
                    <a:pt x="160413" y="4911"/>
                  </a:lnTo>
                  <a:lnTo>
                    <a:pt x="145107" y="0"/>
                  </a:lnTo>
                  <a:lnTo>
                    <a:pt x="114477" y="2293"/>
                  </a:lnTo>
                  <a:lnTo>
                    <a:pt x="78590" y="14732"/>
                  </a:lnTo>
                  <a:lnTo>
                    <a:pt x="62175" y="25885"/>
                  </a:lnTo>
                  <a:lnTo>
                    <a:pt x="51351" y="38956"/>
                  </a:lnTo>
                  <a:lnTo>
                    <a:pt x="43013" y="55349"/>
                  </a:lnTo>
                  <a:lnTo>
                    <a:pt x="41424" y="70396"/>
                  </a:lnTo>
                  <a:lnTo>
                    <a:pt x="49027" y="107415"/>
                  </a:lnTo>
                  <a:lnTo>
                    <a:pt x="62725" y="133015"/>
                  </a:lnTo>
                  <a:lnTo>
                    <a:pt x="107597" y="174699"/>
                  </a:lnTo>
                  <a:lnTo>
                    <a:pt x="151871" y="214942"/>
                  </a:lnTo>
                  <a:lnTo>
                    <a:pt x="197326" y="254475"/>
                  </a:lnTo>
                  <a:lnTo>
                    <a:pt x="226695" y="285946"/>
                  </a:lnTo>
                  <a:lnTo>
                    <a:pt x="231363" y="296356"/>
                  </a:lnTo>
                  <a:lnTo>
                    <a:pt x="234606" y="326514"/>
                  </a:lnTo>
                  <a:lnTo>
                    <a:pt x="232653" y="331725"/>
                  </a:lnTo>
                  <a:lnTo>
                    <a:pt x="216047" y="338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126"/>
            <p:cNvSpPr/>
            <p:nvPr>
              <p:custDataLst>
                <p:tags r:id="rId23"/>
              </p:custDataLst>
            </p:nvPr>
          </p:nvSpPr>
          <p:spPr>
            <a:xfrm>
              <a:off x="3019425" y="4688016"/>
              <a:ext cx="74292" cy="157855"/>
            </a:xfrm>
            <a:custGeom>
              <a:avLst/>
              <a:gdLst/>
              <a:ahLst/>
              <a:cxnLst/>
              <a:rect l="0" t="0" r="0" b="0"/>
              <a:pathLst>
                <a:path w="74292" h="157855">
                  <a:moveTo>
                    <a:pt x="57150" y="17334"/>
                  </a:moveTo>
                  <a:lnTo>
                    <a:pt x="57150" y="17334"/>
                  </a:lnTo>
                  <a:lnTo>
                    <a:pt x="62206" y="17334"/>
                  </a:lnTo>
                  <a:lnTo>
                    <a:pt x="67511" y="14512"/>
                  </a:lnTo>
                  <a:lnTo>
                    <a:pt x="70407" y="12278"/>
                  </a:lnTo>
                  <a:lnTo>
                    <a:pt x="71280" y="9730"/>
                  </a:lnTo>
                  <a:lnTo>
                    <a:pt x="70803" y="6973"/>
                  </a:lnTo>
                  <a:lnTo>
                    <a:pt x="69427" y="4077"/>
                  </a:lnTo>
                  <a:lnTo>
                    <a:pt x="66393" y="2146"/>
                  </a:lnTo>
                  <a:lnTo>
                    <a:pt x="57377" y="0"/>
                  </a:lnTo>
                  <a:lnTo>
                    <a:pt x="53068" y="487"/>
                  </a:lnTo>
                  <a:lnTo>
                    <a:pt x="30167" y="11692"/>
                  </a:lnTo>
                  <a:lnTo>
                    <a:pt x="26461" y="15689"/>
                  </a:lnTo>
                  <a:lnTo>
                    <a:pt x="22344" y="25775"/>
                  </a:lnTo>
                  <a:lnTo>
                    <a:pt x="22305" y="30370"/>
                  </a:lnTo>
                  <a:lnTo>
                    <a:pt x="25082" y="38297"/>
                  </a:lnTo>
                  <a:lnTo>
                    <a:pt x="60007" y="82290"/>
                  </a:lnTo>
                  <a:lnTo>
                    <a:pt x="73336" y="117492"/>
                  </a:lnTo>
                  <a:lnTo>
                    <a:pt x="74291" y="122206"/>
                  </a:lnTo>
                  <a:lnTo>
                    <a:pt x="72529" y="133088"/>
                  </a:lnTo>
                  <a:lnTo>
                    <a:pt x="70578" y="138953"/>
                  </a:lnTo>
                  <a:lnTo>
                    <a:pt x="65043" y="143922"/>
                  </a:lnTo>
                  <a:lnTo>
                    <a:pt x="34211" y="156678"/>
                  </a:lnTo>
                  <a:lnTo>
                    <a:pt x="29157" y="157854"/>
                  </a:lnTo>
                  <a:lnTo>
                    <a:pt x="23671" y="156524"/>
                  </a:lnTo>
                  <a:lnTo>
                    <a:pt x="0" y="141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067"/>
          <p:cNvGrpSpPr/>
          <p:nvPr/>
        </p:nvGrpSpPr>
        <p:grpSpPr>
          <a:xfrm>
            <a:off x="3533775" y="3991242"/>
            <a:ext cx="449058" cy="199759"/>
            <a:chOff x="3533775" y="3991242"/>
            <a:chExt cx="449058" cy="199759"/>
          </a:xfrm>
        </p:grpSpPr>
        <p:sp>
          <p:nvSpPr>
            <p:cNvPr id="189" name="SMARTInkShape-5127"/>
            <p:cNvSpPr/>
            <p:nvPr>
              <p:custDataLst>
                <p:tags r:id="rId20"/>
              </p:custDataLst>
            </p:nvPr>
          </p:nvSpPr>
          <p:spPr>
            <a:xfrm>
              <a:off x="3860932" y="3991242"/>
              <a:ext cx="121901" cy="199759"/>
            </a:xfrm>
            <a:custGeom>
              <a:avLst/>
              <a:gdLst/>
              <a:ahLst/>
              <a:cxnLst/>
              <a:rect l="0" t="0" r="0" b="0"/>
              <a:pathLst>
                <a:path w="121901" h="199759">
                  <a:moveTo>
                    <a:pt x="53843" y="28308"/>
                  </a:moveTo>
                  <a:lnTo>
                    <a:pt x="53843" y="28308"/>
                  </a:lnTo>
                  <a:lnTo>
                    <a:pt x="31050" y="6574"/>
                  </a:lnTo>
                  <a:lnTo>
                    <a:pt x="23252" y="2773"/>
                  </a:lnTo>
                  <a:lnTo>
                    <a:pt x="0" y="0"/>
                  </a:lnTo>
                  <a:lnTo>
                    <a:pt x="3807" y="2674"/>
                  </a:lnTo>
                  <a:lnTo>
                    <a:pt x="49761" y="22130"/>
                  </a:lnTo>
                  <a:lnTo>
                    <a:pt x="97376" y="48217"/>
                  </a:lnTo>
                  <a:lnTo>
                    <a:pt x="111291" y="61498"/>
                  </a:lnTo>
                  <a:lnTo>
                    <a:pt x="121003" y="77984"/>
                  </a:lnTo>
                  <a:lnTo>
                    <a:pt x="121900" y="86825"/>
                  </a:lnTo>
                  <a:lnTo>
                    <a:pt x="114107" y="113380"/>
                  </a:lnTo>
                  <a:lnTo>
                    <a:pt x="103566" y="135123"/>
                  </a:lnTo>
                  <a:lnTo>
                    <a:pt x="44318" y="199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128"/>
            <p:cNvSpPr/>
            <p:nvPr>
              <p:custDataLst>
                <p:tags r:id="rId21"/>
              </p:custDataLst>
            </p:nvPr>
          </p:nvSpPr>
          <p:spPr>
            <a:xfrm>
              <a:off x="3533775" y="4057650"/>
              <a:ext cx="400051" cy="47626"/>
            </a:xfrm>
            <a:custGeom>
              <a:avLst/>
              <a:gdLst/>
              <a:ahLst/>
              <a:cxnLst/>
              <a:rect l="0" t="0" r="0" b="0"/>
              <a:pathLst>
                <a:path w="400051" h="47626">
                  <a:moveTo>
                    <a:pt x="0" y="47625"/>
                  </a:moveTo>
                  <a:lnTo>
                    <a:pt x="0" y="47625"/>
                  </a:lnTo>
                  <a:lnTo>
                    <a:pt x="45664" y="44803"/>
                  </a:lnTo>
                  <a:lnTo>
                    <a:pt x="92981" y="39424"/>
                  </a:lnTo>
                  <a:lnTo>
                    <a:pt x="124580" y="38689"/>
                  </a:lnTo>
                  <a:lnTo>
                    <a:pt x="160144" y="37304"/>
                  </a:lnTo>
                  <a:lnTo>
                    <a:pt x="207141" y="31631"/>
                  </a:lnTo>
                  <a:lnTo>
                    <a:pt x="245874" y="29933"/>
                  </a:lnTo>
                  <a:lnTo>
                    <a:pt x="284961" y="26357"/>
                  </a:lnTo>
                  <a:lnTo>
                    <a:pt x="321382" y="21239"/>
                  </a:lnTo>
                  <a:lnTo>
                    <a:pt x="363570" y="12408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068"/>
          <p:cNvGrpSpPr/>
          <p:nvPr/>
        </p:nvGrpSpPr>
        <p:grpSpPr>
          <a:xfrm>
            <a:off x="3594962" y="4755623"/>
            <a:ext cx="448412" cy="206903"/>
            <a:chOff x="3594962" y="4755623"/>
            <a:chExt cx="448412" cy="206903"/>
          </a:xfrm>
        </p:grpSpPr>
        <p:sp>
          <p:nvSpPr>
            <p:cNvPr id="192" name="SMARTInkShape-5129"/>
            <p:cNvSpPr/>
            <p:nvPr>
              <p:custDataLst>
                <p:tags r:id="rId18"/>
              </p:custDataLst>
            </p:nvPr>
          </p:nvSpPr>
          <p:spPr>
            <a:xfrm>
              <a:off x="3594962" y="4838700"/>
              <a:ext cx="386489" cy="27252"/>
            </a:xfrm>
            <a:custGeom>
              <a:avLst/>
              <a:gdLst/>
              <a:ahLst/>
              <a:cxnLst/>
              <a:rect l="0" t="0" r="0" b="0"/>
              <a:pathLst>
                <a:path w="386489" h="27252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4" y="19050"/>
                  </a:lnTo>
                  <a:lnTo>
                    <a:pt x="6912" y="21872"/>
                  </a:lnTo>
                  <a:lnTo>
                    <a:pt x="9613" y="24106"/>
                  </a:lnTo>
                  <a:lnTo>
                    <a:pt x="43752" y="27251"/>
                  </a:lnTo>
                  <a:lnTo>
                    <a:pt x="89027" y="23126"/>
                  </a:lnTo>
                  <a:lnTo>
                    <a:pt x="130900" y="20258"/>
                  </a:lnTo>
                  <a:lnTo>
                    <a:pt x="170117" y="19408"/>
                  </a:lnTo>
                  <a:lnTo>
                    <a:pt x="208549" y="19157"/>
                  </a:lnTo>
                  <a:lnTo>
                    <a:pt x="239671" y="16275"/>
                  </a:lnTo>
                  <a:lnTo>
                    <a:pt x="287248" y="11525"/>
                  </a:lnTo>
                  <a:lnTo>
                    <a:pt x="328156" y="7296"/>
                  </a:lnTo>
                  <a:lnTo>
                    <a:pt x="386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130"/>
            <p:cNvSpPr/>
            <p:nvPr>
              <p:custDataLst>
                <p:tags r:id="rId19"/>
              </p:custDataLst>
            </p:nvPr>
          </p:nvSpPr>
          <p:spPr>
            <a:xfrm>
              <a:off x="3906088" y="4755623"/>
              <a:ext cx="137286" cy="206903"/>
            </a:xfrm>
            <a:custGeom>
              <a:avLst/>
              <a:gdLst/>
              <a:ahLst/>
              <a:cxnLst/>
              <a:rect l="0" t="0" r="0" b="0"/>
              <a:pathLst>
                <a:path w="137286" h="206903">
                  <a:moveTo>
                    <a:pt x="46787" y="16402"/>
                  </a:moveTo>
                  <a:lnTo>
                    <a:pt x="46787" y="16402"/>
                  </a:lnTo>
                  <a:lnTo>
                    <a:pt x="36674" y="16402"/>
                  </a:lnTo>
                  <a:lnTo>
                    <a:pt x="26065" y="10757"/>
                  </a:lnTo>
                  <a:lnTo>
                    <a:pt x="14294" y="3310"/>
                  </a:lnTo>
                  <a:lnTo>
                    <a:pt x="2006" y="0"/>
                  </a:lnTo>
                  <a:lnTo>
                    <a:pt x="0" y="175"/>
                  </a:lnTo>
                  <a:lnTo>
                    <a:pt x="779" y="1351"/>
                  </a:lnTo>
                  <a:lnTo>
                    <a:pt x="8347" y="5480"/>
                  </a:lnTo>
                  <a:lnTo>
                    <a:pt x="53053" y="24867"/>
                  </a:lnTo>
                  <a:lnTo>
                    <a:pt x="92710" y="55116"/>
                  </a:lnTo>
                  <a:lnTo>
                    <a:pt x="128695" y="94146"/>
                  </a:lnTo>
                  <a:lnTo>
                    <a:pt x="136107" y="117982"/>
                  </a:lnTo>
                  <a:lnTo>
                    <a:pt x="137285" y="143041"/>
                  </a:lnTo>
                  <a:lnTo>
                    <a:pt x="130752" y="161232"/>
                  </a:lnTo>
                  <a:lnTo>
                    <a:pt x="110118" y="183376"/>
                  </a:lnTo>
                  <a:lnTo>
                    <a:pt x="56312" y="206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069"/>
          <p:cNvGrpSpPr/>
          <p:nvPr/>
        </p:nvGrpSpPr>
        <p:grpSpPr>
          <a:xfrm>
            <a:off x="4553129" y="3928337"/>
            <a:ext cx="1238072" cy="1296863"/>
            <a:chOff x="4553129" y="3928337"/>
            <a:chExt cx="1238072" cy="1296863"/>
          </a:xfrm>
        </p:grpSpPr>
        <p:sp>
          <p:nvSpPr>
            <p:cNvPr id="195" name="SMARTInkShape-5131"/>
            <p:cNvSpPr/>
            <p:nvPr>
              <p:custDataLst>
                <p:tags r:id="rId5"/>
              </p:custDataLst>
            </p:nvPr>
          </p:nvSpPr>
          <p:spPr>
            <a:xfrm>
              <a:off x="5043294" y="3929669"/>
              <a:ext cx="252607" cy="243326"/>
            </a:xfrm>
            <a:custGeom>
              <a:avLst/>
              <a:gdLst/>
              <a:ahLst/>
              <a:cxnLst/>
              <a:rect l="0" t="0" r="0" b="0"/>
              <a:pathLst>
                <a:path w="252607" h="243326">
                  <a:moveTo>
                    <a:pt x="62106" y="175606"/>
                  </a:moveTo>
                  <a:lnTo>
                    <a:pt x="62106" y="175606"/>
                  </a:lnTo>
                  <a:lnTo>
                    <a:pt x="57050" y="170550"/>
                  </a:lnTo>
                  <a:lnTo>
                    <a:pt x="38736" y="162349"/>
                  </a:lnTo>
                  <a:lnTo>
                    <a:pt x="0" y="156895"/>
                  </a:lnTo>
                  <a:lnTo>
                    <a:pt x="38479" y="150931"/>
                  </a:lnTo>
                  <a:lnTo>
                    <a:pt x="84590" y="137158"/>
                  </a:lnTo>
                  <a:lnTo>
                    <a:pt x="124442" y="119955"/>
                  </a:lnTo>
                  <a:lnTo>
                    <a:pt x="140611" y="110655"/>
                  </a:lnTo>
                  <a:lnTo>
                    <a:pt x="186996" y="69284"/>
                  </a:lnTo>
                  <a:lnTo>
                    <a:pt x="196282" y="60266"/>
                  </a:lnTo>
                  <a:lnTo>
                    <a:pt x="201115" y="47085"/>
                  </a:lnTo>
                  <a:lnTo>
                    <a:pt x="209959" y="6713"/>
                  </a:lnTo>
                  <a:lnTo>
                    <a:pt x="209359" y="2686"/>
                  </a:lnTo>
                  <a:lnTo>
                    <a:pt x="207900" y="0"/>
                  </a:lnTo>
                  <a:lnTo>
                    <a:pt x="206927" y="328"/>
                  </a:lnTo>
                  <a:lnTo>
                    <a:pt x="196856" y="42696"/>
                  </a:lnTo>
                  <a:lnTo>
                    <a:pt x="188100" y="84491"/>
                  </a:lnTo>
                  <a:lnTo>
                    <a:pt x="181303" y="126916"/>
                  </a:lnTo>
                  <a:lnTo>
                    <a:pt x="174229" y="170749"/>
                  </a:lnTo>
                  <a:lnTo>
                    <a:pt x="167848" y="214987"/>
                  </a:lnTo>
                  <a:lnTo>
                    <a:pt x="167008" y="243325"/>
                  </a:lnTo>
                  <a:lnTo>
                    <a:pt x="168025" y="242977"/>
                  </a:lnTo>
                  <a:lnTo>
                    <a:pt x="180081" y="222428"/>
                  </a:lnTo>
                  <a:lnTo>
                    <a:pt x="189681" y="209116"/>
                  </a:lnTo>
                  <a:lnTo>
                    <a:pt x="207814" y="175589"/>
                  </a:lnTo>
                  <a:lnTo>
                    <a:pt x="222636" y="163842"/>
                  </a:lnTo>
                  <a:lnTo>
                    <a:pt x="235377" y="158714"/>
                  </a:lnTo>
                  <a:lnTo>
                    <a:pt x="239003" y="161170"/>
                  </a:lnTo>
                  <a:lnTo>
                    <a:pt x="245855" y="172365"/>
                  </a:lnTo>
                  <a:lnTo>
                    <a:pt x="250606" y="186405"/>
                  </a:lnTo>
                  <a:lnTo>
                    <a:pt x="252606" y="232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132"/>
            <p:cNvSpPr/>
            <p:nvPr>
              <p:custDataLst>
                <p:tags r:id="rId6"/>
              </p:custDataLst>
            </p:nvPr>
          </p:nvSpPr>
          <p:spPr>
            <a:xfrm>
              <a:off x="5364961" y="4071474"/>
              <a:ext cx="111915" cy="87138"/>
            </a:xfrm>
            <a:custGeom>
              <a:avLst/>
              <a:gdLst/>
              <a:ahLst/>
              <a:cxnLst/>
              <a:rect l="0" t="0" r="0" b="0"/>
              <a:pathLst>
                <a:path w="111915" h="87138">
                  <a:moveTo>
                    <a:pt x="64289" y="14751"/>
                  </a:moveTo>
                  <a:lnTo>
                    <a:pt x="64289" y="14751"/>
                  </a:lnTo>
                  <a:lnTo>
                    <a:pt x="64289" y="9695"/>
                  </a:lnTo>
                  <a:lnTo>
                    <a:pt x="63231" y="8205"/>
                  </a:lnTo>
                  <a:lnTo>
                    <a:pt x="61467" y="7212"/>
                  </a:lnTo>
                  <a:lnTo>
                    <a:pt x="59233" y="6550"/>
                  </a:lnTo>
                  <a:lnTo>
                    <a:pt x="51032" y="562"/>
                  </a:lnTo>
                  <a:lnTo>
                    <a:pt x="46983" y="0"/>
                  </a:lnTo>
                  <a:lnTo>
                    <a:pt x="36843" y="2198"/>
                  </a:lnTo>
                  <a:lnTo>
                    <a:pt x="19232" y="14442"/>
                  </a:lnTo>
                  <a:lnTo>
                    <a:pt x="5666" y="31475"/>
                  </a:lnTo>
                  <a:lnTo>
                    <a:pt x="0" y="54984"/>
                  </a:lnTo>
                  <a:lnTo>
                    <a:pt x="1496" y="70027"/>
                  </a:lnTo>
                  <a:lnTo>
                    <a:pt x="5689" y="81651"/>
                  </a:lnTo>
                  <a:lnTo>
                    <a:pt x="8289" y="84751"/>
                  </a:lnTo>
                  <a:lnTo>
                    <a:pt x="11081" y="86818"/>
                  </a:lnTo>
                  <a:lnTo>
                    <a:pt x="15059" y="87137"/>
                  </a:lnTo>
                  <a:lnTo>
                    <a:pt x="25121" y="84670"/>
                  </a:lnTo>
                  <a:lnTo>
                    <a:pt x="52220" y="63953"/>
                  </a:lnTo>
                  <a:lnTo>
                    <a:pt x="58925" y="56727"/>
                  </a:lnTo>
                  <a:lnTo>
                    <a:pt x="63758" y="47767"/>
                  </a:lnTo>
                  <a:lnTo>
                    <a:pt x="68639" y="45300"/>
                  </a:lnTo>
                  <a:lnTo>
                    <a:pt x="71423" y="46758"/>
                  </a:lnTo>
                  <a:lnTo>
                    <a:pt x="99234" y="77075"/>
                  </a:lnTo>
                  <a:lnTo>
                    <a:pt x="111914" y="81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133"/>
            <p:cNvSpPr/>
            <p:nvPr>
              <p:custDataLst>
                <p:tags r:id="rId7"/>
              </p:custDataLst>
            </p:nvPr>
          </p:nvSpPr>
          <p:spPr>
            <a:xfrm>
              <a:off x="5486400" y="4081881"/>
              <a:ext cx="32869" cy="122675"/>
            </a:xfrm>
            <a:custGeom>
              <a:avLst/>
              <a:gdLst/>
              <a:ahLst/>
              <a:cxnLst/>
              <a:rect l="0" t="0" r="0" b="0"/>
              <a:pathLst>
                <a:path w="32869" h="122675">
                  <a:moveTo>
                    <a:pt x="28575" y="23394"/>
                  </a:moveTo>
                  <a:lnTo>
                    <a:pt x="28575" y="23394"/>
                  </a:lnTo>
                  <a:lnTo>
                    <a:pt x="28575" y="10137"/>
                  </a:lnTo>
                  <a:lnTo>
                    <a:pt x="26458" y="7147"/>
                  </a:lnTo>
                  <a:lnTo>
                    <a:pt x="18462" y="1004"/>
                  </a:lnTo>
                  <a:lnTo>
                    <a:pt x="15483" y="0"/>
                  </a:lnTo>
                  <a:lnTo>
                    <a:pt x="13497" y="390"/>
                  </a:lnTo>
                  <a:lnTo>
                    <a:pt x="5254" y="8619"/>
                  </a:lnTo>
                  <a:lnTo>
                    <a:pt x="4560" y="12486"/>
                  </a:lnTo>
                  <a:lnTo>
                    <a:pt x="6613" y="22427"/>
                  </a:lnTo>
                  <a:lnTo>
                    <a:pt x="25602" y="63761"/>
                  </a:lnTo>
                  <a:lnTo>
                    <a:pt x="32868" y="88624"/>
                  </a:lnTo>
                  <a:lnTo>
                    <a:pt x="31188" y="99304"/>
                  </a:lnTo>
                  <a:lnTo>
                    <a:pt x="24293" y="111267"/>
                  </a:lnTo>
                  <a:lnTo>
                    <a:pt x="15548" y="121515"/>
                  </a:lnTo>
                  <a:lnTo>
                    <a:pt x="12481" y="122674"/>
                  </a:lnTo>
                  <a:lnTo>
                    <a:pt x="0" y="118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134"/>
            <p:cNvSpPr/>
            <p:nvPr>
              <p:custDataLst>
                <p:tags r:id="rId8"/>
              </p:custDataLst>
            </p:nvPr>
          </p:nvSpPr>
          <p:spPr>
            <a:xfrm>
              <a:off x="5562600" y="4076700"/>
              <a:ext cx="133351" cy="119947"/>
            </a:xfrm>
            <a:custGeom>
              <a:avLst/>
              <a:gdLst/>
              <a:ahLst/>
              <a:cxnLst/>
              <a:rect l="0" t="0" r="0" b="0"/>
              <a:pathLst>
                <a:path w="133351" h="119947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9133" y="10849"/>
                  </a:lnTo>
                  <a:lnTo>
                    <a:pt x="19521" y="9918"/>
                  </a:lnTo>
                  <a:lnTo>
                    <a:pt x="27374" y="12522"/>
                  </a:lnTo>
                  <a:lnTo>
                    <a:pt x="46094" y="27873"/>
                  </a:lnTo>
                  <a:lnTo>
                    <a:pt x="52237" y="36377"/>
                  </a:lnTo>
                  <a:lnTo>
                    <a:pt x="63049" y="68957"/>
                  </a:lnTo>
                  <a:lnTo>
                    <a:pt x="64543" y="94868"/>
                  </a:lnTo>
                  <a:lnTo>
                    <a:pt x="58332" y="119594"/>
                  </a:lnTo>
                  <a:lnTo>
                    <a:pt x="57939" y="119946"/>
                  </a:lnTo>
                  <a:lnTo>
                    <a:pt x="57500" y="117515"/>
                  </a:lnTo>
                  <a:lnTo>
                    <a:pt x="57181" y="74810"/>
                  </a:lnTo>
                  <a:lnTo>
                    <a:pt x="67272" y="47213"/>
                  </a:lnTo>
                  <a:lnTo>
                    <a:pt x="96876" y="87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135"/>
            <p:cNvSpPr/>
            <p:nvPr>
              <p:custDataLst>
                <p:tags r:id="rId9"/>
              </p:custDataLst>
            </p:nvPr>
          </p:nvSpPr>
          <p:spPr>
            <a:xfrm>
              <a:off x="4916821" y="4083409"/>
              <a:ext cx="93330" cy="126642"/>
            </a:xfrm>
            <a:custGeom>
              <a:avLst/>
              <a:gdLst/>
              <a:ahLst/>
              <a:cxnLst/>
              <a:rect l="0" t="0" r="0" b="0"/>
              <a:pathLst>
                <a:path w="93330" h="126642">
                  <a:moveTo>
                    <a:pt x="17129" y="79016"/>
                  </a:moveTo>
                  <a:lnTo>
                    <a:pt x="17129" y="79016"/>
                  </a:lnTo>
                  <a:lnTo>
                    <a:pt x="17129" y="73960"/>
                  </a:lnTo>
                  <a:lnTo>
                    <a:pt x="18187" y="72470"/>
                  </a:lnTo>
                  <a:lnTo>
                    <a:pt x="19951" y="71477"/>
                  </a:lnTo>
                  <a:lnTo>
                    <a:pt x="22185" y="70815"/>
                  </a:lnTo>
                  <a:lnTo>
                    <a:pt x="27490" y="64435"/>
                  </a:lnTo>
                  <a:lnTo>
                    <a:pt x="59350" y="17249"/>
                  </a:lnTo>
                  <a:lnTo>
                    <a:pt x="63153" y="2036"/>
                  </a:lnTo>
                  <a:lnTo>
                    <a:pt x="61571" y="179"/>
                  </a:lnTo>
                  <a:lnTo>
                    <a:pt x="58399" y="0"/>
                  </a:lnTo>
                  <a:lnTo>
                    <a:pt x="54167" y="939"/>
                  </a:lnTo>
                  <a:lnTo>
                    <a:pt x="24989" y="19053"/>
                  </a:lnTo>
                  <a:lnTo>
                    <a:pt x="17800" y="29083"/>
                  </a:lnTo>
                  <a:lnTo>
                    <a:pt x="961" y="74005"/>
                  </a:lnTo>
                  <a:lnTo>
                    <a:pt x="0" y="78851"/>
                  </a:lnTo>
                  <a:lnTo>
                    <a:pt x="1755" y="89879"/>
                  </a:lnTo>
                  <a:lnTo>
                    <a:pt x="3705" y="95783"/>
                  </a:lnTo>
                  <a:lnTo>
                    <a:pt x="14337" y="105165"/>
                  </a:lnTo>
                  <a:lnTo>
                    <a:pt x="47034" y="119812"/>
                  </a:lnTo>
                  <a:lnTo>
                    <a:pt x="93329" y="126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136"/>
            <p:cNvSpPr/>
            <p:nvPr>
              <p:custDataLst>
                <p:tags r:id="rId10"/>
              </p:custDataLst>
            </p:nvPr>
          </p:nvSpPr>
          <p:spPr>
            <a:xfrm>
              <a:off x="5343525" y="4912308"/>
              <a:ext cx="122020" cy="126418"/>
            </a:xfrm>
            <a:custGeom>
              <a:avLst/>
              <a:gdLst/>
              <a:ahLst/>
              <a:cxnLst/>
              <a:rect l="0" t="0" r="0" b="0"/>
              <a:pathLst>
                <a:path w="122020" h="126418">
                  <a:moveTo>
                    <a:pt x="0" y="21642"/>
                  </a:moveTo>
                  <a:lnTo>
                    <a:pt x="0" y="21642"/>
                  </a:lnTo>
                  <a:lnTo>
                    <a:pt x="0" y="12509"/>
                  </a:lnTo>
                  <a:lnTo>
                    <a:pt x="0" y="56373"/>
                  </a:lnTo>
                  <a:lnTo>
                    <a:pt x="0" y="103413"/>
                  </a:lnTo>
                  <a:lnTo>
                    <a:pt x="0" y="114230"/>
                  </a:lnTo>
                  <a:lnTo>
                    <a:pt x="0" y="111046"/>
                  </a:lnTo>
                  <a:lnTo>
                    <a:pt x="7604" y="87397"/>
                  </a:lnTo>
                  <a:lnTo>
                    <a:pt x="31798" y="40377"/>
                  </a:lnTo>
                  <a:lnTo>
                    <a:pt x="46577" y="12289"/>
                  </a:lnTo>
                  <a:lnTo>
                    <a:pt x="60918" y="2316"/>
                  </a:lnTo>
                  <a:lnTo>
                    <a:pt x="67070" y="291"/>
                  </a:lnTo>
                  <a:lnTo>
                    <a:pt x="72230" y="0"/>
                  </a:lnTo>
                  <a:lnTo>
                    <a:pt x="76729" y="864"/>
                  </a:lnTo>
                  <a:lnTo>
                    <a:pt x="93174" y="12193"/>
                  </a:lnTo>
                  <a:lnTo>
                    <a:pt x="99618" y="23087"/>
                  </a:lnTo>
                  <a:lnTo>
                    <a:pt x="114683" y="64585"/>
                  </a:lnTo>
                  <a:lnTo>
                    <a:pt x="119762" y="74595"/>
                  </a:lnTo>
                  <a:lnTo>
                    <a:pt x="122019" y="86099"/>
                  </a:lnTo>
                  <a:lnTo>
                    <a:pt x="114300" y="126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137"/>
            <p:cNvSpPr/>
            <p:nvPr>
              <p:custDataLst>
                <p:tags r:id="rId11"/>
              </p:custDataLst>
            </p:nvPr>
          </p:nvSpPr>
          <p:spPr>
            <a:xfrm>
              <a:off x="5155205" y="4928019"/>
              <a:ext cx="131171" cy="110707"/>
            </a:xfrm>
            <a:custGeom>
              <a:avLst/>
              <a:gdLst/>
              <a:ahLst/>
              <a:cxnLst/>
              <a:rect l="0" t="0" r="0" b="0"/>
              <a:pathLst>
                <a:path w="131171" h="110707">
                  <a:moveTo>
                    <a:pt x="83545" y="63081"/>
                  </a:moveTo>
                  <a:lnTo>
                    <a:pt x="83545" y="63081"/>
                  </a:lnTo>
                  <a:lnTo>
                    <a:pt x="88601" y="58025"/>
                  </a:lnTo>
                  <a:lnTo>
                    <a:pt x="91084" y="52720"/>
                  </a:lnTo>
                  <a:lnTo>
                    <a:pt x="91746" y="49824"/>
                  </a:lnTo>
                  <a:lnTo>
                    <a:pt x="91129" y="46834"/>
                  </a:lnTo>
                  <a:lnTo>
                    <a:pt x="86262" y="36512"/>
                  </a:lnTo>
                  <a:lnTo>
                    <a:pt x="78846" y="8534"/>
                  </a:lnTo>
                  <a:lnTo>
                    <a:pt x="74062" y="4491"/>
                  </a:lnTo>
                  <a:lnTo>
                    <a:pt x="60281" y="0"/>
                  </a:lnTo>
                  <a:lnTo>
                    <a:pt x="34672" y="2527"/>
                  </a:lnTo>
                  <a:lnTo>
                    <a:pt x="17088" y="9979"/>
                  </a:lnTo>
                  <a:lnTo>
                    <a:pt x="8853" y="21489"/>
                  </a:lnTo>
                  <a:lnTo>
                    <a:pt x="0" y="44634"/>
                  </a:lnTo>
                  <a:lnTo>
                    <a:pt x="1611" y="55235"/>
                  </a:lnTo>
                  <a:lnTo>
                    <a:pt x="6913" y="67002"/>
                  </a:lnTo>
                  <a:lnTo>
                    <a:pt x="21799" y="84469"/>
                  </a:lnTo>
                  <a:lnTo>
                    <a:pt x="33525" y="93047"/>
                  </a:lnTo>
                  <a:lnTo>
                    <a:pt x="45791" y="97566"/>
                  </a:lnTo>
                  <a:lnTo>
                    <a:pt x="52026" y="98771"/>
                  </a:lnTo>
                  <a:lnTo>
                    <a:pt x="58300" y="97457"/>
                  </a:lnTo>
                  <a:lnTo>
                    <a:pt x="70914" y="90354"/>
                  </a:lnTo>
                  <a:lnTo>
                    <a:pt x="89916" y="69398"/>
                  </a:lnTo>
                  <a:lnTo>
                    <a:pt x="98838" y="53194"/>
                  </a:lnTo>
                  <a:lnTo>
                    <a:pt x="101852" y="40353"/>
                  </a:lnTo>
                  <a:lnTo>
                    <a:pt x="102100" y="40521"/>
                  </a:lnTo>
                  <a:lnTo>
                    <a:pt x="105374" y="69162"/>
                  </a:lnTo>
                  <a:lnTo>
                    <a:pt x="118836" y="100061"/>
                  </a:lnTo>
                  <a:lnTo>
                    <a:pt x="131170" y="110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138"/>
            <p:cNvSpPr/>
            <p:nvPr>
              <p:custDataLst>
                <p:tags r:id="rId12"/>
              </p:custDataLst>
            </p:nvPr>
          </p:nvSpPr>
          <p:spPr>
            <a:xfrm>
              <a:off x="5010952" y="4906276"/>
              <a:ext cx="94449" cy="318924"/>
            </a:xfrm>
            <a:custGeom>
              <a:avLst/>
              <a:gdLst/>
              <a:ahLst/>
              <a:cxnLst/>
              <a:rect l="0" t="0" r="0" b="0"/>
              <a:pathLst>
                <a:path w="94449" h="318924">
                  <a:moveTo>
                    <a:pt x="94448" y="27674"/>
                  </a:moveTo>
                  <a:lnTo>
                    <a:pt x="94448" y="27674"/>
                  </a:lnTo>
                  <a:lnTo>
                    <a:pt x="94448" y="22618"/>
                  </a:lnTo>
                  <a:lnTo>
                    <a:pt x="89392" y="9360"/>
                  </a:lnTo>
                  <a:lnTo>
                    <a:pt x="85786" y="5940"/>
                  </a:lnTo>
                  <a:lnTo>
                    <a:pt x="76134" y="2140"/>
                  </a:lnTo>
                  <a:lnTo>
                    <a:pt x="53744" y="0"/>
                  </a:lnTo>
                  <a:lnTo>
                    <a:pt x="36140" y="5144"/>
                  </a:lnTo>
                  <a:lnTo>
                    <a:pt x="19850" y="14486"/>
                  </a:lnTo>
                  <a:lnTo>
                    <a:pt x="9082" y="25693"/>
                  </a:lnTo>
                  <a:lnTo>
                    <a:pt x="3590" y="40552"/>
                  </a:lnTo>
                  <a:lnTo>
                    <a:pt x="2127" y="48960"/>
                  </a:lnTo>
                  <a:lnTo>
                    <a:pt x="3267" y="55622"/>
                  </a:lnTo>
                  <a:lnTo>
                    <a:pt x="6144" y="61123"/>
                  </a:lnTo>
                  <a:lnTo>
                    <a:pt x="14985" y="70057"/>
                  </a:lnTo>
                  <a:lnTo>
                    <a:pt x="25970" y="77555"/>
                  </a:lnTo>
                  <a:lnTo>
                    <a:pt x="31862" y="78919"/>
                  </a:lnTo>
                  <a:lnTo>
                    <a:pt x="44055" y="77614"/>
                  </a:lnTo>
                  <a:lnTo>
                    <a:pt x="62819" y="70928"/>
                  </a:lnTo>
                  <a:lnTo>
                    <a:pt x="69806" y="65242"/>
                  </a:lnTo>
                  <a:lnTo>
                    <a:pt x="81207" y="43284"/>
                  </a:lnTo>
                  <a:lnTo>
                    <a:pt x="83272" y="35317"/>
                  </a:lnTo>
                  <a:lnTo>
                    <a:pt x="82764" y="33827"/>
                  </a:lnTo>
                  <a:lnTo>
                    <a:pt x="81368" y="33893"/>
                  </a:lnTo>
                  <a:lnTo>
                    <a:pt x="79378" y="34995"/>
                  </a:lnTo>
                  <a:lnTo>
                    <a:pt x="71520" y="51715"/>
                  </a:lnTo>
                  <a:lnTo>
                    <a:pt x="67546" y="71721"/>
                  </a:lnTo>
                  <a:lnTo>
                    <a:pt x="73632" y="118898"/>
                  </a:lnTo>
                  <a:lnTo>
                    <a:pt x="80106" y="162698"/>
                  </a:lnTo>
                  <a:lnTo>
                    <a:pt x="83496" y="201854"/>
                  </a:lnTo>
                  <a:lnTo>
                    <a:pt x="84641" y="239920"/>
                  </a:lnTo>
                  <a:lnTo>
                    <a:pt x="82723" y="271771"/>
                  </a:lnTo>
                  <a:lnTo>
                    <a:pt x="69689" y="295555"/>
                  </a:lnTo>
                  <a:lnTo>
                    <a:pt x="53481" y="313891"/>
                  </a:lnTo>
                  <a:lnTo>
                    <a:pt x="45196" y="318923"/>
                  </a:lnTo>
                  <a:lnTo>
                    <a:pt x="39389" y="318149"/>
                  </a:lnTo>
                  <a:lnTo>
                    <a:pt x="24469" y="311643"/>
                  </a:lnTo>
                  <a:lnTo>
                    <a:pt x="12899" y="301696"/>
                  </a:lnTo>
                  <a:lnTo>
                    <a:pt x="8332" y="296081"/>
                  </a:lnTo>
                  <a:lnTo>
                    <a:pt x="3257" y="278552"/>
                  </a:lnTo>
                  <a:lnTo>
                    <a:pt x="0" y="242918"/>
                  </a:lnTo>
                  <a:lnTo>
                    <a:pt x="8723" y="208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139"/>
            <p:cNvSpPr/>
            <p:nvPr>
              <p:custDataLst>
                <p:tags r:id="rId13"/>
              </p:custDataLst>
            </p:nvPr>
          </p:nvSpPr>
          <p:spPr>
            <a:xfrm>
              <a:off x="4839722" y="4870593"/>
              <a:ext cx="113279" cy="149083"/>
            </a:xfrm>
            <a:custGeom>
              <a:avLst/>
              <a:gdLst/>
              <a:ahLst/>
              <a:cxnLst/>
              <a:rect l="0" t="0" r="0" b="0"/>
              <a:pathLst>
                <a:path w="113279" h="149083">
                  <a:moveTo>
                    <a:pt x="94228" y="63357"/>
                  </a:moveTo>
                  <a:lnTo>
                    <a:pt x="94228" y="63357"/>
                  </a:lnTo>
                  <a:lnTo>
                    <a:pt x="99284" y="58301"/>
                  </a:lnTo>
                  <a:lnTo>
                    <a:pt x="101767" y="52996"/>
                  </a:lnTo>
                  <a:lnTo>
                    <a:pt x="102429" y="50100"/>
                  </a:lnTo>
                  <a:lnTo>
                    <a:pt x="98304" y="35911"/>
                  </a:lnTo>
                  <a:lnTo>
                    <a:pt x="90379" y="23358"/>
                  </a:lnTo>
                  <a:lnTo>
                    <a:pt x="71673" y="4147"/>
                  </a:lnTo>
                  <a:lnTo>
                    <a:pt x="63743" y="0"/>
                  </a:lnTo>
                  <a:lnTo>
                    <a:pt x="51046" y="3801"/>
                  </a:lnTo>
                  <a:lnTo>
                    <a:pt x="43215" y="7779"/>
                  </a:lnTo>
                  <a:lnTo>
                    <a:pt x="31691" y="20663"/>
                  </a:lnTo>
                  <a:lnTo>
                    <a:pt x="2426" y="64382"/>
                  </a:lnTo>
                  <a:lnTo>
                    <a:pt x="0" y="85534"/>
                  </a:lnTo>
                  <a:lnTo>
                    <a:pt x="5076" y="100024"/>
                  </a:lnTo>
                  <a:lnTo>
                    <a:pt x="9394" y="106852"/>
                  </a:lnTo>
                  <a:lnTo>
                    <a:pt x="14388" y="111404"/>
                  </a:lnTo>
                  <a:lnTo>
                    <a:pt x="25583" y="116461"/>
                  </a:lnTo>
                  <a:lnTo>
                    <a:pt x="40436" y="115886"/>
                  </a:lnTo>
                  <a:lnTo>
                    <a:pt x="48840" y="114252"/>
                  </a:lnTo>
                  <a:lnTo>
                    <a:pt x="63825" y="103968"/>
                  </a:lnTo>
                  <a:lnTo>
                    <a:pt x="75424" y="89873"/>
                  </a:lnTo>
                  <a:lnTo>
                    <a:pt x="92542" y="56314"/>
                  </a:lnTo>
                  <a:lnTo>
                    <a:pt x="93104" y="56545"/>
                  </a:lnTo>
                  <a:lnTo>
                    <a:pt x="93729" y="59624"/>
                  </a:lnTo>
                  <a:lnTo>
                    <a:pt x="88642" y="78886"/>
                  </a:lnTo>
                  <a:lnTo>
                    <a:pt x="98341" y="121298"/>
                  </a:lnTo>
                  <a:lnTo>
                    <a:pt x="113278" y="149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140"/>
            <p:cNvSpPr/>
            <p:nvPr>
              <p:custDataLst>
                <p:tags r:id="rId14"/>
              </p:custDataLst>
            </p:nvPr>
          </p:nvSpPr>
          <p:spPr>
            <a:xfrm>
              <a:off x="4553129" y="4650493"/>
              <a:ext cx="236623" cy="391053"/>
            </a:xfrm>
            <a:custGeom>
              <a:avLst/>
              <a:gdLst/>
              <a:ahLst/>
              <a:cxnLst/>
              <a:rect l="0" t="0" r="0" b="0"/>
              <a:pathLst>
                <a:path w="236623" h="391053">
                  <a:moveTo>
                    <a:pt x="228421" y="54857"/>
                  </a:moveTo>
                  <a:lnTo>
                    <a:pt x="228421" y="54857"/>
                  </a:lnTo>
                  <a:lnTo>
                    <a:pt x="235960" y="36957"/>
                  </a:lnTo>
                  <a:lnTo>
                    <a:pt x="236622" y="33398"/>
                  </a:lnTo>
                  <a:lnTo>
                    <a:pt x="232497" y="18278"/>
                  </a:lnTo>
                  <a:lnTo>
                    <a:pt x="224588" y="9319"/>
                  </a:lnTo>
                  <a:lnTo>
                    <a:pt x="214018" y="2868"/>
                  </a:lnTo>
                  <a:lnTo>
                    <a:pt x="202264" y="0"/>
                  </a:lnTo>
                  <a:lnTo>
                    <a:pt x="178690" y="3443"/>
                  </a:lnTo>
                  <a:lnTo>
                    <a:pt x="136792" y="20634"/>
                  </a:lnTo>
                  <a:lnTo>
                    <a:pt x="110843" y="35074"/>
                  </a:lnTo>
                  <a:lnTo>
                    <a:pt x="80459" y="63694"/>
                  </a:lnTo>
                  <a:lnTo>
                    <a:pt x="50161" y="106860"/>
                  </a:lnTo>
                  <a:lnTo>
                    <a:pt x="31435" y="132354"/>
                  </a:lnTo>
                  <a:lnTo>
                    <a:pt x="17537" y="175186"/>
                  </a:lnTo>
                  <a:lnTo>
                    <a:pt x="4418" y="220364"/>
                  </a:lnTo>
                  <a:lnTo>
                    <a:pt x="1183" y="266174"/>
                  </a:lnTo>
                  <a:lnTo>
                    <a:pt x="224" y="305382"/>
                  </a:lnTo>
                  <a:lnTo>
                    <a:pt x="0" y="323540"/>
                  </a:lnTo>
                  <a:lnTo>
                    <a:pt x="9987" y="350720"/>
                  </a:lnTo>
                  <a:lnTo>
                    <a:pt x="26352" y="373825"/>
                  </a:lnTo>
                  <a:lnTo>
                    <a:pt x="49663" y="389021"/>
                  </a:lnTo>
                  <a:lnTo>
                    <a:pt x="70304" y="391052"/>
                  </a:lnTo>
                  <a:lnTo>
                    <a:pt x="90413" y="388427"/>
                  </a:lnTo>
                  <a:lnTo>
                    <a:pt x="109801" y="379941"/>
                  </a:lnTo>
                  <a:lnTo>
                    <a:pt x="152907" y="347577"/>
                  </a:lnTo>
                  <a:lnTo>
                    <a:pt x="192989" y="307138"/>
                  </a:lnTo>
                  <a:lnTo>
                    <a:pt x="215858" y="265793"/>
                  </a:lnTo>
                  <a:lnTo>
                    <a:pt x="218718" y="247319"/>
                  </a:lnTo>
                  <a:lnTo>
                    <a:pt x="217719" y="246665"/>
                  </a:lnTo>
                  <a:lnTo>
                    <a:pt x="213787" y="245938"/>
                  </a:lnTo>
                  <a:lnTo>
                    <a:pt x="208512" y="248437"/>
                  </a:lnTo>
                  <a:lnTo>
                    <a:pt x="202638" y="252017"/>
                  </a:lnTo>
                  <a:lnTo>
                    <a:pt x="191266" y="254034"/>
                  </a:lnTo>
                  <a:lnTo>
                    <a:pt x="162873" y="257536"/>
                  </a:lnTo>
                  <a:lnTo>
                    <a:pt x="142696" y="264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141"/>
            <p:cNvSpPr/>
            <p:nvPr>
              <p:custDataLst>
                <p:tags r:id="rId15"/>
              </p:custDataLst>
            </p:nvPr>
          </p:nvSpPr>
          <p:spPr>
            <a:xfrm>
              <a:off x="5791200" y="3965048"/>
              <a:ext cx="1" cy="16403"/>
            </a:xfrm>
            <a:custGeom>
              <a:avLst/>
              <a:gdLst/>
              <a:ahLst/>
              <a:cxnLst/>
              <a:rect l="0" t="0" r="0" b="0"/>
              <a:pathLst>
                <a:path w="1" h="164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6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142"/>
            <p:cNvSpPr/>
            <p:nvPr>
              <p:custDataLst>
                <p:tags r:id="rId16"/>
              </p:custDataLst>
            </p:nvPr>
          </p:nvSpPr>
          <p:spPr>
            <a:xfrm>
              <a:off x="5715000" y="4105275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31378" y="42194"/>
                  </a:lnTo>
                  <a:lnTo>
                    <a:pt x="14537" y="84800"/>
                  </a:lnTo>
                  <a:lnTo>
                    <a:pt x="11808" y="8828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143"/>
            <p:cNvSpPr/>
            <p:nvPr>
              <p:custDataLst>
                <p:tags r:id="rId17"/>
              </p:custDataLst>
            </p:nvPr>
          </p:nvSpPr>
          <p:spPr>
            <a:xfrm>
              <a:off x="5115910" y="3928337"/>
              <a:ext cx="37116" cy="273276"/>
            </a:xfrm>
            <a:custGeom>
              <a:avLst/>
              <a:gdLst/>
              <a:ahLst/>
              <a:cxnLst/>
              <a:rect l="0" t="0" r="0" b="0"/>
              <a:pathLst>
                <a:path w="37116" h="273276">
                  <a:moveTo>
                    <a:pt x="37115" y="5488"/>
                  </a:moveTo>
                  <a:lnTo>
                    <a:pt x="37115" y="5488"/>
                  </a:lnTo>
                  <a:lnTo>
                    <a:pt x="37115" y="431"/>
                  </a:lnTo>
                  <a:lnTo>
                    <a:pt x="36057" y="0"/>
                  </a:lnTo>
                  <a:lnTo>
                    <a:pt x="32059" y="2344"/>
                  </a:lnTo>
                  <a:lnTo>
                    <a:pt x="29576" y="9735"/>
                  </a:lnTo>
                  <a:lnTo>
                    <a:pt x="17403" y="57144"/>
                  </a:lnTo>
                  <a:lnTo>
                    <a:pt x="10291" y="104709"/>
                  </a:lnTo>
                  <a:lnTo>
                    <a:pt x="2340" y="148324"/>
                  </a:lnTo>
                  <a:lnTo>
                    <a:pt x="0" y="184217"/>
                  </a:lnTo>
                  <a:lnTo>
                    <a:pt x="365" y="218489"/>
                  </a:lnTo>
                  <a:lnTo>
                    <a:pt x="15287" y="261964"/>
                  </a:lnTo>
                  <a:lnTo>
                    <a:pt x="21417" y="272230"/>
                  </a:lnTo>
                  <a:lnTo>
                    <a:pt x="24533" y="273275"/>
                  </a:lnTo>
                  <a:lnTo>
                    <a:pt x="27669" y="271854"/>
                  </a:lnTo>
                  <a:lnTo>
                    <a:pt x="32916" y="265690"/>
                  </a:lnTo>
                  <a:lnTo>
                    <a:pt x="37115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1070"/>
          <p:cNvGrpSpPr/>
          <p:nvPr/>
        </p:nvGrpSpPr>
        <p:grpSpPr>
          <a:xfrm>
            <a:off x="4525082" y="3908683"/>
            <a:ext cx="350528" cy="299686"/>
            <a:chOff x="4525082" y="3908683"/>
            <a:chExt cx="350528" cy="299686"/>
          </a:xfrm>
        </p:grpSpPr>
        <p:sp>
          <p:nvSpPr>
            <p:cNvPr id="209" name="SMARTInkShape-5144"/>
            <p:cNvSpPr/>
            <p:nvPr>
              <p:custDataLst>
                <p:tags r:id="rId3"/>
              </p:custDataLst>
            </p:nvPr>
          </p:nvSpPr>
          <p:spPr>
            <a:xfrm>
              <a:off x="4724989" y="4095750"/>
              <a:ext cx="150621" cy="108683"/>
            </a:xfrm>
            <a:custGeom>
              <a:avLst/>
              <a:gdLst/>
              <a:ahLst/>
              <a:cxnLst/>
              <a:rect l="0" t="0" r="0" b="0"/>
              <a:pathLst>
                <a:path w="150621" h="108683">
                  <a:moveTo>
                    <a:pt x="8936" y="0"/>
                  </a:moveTo>
                  <a:lnTo>
                    <a:pt x="8936" y="0"/>
                  </a:lnTo>
                  <a:lnTo>
                    <a:pt x="3879" y="0"/>
                  </a:lnTo>
                  <a:lnTo>
                    <a:pt x="2390" y="1058"/>
                  </a:lnTo>
                  <a:lnTo>
                    <a:pt x="1397" y="2822"/>
                  </a:lnTo>
                  <a:lnTo>
                    <a:pt x="0" y="13183"/>
                  </a:lnTo>
                  <a:lnTo>
                    <a:pt x="547" y="49361"/>
                  </a:lnTo>
                  <a:lnTo>
                    <a:pt x="9119" y="89719"/>
                  </a:lnTo>
                  <a:lnTo>
                    <a:pt x="13604" y="97378"/>
                  </a:lnTo>
                  <a:lnTo>
                    <a:pt x="19125" y="101487"/>
                  </a:lnTo>
                  <a:lnTo>
                    <a:pt x="22078" y="102583"/>
                  </a:lnTo>
                  <a:lnTo>
                    <a:pt x="25106" y="102255"/>
                  </a:lnTo>
                  <a:lnTo>
                    <a:pt x="31292" y="99069"/>
                  </a:lnTo>
                  <a:lnTo>
                    <a:pt x="43887" y="80795"/>
                  </a:lnTo>
                  <a:lnTo>
                    <a:pt x="64205" y="49995"/>
                  </a:lnTo>
                  <a:lnTo>
                    <a:pt x="64832" y="50264"/>
                  </a:lnTo>
                  <a:lnTo>
                    <a:pt x="65528" y="53384"/>
                  </a:lnTo>
                  <a:lnTo>
                    <a:pt x="67112" y="88364"/>
                  </a:lnTo>
                  <a:lnTo>
                    <a:pt x="71128" y="96776"/>
                  </a:lnTo>
                  <a:lnTo>
                    <a:pt x="84395" y="107461"/>
                  </a:lnTo>
                  <a:lnTo>
                    <a:pt x="88876" y="108682"/>
                  </a:lnTo>
                  <a:lnTo>
                    <a:pt x="92921" y="108438"/>
                  </a:lnTo>
                  <a:lnTo>
                    <a:pt x="109316" y="100216"/>
                  </a:lnTo>
                  <a:lnTo>
                    <a:pt x="124456" y="88990"/>
                  </a:lnTo>
                  <a:lnTo>
                    <a:pt x="142765" y="65879"/>
                  </a:lnTo>
                  <a:lnTo>
                    <a:pt x="149131" y="45155"/>
                  </a:lnTo>
                  <a:lnTo>
                    <a:pt x="150620" y="32063"/>
                  </a:lnTo>
                  <a:lnTo>
                    <a:pt x="149959" y="27725"/>
                  </a:lnTo>
                  <a:lnTo>
                    <a:pt x="148460" y="24834"/>
                  </a:lnTo>
                  <a:lnTo>
                    <a:pt x="14228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145"/>
            <p:cNvSpPr/>
            <p:nvPr>
              <p:custDataLst>
                <p:tags r:id="rId4"/>
              </p:custDataLst>
            </p:nvPr>
          </p:nvSpPr>
          <p:spPr>
            <a:xfrm>
              <a:off x="4525082" y="3908683"/>
              <a:ext cx="120674" cy="299686"/>
            </a:xfrm>
            <a:custGeom>
              <a:avLst/>
              <a:gdLst/>
              <a:ahLst/>
              <a:cxnLst/>
              <a:rect l="0" t="0" r="0" b="0"/>
              <a:pathLst>
                <a:path w="120674" h="299686">
                  <a:moveTo>
                    <a:pt x="75493" y="34667"/>
                  </a:moveTo>
                  <a:lnTo>
                    <a:pt x="75493" y="34667"/>
                  </a:lnTo>
                  <a:lnTo>
                    <a:pt x="59246" y="4290"/>
                  </a:lnTo>
                  <a:lnTo>
                    <a:pt x="53103" y="0"/>
                  </a:lnTo>
                  <a:lnTo>
                    <a:pt x="44022" y="915"/>
                  </a:lnTo>
                  <a:lnTo>
                    <a:pt x="20946" y="10126"/>
                  </a:lnTo>
                  <a:lnTo>
                    <a:pt x="11386" y="18821"/>
                  </a:lnTo>
                  <a:lnTo>
                    <a:pt x="7355" y="24103"/>
                  </a:lnTo>
                  <a:lnTo>
                    <a:pt x="1682" y="51763"/>
                  </a:lnTo>
                  <a:lnTo>
                    <a:pt x="0" y="81713"/>
                  </a:lnTo>
                  <a:lnTo>
                    <a:pt x="5252" y="101085"/>
                  </a:lnTo>
                  <a:lnTo>
                    <a:pt x="20814" y="129278"/>
                  </a:lnTo>
                  <a:lnTo>
                    <a:pt x="55200" y="163543"/>
                  </a:lnTo>
                  <a:lnTo>
                    <a:pt x="68591" y="174495"/>
                  </a:lnTo>
                  <a:lnTo>
                    <a:pt x="100820" y="216495"/>
                  </a:lnTo>
                  <a:lnTo>
                    <a:pt x="114865" y="234357"/>
                  </a:lnTo>
                  <a:lnTo>
                    <a:pt x="119450" y="248302"/>
                  </a:lnTo>
                  <a:lnTo>
                    <a:pt x="120673" y="256465"/>
                  </a:lnTo>
                  <a:lnTo>
                    <a:pt x="119371" y="264024"/>
                  </a:lnTo>
                  <a:lnTo>
                    <a:pt x="112280" y="278068"/>
                  </a:lnTo>
                  <a:lnTo>
                    <a:pt x="104896" y="285720"/>
                  </a:lnTo>
                  <a:lnTo>
                    <a:pt x="81419" y="295689"/>
                  </a:lnTo>
                  <a:lnTo>
                    <a:pt x="60433" y="299685"/>
                  </a:lnTo>
                  <a:lnTo>
                    <a:pt x="47280" y="294975"/>
                  </a:lnTo>
                  <a:lnTo>
                    <a:pt x="35437" y="285826"/>
                  </a:lnTo>
                  <a:lnTo>
                    <a:pt x="26646" y="274704"/>
                  </a:lnTo>
                  <a:lnTo>
                    <a:pt x="25995" y="268776"/>
                  </a:lnTo>
                  <a:lnTo>
                    <a:pt x="37393" y="24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181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MARTInkShape-Group1071"/>
          <p:cNvGrpSpPr/>
          <p:nvPr/>
        </p:nvGrpSpPr>
        <p:grpSpPr>
          <a:xfrm>
            <a:off x="523875" y="146532"/>
            <a:ext cx="3381376" cy="948844"/>
            <a:chOff x="523875" y="146532"/>
            <a:chExt cx="3381376" cy="948844"/>
          </a:xfrm>
        </p:grpSpPr>
        <p:sp>
          <p:nvSpPr>
            <p:cNvPr id="29" name="SMARTInkShape-5146"/>
            <p:cNvSpPr/>
            <p:nvPr>
              <p:custDataLst>
                <p:tags r:id="rId170"/>
              </p:custDataLst>
            </p:nvPr>
          </p:nvSpPr>
          <p:spPr>
            <a:xfrm>
              <a:off x="2895600" y="376810"/>
              <a:ext cx="123826" cy="140028"/>
            </a:xfrm>
            <a:custGeom>
              <a:avLst/>
              <a:gdLst/>
              <a:ahLst/>
              <a:cxnLst/>
              <a:rect l="0" t="0" r="0" b="0"/>
              <a:pathLst>
                <a:path w="123826" h="140028">
                  <a:moveTo>
                    <a:pt x="0" y="23240"/>
                  </a:moveTo>
                  <a:lnTo>
                    <a:pt x="0" y="23240"/>
                  </a:lnTo>
                  <a:lnTo>
                    <a:pt x="0" y="33353"/>
                  </a:lnTo>
                  <a:lnTo>
                    <a:pt x="1058" y="36332"/>
                  </a:lnTo>
                  <a:lnTo>
                    <a:pt x="2822" y="38318"/>
                  </a:lnTo>
                  <a:lnTo>
                    <a:pt x="7604" y="40525"/>
                  </a:lnTo>
                  <a:lnTo>
                    <a:pt x="27446" y="42057"/>
                  </a:lnTo>
                  <a:lnTo>
                    <a:pt x="39009" y="36542"/>
                  </a:lnTo>
                  <a:lnTo>
                    <a:pt x="69346" y="10761"/>
                  </a:lnTo>
                  <a:lnTo>
                    <a:pt x="70572" y="7512"/>
                  </a:lnTo>
                  <a:lnTo>
                    <a:pt x="70331" y="4288"/>
                  </a:lnTo>
                  <a:lnTo>
                    <a:pt x="69113" y="1081"/>
                  </a:lnTo>
                  <a:lnTo>
                    <a:pt x="67242" y="0"/>
                  </a:lnTo>
                  <a:lnTo>
                    <a:pt x="64936" y="339"/>
                  </a:lnTo>
                  <a:lnTo>
                    <a:pt x="37111" y="17035"/>
                  </a:lnTo>
                  <a:lnTo>
                    <a:pt x="27077" y="26832"/>
                  </a:lnTo>
                  <a:lnTo>
                    <a:pt x="20370" y="40415"/>
                  </a:lnTo>
                  <a:lnTo>
                    <a:pt x="13209" y="65723"/>
                  </a:lnTo>
                  <a:lnTo>
                    <a:pt x="10253" y="112143"/>
                  </a:lnTo>
                  <a:lnTo>
                    <a:pt x="10010" y="120609"/>
                  </a:lnTo>
                  <a:lnTo>
                    <a:pt x="13023" y="127311"/>
                  </a:lnTo>
                  <a:lnTo>
                    <a:pt x="24838" y="137580"/>
                  </a:lnTo>
                  <a:lnTo>
                    <a:pt x="43494" y="140027"/>
                  </a:lnTo>
                  <a:lnTo>
                    <a:pt x="84909" y="132975"/>
                  </a:lnTo>
                  <a:lnTo>
                    <a:pt x="123825" y="10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147"/>
            <p:cNvSpPr/>
            <p:nvPr>
              <p:custDataLst>
                <p:tags r:id="rId171"/>
              </p:custDataLst>
            </p:nvPr>
          </p:nvSpPr>
          <p:spPr>
            <a:xfrm>
              <a:off x="523875" y="561975"/>
              <a:ext cx="3228976" cy="409460"/>
            </a:xfrm>
            <a:custGeom>
              <a:avLst/>
              <a:gdLst/>
              <a:ahLst/>
              <a:cxnLst/>
              <a:rect l="0" t="0" r="0" b="0"/>
              <a:pathLst>
                <a:path w="3228976" h="409460">
                  <a:moveTo>
                    <a:pt x="0" y="400050"/>
                  </a:moveTo>
                  <a:lnTo>
                    <a:pt x="0" y="400050"/>
                  </a:lnTo>
                  <a:lnTo>
                    <a:pt x="0" y="405107"/>
                  </a:lnTo>
                  <a:lnTo>
                    <a:pt x="1058" y="406596"/>
                  </a:lnTo>
                  <a:lnTo>
                    <a:pt x="2822" y="407589"/>
                  </a:lnTo>
                  <a:lnTo>
                    <a:pt x="10779" y="408692"/>
                  </a:lnTo>
                  <a:lnTo>
                    <a:pt x="57106" y="409459"/>
                  </a:lnTo>
                  <a:lnTo>
                    <a:pt x="103904" y="401948"/>
                  </a:lnTo>
                  <a:lnTo>
                    <a:pt x="146615" y="393321"/>
                  </a:lnTo>
                  <a:lnTo>
                    <a:pt x="186552" y="385121"/>
                  </a:lnTo>
                  <a:lnTo>
                    <a:pt x="224138" y="381163"/>
                  </a:lnTo>
                  <a:lnTo>
                    <a:pt x="268641" y="370880"/>
                  </a:lnTo>
                  <a:lnTo>
                    <a:pt x="308197" y="361774"/>
                  </a:lnTo>
                  <a:lnTo>
                    <a:pt x="353432" y="352373"/>
                  </a:lnTo>
                  <a:lnTo>
                    <a:pt x="400348" y="342884"/>
                  </a:lnTo>
                  <a:lnTo>
                    <a:pt x="447763" y="333370"/>
                  </a:lnTo>
                  <a:lnTo>
                    <a:pt x="480523" y="327023"/>
                  </a:lnTo>
                  <a:lnTo>
                    <a:pt x="516249" y="320674"/>
                  </a:lnTo>
                  <a:lnTo>
                    <a:pt x="553294" y="314324"/>
                  </a:lnTo>
                  <a:lnTo>
                    <a:pt x="590925" y="306916"/>
                  </a:lnTo>
                  <a:lnTo>
                    <a:pt x="628817" y="296568"/>
                  </a:lnTo>
                  <a:lnTo>
                    <a:pt x="669646" y="287736"/>
                  </a:lnTo>
                  <a:lnTo>
                    <a:pt x="713546" y="280283"/>
                  </a:lnTo>
                  <a:lnTo>
                    <a:pt x="737105" y="276813"/>
                  </a:lnTo>
                  <a:lnTo>
                    <a:pt x="761279" y="273442"/>
                  </a:lnTo>
                  <a:lnTo>
                    <a:pt x="807893" y="264052"/>
                  </a:lnTo>
                  <a:lnTo>
                    <a:pt x="853305" y="253881"/>
                  </a:lnTo>
                  <a:lnTo>
                    <a:pt x="898183" y="245833"/>
                  </a:lnTo>
                  <a:lnTo>
                    <a:pt x="945645" y="238729"/>
                  </a:lnTo>
                  <a:lnTo>
                    <a:pt x="970155" y="235352"/>
                  </a:lnTo>
                  <a:lnTo>
                    <a:pt x="994962" y="232043"/>
                  </a:lnTo>
                  <a:lnTo>
                    <a:pt x="1019966" y="228779"/>
                  </a:lnTo>
                  <a:lnTo>
                    <a:pt x="1045102" y="225544"/>
                  </a:lnTo>
                  <a:lnTo>
                    <a:pt x="1070327" y="221271"/>
                  </a:lnTo>
                  <a:lnTo>
                    <a:pt x="1095609" y="216306"/>
                  </a:lnTo>
                  <a:lnTo>
                    <a:pt x="1120931" y="210879"/>
                  </a:lnTo>
                  <a:lnTo>
                    <a:pt x="1146279" y="206203"/>
                  </a:lnTo>
                  <a:lnTo>
                    <a:pt x="1171645" y="202027"/>
                  </a:lnTo>
                  <a:lnTo>
                    <a:pt x="1197021" y="198184"/>
                  </a:lnTo>
                  <a:lnTo>
                    <a:pt x="1223464" y="194565"/>
                  </a:lnTo>
                  <a:lnTo>
                    <a:pt x="1250618" y="191093"/>
                  </a:lnTo>
                  <a:lnTo>
                    <a:pt x="1278245" y="187720"/>
                  </a:lnTo>
                  <a:lnTo>
                    <a:pt x="1306188" y="184414"/>
                  </a:lnTo>
                  <a:lnTo>
                    <a:pt x="1334342" y="181151"/>
                  </a:lnTo>
                  <a:lnTo>
                    <a:pt x="1362637" y="177917"/>
                  </a:lnTo>
                  <a:lnTo>
                    <a:pt x="1389966" y="174703"/>
                  </a:lnTo>
                  <a:lnTo>
                    <a:pt x="1416652" y="171502"/>
                  </a:lnTo>
                  <a:lnTo>
                    <a:pt x="1442910" y="168310"/>
                  </a:lnTo>
                  <a:lnTo>
                    <a:pt x="1469940" y="165123"/>
                  </a:lnTo>
                  <a:lnTo>
                    <a:pt x="1497485" y="161941"/>
                  </a:lnTo>
                  <a:lnTo>
                    <a:pt x="1525373" y="158760"/>
                  </a:lnTo>
                  <a:lnTo>
                    <a:pt x="1553490" y="154524"/>
                  </a:lnTo>
                  <a:lnTo>
                    <a:pt x="1581760" y="149582"/>
                  </a:lnTo>
                  <a:lnTo>
                    <a:pt x="1610132" y="144172"/>
                  </a:lnTo>
                  <a:lnTo>
                    <a:pt x="1638571" y="139506"/>
                  </a:lnTo>
                  <a:lnTo>
                    <a:pt x="1667056" y="135337"/>
                  </a:lnTo>
                  <a:lnTo>
                    <a:pt x="1695571" y="131500"/>
                  </a:lnTo>
                  <a:lnTo>
                    <a:pt x="1723047" y="127883"/>
                  </a:lnTo>
                  <a:lnTo>
                    <a:pt x="1749831" y="124414"/>
                  </a:lnTo>
                  <a:lnTo>
                    <a:pt x="1776154" y="121043"/>
                  </a:lnTo>
                  <a:lnTo>
                    <a:pt x="1803228" y="117737"/>
                  </a:lnTo>
                  <a:lnTo>
                    <a:pt x="1830802" y="114474"/>
                  </a:lnTo>
                  <a:lnTo>
                    <a:pt x="1858710" y="111241"/>
                  </a:lnTo>
                  <a:lnTo>
                    <a:pt x="1885782" y="108028"/>
                  </a:lnTo>
                  <a:lnTo>
                    <a:pt x="1912296" y="104827"/>
                  </a:lnTo>
                  <a:lnTo>
                    <a:pt x="1938439" y="101634"/>
                  </a:lnTo>
                  <a:lnTo>
                    <a:pt x="1965392" y="98448"/>
                  </a:lnTo>
                  <a:lnTo>
                    <a:pt x="1992887" y="95265"/>
                  </a:lnTo>
                  <a:lnTo>
                    <a:pt x="2020741" y="92085"/>
                  </a:lnTo>
                  <a:lnTo>
                    <a:pt x="2047777" y="89965"/>
                  </a:lnTo>
                  <a:lnTo>
                    <a:pt x="2074269" y="88552"/>
                  </a:lnTo>
                  <a:lnTo>
                    <a:pt x="2100396" y="87610"/>
                  </a:lnTo>
                  <a:lnTo>
                    <a:pt x="2126280" y="85923"/>
                  </a:lnTo>
                  <a:lnTo>
                    <a:pt x="2152004" y="83740"/>
                  </a:lnTo>
                  <a:lnTo>
                    <a:pt x="2177619" y="81227"/>
                  </a:lnTo>
                  <a:lnTo>
                    <a:pt x="2203163" y="79551"/>
                  </a:lnTo>
                  <a:lnTo>
                    <a:pt x="2228658" y="78434"/>
                  </a:lnTo>
                  <a:lnTo>
                    <a:pt x="2254122" y="77689"/>
                  </a:lnTo>
                  <a:lnTo>
                    <a:pt x="2279565" y="76135"/>
                  </a:lnTo>
                  <a:lnTo>
                    <a:pt x="2304993" y="74040"/>
                  </a:lnTo>
                  <a:lnTo>
                    <a:pt x="2330412" y="71585"/>
                  </a:lnTo>
                  <a:lnTo>
                    <a:pt x="2355825" y="69948"/>
                  </a:lnTo>
                  <a:lnTo>
                    <a:pt x="2381233" y="68857"/>
                  </a:lnTo>
                  <a:lnTo>
                    <a:pt x="2406639" y="68130"/>
                  </a:lnTo>
                  <a:lnTo>
                    <a:pt x="2430984" y="66587"/>
                  </a:lnTo>
                  <a:lnTo>
                    <a:pt x="2477790" y="62050"/>
                  </a:lnTo>
                  <a:lnTo>
                    <a:pt x="2523287" y="59328"/>
                  </a:lnTo>
                  <a:lnTo>
                    <a:pt x="2569261" y="57060"/>
                  </a:lnTo>
                  <a:lnTo>
                    <a:pt x="2593374" y="54973"/>
                  </a:lnTo>
                  <a:lnTo>
                    <a:pt x="2640627" y="50891"/>
                  </a:lnTo>
                  <a:lnTo>
                    <a:pt x="2682795" y="49076"/>
                  </a:lnTo>
                  <a:lnTo>
                    <a:pt x="2725526" y="45448"/>
                  </a:lnTo>
                  <a:lnTo>
                    <a:pt x="2768153" y="41366"/>
                  </a:lnTo>
                  <a:lnTo>
                    <a:pt x="2808265" y="39551"/>
                  </a:lnTo>
                  <a:lnTo>
                    <a:pt x="2847260" y="35923"/>
                  </a:lnTo>
                  <a:lnTo>
                    <a:pt x="2884699" y="31841"/>
                  </a:lnTo>
                  <a:lnTo>
                    <a:pt x="2918977" y="30026"/>
                  </a:lnTo>
                  <a:lnTo>
                    <a:pt x="2951851" y="26398"/>
                  </a:lnTo>
                  <a:lnTo>
                    <a:pt x="2985159" y="22316"/>
                  </a:lnTo>
                  <a:lnTo>
                    <a:pt x="3021129" y="20501"/>
                  </a:lnTo>
                  <a:lnTo>
                    <a:pt x="3066967" y="14424"/>
                  </a:lnTo>
                  <a:lnTo>
                    <a:pt x="3107360" y="10976"/>
                  </a:lnTo>
                  <a:lnTo>
                    <a:pt x="3146139" y="9955"/>
                  </a:lnTo>
                  <a:lnTo>
                    <a:pt x="3189497" y="4596"/>
                  </a:lnTo>
                  <a:lnTo>
                    <a:pt x="3228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148"/>
            <p:cNvSpPr/>
            <p:nvPr>
              <p:custDataLst>
                <p:tags r:id="rId172"/>
              </p:custDataLst>
            </p:nvPr>
          </p:nvSpPr>
          <p:spPr>
            <a:xfrm>
              <a:off x="590550" y="628650"/>
              <a:ext cx="3124201" cy="466726"/>
            </a:xfrm>
            <a:custGeom>
              <a:avLst/>
              <a:gdLst/>
              <a:ahLst/>
              <a:cxnLst/>
              <a:rect l="0" t="0" r="0" b="0"/>
              <a:pathLst>
                <a:path w="3124201" h="466726">
                  <a:moveTo>
                    <a:pt x="0" y="466725"/>
                  </a:moveTo>
                  <a:lnTo>
                    <a:pt x="0" y="466725"/>
                  </a:lnTo>
                  <a:lnTo>
                    <a:pt x="24909" y="465667"/>
                  </a:lnTo>
                  <a:lnTo>
                    <a:pt x="72285" y="457024"/>
                  </a:lnTo>
                  <a:lnTo>
                    <a:pt x="117721" y="447013"/>
                  </a:lnTo>
                  <a:lnTo>
                    <a:pt x="158132" y="434844"/>
                  </a:lnTo>
                  <a:lnTo>
                    <a:pt x="200334" y="422249"/>
                  </a:lnTo>
                  <a:lnTo>
                    <a:pt x="237041" y="412742"/>
                  </a:lnTo>
                  <a:lnTo>
                    <a:pt x="279902" y="403223"/>
                  </a:lnTo>
                  <a:lnTo>
                    <a:pt x="320941" y="393699"/>
                  </a:lnTo>
                  <a:lnTo>
                    <a:pt x="366145" y="383116"/>
                  </a:lnTo>
                  <a:lnTo>
                    <a:pt x="413052" y="368104"/>
                  </a:lnTo>
                  <a:lnTo>
                    <a:pt x="444634" y="360099"/>
                  </a:lnTo>
                  <a:lnTo>
                    <a:pt x="479132" y="353013"/>
                  </a:lnTo>
                  <a:lnTo>
                    <a:pt x="515631" y="346337"/>
                  </a:lnTo>
                  <a:lnTo>
                    <a:pt x="553019" y="339841"/>
                  </a:lnTo>
                  <a:lnTo>
                    <a:pt x="590803" y="330605"/>
                  </a:lnTo>
                  <a:lnTo>
                    <a:pt x="629821" y="320502"/>
                  </a:lnTo>
                  <a:lnTo>
                    <a:pt x="671857" y="312484"/>
                  </a:lnTo>
                  <a:lnTo>
                    <a:pt x="712411" y="305393"/>
                  </a:lnTo>
                  <a:lnTo>
                    <a:pt x="752661" y="297655"/>
                  </a:lnTo>
                  <a:lnTo>
                    <a:pt x="795244" y="287161"/>
                  </a:lnTo>
                  <a:lnTo>
                    <a:pt x="838864" y="278263"/>
                  </a:lnTo>
                  <a:lnTo>
                    <a:pt x="884003" y="270781"/>
                  </a:lnTo>
                  <a:lnTo>
                    <a:pt x="907894" y="267304"/>
                  </a:lnTo>
                  <a:lnTo>
                    <a:pt x="932288" y="263927"/>
                  </a:lnTo>
                  <a:lnTo>
                    <a:pt x="979147" y="257354"/>
                  </a:lnTo>
                  <a:lnTo>
                    <a:pt x="1025727" y="250904"/>
                  </a:lnTo>
                  <a:lnTo>
                    <a:pt x="1050001" y="247703"/>
                  </a:lnTo>
                  <a:lnTo>
                    <a:pt x="1074651" y="244510"/>
                  </a:lnTo>
                  <a:lnTo>
                    <a:pt x="1121795" y="235318"/>
                  </a:lnTo>
                  <a:lnTo>
                    <a:pt x="1168500" y="225236"/>
                  </a:lnTo>
                  <a:lnTo>
                    <a:pt x="1192809" y="221066"/>
                  </a:lnTo>
                  <a:lnTo>
                    <a:pt x="1217481" y="217227"/>
                  </a:lnTo>
                  <a:lnTo>
                    <a:pt x="1242395" y="213610"/>
                  </a:lnTo>
                  <a:lnTo>
                    <a:pt x="1267472" y="210140"/>
                  </a:lnTo>
                  <a:lnTo>
                    <a:pt x="1292656" y="206768"/>
                  </a:lnTo>
                  <a:lnTo>
                    <a:pt x="1317913" y="203462"/>
                  </a:lnTo>
                  <a:lnTo>
                    <a:pt x="1343217" y="200200"/>
                  </a:lnTo>
                  <a:lnTo>
                    <a:pt x="1368553" y="196966"/>
                  </a:lnTo>
                  <a:lnTo>
                    <a:pt x="1393910" y="193753"/>
                  </a:lnTo>
                  <a:lnTo>
                    <a:pt x="1419282" y="190552"/>
                  </a:lnTo>
                  <a:lnTo>
                    <a:pt x="1444663" y="187360"/>
                  </a:lnTo>
                  <a:lnTo>
                    <a:pt x="1468992" y="184173"/>
                  </a:lnTo>
                  <a:lnTo>
                    <a:pt x="1515780" y="177810"/>
                  </a:lnTo>
                  <a:lnTo>
                    <a:pt x="1540745" y="174632"/>
                  </a:lnTo>
                  <a:lnTo>
                    <a:pt x="1566913" y="171455"/>
                  </a:lnTo>
                  <a:lnTo>
                    <a:pt x="1593884" y="168278"/>
                  </a:lnTo>
                  <a:lnTo>
                    <a:pt x="1619272" y="166160"/>
                  </a:lnTo>
                  <a:lnTo>
                    <a:pt x="1643607" y="164749"/>
                  </a:lnTo>
                  <a:lnTo>
                    <a:pt x="1667238" y="163807"/>
                  </a:lnTo>
                  <a:lnTo>
                    <a:pt x="1691459" y="162122"/>
                  </a:lnTo>
                  <a:lnTo>
                    <a:pt x="1716072" y="159939"/>
                  </a:lnTo>
                  <a:lnTo>
                    <a:pt x="1740948" y="157426"/>
                  </a:lnTo>
                  <a:lnTo>
                    <a:pt x="1788344" y="151812"/>
                  </a:lnTo>
                  <a:lnTo>
                    <a:pt x="1835161" y="145789"/>
                  </a:lnTo>
                  <a:lnTo>
                    <a:pt x="1859499" y="142701"/>
                  </a:lnTo>
                  <a:lnTo>
                    <a:pt x="1884191" y="139584"/>
                  </a:lnTo>
                  <a:lnTo>
                    <a:pt x="1931382" y="133298"/>
                  </a:lnTo>
                  <a:lnTo>
                    <a:pt x="1977050" y="128035"/>
                  </a:lnTo>
                  <a:lnTo>
                    <a:pt x="2022042" y="125696"/>
                  </a:lnTo>
                  <a:lnTo>
                    <a:pt x="2066733" y="121835"/>
                  </a:lnTo>
                  <a:lnTo>
                    <a:pt x="2111290" y="116590"/>
                  </a:lnTo>
                  <a:lnTo>
                    <a:pt x="2155787" y="110732"/>
                  </a:lnTo>
                  <a:lnTo>
                    <a:pt x="2197436" y="107423"/>
                  </a:lnTo>
                  <a:lnTo>
                    <a:pt x="2238171" y="104893"/>
                  </a:lnTo>
                  <a:lnTo>
                    <a:pt x="2280971" y="100241"/>
                  </a:lnTo>
                  <a:lnTo>
                    <a:pt x="2321865" y="97468"/>
                  </a:lnTo>
                  <a:lnTo>
                    <a:pt x="2361206" y="95178"/>
                  </a:lnTo>
                  <a:lnTo>
                    <a:pt x="2399858" y="90632"/>
                  </a:lnTo>
                  <a:lnTo>
                    <a:pt x="2438204" y="87906"/>
                  </a:lnTo>
                  <a:lnTo>
                    <a:pt x="2476413" y="85636"/>
                  </a:lnTo>
                  <a:lnTo>
                    <a:pt x="2514561" y="81099"/>
                  </a:lnTo>
                  <a:lnTo>
                    <a:pt x="2549861" y="78378"/>
                  </a:lnTo>
                  <a:lnTo>
                    <a:pt x="2583188" y="77168"/>
                  </a:lnTo>
                  <a:lnTo>
                    <a:pt x="2615639" y="76630"/>
                  </a:lnTo>
                  <a:lnTo>
                    <a:pt x="2647701" y="73569"/>
                  </a:lnTo>
                  <a:lnTo>
                    <a:pt x="2692679" y="68718"/>
                  </a:lnTo>
                  <a:lnTo>
                    <a:pt x="2732817" y="64458"/>
                  </a:lnTo>
                  <a:lnTo>
                    <a:pt x="2771521" y="59315"/>
                  </a:lnTo>
                  <a:lnTo>
                    <a:pt x="2809799" y="54969"/>
                  </a:lnTo>
                  <a:lnTo>
                    <a:pt x="2853597" y="46979"/>
                  </a:lnTo>
                  <a:lnTo>
                    <a:pt x="2888574" y="40988"/>
                  </a:lnTo>
                  <a:lnTo>
                    <a:pt x="2925286" y="34797"/>
                  </a:lnTo>
                  <a:lnTo>
                    <a:pt x="2971541" y="30419"/>
                  </a:lnTo>
                  <a:lnTo>
                    <a:pt x="3012058" y="24065"/>
                  </a:lnTo>
                  <a:lnTo>
                    <a:pt x="3059526" y="19490"/>
                  </a:lnTo>
                  <a:lnTo>
                    <a:pt x="3071820" y="16423"/>
                  </a:lnTo>
                  <a:lnTo>
                    <a:pt x="3084691" y="11569"/>
                  </a:lnTo>
                  <a:lnTo>
                    <a:pt x="3088336" y="10888"/>
                  </a:lnTo>
                  <a:lnTo>
                    <a:pt x="3095208" y="7308"/>
                  </a:lnTo>
                  <a:lnTo>
                    <a:pt x="3101789" y="3248"/>
                  </a:lnTo>
                  <a:lnTo>
                    <a:pt x="3124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149"/>
            <p:cNvSpPr/>
            <p:nvPr>
              <p:custDataLst>
                <p:tags r:id="rId173"/>
              </p:custDataLst>
            </p:nvPr>
          </p:nvSpPr>
          <p:spPr>
            <a:xfrm>
              <a:off x="3858949" y="346937"/>
              <a:ext cx="8202" cy="34064"/>
            </a:xfrm>
            <a:custGeom>
              <a:avLst/>
              <a:gdLst/>
              <a:ahLst/>
              <a:cxnLst/>
              <a:rect l="0" t="0" r="0" b="0"/>
              <a:pathLst>
                <a:path w="8202" h="34064">
                  <a:moveTo>
                    <a:pt x="8201" y="5488"/>
                  </a:moveTo>
                  <a:lnTo>
                    <a:pt x="8201" y="5488"/>
                  </a:lnTo>
                  <a:lnTo>
                    <a:pt x="8201" y="0"/>
                  </a:lnTo>
                  <a:lnTo>
                    <a:pt x="8201" y="2343"/>
                  </a:lnTo>
                  <a:lnTo>
                    <a:pt x="5379" y="6913"/>
                  </a:lnTo>
                  <a:lnTo>
                    <a:pt x="1655" y="12471"/>
                  </a:lnTo>
                  <a:lnTo>
                    <a:pt x="0" y="18469"/>
                  </a:lnTo>
                  <a:lnTo>
                    <a:pt x="617" y="21551"/>
                  </a:lnTo>
                  <a:lnTo>
                    <a:pt x="8201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150"/>
            <p:cNvSpPr/>
            <p:nvPr>
              <p:custDataLst>
                <p:tags r:id="rId174"/>
              </p:custDataLst>
            </p:nvPr>
          </p:nvSpPr>
          <p:spPr>
            <a:xfrm>
              <a:off x="3895725" y="438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151"/>
            <p:cNvSpPr/>
            <p:nvPr>
              <p:custDataLst>
                <p:tags r:id="rId175"/>
              </p:custDataLst>
            </p:nvPr>
          </p:nvSpPr>
          <p:spPr>
            <a:xfrm>
              <a:off x="2466975" y="200025"/>
              <a:ext cx="38101" cy="390526"/>
            </a:xfrm>
            <a:custGeom>
              <a:avLst/>
              <a:gdLst/>
              <a:ahLst/>
              <a:cxnLst/>
              <a:rect l="0" t="0" r="0" b="0"/>
              <a:pathLst>
                <a:path w="38101" h="390526">
                  <a:moveTo>
                    <a:pt x="0" y="0"/>
                  </a:moveTo>
                  <a:lnTo>
                    <a:pt x="0" y="0"/>
                  </a:lnTo>
                  <a:lnTo>
                    <a:pt x="0" y="46993"/>
                  </a:lnTo>
                  <a:lnTo>
                    <a:pt x="0" y="94224"/>
                  </a:lnTo>
                  <a:lnTo>
                    <a:pt x="0" y="127602"/>
                  </a:lnTo>
                  <a:lnTo>
                    <a:pt x="0" y="166925"/>
                  </a:lnTo>
                  <a:lnTo>
                    <a:pt x="6546" y="209714"/>
                  </a:lnTo>
                  <a:lnTo>
                    <a:pt x="8937" y="255012"/>
                  </a:lnTo>
                  <a:lnTo>
                    <a:pt x="12173" y="290754"/>
                  </a:lnTo>
                  <a:lnTo>
                    <a:pt x="19834" y="332035"/>
                  </a:lnTo>
                  <a:lnTo>
                    <a:pt x="28482" y="373886"/>
                  </a:lnTo>
                  <a:lnTo>
                    <a:pt x="3810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152"/>
            <p:cNvSpPr/>
            <p:nvPr>
              <p:custDataLst>
                <p:tags r:id="rId176"/>
              </p:custDataLst>
            </p:nvPr>
          </p:nvSpPr>
          <p:spPr>
            <a:xfrm>
              <a:off x="2562225" y="383197"/>
              <a:ext cx="123826" cy="175082"/>
            </a:xfrm>
            <a:custGeom>
              <a:avLst/>
              <a:gdLst/>
              <a:ahLst/>
              <a:cxnLst/>
              <a:rect l="0" t="0" r="0" b="0"/>
              <a:pathLst>
                <a:path w="123826" h="175082">
                  <a:moveTo>
                    <a:pt x="0" y="45428"/>
                  </a:moveTo>
                  <a:lnTo>
                    <a:pt x="0" y="45428"/>
                  </a:lnTo>
                  <a:lnTo>
                    <a:pt x="5056" y="45428"/>
                  </a:lnTo>
                  <a:lnTo>
                    <a:pt x="6546" y="46486"/>
                  </a:lnTo>
                  <a:lnTo>
                    <a:pt x="7539" y="48250"/>
                  </a:lnTo>
                  <a:lnTo>
                    <a:pt x="9133" y="58685"/>
                  </a:lnTo>
                  <a:lnTo>
                    <a:pt x="12295" y="102338"/>
                  </a:lnTo>
                  <a:lnTo>
                    <a:pt x="18655" y="147780"/>
                  </a:lnTo>
                  <a:lnTo>
                    <a:pt x="19015" y="175081"/>
                  </a:lnTo>
                  <a:lnTo>
                    <a:pt x="12497" y="148689"/>
                  </a:lnTo>
                  <a:lnTo>
                    <a:pt x="10112" y="106159"/>
                  </a:lnTo>
                  <a:lnTo>
                    <a:pt x="9641" y="62598"/>
                  </a:lnTo>
                  <a:lnTo>
                    <a:pt x="17736" y="17276"/>
                  </a:lnTo>
                  <a:lnTo>
                    <a:pt x="18661" y="5219"/>
                  </a:lnTo>
                  <a:lnTo>
                    <a:pt x="19849" y="2747"/>
                  </a:lnTo>
                  <a:lnTo>
                    <a:pt x="21699" y="1099"/>
                  </a:lnTo>
                  <a:lnTo>
                    <a:pt x="23991" y="0"/>
                  </a:lnTo>
                  <a:lnTo>
                    <a:pt x="42386" y="3511"/>
                  </a:lnTo>
                  <a:lnTo>
                    <a:pt x="87425" y="33508"/>
                  </a:lnTo>
                  <a:lnTo>
                    <a:pt x="97064" y="45775"/>
                  </a:lnTo>
                  <a:lnTo>
                    <a:pt x="111364" y="84828"/>
                  </a:lnTo>
                  <a:lnTo>
                    <a:pt x="121050" y="121885"/>
                  </a:lnTo>
                  <a:lnTo>
                    <a:pt x="123460" y="145416"/>
                  </a:lnTo>
                  <a:lnTo>
                    <a:pt x="123825" y="140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153"/>
            <p:cNvSpPr/>
            <p:nvPr>
              <p:custDataLst>
                <p:tags r:id="rId177"/>
              </p:custDataLst>
            </p:nvPr>
          </p:nvSpPr>
          <p:spPr>
            <a:xfrm>
              <a:off x="2773102" y="146532"/>
              <a:ext cx="74874" cy="375414"/>
            </a:xfrm>
            <a:custGeom>
              <a:avLst/>
              <a:gdLst/>
              <a:ahLst/>
              <a:cxnLst/>
              <a:rect l="0" t="0" r="0" b="0"/>
              <a:pathLst>
                <a:path w="74874" h="375414">
                  <a:moveTo>
                    <a:pt x="74873" y="72543"/>
                  </a:moveTo>
                  <a:lnTo>
                    <a:pt x="74873" y="72543"/>
                  </a:lnTo>
                  <a:lnTo>
                    <a:pt x="66672" y="29626"/>
                  </a:lnTo>
                  <a:lnTo>
                    <a:pt x="57263" y="240"/>
                  </a:lnTo>
                  <a:lnTo>
                    <a:pt x="54666" y="0"/>
                  </a:lnTo>
                  <a:lnTo>
                    <a:pt x="46137" y="2554"/>
                  </a:lnTo>
                  <a:lnTo>
                    <a:pt x="43015" y="6834"/>
                  </a:lnTo>
                  <a:lnTo>
                    <a:pt x="30775" y="54414"/>
                  </a:lnTo>
                  <a:lnTo>
                    <a:pt x="22656" y="101239"/>
                  </a:lnTo>
                  <a:lnTo>
                    <a:pt x="18697" y="141359"/>
                  </a:lnTo>
                  <a:lnTo>
                    <a:pt x="16953" y="180892"/>
                  </a:lnTo>
                  <a:lnTo>
                    <a:pt x="10241" y="226590"/>
                  </a:lnTo>
                  <a:lnTo>
                    <a:pt x="8602" y="265955"/>
                  </a:lnTo>
                  <a:lnTo>
                    <a:pt x="8278" y="312694"/>
                  </a:lnTo>
                  <a:lnTo>
                    <a:pt x="5392" y="342152"/>
                  </a:lnTo>
                  <a:lnTo>
                    <a:pt x="0" y="372861"/>
                  </a:lnTo>
                  <a:lnTo>
                    <a:pt x="616" y="375413"/>
                  </a:lnTo>
                  <a:lnTo>
                    <a:pt x="2085" y="374998"/>
                  </a:lnTo>
                  <a:lnTo>
                    <a:pt x="4123" y="372605"/>
                  </a:lnTo>
                  <a:lnTo>
                    <a:pt x="8198" y="35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154"/>
            <p:cNvSpPr/>
            <p:nvPr>
              <p:custDataLst>
                <p:tags r:id="rId178"/>
              </p:custDataLst>
            </p:nvPr>
          </p:nvSpPr>
          <p:spPr>
            <a:xfrm>
              <a:off x="2718662" y="352425"/>
              <a:ext cx="157889" cy="66676"/>
            </a:xfrm>
            <a:custGeom>
              <a:avLst/>
              <a:gdLst/>
              <a:ahLst/>
              <a:cxnLst/>
              <a:rect l="0" t="0" r="0" b="0"/>
              <a:pathLst>
                <a:path w="157889" h="66676">
                  <a:moveTo>
                    <a:pt x="5488" y="66675"/>
                  </a:moveTo>
                  <a:lnTo>
                    <a:pt x="5488" y="66675"/>
                  </a:lnTo>
                  <a:lnTo>
                    <a:pt x="432" y="66675"/>
                  </a:lnTo>
                  <a:lnTo>
                    <a:pt x="0" y="65617"/>
                  </a:lnTo>
                  <a:lnTo>
                    <a:pt x="2343" y="61618"/>
                  </a:lnTo>
                  <a:lnTo>
                    <a:pt x="9735" y="59136"/>
                  </a:lnTo>
                  <a:lnTo>
                    <a:pt x="14669" y="58474"/>
                  </a:lnTo>
                  <a:lnTo>
                    <a:pt x="57144" y="39424"/>
                  </a:lnTo>
                  <a:lnTo>
                    <a:pt x="102993" y="27887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155"/>
            <p:cNvSpPr/>
            <p:nvPr>
              <p:custDataLst>
                <p:tags r:id="rId179"/>
              </p:custDataLst>
            </p:nvPr>
          </p:nvSpPr>
          <p:spPr>
            <a:xfrm>
              <a:off x="3450091" y="305343"/>
              <a:ext cx="274185" cy="151119"/>
            </a:xfrm>
            <a:custGeom>
              <a:avLst/>
              <a:gdLst/>
              <a:ahLst/>
              <a:cxnLst/>
              <a:rect l="0" t="0" r="0" b="0"/>
              <a:pathLst>
                <a:path w="274185" h="151119">
                  <a:moveTo>
                    <a:pt x="74159" y="28032"/>
                  </a:moveTo>
                  <a:lnTo>
                    <a:pt x="74159" y="28032"/>
                  </a:lnTo>
                  <a:lnTo>
                    <a:pt x="74159" y="22975"/>
                  </a:lnTo>
                  <a:lnTo>
                    <a:pt x="76981" y="17671"/>
                  </a:lnTo>
                  <a:lnTo>
                    <a:pt x="87416" y="5642"/>
                  </a:lnTo>
                  <a:lnTo>
                    <a:pt x="88289" y="3580"/>
                  </a:lnTo>
                  <a:lnTo>
                    <a:pt x="87812" y="2206"/>
                  </a:lnTo>
                  <a:lnTo>
                    <a:pt x="86436" y="1290"/>
                  </a:lnTo>
                  <a:lnTo>
                    <a:pt x="79443" y="0"/>
                  </a:lnTo>
                  <a:lnTo>
                    <a:pt x="70863" y="5343"/>
                  </a:lnTo>
                  <a:lnTo>
                    <a:pt x="48108" y="26020"/>
                  </a:lnTo>
                  <a:lnTo>
                    <a:pt x="24289" y="64637"/>
                  </a:lnTo>
                  <a:lnTo>
                    <a:pt x="4850" y="108504"/>
                  </a:lnTo>
                  <a:lnTo>
                    <a:pt x="0" y="129016"/>
                  </a:lnTo>
                  <a:lnTo>
                    <a:pt x="1689" y="139236"/>
                  </a:lnTo>
                  <a:lnTo>
                    <a:pt x="3620" y="143443"/>
                  </a:lnTo>
                  <a:lnTo>
                    <a:pt x="7025" y="146248"/>
                  </a:lnTo>
                  <a:lnTo>
                    <a:pt x="16452" y="149364"/>
                  </a:lnTo>
                  <a:lnTo>
                    <a:pt x="33660" y="151118"/>
                  </a:lnTo>
                  <a:lnTo>
                    <a:pt x="57220" y="146582"/>
                  </a:lnTo>
                  <a:lnTo>
                    <a:pt x="102332" y="126303"/>
                  </a:lnTo>
                  <a:lnTo>
                    <a:pt x="141047" y="102089"/>
                  </a:lnTo>
                  <a:lnTo>
                    <a:pt x="181249" y="57158"/>
                  </a:lnTo>
                  <a:lnTo>
                    <a:pt x="192555" y="42777"/>
                  </a:lnTo>
                  <a:lnTo>
                    <a:pt x="196375" y="31813"/>
                  </a:lnTo>
                  <a:lnTo>
                    <a:pt x="197269" y="25126"/>
                  </a:lnTo>
                  <a:lnTo>
                    <a:pt x="196449" y="22920"/>
                  </a:lnTo>
                  <a:lnTo>
                    <a:pt x="194844" y="21449"/>
                  </a:lnTo>
                  <a:lnTo>
                    <a:pt x="190238" y="19815"/>
                  </a:lnTo>
                  <a:lnTo>
                    <a:pt x="184664" y="19088"/>
                  </a:lnTo>
                  <a:lnTo>
                    <a:pt x="178658" y="21588"/>
                  </a:lnTo>
                  <a:lnTo>
                    <a:pt x="161123" y="36872"/>
                  </a:lnTo>
                  <a:lnTo>
                    <a:pt x="155143" y="45366"/>
                  </a:lnTo>
                  <a:lnTo>
                    <a:pt x="152485" y="53728"/>
                  </a:lnTo>
                  <a:lnTo>
                    <a:pt x="150639" y="87521"/>
                  </a:lnTo>
                  <a:lnTo>
                    <a:pt x="153306" y="99627"/>
                  </a:lnTo>
                  <a:lnTo>
                    <a:pt x="155499" y="104337"/>
                  </a:lnTo>
                  <a:lnTo>
                    <a:pt x="163580" y="112392"/>
                  </a:lnTo>
                  <a:lnTo>
                    <a:pt x="174227" y="118442"/>
                  </a:lnTo>
                  <a:lnTo>
                    <a:pt x="186014" y="121131"/>
                  </a:lnTo>
                  <a:lnTo>
                    <a:pt x="218433" y="115253"/>
                  </a:lnTo>
                  <a:lnTo>
                    <a:pt x="274184" y="10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156"/>
            <p:cNvSpPr/>
            <p:nvPr>
              <p:custDataLst>
                <p:tags r:id="rId180"/>
              </p:custDataLst>
            </p:nvPr>
          </p:nvSpPr>
          <p:spPr>
            <a:xfrm>
              <a:off x="3286148" y="346422"/>
              <a:ext cx="76178" cy="143205"/>
            </a:xfrm>
            <a:custGeom>
              <a:avLst/>
              <a:gdLst/>
              <a:ahLst/>
              <a:cxnLst/>
              <a:rect l="0" t="0" r="0" b="0"/>
              <a:pathLst>
                <a:path w="76178" h="143205">
                  <a:moveTo>
                    <a:pt x="9502" y="53628"/>
                  </a:moveTo>
                  <a:lnTo>
                    <a:pt x="9502" y="53628"/>
                  </a:lnTo>
                  <a:lnTo>
                    <a:pt x="8444" y="63349"/>
                  </a:lnTo>
                  <a:lnTo>
                    <a:pt x="860" y="104027"/>
                  </a:lnTo>
                  <a:lnTo>
                    <a:pt x="0" y="143204"/>
                  </a:lnTo>
                  <a:lnTo>
                    <a:pt x="2800" y="101049"/>
                  </a:lnTo>
                  <a:lnTo>
                    <a:pt x="15166" y="55718"/>
                  </a:lnTo>
                  <a:lnTo>
                    <a:pt x="17310" y="44679"/>
                  </a:lnTo>
                  <a:lnTo>
                    <a:pt x="45449" y="173"/>
                  </a:lnTo>
                  <a:lnTo>
                    <a:pt x="48283" y="0"/>
                  </a:lnTo>
                  <a:lnTo>
                    <a:pt x="57077" y="2629"/>
                  </a:lnTo>
                  <a:lnTo>
                    <a:pt x="65219" y="12970"/>
                  </a:lnTo>
                  <a:lnTo>
                    <a:pt x="71307" y="27091"/>
                  </a:lnTo>
                  <a:lnTo>
                    <a:pt x="75750" y="67287"/>
                  </a:lnTo>
                  <a:lnTo>
                    <a:pt x="76177" y="110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157"/>
            <p:cNvSpPr/>
            <p:nvPr>
              <p:custDataLst>
                <p:tags r:id="rId181"/>
              </p:custDataLst>
            </p:nvPr>
          </p:nvSpPr>
          <p:spPr>
            <a:xfrm>
              <a:off x="3187040" y="337104"/>
              <a:ext cx="51461" cy="151476"/>
            </a:xfrm>
            <a:custGeom>
              <a:avLst/>
              <a:gdLst/>
              <a:ahLst/>
              <a:cxnLst/>
              <a:rect l="0" t="0" r="0" b="0"/>
              <a:pathLst>
                <a:path w="51461" h="151476">
                  <a:moveTo>
                    <a:pt x="3835" y="43896"/>
                  </a:moveTo>
                  <a:lnTo>
                    <a:pt x="3835" y="43896"/>
                  </a:lnTo>
                  <a:lnTo>
                    <a:pt x="3835" y="61230"/>
                  </a:lnTo>
                  <a:lnTo>
                    <a:pt x="8891" y="67494"/>
                  </a:lnTo>
                  <a:lnTo>
                    <a:pt x="14196" y="70259"/>
                  </a:lnTo>
                  <a:lnTo>
                    <a:pt x="17092" y="70996"/>
                  </a:lnTo>
                  <a:lnTo>
                    <a:pt x="25955" y="66171"/>
                  </a:lnTo>
                  <a:lnTo>
                    <a:pt x="43835" y="50883"/>
                  </a:lnTo>
                  <a:lnTo>
                    <a:pt x="48071" y="38535"/>
                  </a:lnTo>
                  <a:lnTo>
                    <a:pt x="51262" y="278"/>
                  </a:lnTo>
                  <a:lnTo>
                    <a:pt x="50269" y="0"/>
                  </a:lnTo>
                  <a:lnTo>
                    <a:pt x="46345" y="2515"/>
                  </a:lnTo>
                  <a:lnTo>
                    <a:pt x="28656" y="20356"/>
                  </a:lnTo>
                  <a:lnTo>
                    <a:pt x="13873" y="47086"/>
                  </a:lnTo>
                  <a:lnTo>
                    <a:pt x="761" y="82626"/>
                  </a:lnTo>
                  <a:lnTo>
                    <a:pt x="0" y="101326"/>
                  </a:lnTo>
                  <a:lnTo>
                    <a:pt x="8134" y="134145"/>
                  </a:lnTo>
                  <a:lnTo>
                    <a:pt x="16682" y="145037"/>
                  </a:lnTo>
                  <a:lnTo>
                    <a:pt x="21925" y="149423"/>
                  </a:lnTo>
                  <a:lnTo>
                    <a:pt x="26478" y="151289"/>
                  </a:lnTo>
                  <a:lnTo>
                    <a:pt x="30572" y="151475"/>
                  </a:lnTo>
                  <a:lnTo>
                    <a:pt x="51460" y="14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158"/>
            <p:cNvSpPr/>
            <p:nvPr>
              <p:custDataLst>
                <p:tags r:id="rId182"/>
              </p:custDataLst>
            </p:nvPr>
          </p:nvSpPr>
          <p:spPr>
            <a:xfrm>
              <a:off x="3038867" y="361950"/>
              <a:ext cx="113909" cy="143670"/>
            </a:xfrm>
            <a:custGeom>
              <a:avLst/>
              <a:gdLst/>
              <a:ahLst/>
              <a:cxnLst/>
              <a:rect l="0" t="0" r="0" b="0"/>
              <a:pathLst>
                <a:path w="113909" h="143670">
                  <a:moveTo>
                    <a:pt x="9133" y="19050"/>
                  </a:moveTo>
                  <a:lnTo>
                    <a:pt x="9133" y="19050"/>
                  </a:lnTo>
                  <a:lnTo>
                    <a:pt x="4077" y="13993"/>
                  </a:lnTo>
                  <a:lnTo>
                    <a:pt x="1594" y="8689"/>
                  </a:lnTo>
                  <a:lnTo>
                    <a:pt x="0" y="1716"/>
                  </a:lnTo>
                  <a:lnTo>
                    <a:pt x="9837" y="508"/>
                  </a:lnTo>
                  <a:lnTo>
                    <a:pt x="17560" y="3048"/>
                  </a:lnTo>
                  <a:lnTo>
                    <a:pt x="21101" y="5207"/>
                  </a:lnTo>
                  <a:lnTo>
                    <a:pt x="44015" y="45979"/>
                  </a:lnTo>
                  <a:lnTo>
                    <a:pt x="53927" y="85086"/>
                  </a:lnTo>
                  <a:lnTo>
                    <a:pt x="55327" y="125662"/>
                  </a:lnTo>
                  <a:lnTo>
                    <a:pt x="50102" y="142478"/>
                  </a:lnTo>
                  <a:lnTo>
                    <a:pt x="49145" y="143669"/>
                  </a:lnTo>
                  <a:lnTo>
                    <a:pt x="48508" y="143404"/>
                  </a:lnTo>
                  <a:lnTo>
                    <a:pt x="47345" y="111350"/>
                  </a:lnTo>
                  <a:lnTo>
                    <a:pt x="55444" y="67004"/>
                  </a:lnTo>
                  <a:lnTo>
                    <a:pt x="70649" y="38400"/>
                  </a:lnTo>
                  <a:lnTo>
                    <a:pt x="93303" y="11694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072"/>
          <p:cNvGrpSpPr/>
          <p:nvPr/>
        </p:nvGrpSpPr>
        <p:grpSpPr>
          <a:xfrm>
            <a:off x="457747" y="298013"/>
            <a:ext cx="1552029" cy="540424"/>
            <a:chOff x="457747" y="298013"/>
            <a:chExt cx="1552029" cy="540424"/>
          </a:xfrm>
        </p:grpSpPr>
        <p:sp>
          <p:nvSpPr>
            <p:cNvPr id="43" name="SMARTInkShape-5159"/>
            <p:cNvSpPr/>
            <p:nvPr>
              <p:custDataLst>
                <p:tags r:id="rId158"/>
              </p:custDataLst>
            </p:nvPr>
          </p:nvSpPr>
          <p:spPr>
            <a:xfrm>
              <a:off x="1496394" y="298013"/>
              <a:ext cx="75232" cy="333383"/>
            </a:xfrm>
            <a:custGeom>
              <a:avLst/>
              <a:gdLst/>
              <a:ahLst/>
              <a:cxnLst/>
              <a:rect l="0" t="0" r="0" b="0"/>
              <a:pathLst>
                <a:path w="75232" h="333383">
                  <a:moveTo>
                    <a:pt x="18081" y="111562"/>
                  </a:moveTo>
                  <a:lnTo>
                    <a:pt x="18081" y="111562"/>
                  </a:lnTo>
                  <a:lnTo>
                    <a:pt x="24627" y="86632"/>
                  </a:lnTo>
                  <a:lnTo>
                    <a:pt x="27782" y="49730"/>
                  </a:lnTo>
                  <a:lnTo>
                    <a:pt x="35691" y="2956"/>
                  </a:lnTo>
                  <a:lnTo>
                    <a:pt x="36171" y="0"/>
                  </a:lnTo>
                  <a:lnTo>
                    <a:pt x="36491" y="146"/>
                  </a:lnTo>
                  <a:lnTo>
                    <a:pt x="36704" y="2359"/>
                  </a:lnTo>
                  <a:lnTo>
                    <a:pt x="29443" y="37388"/>
                  </a:lnTo>
                  <a:lnTo>
                    <a:pt x="21918" y="77002"/>
                  </a:lnTo>
                  <a:lnTo>
                    <a:pt x="16016" y="119905"/>
                  </a:lnTo>
                  <a:lnTo>
                    <a:pt x="10030" y="158953"/>
                  </a:lnTo>
                  <a:lnTo>
                    <a:pt x="2301" y="199358"/>
                  </a:lnTo>
                  <a:lnTo>
                    <a:pt x="0" y="239999"/>
                  </a:lnTo>
                  <a:lnTo>
                    <a:pt x="2045" y="286549"/>
                  </a:lnTo>
                  <a:lnTo>
                    <a:pt x="12326" y="316754"/>
                  </a:lnTo>
                  <a:lnTo>
                    <a:pt x="21432" y="331580"/>
                  </a:lnTo>
                  <a:lnTo>
                    <a:pt x="25607" y="333382"/>
                  </a:lnTo>
                  <a:lnTo>
                    <a:pt x="35890" y="332563"/>
                  </a:lnTo>
                  <a:lnTo>
                    <a:pt x="44693" y="328671"/>
                  </a:lnTo>
                  <a:lnTo>
                    <a:pt x="53192" y="321296"/>
                  </a:lnTo>
                  <a:lnTo>
                    <a:pt x="67760" y="301411"/>
                  </a:lnTo>
                  <a:lnTo>
                    <a:pt x="71911" y="291895"/>
                  </a:lnTo>
                  <a:lnTo>
                    <a:pt x="75231" y="26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160"/>
            <p:cNvSpPr/>
            <p:nvPr>
              <p:custDataLst>
                <p:tags r:id="rId159"/>
              </p:custDataLst>
            </p:nvPr>
          </p:nvSpPr>
          <p:spPr>
            <a:xfrm>
              <a:off x="1333500" y="466725"/>
              <a:ext cx="161926" cy="197056"/>
            </a:xfrm>
            <a:custGeom>
              <a:avLst/>
              <a:gdLst/>
              <a:ahLst/>
              <a:cxnLst/>
              <a:rect l="0" t="0" r="0" b="0"/>
              <a:pathLst>
                <a:path w="161926" h="197056">
                  <a:moveTo>
                    <a:pt x="0" y="95250"/>
                  </a:moveTo>
                  <a:lnTo>
                    <a:pt x="0" y="95250"/>
                  </a:lnTo>
                  <a:lnTo>
                    <a:pt x="8201" y="95250"/>
                  </a:lnTo>
                  <a:lnTo>
                    <a:pt x="8642" y="96308"/>
                  </a:lnTo>
                  <a:lnTo>
                    <a:pt x="9409" y="108507"/>
                  </a:lnTo>
                  <a:lnTo>
                    <a:pt x="10506" y="110438"/>
                  </a:lnTo>
                  <a:lnTo>
                    <a:pt x="12295" y="111726"/>
                  </a:lnTo>
                  <a:lnTo>
                    <a:pt x="18164" y="113156"/>
                  </a:lnTo>
                  <a:lnTo>
                    <a:pt x="27829" y="113792"/>
                  </a:lnTo>
                  <a:lnTo>
                    <a:pt x="32311" y="111844"/>
                  </a:lnTo>
                  <a:lnTo>
                    <a:pt x="40113" y="104036"/>
                  </a:lnTo>
                  <a:lnTo>
                    <a:pt x="50456" y="82684"/>
                  </a:lnTo>
                  <a:lnTo>
                    <a:pt x="56269" y="48061"/>
                  </a:lnTo>
                  <a:lnTo>
                    <a:pt x="56562" y="41565"/>
                  </a:lnTo>
                  <a:lnTo>
                    <a:pt x="55700" y="37235"/>
                  </a:lnTo>
                  <a:lnTo>
                    <a:pt x="54067" y="34349"/>
                  </a:lnTo>
                  <a:lnTo>
                    <a:pt x="51919" y="32424"/>
                  </a:lnTo>
                  <a:lnTo>
                    <a:pt x="48371" y="33258"/>
                  </a:lnTo>
                  <a:lnTo>
                    <a:pt x="38784" y="39828"/>
                  </a:lnTo>
                  <a:lnTo>
                    <a:pt x="26544" y="60484"/>
                  </a:lnTo>
                  <a:lnTo>
                    <a:pt x="13984" y="101396"/>
                  </a:lnTo>
                  <a:lnTo>
                    <a:pt x="10112" y="143893"/>
                  </a:lnTo>
                  <a:lnTo>
                    <a:pt x="14755" y="171752"/>
                  </a:lnTo>
                  <a:lnTo>
                    <a:pt x="22786" y="184990"/>
                  </a:lnTo>
                  <a:lnTo>
                    <a:pt x="27890" y="190001"/>
                  </a:lnTo>
                  <a:lnTo>
                    <a:pt x="39207" y="195570"/>
                  </a:lnTo>
                  <a:lnTo>
                    <a:pt x="45188" y="197055"/>
                  </a:lnTo>
                  <a:lnTo>
                    <a:pt x="51292" y="195928"/>
                  </a:lnTo>
                  <a:lnTo>
                    <a:pt x="68938" y="185288"/>
                  </a:lnTo>
                  <a:lnTo>
                    <a:pt x="77558" y="178306"/>
                  </a:lnTo>
                  <a:lnTo>
                    <a:pt x="105372" y="136552"/>
                  </a:lnTo>
                  <a:lnTo>
                    <a:pt x="121180" y="112427"/>
                  </a:lnTo>
                  <a:lnTo>
                    <a:pt x="139352" y="6642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161"/>
            <p:cNvSpPr/>
            <p:nvPr>
              <p:custDataLst>
                <p:tags r:id="rId160"/>
              </p:custDataLst>
            </p:nvPr>
          </p:nvSpPr>
          <p:spPr>
            <a:xfrm>
              <a:off x="1147037" y="514279"/>
              <a:ext cx="148364" cy="201639"/>
            </a:xfrm>
            <a:custGeom>
              <a:avLst/>
              <a:gdLst/>
              <a:ahLst/>
              <a:cxnLst/>
              <a:rect l="0" t="0" r="0" b="0"/>
              <a:pathLst>
                <a:path w="148364" h="201639">
                  <a:moveTo>
                    <a:pt x="5488" y="76271"/>
                  </a:moveTo>
                  <a:lnTo>
                    <a:pt x="5488" y="76271"/>
                  </a:lnTo>
                  <a:lnTo>
                    <a:pt x="5488" y="71214"/>
                  </a:lnTo>
                  <a:lnTo>
                    <a:pt x="4430" y="69725"/>
                  </a:lnTo>
                  <a:lnTo>
                    <a:pt x="2666" y="68732"/>
                  </a:lnTo>
                  <a:lnTo>
                    <a:pt x="432" y="68070"/>
                  </a:lnTo>
                  <a:lnTo>
                    <a:pt x="0" y="67629"/>
                  </a:lnTo>
                  <a:lnTo>
                    <a:pt x="771" y="67334"/>
                  </a:lnTo>
                  <a:lnTo>
                    <a:pt x="2344" y="67138"/>
                  </a:lnTo>
                  <a:lnTo>
                    <a:pt x="3392" y="69124"/>
                  </a:lnTo>
                  <a:lnTo>
                    <a:pt x="6362" y="113413"/>
                  </a:lnTo>
                  <a:lnTo>
                    <a:pt x="12991" y="152282"/>
                  </a:lnTo>
                  <a:lnTo>
                    <a:pt x="15805" y="191408"/>
                  </a:lnTo>
                  <a:lnTo>
                    <a:pt x="19951" y="200821"/>
                  </a:lnTo>
                  <a:lnTo>
                    <a:pt x="21480" y="201638"/>
                  </a:lnTo>
                  <a:lnTo>
                    <a:pt x="22499" y="200065"/>
                  </a:lnTo>
                  <a:lnTo>
                    <a:pt x="23179" y="196901"/>
                  </a:lnTo>
                  <a:lnTo>
                    <a:pt x="16218" y="149442"/>
                  </a:lnTo>
                  <a:lnTo>
                    <a:pt x="15370" y="111239"/>
                  </a:lnTo>
                  <a:lnTo>
                    <a:pt x="15044" y="64659"/>
                  </a:lnTo>
                  <a:lnTo>
                    <a:pt x="15022" y="52722"/>
                  </a:lnTo>
                  <a:lnTo>
                    <a:pt x="16078" y="51047"/>
                  </a:lnTo>
                  <a:lnTo>
                    <a:pt x="17839" y="49930"/>
                  </a:lnTo>
                  <a:lnTo>
                    <a:pt x="20072" y="49185"/>
                  </a:lnTo>
                  <a:lnTo>
                    <a:pt x="25375" y="59647"/>
                  </a:lnTo>
                  <a:lnTo>
                    <a:pt x="36123" y="107045"/>
                  </a:lnTo>
                  <a:lnTo>
                    <a:pt x="42933" y="153722"/>
                  </a:lnTo>
                  <a:lnTo>
                    <a:pt x="43297" y="157260"/>
                  </a:lnTo>
                  <a:lnTo>
                    <a:pt x="43562" y="117126"/>
                  </a:lnTo>
                  <a:lnTo>
                    <a:pt x="46405" y="73993"/>
                  </a:lnTo>
                  <a:lnTo>
                    <a:pt x="54346" y="33167"/>
                  </a:lnTo>
                  <a:lnTo>
                    <a:pt x="74455" y="0"/>
                  </a:lnTo>
                  <a:lnTo>
                    <a:pt x="78983" y="24"/>
                  </a:lnTo>
                  <a:lnTo>
                    <a:pt x="107568" y="26092"/>
                  </a:lnTo>
                  <a:lnTo>
                    <a:pt x="124978" y="65144"/>
                  </a:lnTo>
                  <a:lnTo>
                    <a:pt x="137482" y="109605"/>
                  </a:lnTo>
                  <a:lnTo>
                    <a:pt x="141392" y="133734"/>
                  </a:lnTo>
                  <a:lnTo>
                    <a:pt x="148363" y="15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162"/>
            <p:cNvSpPr/>
            <p:nvPr>
              <p:custDataLst>
                <p:tags r:id="rId161"/>
              </p:custDataLst>
            </p:nvPr>
          </p:nvSpPr>
          <p:spPr>
            <a:xfrm>
              <a:off x="1449124" y="438150"/>
              <a:ext cx="160602" cy="57151"/>
            </a:xfrm>
            <a:custGeom>
              <a:avLst/>
              <a:gdLst/>
              <a:ahLst/>
              <a:cxnLst/>
              <a:rect l="0" t="0" r="0" b="0"/>
              <a:pathLst>
                <a:path w="160602" h="57151">
                  <a:moveTo>
                    <a:pt x="8201" y="57150"/>
                  </a:moveTo>
                  <a:lnTo>
                    <a:pt x="8201" y="57150"/>
                  </a:lnTo>
                  <a:lnTo>
                    <a:pt x="0" y="57150"/>
                  </a:lnTo>
                  <a:lnTo>
                    <a:pt x="40145" y="37852"/>
                  </a:lnTo>
                  <a:lnTo>
                    <a:pt x="80598" y="25351"/>
                  </a:lnTo>
                  <a:lnTo>
                    <a:pt x="127238" y="7203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163"/>
            <p:cNvSpPr/>
            <p:nvPr>
              <p:custDataLst>
                <p:tags r:id="rId162"/>
              </p:custDataLst>
            </p:nvPr>
          </p:nvSpPr>
          <p:spPr>
            <a:xfrm>
              <a:off x="1619769" y="454539"/>
              <a:ext cx="132832" cy="133367"/>
            </a:xfrm>
            <a:custGeom>
              <a:avLst/>
              <a:gdLst/>
              <a:ahLst/>
              <a:cxnLst/>
              <a:rect l="0" t="0" r="0" b="0"/>
              <a:pathLst>
                <a:path w="132832" h="133367">
                  <a:moveTo>
                    <a:pt x="28056" y="31236"/>
                  </a:moveTo>
                  <a:lnTo>
                    <a:pt x="28056" y="31236"/>
                  </a:lnTo>
                  <a:lnTo>
                    <a:pt x="19855" y="31236"/>
                  </a:lnTo>
                  <a:lnTo>
                    <a:pt x="11188" y="24690"/>
                  </a:lnTo>
                  <a:lnTo>
                    <a:pt x="5390" y="23035"/>
                  </a:lnTo>
                  <a:lnTo>
                    <a:pt x="3420" y="21535"/>
                  </a:lnTo>
                  <a:lnTo>
                    <a:pt x="1232" y="17047"/>
                  </a:lnTo>
                  <a:lnTo>
                    <a:pt x="0" y="8570"/>
                  </a:lnTo>
                  <a:lnTo>
                    <a:pt x="885" y="6600"/>
                  </a:lnTo>
                  <a:lnTo>
                    <a:pt x="2534" y="5287"/>
                  </a:lnTo>
                  <a:lnTo>
                    <a:pt x="7188" y="3828"/>
                  </a:lnTo>
                  <a:lnTo>
                    <a:pt x="12784" y="3180"/>
                  </a:lnTo>
                  <a:lnTo>
                    <a:pt x="31997" y="7871"/>
                  </a:lnTo>
                  <a:lnTo>
                    <a:pt x="43213" y="15913"/>
                  </a:lnTo>
                  <a:lnTo>
                    <a:pt x="51726" y="27601"/>
                  </a:lnTo>
                  <a:lnTo>
                    <a:pt x="71296" y="67344"/>
                  </a:lnTo>
                  <a:lnTo>
                    <a:pt x="75104" y="111433"/>
                  </a:lnTo>
                  <a:lnTo>
                    <a:pt x="75510" y="127082"/>
                  </a:lnTo>
                  <a:lnTo>
                    <a:pt x="74509" y="130059"/>
                  </a:lnTo>
                  <a:lnTo>
                    <a:pt x="72783" y="132043"/>
                  </a:lnTo>
                  <a:lnTo>
                    <a:pt x="70574" y="133366"/>
                  </a:lnTo>
                  <a:lnTo>
                    <a:pt x="69101" y="131072"/>
                  </a:lnTo>
                  <a:lnTo>
                    <a:pt x="66544" y="85893"/>
                  </a:lnTo>
                  <a:lnTo>
                    <a:pt x="73837" y="42150"/>
                  </a:lnTo>
                  <a:lnTo>
                    <a:pt x="85469" y="8580"/>
                  </a:lnTo>
                  <a:lnTo>
                    <a:pt x="88556" y="3432"/>
                  </a:lnTo>
                  <a:lnTo>
                    <a:pt x="93790" y="0"/>
                  </a:lnTo>
                  <a:lnTo>
                    <a:pt x="132831" y="2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164"/>
            <p:cNvSpPr/>
            <p:nvPr>
              <p:custDataLst>
                <p:tags r:id="rId163"/>
              </p:custDataLst>
            </p:nvPr>
          </p:nvSpPr>
          <p:spPr>
            <a:xfrm>
              <a:off x="1809750" y="4476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1058" y="42815"/>
                  </a:lnTo>
                  <a:lnTo>
                    <a:pt x="8642" y="88060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165"/>
            <p:cNvSpPr/>
            <p:nvPr>
              <p:custDataLst>
                <p:tags r:id="rId164"/>
              </p:custDataLst>
            </p:nvPr>
          </p:nvSpPr>
          <p:spPr>
            <a:xfrm>
              <a:off x="1800617" y="360692"/>
              <a:ext cx="9134" cy="48884"/>
            </a:xfrm>
            <a:custGeom>
              <a:avLst/>
              <a:gdLst/>
              <a:ahLst/>
              <a:cxnLst/>
              <a:rect l="0" t="0" r="0" b="0"/>
              <a:pathLst>
                <a:path w="9134" h="48884">
                  <a:moveTo>
                    <a:pt x="9133" y="48883"/>
                  </a:moveTo>
                  <a:lnTo>
                    <a:pt x="9133" y="48883"/>
                  </a:lnTo>
                  <a:lnTo>
                    <a:pt x="4077" y="38770"/>
                  </a:lnTo>
                  <a:lnTo>
                    <a:pt x="0" y="958"/>
                  </a:lnTo>
                  <a:lnTo>
                    <a:pt x="928" y="0"/>
                  </a:lnTo>
                  <a:lnTo>
                    <a:pt x="9133" y="10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166"/>
            <p:cNvSpPr/>
            <p:nvPr>
              <p:custDataLst>
                <p:tags r:id="rId165"/>
              </p:custDataLst>
            </p:nvPr>
          </p:nvSpPr>
          <p:spPr>
            <a:xfrm>
              <a:off x="457747" y="360734"/>
              <a:ext cx="155293" cy="477703"/>
            </a:xfrm>
            <a:custGeom>
              <a:avLst/>
              <a:gdLst/>
              <a:ahLst/>
              <a:cxnLst/>
              <a:rect l="0" t="0" r="0" b="0"/>
              <a:pathLst>
                <a:path w="155293" h="477703">
                  <a:moveTo>
                    <a:pt x="18503" y="153616"/>
                  </a:moveTo>
                  <a:lnTo>
                    <a:pt x="18503" y="153616"/>
                  </a:lnTo>
                  <a:lnTo>
                    <a:pt x="18503" y="158673"/>
                  </a:lnTo>
                  <a:lnTo>
                    <a:pt x="26704" y="199377"/>
                  </a:lnTo>
                  <a:lnTo>
                    <a:pt x="42932" y="245798"/>
                  </a:lnTo>
                  <a:lnTo>
                    <a:pt x="51315" y="288829"/>
                  </a:lnTo>
                  <a:lnTo>
                    <a:pt x="60093" y="332909"/>
                  </a:lnTo>
                  <a:lnTo>
                    <a:pt x="72540" y="374515"/>
                  </a:lnTo>
                  <a:lnTo>
                    <a:pt x="85190" y="421303"/>
                  </a:lnTo>
                  <a:lnTo>
                    <a:pt x="93450" y="467679"/>
                  </a:lnTo>
                  <a:lnTo>
                    <a:pt x="94146" y="477702"/>
                  </a:lnTo>
                  <a:lnTo>
                    <a:pt x="94332" y="477624"/>
                  </a:lnTo>
                  <a:lnTo>
                    <a:pt x="91807" y="451862"/>
                  </a:lnTo>
                  <a:lnTo>
                    <a:pt x="81431" y="411378"/>
                  </a:lnTo>
                  <a:lnTo>
                    <a:pt x="72308" y="367220"/>
                  </a:lnTo>
                  <a:lnTo>
                    <a:pt x="62903" y="329090"/>
                  </a:lnTo>
                  <a:lnTo>
                    <a:pt x="50243" y="286702"/>
                  </a:lnTo>
                  <a:lnTo>
                    <a:pt x="37551" y="241484"/>
                  </a:lnTo>
                  <a:lnTo>
                    <a:pt x="29909" y="196608"/>
                  </a:lnTo>
                  <a:lnTo>
                    <a:pt x="20795" y="151407"/>
                  </a:lnTo>
                  <a:lnTo>
                    <a:pt x="11891" y="105689"/>
                  </a:lnTo>
                  <a:lnTo>
                    <a:pt x="3609" y="69566"/>
                  </a:lnTo>
                  <a:lnTo>
                    <a:pt x="274" y="25614"/>
                  </a:lnTo>
                  <a:lnTo>
                    <a:pt x="0" y="17481"/>
                  </a:lnTo>
                  <a:lnTo>
                    <a:pt x="1934" y="11001"/>
                  </a:lnTo>
                  <a:lnTo>
                    <a:pt x="9728" y="979"/>
                  </a:lnTo>
                  <a:lnTo>
                    <a:pt x="14770" y="0"/>
                  </a:lnTo>
                  <a:lnTo>
                    <a:pt x="20247" y="1463"/>
                  </a:lnTo>
                  <a:lnTo>
                    <a:pt x="40892" y="16459"/>
                  </a:lnTo>
                  <a:lnTo>
                    <a:pt x="84559" y="58061"/>
                  </a:lnTo>
                  <a:lnTo>
                    <a:pt x="124660" y="102946"/>
                  </a:lnTo>
                  <a:lnTo>
                    <a:pt x="146442" y="148977"/>
                  </a:lnTo>
                  <a:lnTo>
                    <a:pt x="154034" y="166018"/>
                  </a:lnTo>
                  <a:lnTo>
                    <a:pt x="155292" y="186292"/>
                  </a:lnTo>
                  <a:lnTo>
                    <a:pt x="147476" y="228745"/>
                  </a:lnTo>
                  <a:lnTo>
                    <a:pt x="136149" y="245568"/>
                  </a:lnTo>
                  <a:lnTo>
                    <a:pt x="106981" y="272577"/>
                  </a:lnTo>
                  <a:lnTo>
                    <a:pt x="65236" y="289919"/>
                  </a:lnTo>
                  <a:lnTo>
                    <a:pt x="52326" y="290748"/>
                  </a:lnTo>
                  <a:lnTo>
                    <a:pt x="28028" y="286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167"/>
            <p:cNvSpPr/>
            <p:nvPr>
              <p:custDataLst>
                <p:tags r:id="rId166"/>
              </p:custDataLst>
            </p:nvPr>
          </p:nvSpPr>
          <p:spPr>
            <a:xfrm>
              <a:off x="667649" y="642474"/>
              <a:ext cx="161027" cy="151516"/>
            </a:xfrm>
            <a:custGeom>
              <a:avLst/>
              <a:gdLst/>
              <a:ahLst/>
              <a:cxnLst/>
              <a:rect l="0" t="0" r="0" b="0"/>
              <a:pathLst>
                <a:path w="161027" h="151516">
                  <a:moveTo>
                    <a:pt x="75301" y="14751"/>
                  </a:moveTo>
                  <a:lnTo>
                    <a:pt x="75301" y="14751"/>
                  </a:lnTo>
                  <a:lnTo>
                    <a:pt x="46923" y="562"/>
                  </a:lnTo>
                  <a:lnTo>
                    <a:pt x="41565" y="0"/>
                  </a:lnTo>
                  <a:lnTo>
                    <a:pt x="16596" y="4329"/>
                  </a:lnTo>
                  <a:lnTo>
                    <a:pt x="12881" y="8861"/>
                  </a:lnTo>
                  <a:lnTo>
                    <a:pt x="3654" y="34408"/>
                  </a:lnTo>
                  <a:lnTo>
                    <a:pt x="0" y="74843"/>
                  </a:lnTo>
                  <a:lnTo>
                    <a:pt x="2190" y="108050"/>
                  </a:lnTo>
                  <a:lnTo>
                    <a:pt x="9541" y="132354"/>
                  </a:lnTo>
                  <a:lnTo>
                    <a:pt x="16441" y="142161"/>
                  </a:lnTo>
                  <a:lnTo>
                    <a:pt x="26563" y="150047"/>
                  </a:lnTo>
                  <a:lnTo>
                    <a:pt x="32226" y="151515"/>
                  </a:lnTo>
                  <a:lnTo>
                    <a:pt x="44162" y="150324"/>
                  </a:lnTo>
                  <a:lnTo>
                    <a:pt x="53700" y="146267"/>
                  </a:lnTo>
                  <a:lnTo>
                    <a:pt x="57725" y="143703"/>
                  </a:lnTo>
                  <a:lnTo>
                    <a:pt x="68447" y="124926"/>
                  </a:lnTo>
                  <a:lnTo>
                    <a:pt x="81937" y="83705"/>
                  </a:lnTo>
                  <a:lnTo>
                    <a:pt x="84446" y="43430"/>
                  </a:lnTo>
                  <a:lnTo>
                    <a:pt x="84751" y="23865"/>
                  </a:lnTo>
                  <a:lnTo>
                    <a:pt x="92363" y="67578"/>
                  </a:lnTo>
                  <a:lnTo>
                    <a:pt x="96584" y="82967"/>
                  </a:lnTo>
                  <a:lnTo>
                    <a:pt x="99015" y="88804"/>
                  </a:lnTo>
                  <a:lnTo>
                    <a:pt x="117605" y="107130"/>
                  </a:lnTo>
                  <a:lnTo>
                    <a:pt x="131497" y="114017"/>
                  </a:lnTo>
                  <a:lnTo>
                    <a:pt x="138165" y="115853"/>
                  </a:lnTo>
                  <a:lnTo>
                    <a:pt x="143669" y="116019"/>
                  </a:lnTo>
                  <a:lnTo>
                    <a:pt x="161026" y="1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168"/>
            <p:cNvSpPr/>
            <p:nvPr>
              <p:custDataLst>
                <p:tags r:id="rId167"/>
              </p:custDataLst>
            </p:nvPr>
          </p:nvSpPr>
          <p:spPr>
            <a:xfrm>
              <a:off x="832712" y="597292"/>
              <a:ext cx="100739" cy="170036"/>
            </a:xfrm>
            <a:custGeom>
              <a:avLst/>
              <a:gdLst/>
              <a:ahLst/>
              <a:cxnLst/>
              <a:rect l="0" t="0" r="0" b="0"/>
              <a:pathLst>
                <a:path w="100739" h="170036">
                  <a:moveTo>
                    <a:pt x="5488" y="21833"/>
                  </a:moveTo>
                  <a:lnTo>
                    <a:pt x="5488" y="21833"/>
                  </a:lnTo>
                  <a:lnTo>
                    <a:pt x="5488" y="13632"/>
                  </a:lnTo>
                  <a:lnTo>
                    <a:pt x="431" y="17757"/>
                  </a:lnTo>
                  <a:lnTo>
                    <a:pt x="0" y="19116"/>
                  </a:lnTo>
                  <a:lnTo>
                    <a:pt x="771" y="20021"/>
                  </a:lnTo>
                  <a:lnTo>
                    <a:pt x="14669" y="26532"/>
                  </a:lnTo>
                  <a:lnTo>
                    <a:pt x="31727" y="40041"/>
                  </a:lnTo>
                  <a:lnTo>
                    <a:pt x="55395" y="71173"/>
                  </a:lnTo>
                  <a:lnTo>
                    <a:pt x="74802" y="112252"/>
                  </a:lnTo>
                  <a:lnTo>
                    <a:pt x="80781" y="152979"/>
                  </a:lnTo>
                  <a:lnTo>
                    <a:pt x="81509" y="170035"/>
                  </a:lnTo>
                  <a:lnTo>
                    <a:pt x="80510" y="169318"/>
                  </a:lnTo>
                  <a:lnTo>
                    <a:pt x="76578" y="162876"/>
                  </a:lnTo>
                  <a:lnTo>
                    <a:pt x="73035" y="118681"/>
                  </a:lnTo>
                  <a:lnTo>
                    <a:pt x="72421" y="74400"/>
                  </a:lnTo>
                  <a:lnTo>
                    <a:pt x="73298" y="31999"/>
                  </a:lnTo>
                  <a:lnTo>
                    <a:pt x="77253" y="16473"/>
                  </a:lnTo>
                  <a:lnTo>
                    <a:pt x="85431" y="1783"/>
                  </a:lnTo>
                  <a:lnTo>
                    <a:pt x="88416" y="0"/>
                  </a:lnTo>
                  <a:lnTo>
                    <a:pt x="100738" y="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169"/>
            <p:cNvSpPr/>
            <p:nvPr>
              <p:custDataLst>
                <p:tags r:id="rId168"/>
              </p:custDataLst>
            </p:nvPr>
          </p:nvSpPr>
          <p:spPr>
            <a:xfrm>
              <a:off x="986382" y="586546"/>
              <a:ext cx="118519" cy="166929"/>
            </a:xfrm>
            <a:custGeom>
              <a:avLst/>
              <a:gdLst/>
              <a:ahLst/>
              <a:cxnLst/>
              <a:rect l="0" t="0" r="0" b="0"/>
              <a:pathLst>
                <a:path w="118519" h="166929">
                  <a:moveTo>
                    <a:pt x="61368" y="42104"/>
                  </a:moveTo>
                  <a:lnTo>
                    <a:pt x="61368" y="42104"/>
                  </a:lnTo>
                  <a:lnTo>
                    <a:pt x="61368" y="23790"/>
                  </a:lnTo>
                  <a:lnTo>
                    <a:pt x="58546" y="15267"/>
                  </a:lnTo>
                  <a:lnTo>
                    <a:pt x="54822" y="7952"/>
                  </a:lnTo>
                  <a:lnTo>
                    <a:pt x="53167" y="1172"/>
                  </a:lnTo>
                  <a:lnTo>
                    <a:pt x="50609" y="0"/>
                  </a:lnTo>
                  <a:lnTo>
                    <a:pt x="42122" y="1519"/>
                  </a:lnTo>
                  <a:lnTo>
                    <a:pt x="34117" y="8544"/>
                  </a:lnTo>
                  <a:lnTo>
                    <a:pt x="23660" y="27221"/>
                  </a:lnTo>
                  <a:lnTo>
                    <a:pt x="4252" y="68314"/>
                  </a:lnTo>
                  <a:lnTo>
                    <a:pt x="0" y="90795"/>
                  </a:lnTo>
                  <a:lnTo>
                    <a:pt x="3556" y="130026"/>
                  </a:lnTo>
                  <a:lnTo>
                    <a:pt x="11313" y="155409"/>
                  </a:lnTo>
                  <a:lnTo>
                    <a:pt x="17249" y="165839"/>
                  </a:lnTo>
                  <a:lnTo>
                    <a:pt x="21372" y="166928"/>
                  </a:lnTo>
                  <a:lnTo>
                    <a:pt x="26237" y="165536"/>
                  </a:lnTo>
                  <a:lnTo>
                    <a:pt x="31598" y="162492"/>
                  </a:lnTo>
                  <a:lnTo>
                    <a:pt x="40376" y="150643"/>
                  </a:lnTo>
                  <a:lnTo>
                    <a:pt x="58375" y="104393"/>
                  </a:lnTo>
                  <a:lnTo>
                    <a:pt x="61105" y="59933"/>
                  </a:lnTo>
                  <a:lnTo>
                    <a:pt x="61316" y="32926"/>
                  </a:lnTo>
                  <a:lnTo>
                    <a:pt x="62392" y="31752"/>
                  </a:lnTo>
                  <a:lnTo>
                    <a:pt x="64167" y="33086"/>
                  </a:lnTo>
                  <a:lnTo>
                    <a:pt x="67904" y="39154"/>
                  </a:lnTo>
                  <a:lnTo>
                    <a:pt x="81079" y="86606"/>
                  </a:lnTo>
                  <a:lnTo>
                    <a:pt x="88120" y="101041"/>
                  </a:lnTo>
                  <a:lnTo>
                    <a:pt x="118518" y="137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170"/>
            <p:cNvSpPr/>
            <p:nvPr>
              <p:custDataLst>
                <p:tags r:id="rId169"/>
              </p:custDataLst>
            </p:nvPr>
          </p:nvSpPr>
          <p:spPr>
            <a:xfrm>
              <a:off x="1889029" y="386521"/>
              <a:ext cx="120747" cy="164518"/>
            </a:xfrm>
            <a:custGeom>
              <a:avLst/>
              <a:gdLst/>
              <a:ahLst/>
              <a:cxnLst/>
              <a:rect l="0" t="0" r="0" b="0"/>
              <a:pathLst>
                <a:path w="120747" h="164518">
                  <a:moveTo>
                    <a:pt x="82646" y="42104"/>
                  </a:moveTo>
                  <a:lnTo>
                    <a:pt x="82646" y="42104"/>
                  </a:lnTo>
                  <a:lnTo>
                    <a:pt x="82646" y="23790"/>
                  </a:lnTo>
                  <a:lnTo>
                    <a:pt x="79824" y="15267"/>
                  </a:lnTo>
                  <a:lnTo>
                    <a:pt x="69388" y="1172"/>
                  </a:lnTo>
                  <a:lnTo>
                    <a:pt x="65341" y="0"/>
                  </a:lnTo>
                  <a:lnTo>
                    <a:pt x="55199" y="1519"/>
                  </a:lnTo>
                  <a:lnTo>
                    <a:pt x="32533" y="13381"/>
                  </a:lnTo>
                  <a:lnTo>
                    <a:pt x="23332" y="21577"/>
                  </a:lnTo>
                  <a:lnTo>
                    <a:pt x="7312" y="50632"/>
                  </a:lnTo>
                  <a:lnTo>
                    <a:pt x="0" y="79909"/>
                  </a:lnTo>
                  <a:lnTo>
                    <a:pt x="2890" y="113748"/>
                  </a:lnTo>
                  <a:lnTo>
                    <a:pt x="15505" y="145529"/>
                  </a:lnTo>
                  <a:lnTo>
                    <a:pt x="20952" y="152329"/>
                  </a:lnTo>
                  <a:lnTo>
                    <a:pt x="32649" y="159885"/>
                  </a:lnTo>
                  <a:lnTo>
                    <a:pt x="51134" y="164138"/>
                  </a:lnTo>
                  <a:lnTo>
                    <a:pt x="88377" y="164517"/>
                  </a:lnTo>
                  <a:lnTo>
                    <a:pt x="120746" y="156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073"/>
          <p:cNvGrpSpPr/>
          <p:nvPr/>
        </p:nvGrpSpPr>
        <p:grpSpPr>
          <a:xfrm>
            <a:off x="1381125" y="1394599"/>
            <a:ext cx="542926" cy="340902"/>
            <a:chOff x="1381125" y="1394599"/>
            <a:chExt cx="542926" cy="340902"/>
          </a:xfrm>
        </p:grpSpPr>
        <p:sp>
          <p:nvSpPr>
            <p:cNvPr id="56" name="SMARTInkShape-5171"/>
            <p:cNvSpPr/>
            <p:nvPr>
              <p:custDataLst>
                <p:tags r:id="rId155"/>
              </p:custDataLst>
            </p:nvPr>
          </p:nvSpPr>
          <p:spPr>
            <a:xfrm>
              <a:off x="1768986" y="1628775"/>
              <a:ext cx="155065" cy="37084"/>
            </a:xfrm>
            <a:custGeom>
              <a:avLst/>
              <a:gdLst/>
              <a:ahLst/>
              <a:cxnLst/>
              <a:rect l="0" t="0" r="0" b="0"/>
              <a:pathLst>
                <a:path w="155065" h="37084">
                  <a:moveTo>
                    <a:pt x="21714" y="0"/>
                  </a:moveTo>
                  <a:lnTo>
                    <a:pt x="21714" y="0"/>
                  </a:lnTo>
                  <a:lnTo>
                    <a:pt x="3814" y="20723"/>
                  </a:lnTo>
                  <a:lnTo>
                    <a:pt x="256" y="26515"/>
                  </a:lnTo>
                  <a:lnTo>
                    <a:pt x="0" y="30376"/>
                  </a:lnTo>
                  <a:lnTo>
                    <a:pt x="1946" y="32951"/>
                  </a:lnTo>
                  <a:lnTo>
                    <a:pt x="5361" y="34667"/>
                  </a:lnTo>
                  <a:lnTo>
                    <a:pt x="25335" y="37083"/>
                  </a:lnTo>
                  <a:lnTo>
                    <a:pt x="59471" y="30295"/>
                  </a:lnTo>
                  <a:lnTo>
                    <a:pt x="99332" y="15684"/>
                  </a:lnTo>
                  <a:lnTo>
                    <a:pt x="1550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172"/>
            <p:cNvSpPr/>
            <p:nvPr>
              <p:custDataLst>
                <p:tags r:id="rId156"/>
              </p:custDataLst>
            </p:nvPr>
          </p:nvSpPr>
          <p:spPr>
            <a:xfrm>
              <a:off x="1772042" y="1533525"/>
              <a:ext cx="104384" cy="9526"/>
            </a:xfrm>
            <a:custGeom>
              <a:avLst/>
              <a:gdLst/>
              <a:ahLst/>
              <a:cxnLst/>
              <a:rect l="0" t="0" r="0" b="0"/>
              <a:pathLst>
                <a:path w="10438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7333" y="2979"/>
                  </a:lnTo>
                  <a:lnTo>
                    <a:pt x="10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73"/>
            <p:cNvSpPr/>
            <p:nvPr>
              <p:custDataLst>
                <p:tags r:id="rId157"/>
              </p:custDataLst>
            </p:nvPr>
          </p:nvSpPr>
          <p:spPr>
            <a:xfrm>
              <a:off x="1381125" y="1394599"/>
              <a:ext cx="206501" cy="340902"/>
            </a:xfrm>
            <a:custGeom>
              <a:avLst/>
              <a:gdLst/>
              <a:ahLst/>
              <a:cxnLst/>
              <a:rect l="0" t="0" r="0" b="0"/>
              <a:pathLst>
                <a:path w="206501" h="340902">
                  <a:moveTo>
                    <a:pt x="0" y="43676"/>
                  </a:moveTo>
                  <a:lnTo>
                    <a:pt x="0" y="43676"/>
                  </a:lnTo>
                  <a:lnTo>
                    <a:pt x="0" y="38188"/>
                  </a:lnTo>
                  <a:lnTo>
                    <a:pt x="0" y="40532"/>
                  </a:lnTo>
                  <a:lnTo>
                    <a:pt x="2822" y="45101"/>
                  </a:lnTo>
                  <a:lnTo>
                    <a:pt x="5057" y="47801"/>
                  </a:lnTo>
                  <a:lnTo>
                    <a:pt x="9701" y="90156"/>
                  </a:lnTo>
                  <a:lnTo>
                    <a:pt x="15810" y="132002"/>
                  </a:lnTo>
                  <a:lnTo>
                    <a:pt x="18410" y="172836"/>
                  </a:lnTo>
                  <a:lnTo>
                    <a:pt x="26570" y="217945"/>
                  </a:lnTo>
                  <a:lnTo>
                    <a:pt x="35271" y="258059"/>
                  </a:lnTo>
                  <a:lnTo>
                    <a:pt x="44871" y="301610"/>
                  </a:lnTo>
                  <a:lnTo>
                    <a:pt x="47518" y="340901"/>
                  </a:lnTo>
                  <a:lnTo>
                    <a:pt x="42554" y="306073"/>
                  </a:lnTo>
                  <a:lnTo>
                    <a:pt x="34363" y="258654"/>
                  </a:lnTo>
                  <a:lnTo>
                    <a:pt x="30290" y="219556"/>
                  </a:lnTo>
                  <a:lnTo>
                    <a:pt x="22368" y="177901"/>
                  </a:lnTo>
                  <a:lnTo>
                    <a:pt x="19705" y="133454"/>
                  </a:lnTo>
                  <a:lnTo>
                    <a:pt x="19244" y="95324"/>
                  </a:lnTo>
                  <a:lnTo>
                    <a:pt x="21930" y="63918"/>
                  </a:lnTo>
                  <a:lnTo>
                    <a:pt x="32319" y="29918"/>
                  </a:lnTo>
                  <a:lnTo>
                    <a:pt x="46500" y="9378"/>
                  </a:lnTo>
                  <a:lnTo>
                    <a:pt x="58061" y="1974"/>
                  </a:lnTo>
                  <a:lnTo>
                    <a:pt x="64107" y="0"/>
                  </a:lnTo>
                  <a:lnTo>
                    <a:pt x="79292" y="3450"/>
                  </a:lnTo>
                  <a:lnTo>
                    <a:pt x="102869" y="17294"/>
                  </a:lnTo>
                  <a:lnTo>
                    <a:pt x="148308" y="53686"/>
                  </a:lnTo>
                  <a:lnTo>
                    <a:pt x="183429" y="95298"/>
                  </a:lnTo>
                  <a:lnTo>
                    <a:pt x="195696" y="123177"/>
                  </a:lnTo>
                  <a:lnTo>
                    <a:pt x="206500" y="170466"/>
                  </a:lnTo>
                  <a:lnTo>
                    <a:pt x="205824" y="202599"/>
                  </a:lnTo>
                  <a:lnTo>
                    <a:pt x="196099" y="242811"/>
                  </a:lnTo>
                  <a:lnTo>
                    <a:pt x="178906" y="279156"/>
                  </a:lnTo>
                  <a:lnTo>
                    <a:pt x="150646" y="311716"/>
                  </a:lnTo>
                  <a:lnTo>
                    <a:pt x="117168" y="331376"/>
                  </a:lnTo>
                  <a:lnTo>
                    <a:pt x="105697" y="335585"/>
                  </a:lnTo>
                  <a:lnTo>
                    <a:pt x="78120" y="337954"/>
                  </a:lnTo>
                  <a:lnTo>
                    <a:pt x="58003" y="332863"/>
                  </a:lnTo>
                  <a:lnTo>
                    <a:pt x="40596" y="323545"/>
                  </a:lnTo>
                  <a:lnTo>
                    <a:pt x="29332" y="312348"/>
                  </a:lnTo>
                  <a:lnTo>
                    <a:pt x="28021" y="306399"/>
                  </a:lnTo>
                  <a:lnTo>
                    <a:pt x="29264" y="300317"/>
                  </a:lnTo>
                  <a:lnTo>
                    <a:pt x="38100" y="281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074"/>
          <p:cNvGrpSpPr/>
          <p:nvPr/>
        </p:nvGrpSpPr>
        <p:grpSpPr>
          <a:xfrm>
            <a:off x="2183261" y="1314982"/>
            <a:ext cx="546378" cy="456669"/>
            <a:chOff x="2183261" y="1314982"/>
            <a:chExt cx="546378" cy="456669"/>
          </a:xfrm>
        </p:grpSpPr>
        <p:sp>
          <p:nvSpPr>
            <p:cNvPr id="60" name="SMARTInkShape-5174"/>
            <p:cNvSpPr/>
            <p:nvPr>
              <p:custDataLst>
                <p:tags r:id="rId150"/>
              </p:custDataLst>
            </p:nvPr>
          </p:nvSpPr>
          <p:spPr>
            <a:xfrm>
              <a:off x="2676525" y="1657350"/>
              <a:ext cx="53114" cy="114301"/>
            </a:xfrm>
            <a:custGeom>
              <a:avLst/>
              <a:gdLst/>
              <a:ahLst/>
              <a:cxnLst/>
              <a:rect l="0" t="0" r="0" b="0"/>
              <a:pathLst>
                <a:path w="53114" h="114301">
                  <a:moveTo>
                    <a:pt x="47625" y="0"/>
                  </a:moveTo>
                  <a:lnTo>
                    <a:pt x="47625" y="0"/>
                  </a:lnTo>
                  <a:lnTo>
                    <a:pt x="52681" y="10113"/>
                  </a:lnTo>
                  <a:lnTo>
                    <a:pt x="53113" y="14150"/>
                  </a:lnTo>
                  <a:lnTo>
                    <a:pt x="39584" y="5547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75"/>
            <p:cNvSpPr/>
            <p:nvPr>
              <p:custDataLst>
                <p:tags r:id="rId151"/>
              </p:custDataLst>
            </p:nvPr>
          </p:nvSpPr>
          <p:spPr>
            <a:xfrm>
              <a:off x="2600325" y="15811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13258" y="13257"/>
                  </a:lnTo>
                  <a:lnTo>
                    <a:pt x="16476" y="24942"/>
                  </a:lnTo>
                  <a:lnTo>
                    <a:pt x="18542" y="53257"/>
                  </a:lnTo>
                  <a:lnTo>
                    <a:pt x="13462" y="84721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76"/>
            <p:cNvSpPr/>
            <p:nvPr>
              <p:custDataLst>
                <p:tags r:id="rId152"/>
              </p:custDataLst>
            </p:nvPr>
          </p:nvSpPr>
          <p:spPr>
            <a:xfrm>
              <a:off x="2390775" y="1430074"/>
              <a:ext cx="180976" cy="255852"/>
            </a:xfrm>
            <a:custGeom>
              <a:avLst/>
              <a:gdLst/>
              <a:ahLst/>
              <a:cxnLst/>
              <a:rect l="0" t="0" r="0" b="0"/>
              <a:pathLst>
                <a:path w="180976" h="255852">
                  <a:moveTo>
                    <a:pt x="180975" y="8201"/>
                  </a:moveTo>
                  <a:lnTo>
                    <a:pt x="180975" y="8201"/>
                  </a:lnTo>
                  <a:lnTo>
                    <a:pt x="180975" y="0"/>
                  </a:lnTo>
                  <a:lnTo>
                    <a:pt x="165806" y="4125"/>
                  </a:lnTo>
                  <a:lnTo>
                    <a:pt x="152714" y="14856"/>
                  </a:lnTo>
                  <a:lnTo>
                    <a:pt x="120691" y="55644"/>
                  </a:lnTo>
                  <a:lnTo>
                    <a:pt x="83849" y="100422"/>
                  </a:lnTo>
                  <a:lnTo>
                    <a:pt x="49371" y="146440"/>
                  </a:lnTo>
                  <a:lnTo>
                    <a:pt x="27352" y="183753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77"/>
            <p:cNvSpPr/>
            <p:nvPr>
              <p:custDataLst>
                <p:tags r:id="rId153"/>
              </p:custDataLst>
            </p:nvPr>
          </p:nvSpPr>
          <p:spPr>
            <a:xfrm>
              <a:off x="2373049" y="1411024"/>
              <a:ext cx="160602" cy="265377"/>
            </a:xfrm>
            <a:custGeom>
              <a:avLst/>
              <a:gdLst/>
              <a:ahLst/>
              <a:cxnLst/>
              <a:rect l="0" t="0" r="0" b="0"/>
              <a:pathLst>
                <a:path w="160602" h="26537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125" y="4125"/>
                  </a:lnTo>
                  <a:lnTo>
                    <a:pt x="31814" y="51215"/>
                  </a:lnTo>
                  <a:lnTo>
                    <a:pt x="62359" y="97578"/>
                  </a:lnTo>
                  <a:lnTo>
                    <a:pt x="86411" y="142032"/>
                  </a:lnTo>
                  <a:lnTo>
                    <a:pt x="115255" y="184802"/>
                  </a:lnTo>
                  <a:lnTo>
                    <a:pt x="137375" y="231900"/>
                  </a:lnTo>
                  <a:lnTo>
                    <a:pt x="160601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78"/>
            <p:cNvSpPr/>
            <p:nvPr>
              <p:custDataLst>
                <p:tags r:id="rId154"/>
              </p:custDataLst>
            </p:nvPr>
          </p:nvSpPr>
          <p:spPr>
            <a:xfrm>
              <a:off x="2183261" y="1314982"/>
              <a:ext cx="150365" cy="446421"/>
            </a:xfrm>
            <a:custGeom>
              <a:avLst/>
              <a:gdLst/>
              <a:ahLst/>
              <a:cxnLst/>
              <a:rect l="0" t="0" r="0" b="0"/>
              <a:pathLst>
                <a:path w="150365" h="446421">
                  <a:moveTo>
                    <a:pt x="93214" y="47093"/>
                  </a:moveTo>
                  <a:lnTo>
                    <a:pt x="93214" y="47093"/>
                  </a:lnTo>
                  <a:lnTo>
                    <a:pt x="125945" y="14362"/>
                  </a:lnTo>
                  <a:lnTo>
                    <a:pt x="128928" y="8557"/>
                  </a:lnTo>
                  <a:lnTo>
                    <a:pt x="129723" y="5528"/>
                  </a:lnTo>
                  <a:lnTo>
                    <a:pt x="128137" y="3508"/>
                  </a:lnTo>
                  <a:lnTo>
                    <a:pt x="120730" y="1263"/>
                  </a:lnTo>
                  <a:lnTo>
                    <a:pt x="99603" y="0"/>
                  </a:lnTo>
                  <a:lnTo>
                    <a:pt x="85117" y="5349"/>
                  </a:lnTo>
                  <a:lnTo>
                    <a:pt x="39323" y="36061"/>
                  </a:lnTo>
                  <a:lnTo>
                    <a:pt x="20214" y="58994"/>
                  </a:lnTo>
                  <a:lnTo>
                    <a:pt x="13144" y="79546"/>
                  </a:lnTo>
                  <a:lnTo>
                    <a:pt x="11259" y="90953"/>
                  </a:lnTo>
                  <a:lnTo>
                    <a:pt x="13178" y="100675"/>
                  </a:lnTo>
                  <a:lnTo>
                    <a:pt x="29988" y="124470"/>
                  </a:lnTo>
                  <a:lnTo>
                    <a:pt x="55168" y="148651"/>
                  </a:lnTo>
                  <a:lnTo>
                    <a:pt x="67838" y="158905"/>
                  </a:lnTo>
                  <a:lnTo>
                    <a:pt x="99567" y="200420"/>
                  </a:lnTo>
                  <a:lnTo>
                    <a:pt x="103799" y="218955"/>
                  </a:lnTo>
                  <a:lnTo>
                    <a:pt x="102948" y="246611"/>
                  </a:lnTo>
                  <a:lnTo>
                    <a:pt x="87572" y="277474"/>
                  </a:lnTo>
                  <a:lnTo>
                    <a:pt x="52984" y="324572"/>
                  </a:lnTo>
                  <a:lnTo>
                    <a:pt x="15596" y="367841"/>
                  </a:lnTo>
                  <a:lnTo>
                    <a:pt x="2544" y="393183"/>
                  </a:lnTo>
                  <a:lnTo>
                    <a:pt x="0" y="405875"/>
                  </a:lnTo>
                  <a:lnTo>
                    <a:pt x="1691" y="418571"/>
                  </a:lnTo>
                  <a:lnTo>
                    <a:pt x="3624" y="424920"/>
                  </a:lnTo>
                  <a:lnTo>
                    <a:pt x="11415" y="434797"/>
                  </a:lnTo>
                  <a:lnTo>
                    <a:pt x="16457" y="438912"/>
                  </a:lnTo>
                  <a:lnTo>
                    <a:pt x="33347" y="443485"/>
                  </a:lnTo>
                  <a:lnTo>
                    <a:pt x="73627" y="446420"/>
                  </a:lnTo>
                  <a:lnTo>
                    <a:pt x="117646" y="432850"/>
                  </a:lnTo>
                  <a:lnTo>
                    <a:pt x="150364" y="41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075"/>
          <p:cNvGrpSpPr/>
          <p:nvPr/>
        </p:nvGrpSpPr>
        <p:grpSpPr>
          <a:xfrm>
            <a:off x="3048392" y="1325691"/>
            <a:ext cx="1347067" cy="444812"/>
            <a:chOff x="3048392" y="1325691"/>
            <a:chExt cx="1347067" cy="444812"/>
          </a:xfrm>
        </p:grpSpPr>
        <p:sp>
          <p:nvSpPr>
            <p:cNvPr id="66" name="SMARTInkShape-5179"/>
            <p:cNvSpPr/>
            <p:nvPr>
              <p:custDataLst>
                <p:tags r:id="rId143"/>
              </p:custDataLst>
            </p:nvPr>
          </p:nvSpPr>
          <p:spPr>
            <a:xfrm>
              <a:off x="4295775" y="1325691"/>
              <a:ext cx="99684" cy="444812"/>
            </a:xfrm>
            <a:custGeom>
              <a:avLst/>
              <a:gdLst/>
              <a:ahLst/>
              <a:cxnLst/>
              <a:rect l="0" t="0" r="0" b="0"/>
              <a:pathLst>
                <a:path w="99684" h="444812">
                  <a:moveTo>
                    <a:pt x="57150" y="17334"/>
                  </a:moveTo>
                  <a:lnTo>
                    <a:pt x="57150" y="17334"/>
                  </a:lnTo>
                  <a:lnTo>
                    <a:pt x="30683" y="0"/>
                  </a:lnTo>
                  <a:lnTo>
                    <a:pt x="39313" y="3849"/>
                  </a:lnTo>
                  <a:lnTo>
                    <a:pt x="70266" y="25775"/>
                  </a:lnTo>
                  <a:lnTo>
                    <a:pt x="75419" y="32487"/>
                  </a:lnTo>
                  <a:lnTo>
                    <a:pt x="81145" y="48410"/>
                  </a:lnTo>
                  <a:lnTo>
                    <a:pt x="84367" y="75225"/>
                  </a:lnTo>
                  <a:lnTo>
                    <a:pt x="82299" y="88219"/>
                  </a:lnTo>
                  <a:lnTo>
                    <a:pt x="66374" y="135662"/>
                  </a:lnTo>
                  <a:lnTo>
                    <a:pt x="53916" y="178173"/>
                  </a:lnTo>
                  <a:lnTo>
                    <a:pt x="48177" y="223056"/>
                  </a:lnTo>
                  <a:lnTo>
                    <a:pt x="52845" y="247622"/>
                  </a:lnTo>
                  <a:lnTo>
                    <a:pt x="67657" y="288877"/>
                  </a:lnTo>
                  <a:lnTo>
                    <a:pt x="87984" y="332297"/>
                  </a:lnTo>
                  <a:lnTo>
                    <a:pt x="99669" y="367407"/>
                  </a:lnTo>
                  <a:lnTo>
                    <a:pt x="99683" y="382472"/>
                  </a:lnTo>
                  <a:lnTo>
                    <a:pt x="91069" y="412957"/>
                  </a:lnTo>
                  <a:lnTo>
                    <a:pt x="77195" y="432888"/>
                  </a:lnTo>
                  <a:lnTo>
                    <a:pt x="60061" y="440150"/>
                  </a:lnTo>
                  <a:lnTo>
                    <a:pt x="24681" y="444811"/>
                  </a:lnTo>
                  <a:lnTo>
                    <a:pt x="0" y="43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80"/>
            <p:cNvSpPr/>
            <p:nvPr>
              <p:custDataLst>
                <p:tags r:id="rId144"/>
              </p:custDataLst>
            </p:nvPr>
          </p:nvSpPr>
          <p:spPr>
            <a:xfrm>
              <a:off x="4077093" y="1614525"/>
              <a:ext cx="113187" cy="119026"/>
            </a:xfrm>
            <a:custGeom>
              <a:avLst/>
              <a:gdLst/>
              <a:ahLst/>
              <a:cxnLst/>
              <a:rect l="0" t="0" r="0" b="0"/>
              <a:pathLst>
                <a:path w="113187" h="119026">
                  <a:moveTo>
                    <a:pt x="9132" y="14250"/>
                  </a:moveTo>
                  <a:lnTo>
                    <a:pt x="9132" y="14250"/>
                  </a:lnTo>
                  <a:lnTo>
                    <a:pt x="8074" y="58103"/>
                  </a:lnTo>
                  <a:lnTo>
                    <a:pt x="0" y="96313"/>
                  </a:lnTo>
                  <a:lnTo>
                    <a:pt x="927" y="95417"/>
                  </a:lnTo>
                  <a:lnTo>
                    <a:pt x="22008" y="50043"/>
                  </a:lnTo>
                  <a:lnTo>
                    <a:pt x="31082" y="37919"/>
                  </a:lnTo>
                  <a:lnTo>
                    <a:pt x="66537" y="2400"/>
                  </a:lnTo>
                  <a:lnTo>
                    <a:pt x="72802" y="0"/>
                  </a:lnTo>
                  <a:lnTo>
                    <a:pt x="85408" y="155"/>
                  </a:lnTo>
                  <a:lnTo>
                    <a:pt x="91732" y="1679"/>
                  </a:lnTo>
                  <a:lnTo>
                    <a:pt x="101582" y="9015"/>
                  </a:lnTo>
                  <a:lnTo>
                    <a:pt x="105690" y="13935"/>
                  </a:lnTo>
                  <a:lnTo>
                    <a:pt x="110255" y="27868"/>
                  </a:lnTo>
                  <a:lnTo>
                    <a:pt x="113186" y="67740"/>
                  </a:lnTo>
                  <a:lnTo>
                    <a:pt x="104382" y="119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181"/>
            <p:cNvSpPr/>
            <p:nvPr>
              <p:custDataLst>
                <p:tags r:id="rId145"/>
              </p:custDataLst>
            </p:nvPr>
          </p:nvSpPr>
          <p:spPr>
            <a:xfrm>
              <a:off x="3838575" y="1348828"/>
              <a:ext cx="190501" cy="384723"/>
            </a:xfrm>
            <a:custGeom>
              <a:avLst/>
              <a:gdLst/>
              <a:ahLst/>
              <a:cxnLst/>
              <a:rect l="0" t="0" r="0" b="0"/>
              <a:pathLst>
                <a:path w="190501" h="384723">
                  <a:moveTo>
                    <a:pt x="190500" y="22772"/>
                  </a:moveTo>
                  <a:lnTo>
                    <a:pt x="190500" y="22772"/>
                  </a:lnTo>
                  <a:lnTo>
                    <a:pt x="190500" y="1314"/>
                  </a:lnTo>
                  <a:lnTo>
                    <a:pt x="189442" y="0"/>
                  </a:lnTo>
                  <a:lnTo>
                    <a:pt x="187678" y="182"/>
                  </a:lnTo>
                  <a:lnTo>
                    <a:pt x="181837" y="4265"/>
                  </a:lnTo>
                  <a:lnTo>
                    <a:pt x="149796" y="40143"/>
                  </a:lnTo>
                  <a:lnTo>
                    <a:pt x="127936" y="79590"/>
                  </a:lnTo>
                  <a:lnTo>
                    <a:pt x="107155" y="117957"/>
                  </a:lnTo>
                  <a:lnTo>
                    <a:pt x="87489" y="156109"/>
                  </a:lnTo>
                  <a:lnTo>
                    <a:pt x="63221" y="195278"/>
                  </a:lnTo>
                  <a:lnTo>
                    <a:pt x="44367" y="231459"/>
                  </a:lnTo>
                  <a:lnTo>
                    <a:pt x="26434" y="273106"/>
                  </a:lnTo>
                  <a:lnTo>
                    <a:pt x="10356" y="319518"/>
                  </a:lnTo>
                  <a:lnTo>
                    <a:pt x="0" y="38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182"/>
            <p:cNvSpPr/>
            <p:nvPr>
              <p:custDataLst>
                <p:tags r:id="rId146"/>
              </p:custDataLst>
            </p:nvPr>
          </p:nvSpPr>
          <p:spPr>
            <a:xfrm>
              <a:off x="3781425" y="1386045"/>
              <a:ext cx="219076" cy="328456"/>
            </a:xfrm>
            <a:custGeom>
              <a:avLst/>
              <a:gdLst/>
              <a:ahLst/>
              <a:cxnLst/>
              <a:rect l="0" t="0" r="0" b="0"/>
              <a:pathLst>
                <a:path w="219076" h="328456">
                  <a:moveTo>
                    <a:pt x="0" y="14130"/>
                  </a:moveTo>
                  <a:lnTo>
                    <a:pt x="0" y="14130"/>
                  </a:lnTo>
                  <a:lnTo>
                    <a:pt x="13257" y="873"/>
                  </a:lnTo>
                  <a:lnTo>
                    <a:pt x="16247" y="0"/>
                  </a:lnTo>
                  <a:lnTo>
                    <a:pt x="19298" y="477"/>
                  </a:lnTo>
                  <a:lnTo>
                    <a:pt x="41912" y="13902"/>
                  </a:lnTo>
                  <a:lnTo>
                    <a:pt x="78688" y="56277"/>
                  </a:lnTo>
                  <a:lnTo>
                    <a:pt x="115490" y="102113"/>
                  </a:lnTo>
                  <a:lnTo>
                    <a:pt x="140902" y="147777"/>
                  </a:lnTo>
                  <a:lnTo>
                    <a:pt x="168786" y="192322"/>
                  </a:lnTo>
                  <a:lnTo>
                    <a:pt x="188032" y="235151"/>
                  </a:lnTo>
                  <a:lnTo>
                    <a:pt x="207495" y="279019"/>
                  </a:lnTo>
                  <a:lnTo>
                    <a:pt x="217550" y="313008"/>
                  </a:lnTo>
                  <a:lnTo>
                    <a:pt x="219075" y="32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83"/>
            <p:cNvSpPr/>
            <p:nvPr>
              <p:custDataLst>
                <p:tags r:id="rId147"/>
              </p:custDataLst>
            </p:nvPr>
          </p:nvSpPr>
          <p:spPr>
            <a:xfrm>
              <a:off x="3543300" y="1647825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57150" y="8201"/>
                  </a:lnTo>
                  <a:lnTo>
                    <a:pt x="52093" y="1418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184"/>
            <p:cNvSpPr/>
            <p:nvPr>
              <p:custDataLst>
                <p:tags r:id="rId148"/>
              </p:custDataLst>
            </p:nvPr>
          </p:nvSpPr>
          <p:spPr>
            <a:xfrm>
              <a:off x="3276600" y="1657350"/>
              <a:ext cx="57151" cy="8202"/>
            </a:xfrm>
            <a:custGeom>
              <a:avLst/>
              <a:gdLst/>
              <a:ahLst/>
              <a:cxnLst/>
              <a:rect l="0" t="0" r="0" b="0"/>
              <a:pathLst>
                <a:path w="57151" h="8202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0759" y="6546"/>
                  </a:lnTo>
                  <a:lnTo>
                    <a:pt x="19246" y="8201"/>
                  </a:lnTo>
                  <a:lnTo>
                    <a:pt x="27251" y="6114"/>
                  </a:lnTo>
                  <a:lnTo>
                    <a:pt x="35395" y="271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185"/>
            <p:cNvSpPr/>
            <p:nvPr>
              <p:custDataLst>
                <p:tags r:id="rId149"/>
              </p:custDataLst>
            </p:nvPr>
          </p:nvSpPr>
          <p:spPr>
            <a:xfrm>
              <a:off x="3048392" y="1676400"/>
              <a:ext cx="37709" cy="9526"/>
            </a:xfrm>
            <a:custGeom>
              <a:avLst/>
              <a:gdLst/>
              <a:ahLst/>
              <a:cxnLst/>
              <a:rect l="0" t="0" r="0" b="0"/>
              <a:pathLst>
                <a:path w="37709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37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076"/>
          <p:cNvGrpSpPr/>
          <p:nvPr/>
        </p:nvGrpSpPr>
        <p:grpSpPr>
          <a:xfrm>
            <a:off x="4981575" y="1282598"/>
            <a:ext cx="647701" cy="355703"/>
            <a:chOff x="4981575" y="1282598"/>
            <a:chExt cx="647701" cy="355703"/>
          </a:xfrm>
        </p:grpSpPr>
        <p:sp>
          <p:nvSpPr>
            <p:cNvPr id="74" name="SMARTInkShape-5186"/>
            <p:cNvSpPr/>
            <p:nvPr>
              <p:custDataLst>
                <p:tags r:id="rId135"/>
              </p:custDataLst>
            </p:nvPr>
          </p:nvSpPr>
          <p:spPr>
            <a:xfrm>
              <a:off x="5621074" y="1552575"/>
              <a:ext cx="8202" cy="17335"/>
            </a:xfrm>
            <a:custGeom>
              <a:avLst/>
              <a:gdLst/>
              <a:ahLst/>
              <a:cxnLst/>
              <a:rect l="0" t="0" r="0" b="0"/>
              <a:pathLst>
                <a:path w="8202" h="17335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0" y="17334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187"/>
            <p:cNvSpPr/>
            <p:nvPr>
              <p:custDataLst>
                <p:tags r:id="rId136"/>
              </p:custDataLst>
            </p:nvPr>
          </p:nvSpPr>
          <p:spPr>
            <a:xfrm>
              <a:off x="5364240" y="1282598"/>
              <a:ext cx="169344" cy="335096"/>
            </a:xfrm>
            <a:custGeom>
              <a:avLst/>
              <a:gdLst/>
              <a:ahLst/>
              <a:cxnLst/>
              <a:rect l="0" t="0" r="0" b="0"/>
              <a:pathLst>
                <a:path w="169344" h="335096">
                  <a:moveTo>
                    <a:pt x="103110" y="260452"/>
                  </a:moveTo>
                  <a:lnTo>
                    <a:pt x="103110" y="260452"/>
                  </a:lnTo>
                  <a:lnTo>
                    <a:pt x="103110" y="255396"/>
                  </a:lnTo>
                  <a:lnTo>
                    <a:pt x="100288" y="250091"/>
                  </a:lnTo>
                  <a:lnTo>
                    <a:pt x="96565" y="244205"/>
                  </a:lnTo>
                  <a:lnTo>
                    <a:pt x="81878" y="201062"/>
                  </a:lnTo>
                  <a:lnTo>
                    <a:pt x="75681" y="189606"/>
                  </a:lnTo>
                  <a:lnTo>
                    <a:pt x="65872" y="177459"/>
                  </a:lnTo>
                  <a:lnTo>
                    <a:pt x="54457" y="170650"/>
                  </a:lnTo>
                  <a:lnTo>
                    <a:pt x="48450" y="168834"/>
                  </a:lnTo>
                  <a:lnTo>
                    <a:pt x="42328" y="169740"/>
                  </a:lnTo>
                  <a:lnTo>
                    <a:pt x="29882" y="176391"/>
                  </a:lnTo>
                  <a:lnTo>
                    <a:pt x="10975" y="197092"/>
                  </a:lnTo>
                  <a:lnTo>
                    <a:pt x="3953" y="211478"/>
                  </a:lnTo>
                  <a:lnTo>
                    <a:pt x="0" y="239944"/>
                  </a:lnTo>
                  <a:lnTo>
                    <a:pt x="1650" y="276248"/>
                  </a:lnTo>
                  <a:lnTo>
                    <a:pt x="6633" y="311903"/>
                  </a:lnTo>
                  <a:lnTo>
                    <a:pt x="15782" y="326005"/>
                  </a:lnTo>
                  <a:lnTo>
                    <a:pt x="22666" y="332729"/>
                  </a:lnTo>
                  <a:lnTo>
                    <a:pt x="30431" y="335095"/>
                  </a:lnTo>
                  <a:lnTo>
                    <a:pt x="47525" y="332079"/>
                  </a:lnTo>
                  <a:lnTo>
                    <a:pt x="69942" y="318482"/>
                  </a:lnTo>
                  <a:lnTo>
                    <a:pt x="84933" y="301047"/>
                  </a:lnTo>
                  <a:lnTo>
                    <a:pt x="101135" y="267306"/>
                  </a:lnTo>
                  <a:lnTo>
                    <a:pt x="119340" y="223795"/>
                  </a:lnTo>
                  <a:lnTo>
                    <a:pt x="133084" y="187502"/>
                  </a:lnTo>
                  <a:lnTo>
                    <a:pt x="140421" y="155358"/>
                  </a:lnTo>
                  <a:lnTo>
                    <a:pt x="147209" y="120610"/>
                  </a:lnTo>
                  <a:lnTo>
                    <a:pt x="157369" y="75255"/>
                  </a:lnTo>
                  <a:lnTo>
                    <a:pt x="164745" y="35487"/>
                  </a:lnTo>
                  <a:lnTo>
                    <a:pt x="169343" y="1536"/>
                  </a:lnTo>
                  <a:lnTo>
                    <a:pt x="168432" y="0"/>
                  </a:lnTo>
                  <a:lnTo>
                    <a:pt x="166766" y="33"/>
                  </a:lnTo>
                  <a:lnTo>
                    <a:pt x="164598" y="1115"/>
                  </a:lnTo>
                  <a:lnTo>
                    <a:pt x="156489" y="17806"/>
                  </a:lnTo>
                  <a:lnTo>
                    <a:pt x="148670" y="56369"/>
                  </a:lnTo>
                  <a:lnTo>
                    <a:pt x="143420" y="96266"/>
                  </a:lnTo>
                  <a:lnTo>
                    <a:pt x="141865" y="137016"/>
                  </a:lnTo>
                  <a:lnTo>
                    <a:pt x="141404" y="170962"/>
                  </a:lnTo>
                  <a:lnTo>
                    <a:pt x="141267" y="211711"/>
                  </a:lnTo>
                  <a:lnTo>
                    <a:pt x="141210" y="28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188"/>
            <p:cNvSpPr/>
            <p:nvPr>
              <p:custDataLst>
                <p:tags r:id="rId137"/>
              </p:custDataLst>
            </p:nvPr>
          </p:nvSpPr>
          <p:spPr>
            <a:xfrm>
              <a:off x="5324475" y="1571625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9525" y="9525"/>
                  </a:moveTo>
                  <a:lnTo>
                    <a:pt x="9525" y="9525"/>
                  </a:lnTo>
                  <a:lnTo>
                    <a:pt x="9525" y="14581"/>
                  </a:lnTo>
                  <a:lnTo>
                    <a:pt x="8467" y="15013"/>
                  </a:lnTo>
                  <a:lnTo>
                    <a:pt x="4469" y="12669"/>
                  </a:lnTo>
                  <a:lnTo>
                    <a:pt x="2980" y="105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189"/>
            <p:cNvSpPr/>
            <p:nvPr>
              <p:custDataLst>
                <p:tags r:id="rId138"/>
              </p:custDataLst>
            </p:nvPr>
          </p:nvSpPr>
          <p:spPr>
            <a:xfrm>
              <a:off x="5219700" y="1419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7539" y="11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190"/>
            <p:cNvSpPr/>
            <p:nvPr>
              <p:custDataLst>
                <p:tags r:id="rId139"/>
              </p:custDataLst>
            </p:nvPr>
          </p:nvSpPr>
          <p:spPr>
            <a:xfrm>
              <a:off x="5211499" y="1514475"/>
              <a:ext cx="8202" cy="114301"/>
            </a:xfrm>
            <a:custGeom>
              <a:avLst/>
              <a:gdLst/>
              <a:ahLst/>
              <a:cxnLst/>
              <a:rect l="0" t="0" r="0" b="0"/>
              <a:pathLst>
                <a:path w="8202" h="11430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7604"/>
                  </a:lnTo>
                  <a:lnTo>
                    <a:pt x="4125" y="13257"/>
                  </a:lnTo>
                  <a:lnTo>
                    <a:pt x="7396" y="41777"/>
                  </a:lnTo>
                  <a:lnTo>
                    <a:pt x="8094" y="89214"/>
                  </a:lnTo>
                  <a:lnTo>
                    <a:pt x="820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191"/>
            <p:cNvSpPr/>
            <p:nvPr>
              <p:custDataLst>
                <p:tags r:id="rId140"/>
              </p:custDataLst>
            </p:nvPr>
          </p:nvSpPr>
          <p:spPr>
            <a:xfrm>
              <a:off x="5086350" y="1571625"/>
              <a:ext cx="19051" cy="9133"/>
            </a:xfrm>
            <a:custGeom>
              <a:avLst/>
              <a:gdLst/>
              <a:ahLst/>
              <a:cxnLst/>
              <a:rect l="0" t="0" r="0" b="0"/>
              <a:pathLst>
                <a:path w="19051" h="9133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192"/>
            <p:cNvSpPr/>
            <p:nvPr>
              <p:custDataLst>
                <p:tags r:id="rId141"/>
              </p:custDataLst>
            </p:nvPr>
          </p:nvSpPr>
          <p:spPr>
            <a:xfrm>
              <a:off x="4991100" y="1386568"/>
              <a:ext cx="19051" cy="32658"/>
            </a:xfrm>
            <a:custGeom>
              <a:avLst/>
              <a:gdLst/>
              <a:ahLst/>
              <a:cxnLst/>
              <a:rect l="0" t="0" r="0" b="0"/>
              <a:pathLst>
                <a:path w="19051" h="32658">
                  <a:moveTo>
                    <a:pt x="0" y="32657"/>
                  </a:moveTo>
                  <a:lnTo>
                    <a:pt x="0" y="32657"/>
                  </a:lnTo>
                  <a:lnTo>
                    <a:pt x="7539" y="14757"/>
                  </a:lnTo>
                  <a:lnTo>
                    <a:pt x="9133" y="1134"/>
                  </a:lnTo>
                  <a:lnTo>
                    <a:pt x="10321" y="0"/>
                  </a:lnTo>
                  <a:lnTo>
                    <a:pt x="19050" y="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193"/>
            <p:cNvSpPr/>
            <p:nvPr>
              <p:custDataLst>
                <p:tags r:id="rId142"/>
              </p:custDataLst>
            </p:nvPr>
          </p:nvSpPr>
          <p:spPr>
            <a:xfrm>
              <a:off x="4981575" y="1524000"/>
              <a:ext cx="33517" cy="114301"/>
            </a:xfrm>
            <a:custGeom>
              <a:avLst/>
              <a:gdLst/>
              <a:ahLst/>
              <a:cxnLst/>
              <a:rect l="0" t="0" r="0" b="0"/>
              <a:pathLst>
                <a:path w="33517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9246" y="10113"/>
                  </a:lnTo>
                  <a:lnTo>
                    <a:pt x="24428" y="20722"/>
                  </a:lnTo>
                  <a:lnTo>
                    <a:pt x="33516" y="56508"/>
                  </a:lnTo>
                  <a:lnTo>
                    <a:pt x="28090" y="95028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5194"/>
          <p:cNvSpPr/>
          <p:nvPr>
            <p:custDataLst>
              <p:tags r:id="rId1"/>
            </p:custDataLst>
          </p:nvPr>
        </p:nvSpPr>
        <p:spPr>
          <a:xfrm>
            <a:off x="6449876" y="1447800"/>
            <a:ext cx="455750" cy="165572"/>
          </a:xfrm>
          <a:custGeom>
            <a:avLst/>
            <a:gdLst/>
            <a:ahLst/>
            <a:cxnLst/>
            <a:rect l="0" t="0" r="0" b="0"/>
            <a:pathLst>
              <a:path w="455750" h="165572">
                <a:moveTo>
                  <a:pt x="27124" y="123825"/>
                </a:moveTo>
                <a:lnTo>
                  <a:pt x="27124" y="123825"/>
                </a:lnTo>
                <a:lnTo>
                  <a:pt x="22068" y="123825"/>
                </a:lnTo>
                <a:lnTo>
                  <a:pt x="20579" y="124883"/>
                </a:lnTo>
                <a:lnTo>
                  <a:pt x="19585" y="126647"/>
                </a:lnTo>
                <a:lnTo>
                  <a:pt x="9514" y="149360"/>
                </a:lnTo>
                <a:lnTo>
                  <a:pt x="7976" y="150373"/>
                </a:lnTo>
                <a:lnTo>
                  <a:pt x="3444" y="151499"/>
                </a:lnTo>
                <a:lnTo>
                  <a:pt x="1812" y="150741"/>
                </a:lnTo>
                <a:lnTo>
                  <a:pt x="724" y="149177"/>
                </a:lnTo>
                <a:lnTo>
                  <a:pt x="0" y="147077"/>
                </a:lnTo>
                <a:lnTo>
                  <a:pt x="4035" y="128951"/>
                </a:lnTo>
                <a:lnTo>
                  <a:pt x="22484" y="89952"/>
                </a:lnTo>
                <a:lnTo>
                  <a:pt x="34235" y="77726"/>
                </a:lnTo>
                <a:lnTo>
                  <a:pt x="52157" y="71586"/>
                </a:lnTo>
                <a:lnTo>
                  <a:pt x="73174" y="69916"/>
                </a:lnTo>
                <a:lnTo>
                  <a:pt x="93099" y="72701"/>
                </a:lnTo>
                <a:lnTo>
                  <a:pt x="109716" y="83112"/>
                </a:lnTo>
                <a:lnTo>
                  <a:pt x="157115" y="121821"/>
                </a:lnTo>
                <a:lnTo>
                  <a:pt x="198527" y="153796"/>
                </a:lnTo>
                <a:lnTo>
                  <a:pt x="220432" y="164573"/>
                </a:lnTo>
                <a:lnTo>
                  <a:pt x="235100" y="165571"/>
                </a:lnTo>
                <a:lnTo>
                  <a:pt x="282175" y="154706"/>
                </a:lnTo>
                <a:lnTo>
                  <a:pt x="289233" y="153937"/>
                </a:lnTo>
                <a:lnTo>
                  <a:pt x="305542" y="144616"/>
                </a:lnTo>
                <a:lnTo>
                  <a:pt x="350204" y="111354"/>
                </a:lnTo>
                <a:lnTo>
                  <a:pt x="390436" y="79405"/>
                </a:lnTo>
                <a:lnTo>
                  <a:pt x="436230" y="38133"/>
                </a:lnTo>
                <a:lnTo>
                  <a:pt x="448319" y="26351"/>
                </a:lnTo>
                <a:lnTo>
                  <a:pt x="45574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1078"/>
          <p:cNvGrpSpPr/>
          <p:nvPr/>
        </p:nvGrpSpPr>
        <p:grpSpPr>
          <a:xfrm>
            <a:off x="7248686" y="1316421"/>
            <a:ext cx="1719397" cy="445705"/>
            <a:chOff x="7248686" y="1316421"/>
            <a:chExt cx="1719397" cy="445705"/>
          </a:xfrm>
        </p:grpSpPr>
        <p:sp>
          <p:nvSpPr>
            <p:cNvPr id="84" name="SMARTInkShape-5195"/>
            <p:cNvSpPr/>
            <p:nvPr>
              <p:custDataLst>
                <p:tags r:id="rId127"/>
              </p:custDataLst>
            </p:nvPr>
          </p:nvSpPr>
          <p:spPr>
            <a:xfrm>
              <a:off x="8934450" y="1657350"/>
              <a:ext cx="33633" cy="104776"/>
            </a:xfrm>
            <a:custGeom>
              <a:avLst/>
              <a:gdLst/>
              <a:ahLst/>
              <a:cxnLst/>
              <a:rect l="0" t="0" r="0" b="0"/>
              <a:pathLst>
                <a:path w="33633" h="104776">
                  <a:moveTo>
                    <a:pt x="28575" y="0"/>
                  </a:moveTo>
                  <a:lnTo>
                    <a:pt x="28575" y="0"/>
                  </a:lnTo>
                  <a:lnTo>
                    <a:pt x="33632" y="5056"/>
                  </a:lnTo>
                  <a:lnTo>
                    <a:pt x="33292" y="16006"/>
                  </a:lnTo>
                  <a:lnTo>
                    <a:pt x="20534" y="6349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196"/>
            <p:cNvSpPr/>
            <p:nvPr>
              <p:custDataLst>
                <p:tags r:id="rId128"/>
              </p:custDataLst>
            </p:nvPr>
          </p:nvSpPr>
          <p:spPr>
            <a:xfrm>
              <a:off x="8648700" y="1475430"/>
              <a:ext cx="200026" cy="200855"/>
            </a:xfrm>
            <a:custGeom>
              <a:avLst/>
              <a:gdLst/>
              <a:ahLst/>
              <a:cxnLst/>
              <a:rect l="0" t="0" r="0" b="0"/>
              <a:pathLst>
                <a:path w="200026" h="200855">
                  <a:moveTo>
                    <a:pt x="0" y="191445"/>
                  </a:moveTo>
                  <a:lnTo>
                    <a:pt x="0" y="191445"/>
                  </a:lnTo>
                  <a:lnTo>
                    <a:pt x="0" y="199646"/>
                  </a:lnTo>
                  <a:lnTo>
                    <a:pt x="1058" y="200087"/>
                  </a:lnTo>
                  <a:lnTo>
                    <a:pt x="13257" y="200854"/>
                  </a:lnTo>
                  <a:lnTo>
                    <a:pt x="22120" y="192452"/>
                  </a:lnTo>
                  <a:lnTo>
                    <a:pt x="36187" y="169871"/>
                  </a:lnTo>
                  <a:lnTo>
                    <a:pt x="50422" y="128740"/>
                  </a:lnTo>
                  <a:lnTo>
                    <a:pt x="63803" y="82385"/>
                  </a:lnTo>
                  <a:lnTo>
                    <a:pt x="66297" y="37814"/>
                  </a:lnTo>
                  <a:lnTo>
                    <a:pt x="65505" y="17396"/>
                  </a:lnTo>
                  <a:lnTo>
                    <a:pt x="61569" y="4376"/>
                  </a:lnTo>
                  <a:lnTo>
                    <a:pt x="59037" y="1116"/>
                  </a:lnTo>
                  <a:lnTo>
                    <a:pt x="56291" y="0"/>
                  </a:lnTo>
                  <a:lnTo>
                    <a:pt x="53402" y="315"/>
                  </a:lnTo>
                  <a:lnTo>
                    <a:pt x="47370" y="9132"/>
                  </a:lnTo>
                  <a:lnTo>
                    <a:pt x="42220" y="25750"/>
                  </a:lnTo>
                  <a:lnTo>
                    <a:pt x="40378" y="64857"/>
                  </a:lnTo>
                  <a:lnTo>
                    <a:pt x="46065" y="108899"/>
                  </a:lnTo>
                  <a:lnTo>
                    <a:pt x="54647" y="153777"/>
                  </a:lnTo>
                  <a:lnTo>
                    <a:pt x="55481" y="159983"/>
                  </a:lnTo>
                  <a:lnTo>
                    <a:pt x="62053" y="172523"/>
                  </a:lnTo>
                  <a:lnTo>
                    <a:pt x="70970" y="183035"/>
                  </a:lnTo>
                  <a:lnTo>
                    <a:pt x="78463" y="187707"/>
                  </a:lnTo>
                  <a:lnTo>
                    <a:pt x="93687" y="190338"/>
                  </a:lnTo>
                  <a:lnTo>
                    <a:pt x="99499" y="186473"/>
                  </a:lnTo>
                  <a:lnTo>
                    <a:pt x="130317" y="143374"/>
                  </a:lnTo>
                  <a:lnTo>
                    <a:pt x="147998" y="104573"/>
                  </a:lnTo>
                  <a:lnTo>
                    <a:pt x="161682" y="60064"/>
                  </a:lnTo>
                  <a:lnTo>
                    <a:pt x="173415" y="14301"/>
                  </a:lnTo>
                  <a:lnTo>
                    <a:pt x="179481" y="3583"/>
                  </a:lnTo>
                  <a:lnTo>
                    <a:pt x="180888" y="50898"/>
                  </a:lnTo>
                  <a:lnTo>
                    <a:pt x="180957" y="91638"/>
                  </a:lnTo>
                  <a:lnTo>
                    <a:pt x="182032" y="134949"/>
                  </a:lnTo>
                  <a:lnTo>
                    <a:pt x="200025" y="19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197"/>
            <p:cNvSpPr/>
            <p:nvPr>
              <p:custDataLst>
                <p:tags r:id="rId129"/>
              </p:custDataLst>
            </p:nvPr>
          </p:nvSpPr>
          <p:spPr>
            <a:xfrm>
              <a:off x="8469652" y="1331098"/>
              <a:ext cx="121899" cy="411978"/>
            </a:xfrm>
            <a:custGeom>
              <a:avLst/>
              <a:gdLst/>
              <a:ahLst/>
              <a:cxnLst/>
              <a:rect l="0" t="0" r="0" b="0"/>
              <a:pathLst>
                <a:path w="121899" h="411978">
                  <a:moveTo>
                    <a:pt x="121898" y="30977"/>
                  </a:moveTo>
                  <a:lnTo>
                    <a:pt x="121898" y="30977"/>
                  </a:lnTo>
                  <a:lnTo>
                    <a:pt x="121898" y="12663"/>
                  </a:lnTo>
                  <a:lnTo>
                    <a:pt x="119076" y="4140"/>
                  </a:lnTo>
                  <a:lnTo>
                    <a:pt x="116842" y="386"/>
                  </a:lnTo>
                  <a:lnTo>
                    <a:pt x="113236" y="0"/>
                  </a:lnTo>
                  <a:lnTo>
                    <a:pt x="103584" y="5215"/>
                  </a:lnTo>
                  <a:lnTo>
                    <a:pt x="86250" y="20051"/>
                  </a:lnTo>
                  <a:lnTo>
                    <a:pt x="67976" y="53748"/>
                  </a:lnTo>
                  <a:lnTo>
                    <a:pt x="51122" y="92169"/>
                  </a:lnTo>
                  <a:lnTo>
                    <a:pt x="29287" y="137491"/>
                  </a:lnTo>
                  <a:lnTo>
                    <a:pt x="17905" y="174367"/>
                  </a:lnTo>
                  <a:lnTo>
                    <a:pt x="7830" y="220571"/>
                  </a:lnTo>
                  <a:lnTo>
                    <a:pt x="2409" y="259175"/>
                  </a:lnTo>
                  <a:lnTo>
                    <a:pt x="0" y="297498"/>
                  </a:lnTo>
                  <a:lnTo>
                    <a:pt x="4574" y="332875"/>
                  </a:lnTo>
                  <a:lnTo>
                    <a:pt x="19700" y="378478"/>
                  </a:lnTo>
                  <a:lnTo>
                    <a:pt x="39759" y="398759"/>
                  </a:lnTo>
                  <a:lnTo>
                    <a:pt x="83798" y="411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198"/>
            <p:cNvSpPr/>
            <p:nvPr>
              <p:custDataLst>
                <p:tags r:id="rId130"/>
              </p:custDataLst>
            </p:nvPr>
          </p:nvSpPr>
          <p:spPr>
            <a:xfrm>
              <a:off x="8060211" y="1316421"/>
              <a:ext cx="216457" cy="340930"/>
            </a:xfrm>
            <a:custGeom>
              <a:avLst/>
              <a:gdLst/>
              <a:ahLst/>
              <a:cxnLst/>
              <a:rect l="0" t="0" r="0" b="0"/>
              <a:pathLst>
                <a:path w="216457" h="340930">
                  <a:moveTo>
                    <a:pt x="16989" y="340929"/>
                  </a:moveTo>
                  <a:lnTo>
                    <a:pt x="16989" y="340929"/>
                  </a:lnTo>
                  <a:lnTo>
                    <a:pt x="47365" y="309494"/>
                  </a:lnTo>
                  <a:lnTo>
                    <a:pt x="71431" y="262059"/>
                  </a:lnTo>
                  <a:lnTo>
                    <a:pt x="72334" y="259774"/>
                  </a:lnTo>
                  <a:lnTo>
                    <a:pt x="71877" y="257192"/>
                  </a:lnTo>
                  <a:lnTo>
                    <a:pt x="68548" y="251502"/>
                  </a:lnTo>
                  <a:lnTo>
                    <a:pt x="57896" y="248267"/>
                  </a:lnTo>
                  <a:lnTo>
                    <a:pt x="50610" y="247404"/>
                  </a:lnTo>
                  <a:lnTo>
                    <a:pt x="36871" y="252090"/>
                  </a:lnTo>
                  <a:lnTo>
                    <a:pt x="15860" y="267289"/>
                  </a:lnTo>
                  <a:lnTo>
                    <a:pt x="4896" y="287360"/>
                  </a:lnTo>
                  <a:lnTo>
                    <a:pt x="0" y="313415"/>
                  </a:lnTo>
                  <a:lnTo>
                    <a:pt x="1430" y="320470"/>
                  </a:lnTo>
                  <a:lnTo>
                    <a:pt x="8663" y="331131"/>
                  </a:lnTo>
                  <a:lnTo>
                    <a:pt x="16111" y="336574"/>
                  </a:lnTo>
                  <a:lnTo>
                    <a:pt x="19579" y="338026"/>
                  </a:lnTo>
                  <a:lnTo>
                    <a:pt x="31898" y="333994"/>
                  </a:lnTo>
                  <a:lnTo>
                    <a:pt x="45841" y="325147"/>
                  </a:lnTo>
                  <a:lnTo>
                    <a:pt x="55564" y="314159"/>
                  </a:lnTo>
                  <a:lnTo>
                    <a:pt x="60592" y="302220"/>
                  </a:lnTo>
                  <a:lnTo>
                    <a:pt x="64378" y="263400"/>
                  </a:lnTo>
                  <a:lnTo>
                    <a:pt x="63399" y="263843"/>
                  </a:lnTo>
                  <a:lnTo>
                    <a:pt x="58021" y="278577"/>
                  </a:lnTo>
                  <a:lnTo>
                    <a:pt x="56392" y="290640"/>
                  </a:lnTo>
                  <a:lnTo>
                    <a:pt x="63404" y="328274"/>
                  </a:lnTo>
                  <a:lnTo>
                    <a:pt x="65924" y="332492"/>
                  </a:lnTo>
                  <a:lnTo>
                    <a:pt x="69721" y="335304"/>
                  </a:lnTo>
                  <a:lnTo>
                    <a:pt x="74368" y="337179"/>
                  </a:lnTo>
                  <a:lnTo>
                    <a:pt x="85176" y="336440"/>
                  </a:lnTo>
                  <a:lnTo>
                    <a:pt x="91022" y="334762"/>
                  </a:lnTo>
                  <a:lnTo>
                    <a:pt x="114419" y="317229"/>
                  </a:lnTo>
                  <a:lnTo>
                    <a:pt x="136620" y="288348"/>
                  </a:lnTo>
                  <a:lnTo>
                    <a:pt x="157467" y="246895"/>
                  </a:lnTo>
                  <a:lnTo>
                    <a:pt x="172090" y="207819"/>
                  </a:lnTo>
                  <a:lnTo>
                    <a:pt x="185170" y="168468"/>
                  </a:lnTo>
                  <a:lnTo>
                    <a:pt x="197945" y="123849"/>
                  </a:lnTo>
                  <a:lnTo>
                    <a:pt x="210660" y="84148"/>
                  </a:lnTo>
                  <a:lnTo>
                    <a:pt x="215131" y="45183"/>
                  </a:lnTo>
                  <a:lnTo>
                    <a:pt x="216456" y="10237"/>
                  </a:lnTo>
                  <a:lnTo>
                    <a:pt x="214525" y="4051"/>
                  </a:lnTo>
                  <a:lnTo>
                    <a:pt x="211121" y="985"/>
                  </a:lnTo>
                  <a:lnTo>
                    <a:pt x="206735" y="0"/>
                  </a:lnTo>
                  <a:lnTo>
                    <a:pt x="201695" y="3576"/>
                  </a:lnTo>
                  <a:lnTo>
                    <a:pt x="190449" y="18839"/>
                  </a:lnTo>
                  <a:lnTo>
                    <a:pt x="174870" y="66182"/>
                  </a:lnTo>
                  <a:lnTo>
                    <a:pt x="163925" y="106271"/>
                  </a:lnTo>
                  <a:lnTo>
                    <a:pt x="162126" y="153220"/>
                  </a:lnTo>
                  <a:lnTo>
                    <a:pt x="166767" y="198999"/>
                  </a:lnTo>
                  <a:lnTo>
                    <a:pt x="171694" y="243984"/>
                  </a:lnTo>
                  <a:lnTo>
                    <a:pt x="188439" y="302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199"/>
            <p:cNvSpPr/>
            <p:nvPr>
              <p:custDataLst>
                <p:tags r:id="rId131"/>
              </p:custDataLst>
            </p:nvPr>
          </p:nvSpPr>
          <p:spPr>
            <a:xfrm>
              <a:off x="7858125" y="1514475"/>
              <a:ext cx="152401" cy="136609"/>
            </a:xfrm>
            <a:custGeom>
              <a:avLst/>
              <a:gdLst/>
              <a:ahLst/>
              <a:cxnLst/>
              <a:rect l="0" t="0" r="0" b="0"/>
              <a:pathLst>
                <a:path w="152401" h="136609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9701" y="51457"/>
                  </a:lnTo>
                  <a:lnTo>
                    <a:pt x="16890" y="89304"/>
                  </a:lnTo>
                  <a:lnTo>
                    <a:pt x="18966" y="136608"/>
                  </a:lnTo>
                  <a:lnTo>
                    <a:pt x="18993" y="136580"/>
                  </a:lnTo>
                  <a:lnTo>
                    <a:pt x="19013" y="135504"/>
                  </a:lnTo>
                  <a:lnTo>
                    <a:pt x="27248" y="93766"/>
                  </a:lnTo>
                  <a:lnTo>
                    <a:pt x="36975" y="56857"/>
                  </a:lnTo>
                  <a:lnTo>
                    <a:pt x="59132" y="19600"/>
                  </a:lnTo>
                  <a:lnTo>
                    <a:pt x="62704" y="18358"/>
                  </a:lnTo>
                  <a:lnTo>
                    <a:pt x="66145" y="19647"/>
                  </a:lnTo>
                  <a:lnTo>
                    <a:pt x="69497" y="22623"/>
                  </a:lnTo>
                  <a:lnTo>
                    <a:pt x="79270" y="41981"/>
                  </a:lnTo>
                  <a:lnTo>
                    <a:pt x="84450" y="69362"/>
                  </a:lnTo>
                  <a:lnTo>
                    <a:pt x="84289" y="89814"/>
                  </a:lnTo>
                  <a:lnTo>
                    <a:pt x="76452" y="128304"/>
                  </a:lnTo>
                  <a:lnTo>
                    <a:pt x="76312" y="126521"/>
                  </a:lnTo>
                  <a:lnTo>
                    <a:pt x="84884" y="101545"/>
                  </a:lnTo>
                  <a:lnTo>
                    <a:pt x="106794" y="56725"/>
                  </a:lnTo>
                  <a:lnTo>
                    <a:pt x="122189" y="33505"/>
                  </a:lnTo>
                  <a:lnTo>
                    <a:pt x="131212" y="25475"/>
                  </a:lnTo>
                  <a:lnTo>
                    <a:pt x="135100" y="23333"/>
                  </a:lnTo>
                  <a:lnTo>
                    <a:pt x="137692" y="24022"/>
                  </a:lnTo>
                  <a:lnTo>
                    <a:pt x="139419" y="26598"/>
                  </a:lnTo>
                  <a:lnTo>
                    <a:pt x="151382" y="73299"/>
                  </a:lnTo>
                  <a:lnTo>
                    <a:pt x="1524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200"/>
            <p:cNvSpPr/>
            <p:nvPr>
              <p:custDataLst>
                <p:tags r:id="rId132"/>
              </p:custDataLst>
            </p:nvPr>
          </p:nvSpPr>
          <p:spPr>
            <a:xfrm>
              <a:off x="7715250" y="1514475"/>
              <a:ext cx="104776" cy="166197"/>
            </a:xfrm>
            <a:custGeom>
              <a:avLst/>
              <a:gdLst/>
              <a:ahLst/>
              <a:cxnLst/>
              <a:rect l="0" t="0" r="0" b="0"/>
              <a:pathLst>
                <a:path w="104776" h="166197">
                  <a:moveTo>
                    <a:pt x="0" y="19050"/>
                  </a:moveTo>
                  <a:lnTo>
                    <a:pt x="0" y="19050"/>
                  </a:lnTo>
                  <a:lnTo>
                    <a:pt x="15209" y="12504"/>
                  </a:lnTo>
                  <a:lnTo>
                    <a:pt x="26515" y="10849"/>
                  </a:lnTo>
                  <a:lnTo>
                    <a:pt x="38595" y="15758"/>
                  </a:lnTo>
                  <a:lnTo>
                    <a:pt x="51021" y="26053"/>
                  </a:lnTo>
                  <a:lnTo>
                    <a:pt x="68857" y="49700"/>
                  </a:lnTo>
                  <a:lnTo>
                    <a:pt x="80256" y="77873"/>
                  </a:lnTo>
                  <a:lnTo>
                    <a:pt x="85004" y="121994"/>
                  </a:lnTo>
                  <a:lnTo>
                    <a:pt x="84524" y="157291"/>
                  </a:lnTo>
                  <a:lnTo>
                    <a:pt x="82808" y="162010"/>
                  </a:lnTo>
                  <a:lnTo>
                    <a:pt x="80605" y="165157"/>
                  </a:lnTo>
                  <a:lnTo>
                    <a:pt x="78079" y="166196"/>
                  </a:lnTo>
                  <a:lnTo>
                    <a:pt x="75336" y="165831"/>
                  </a:lnTo>
                  <a:lnTo>
                    <a:pt x="72449" y="164529"/>
                  </a:lnTo>
                  <a:lnTo>
                    <a:pt x="63329" y="152584"/>
                  </a:lnTo>
                  <a:lnTo>
                    <a:pt x="62719" y="135901"/>
                  </a:lnTo>
                  <a:lnTo>
                    <a:pt x="67212" y="91549"/>
                  </a:lnTo>
                  <a:lnTo>
                    <a:pt x="75183" y="5934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201"/>
            <p:cNvSpPr/>
            <p:nvPr>
              <p:custDataLst>
                <p:tags r:id="rId133"/>
              </p:custDataLst>
            </p:nvPr>
          </p:nvSpPr>
          <p:spPr>
            <a:xfrm>
              <a:off x="7595947" y="1526651"/>
              <a:ext cx="88084" cy="146223"/>
            </a:xfrm>
            <a:custGeom>
              <a:avLst/>
              <a:gdLst/>
              <a:ahLst/>
              <a:cxnLst/>
              <a:rect l="0" t="0" r="0" b="0"/>
              <a:pathLst>
                <a:path w="88084" h="146223">
                  <a:moveTo>
                    <a:pt x="81203" y="54499"/>
                  </a:moveTo>
                  <a:lnTo>
                    <a:pt x="81203" y="54499"/>
                  </a:lnTo>
                  <a:lnTo>
                    <a:pt x="80145" y="36136"/>
                  </a:lnTo>
                  <a:lnTo>
                    <a:pt x="73599" y="15897"/>
                  </a:lnTo>
                  <a:lnTo>
                    <a:pt x="67946" y="6298"/>
                  </a:lnTo>
                  <a:lnTo>
                    <a:pt x="62840" y="3315"/>
                  </a:lnTo>
                  <a:lnTo>
                    <a:pt x="48700" y="0"/>
                  </a:lnTo>
                  <a:lnTo>
                    <a:pt x="41543" y="1233"/>
                  </a:lnTo>
                  <a:lnTo>
                    <a:pt x="27946" y="8248"/>
                  </a:lnTo>
                  <a:lnTo>
                    <a:pt x="8390" y="24097"/>
                  </a:lnTo>
                  <a:lnTo>
                    <a:pt x="1216" y="44515"/>
                  </a:lnTo>
                  <a:lnTo>
                    <a:pt x="0" y="82938"/>
                  </a:lnTo>
                  <a:lnTo>
                    <a:pt x="4015" y="118678"/>
                  </a:lnTo>
                  <a:lnTo>
                    <a:pt x="10208" y="131001"/>
                  </a:lnTo>
                  <a:lnTo>
                    <a:pt x="14823" y="137250"/>
                  </a:lnTo>
                  <a:lnTo>
                    <a:pt x="31239" y="144194"/>
                  </a:lnTo>
                  <a:lnTo>
                    <a:pt x="50530" y="146222"/>
                  </a:lnTo>
                  <a:lnTo>
                    <a:pt x="66160" y="143595"/>
                  </a:lnTo>
                  <a:lnTo>
                    <a:pt x="72232" y="139297"/>
                  </a:lnTo>
                  <a:lnTo>
                    <a:pt x="81802" y="126054"/>
                  </a:lnTo>
                  <a:lnTo>
                    <a:pt x="88083" y="110860"/>
                  </a:lnTo>
                  <a:lnTo>
                    <a:pt x="82601" y="74491"/>
                  </a:lnTo>
                  <a:lnTo>
                    <a:pt x="68269" y="31104"/>
                  </a:lnTo>
                  <a:lnTo>
                    <a:pt x="62153" y="6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202"/>
            <p:cNvSpPr/>
            <p:nvPr>
              <p:custDataLst>
                <p:tags r:id="rId134"/>
              </p:custDataLst>
            </p:nvPr>
          </p:nvSpPr>
          <p:spPr>
            <a:xfrm>
              <a:off x="7248686" y="1394077"/>
              <a:ext cx="276047" cy="330405"/>
            </a:xfrm>
            <a:custGeom>
              <a:avLst/>
              <a:gdLst/>
              <a:ahLst/>
              <a:cxnLst/>
              <a:rect l="0" t="0" r="0" b="0"/>
              <a:pathLst>
                <a:path w="276047" h="330405">
                  <a:moveTo>
                    <a:pt x="37939" y="234698"/>
                  </a:moveTo>
                  <a:lnTo>
                    <a:pt x="37939" y="234698"/>
                  </a:lnTo>
                  <a:lnTo>
                    <a:pt x="37939" y="277541"/>
                  </a:lnTo>
                  <a:lnTo>
                    <a:pt x="35117" y="306659"/>
                  </a:lnTo>
                  <a:lnTo>
                    <a:pt x="29739" y="330404"/>
                  </a:lnTo>
                  <a:lnTo>
                    <a:pt x="28238" y="330252"/>
                  </a:lnTo>
                  <a:lnTo>
                    <a:pt x="23750" y="321616"/>
                  </a:lnTo>
                  <a:lnTo>
                    <a:pt x="15273" y="288791"/>
                  </a:lnTo>
                  <a:lnTo>
                    <a:pt x="9168" y="257681"/>
                  </a:lnTo>
                  <a:lnTo>
                    <a:pt x="2603" y="212933"/>
                  </a:lnTo>
                  <a:lnTo>
                    <a:pt x="658" y="176743"/>
                  </a:lnTo>
                  <a:lnTo>
                    <a:pt x="0" y="131646"/>
                  </a:lnTo>
                  <a:lnTo>
                    <a:pt x="6417" y="85617"/>
                  </a:lnTo>
                  <a:lnTo>
                    <a:pt x="11604" y="42031"/>
                  </a:lnTo>
                  <a:lnTo>
                    <a:pt x="19553" y="13923"/>
                  </a:lnTo>
                  <a:lnTo>
                    <a:pt x="25534" y="4284"/>
                  </a:lnTo>
                  <a:lnTo>
                    <a:pt x="31720" y="0"/>
                  </a:lnTo>
                  <a:lnTo>
                    <a:pt x="35910" y="2033"/>
                  </a:lnTo>
                  <a:lnTo>
                    <a:pt x="68964" y="41703"/>
                  </a:lnTo>
                  <a:lnTo>
                    <a:pt x="93739" y="83955"/>
                  </a:lnTo>
                  <a:lnTo>
                    <a:pt x="111845" y="123595"/>
                  </a:lnTo>
                  <a:lnTo>
                    <a:pt x="135016" y="168444"/>
                  </a:lnTo>
                  <a:lnTo>
                    <a:pt x="159601" y="208164"/>
                  </a:lnTo>
                  <a:lnTo>
                    <a:pt x="178413" y="247471"/>
                  </a:lnTo>
                  <a:lnTo>
                    <a:pt x="201677" y="282163"/>
                  </a:lnTo>
                  <a:lnTo>
                    <a:pt x="214428" y="287543"/>
                  </a:lnTo>
                  <a:lnTo>
                    <a:pt x="228562" y="288876"/>
                  </a:lnTo>
                  <a:lnTo>
                    <a:pt x="238373" y="285941"/>
                  </a:lnTo>
                  <a:lnTo>
                    <a:pt x="254900" y="263169"/>
                  </a:lnTo>
                  <a:lnTo>
                    <a:pt x="268147" y="224554"/>
                  </a:lnTo>
                  <a:lnTo>
                    <a:pt x="274501" y="178249"/>
                  </a:lnTo>
                  <a:lnTo>
                    <a:pt x="275755" y="132256"/>
                  </a:lnTo>
                  <a:lnTo>
                    <a:pt x="275973" y="96395"/>
                  </a:lnTo>
                  <a:lnTo>
                    <a:pt x="276046" y="52039"/>
                  </a:lnTo>
                  <a:lnTo>
                    <a:pt x="275002" y="19524"/>
                  </a:lnTo>
                  <a:lnTo>
                    <a:pt x="273239" y="17165"/>
                  </a:lnTo>
                  <a:lnTo>
                    <a:pt x="271006" y="16651"/>
                  </a:lnTo>
                  <a:lnTo>
                    <a:pt x="269516" y="18425"/>
                  </a:lnTo>
                  <a:lnTo>
                    <a:pt x="266539" y="3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079"/>
          <p:cNvGrpSpPr/>
          <p:nvPr/>
        </p:nvGrpSpPr>
        <p:grpSpPr>
          <a:xfrm>
            <a:off x="9209567" y="1344349"/>
            <a:ext cx="620234" cy="551127"/>
            <a:chOff x="9209567" y="1344349"/>
            <a:chExt cx="620234" cy="551127"/>
          </a:xfrm>
        </p:grpSpPr>
        <p:sp>
          <p:nvSpPr>
            <p:cNvPr id="93" name="SMARTInkShape-5203"/>
            <p:cNvSpPr/>
            <p:nvPr>
              <p:custDataLst>
                <p:tags r:id="rId121"/>
              </p:custDataLst>
            </p:nvPr>
          </p:nvSpPr>
          <p:spPr>
            <a:xfrm>
              <a:off x="9829800" y="1733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204"/>
            <p:cNvSpPr/>
            <p:nvPr>
              <p:custDataLst>
                <p:tags r:id="rId122"/>
              </p:custDataLst>
            </p:nvPr>
          </p:nvSpPr>
          <p:spPr>
            <a:xfrm>
              <a:off x="9214712" y="1866900"/>
              <a:ext cx="148364" cy="9526"/>
            </a:xfrm>
            <a:custGeom>
              <a:avLst/>
              <a:gdLst/>
              <a:ahLst/>
              <a:cxnLst/>
              <a:rect l="0" t="0" r="0" b="0"/>
              <a:pathLst>
                <a:path w="148364" h="95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14670" y="9133"/>
                  </a:lnTo>
                  <a:lnTo>
                    <a:pt x="54322" y="1935"/>
                  </a:lnTo>
                  <a:lnTo>
                    <a:pt x="96508" y="382"/>
                  </a:lnTo>
                  <a:lnTo>
                    <a:pt x="1483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205"/>
            <p:cNvSpPr/>
            <p:nvPr>
              <p:custDataLst>
                <p:tags r:id="rId123"/>
              </p:custDataLst>
            </p:nvPr>
          </p:nvSpPr>
          <p:spPr>
            <a:xfrm>
              <a:off x="9266272" y="1885950"/>
              <a:ext cx="115854" cy="9526"/>
            </a:xfrm>
            <a:custGeom>
              <a:avLst/>
              <a:gdLst/>
              <a:ahLst/>
              <a:cxnLst/>
              <a:rect l="0" t="0" r="0" b="0"/>
              <a:pathLst>
                <a:path w="115854" h="9526">
                  <a:moveTo>
                    <a:pt x="30128" y="0"/>
                  </a:moveTo>
                  <a:lnTo>
                    <a:pt x="30128" y="0"/>
                  </a:lnTo>
                  <a:lnTo>
                    <a:pt x="14920" y="6546"/>
                  </a:lnTo>
                  <a:lnTo>
                    <a:pt x="0" y="8937"/>
                  </a:lnTo>
                  <a:lnTo>
                    <a:pt x="517" y="9133"/>
                  </a:lnTo>
                  <a:lnTo>
                    <a:pt x="42861" y="9473"/>
                  </a:lnTo>
                  <a:lnTo>
                    <a:pt x="78704" y="9510"/>
                  </a:lnTo>
                  <a:lnTo>
                    <a:pt x="11585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206"/>
            <p:cNvSpPr/>
            <p:nvPr>
              <p:custDataLst>
                <p:tags r:id="rId124"/>
              </p:custDataLst>
            </p:nvPr>
          </p:nvSpPr>
          <p:spPr>
            <a:xfrm>
              <a:off x="9639300" y="1344349"/>
              <a:ext cx="130515" cy="379677"/>
            </a:xfrm>
            <a:custGeom>
              <a:avLst/>
              <a:gdLst/>
              <a:ahLst/>
              <a:cxnLst/>
              <a:rect l="0" t="0" r="0" b="0"/>
              <a:pathLst>
                <a:path w="130515" h="379677">
                  <a:moveTo>
                    <a:pt x="76200" y="8201"/>
                  </a:moveTo>
                  <a:lnTo>
                    <a:pt x="76200" y="8201"/>
                  </a:lnTo>
                  <a:lnTo>
                    <a:pt x="67999" y="0"/>
                  </a:lnTo>
                  <a:lnTo>
                    <a:pt x="67066" y="9181"/>
                  </a:lnTo>
                  <a:lnTo>
                    <a:pt x="75416" y="39909"/>
                  </a:lnTo>
                  <a:lnTo>
                    <a:pt x="93527" y="80003"/>
                  </a:lnTo>
                  <a:lnTo>
                    <a:pt x="110898" y="123176"/>
                  </a:lnTo>
                  <a:lnTo>
                    <a:pt x="123781" y="166379"/>
                  </a:lnTo>
                  <a:lnTo>
                    <a:pt x="130514" y="204294"/>
                  </a:lnTo>
                  <a:lnTo>
                    <a:pt x="129687" y="241280"/>
                  </a:lnTo>
                  <a:lnTo>
                    <a:pt x="119927" y="286016"/>
                  </a:lnTo>
                  <a:lnTo>
                    <a:pt x="86779" y="329438"/>
                  </a:lnTo>
                  <a:lnTo>
                    <a:pt x="55476" y="356935"/>
                  </a:lnTo>
                  <a:lnTo>
                    <a:pt x="0" y="37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207"/>
            <p:cNvSpPr/>
            <p:nvPr>
              <p:custDataLst>
                <p:tags r:id="rId125"/>
              </p:custDataLst>
            </p:nvPr>
          </p:nvSpPr>
          <p:spPr>
            <a:xfrm>
              <a:off x="9477375" y="1357774"/>
              <a:ext cx="114301" cy="116513"/>
            </a:xfrm>
            <a:custGeom>
              <a:avLst/>
              <a:gdLst/>
              <a:ahLst/>
              <a:cxnLst/>
              <a:rect l="0" t="0" r="0" b="0"/>
              <a:pathLst>
                <a:path w="114301" h="116513">
                  <a:moveTo>
                    <a:pt x="0" y="42401"/>
                  </a:moveTo>
                  <a:lnTo>
                    <a:pt x="0" y="42401"/>
                  </a:lnTo>
                  <a:lnTo>
                    <a:pt x="0" y="14954"/>
                  </a:lnTo>
                  <a:lnTo>
                    <a:pt x="1058" y="11403"/>
                  </a:lnTo>
                  <a:lnTo>
                    <a:pt x="2822" y="9036"/>
                  </a:lnTo>
                  <a:lnTo>
                    <a:pt x="18314" y="180"/>
                  </a:lnTo>
                  <a:lnTo>
                    <a:pt x="32482" y="0"/>
                  </a:lnTo>
                  <a:lnTo>
                    <a:pt x="48303" y="4506"/>
                  </a:lnTo>
                  <a:lnTo>
                    <a:pt x="62390" y="13564"/>
                  </a:lnTo>
                  <a:lnTo>
                    <a:pt x="66994" y="20001"/>
                  </a:lnTo>
                  <a:lnTo>
                    <a:pt x="72108" y="35621"/>
                  </a:lnTo>
                  <a:lnTo>
                    <a:pt x="69931" y="62264"/>
                  </a:lnTo>
                  <a:lnTo>
                    <a:pt x="62477" y="78040"/>
                  </a:lnTo>
                  <a:lnTo>
                    <a:pt x="52026" y="96000"/>
                  </a:lnTo>
                  <a:lnTo>
                    <a:pt x="48495" y="111549"/>
                  </a:lnTo>
                  <a:lnTo>
                    <a:pt x="49263" y="113900"/>
                  </a:lnTo>
                  <a:lnTo>
                    <a:pt x="50834" y="115467"/>
                  </a:lnTo>
                  <a:lnTo>
                    <a:pt x="52939" y="116512"/>
                  </a:lnTo>
                  <a:lnTo>
                    <a:pt x="114300" y="109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208"/>
            <p:cNvSpPr/>
            <p:nvPr>
              <p:custDataLst>
                <p:tags r:id="rId126"/>
              </p:custDataLst>
            </p:nvPr>
          </p:nvSpPr>
          <p:spPr>
            <a:xfrm>
              <a:off x="9209567" y="1543724"/>
              <a:ext cx="248759" cy="110617"/>
            </a:xfrm>
            <a:custGeom>
              <a:avLst/>
              <a:gdLst/>
              <a:ahLst/>
              <a:cxnLst/>
              <a:rect l="0" t="0" r="0" b="0"/>
              <a:pathLst>
                <a:path w="248759" h="110617">
                  <a:moveTo>
                    <a:pt x="48733" y="18376"/>
                  </a:moveTo>
                  <a:lnTo>
                    <a:pt x="48733" y="18376"/>
                  </a:lnTo>
                  <a:lnTo>
                    <a:pt x="57396" y="25980"/>
                  </a:lnTo>
                  <a:lnTo>
                    <a:pt x="67047" y="31633"/>
                  </a:lnTo>
                  <a:lnTo>
                    <a:pt x="70467" y="37798"/>
                  </a:lnTo>
                  <a:lnTo>
                    <a:pt x="74269" y="55936"/>
                  </a:lnTo>
                  <a:lnTo>
                    <a:pt x="70312" y="75286"/>
                  </a:lnTo>
                  <a:lnTo>
                    <a:pt x="61499" y="92353"/>
                  </a:lnTo>
                  <a:lnTo>
                    <a:pt x="50526" y="103466"/>
                  </a:lnTo>
                  <a:lnTo>
                    <a:pt x="38594" y="109110"/>
                  </a:lnTo>
                  <a:lnTo>
                    <a:pt x="32449" y="110616"/>
                  </a:lnTo>
                  <a:lnTo>
                    <a:pt x="27293" y="110561"/>
                  </a:lnTo>
                  <a:lnTo>
                    <a:pt x="18743" y="107678"/>
                  </a:lnTo>
                  <a:lnTo>
                    <a:pt x="2924" y="95048"/>
                  </a:lnTo>
                  <a:lnTo>
                    <a:pt x="203" y="88541"/>
                  </a:lnTo>
                  <a:lnTo>
                    <a:pt x="0" y="72844"/>
                  </a:lnTo>
                  <a:lnTo>
                    <a:pt x="10893" y="46156"/>
                  </a:lnTo>
                  <a:lnTo>
                    <a:pt x="24506" y="33192"/>
                  </a:lnTo>
                  <a:lnTo>
                    <a:pt x="49004" y="16246"/>
                  </a:lnTo>
                  <a:lnTo>
                    <a:pt x="91276" y="9253"/>
                  </a:lnTo>
                  <a:lnTo>
                    <a:pt x="131769" y="1601"/>
                  </a:lnTo>
                  <a:lnTo>
                    <a:pt x="171761" y="0"/>
                  </a:lnTo>
                  <a:lnTo>
                    <a:pt x="204777" y="2348"/>
                  </a:lnTo>
                  <a:lnTo>
                    <a:pt x="248758" y="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080"/>
          <p:cNvGrpSpPr/>
          <p:nvPr/>
        </p:nvGrpSpPr>
        <p:grpSpPr>
          <a:xfrm>
            <a:off x="8620125" y="1866900"/>
            <a:ext cx="1019176" cy="514351"/>
            <a:chOff x="8620125" y="1866900"/>
            <a:chExt cx="1019176" cy="514351"/>
          </a:xfrm>
        </p:grpSpPr>
        <p:sp>
          <p:nvSpPr>
            <p:cNvPr id="100" name="SMARTInkShape-5209"/>
            <p:cNvSpPr/>
            <p:nvPr>
              <p:custDataLst>
                <p:tags r:id="rId109"/>
              </p:custDataLst>
            </p:nvPr>
          </p:nvSpPr>
          <p:spPr>
            <a:xfrm>
              <a:off x="8639175" y="1866900"/>
              <a:ext cx="171451" cy="9516"/>
            </a:xfrm>
            <a:custGeom>
              <a:avLst/>
              <a:gdLst/>
              <a:ahLst/>
              <a:cxnLst/>
              <a:rect l="0" t="0" r="0" b="0"/>
              <a:pathLst>
                <a:path w="171451" h="951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9772" y="9409"/>
                  </a:lnTo>
                  <a:lnTo>
                    <a:pt x="77283" y="9491"/>
                  </a:lnTo>
                  <a:lnTo>
                    <a:pt x="116855" y="951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210"/>
            <p:cNvSpPr/>
            <p:nvPr>
              <p:custDataLst>
                <p:tags r:id="rId110"/>
              </p:custDataLst>
            </p:nvPr>
          </p:nvSpPr>
          <p:spPr>
            <a:xfrm>
              <a:off x="8638207" y="1876425"/>
              <a:ext cx="162894" cy="19026"/>
            </a:xfrm>
            <a:custGeom>
              <a:avLst/>
              <a:gdLst/>
              <a:ahLst/>
              <a:cxnLst/>
              <a:rect l="0" t="0" r="0" b="0"/>
              <a:pathLst>
                <a:path w="162894" h="19026">
                  <a:moveTo>
                    <a:pt x="105743" y="0"/>
                  </a:moveTo>
                  <a:lnTo>
                    <a:pt x="105743" y="0"/>
                  </a:lnTo>
                  <a:lnTo>
                    <a:pt x="60157" y="6546"/>
                  </a:lnTo>
                  <a:lnTo>
                    <a:pt x="30573" y="11759"/>
                  </a:lnTo>
                  <a:lnTo>
                    <a:pt x="10798" y="16890"/>
                  </a:lnTo>
                  <a:lnTo>
                    <a:pt x="0" y="18410"/>
                  </a:lnTo>
                  <a:lnTo>
                    <a:pt x="323" y="18623"/>
                  </a:lnTo>
                  <a:lnTo>
                    <a:pt x="45408" y="18966"/>
                  </a:lnTo>
                  <a:lnTo>
                    <a:pt x="88687" y="19025"/>
                  </a:lnTo>
                  <a:lnTo>
                    <a:pt x="132830" y="16223"/>
                  </a:lnTo>
                  <a:lnTo>
                    <a:pt x="16289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211"/>
            <p:cNvSpPr/>
            <p:nvPr>
              <p:custDataLst>
                <p:tags r:id="rId111"/>
              </p:custDataLst>
            </p:nvPr>
          </p:nvSpPr>
          <p:spPr>
            <a:xfrm>
              <a:off x="8677275" y="2262102"/>
              <a:ext cx="133351" cy="100099"/>
            </a:xfrm>
            <a:custGeom>
              <a:avLst/>
              <a:gdLst/>
              <a:ahLst/>
              <a:cxnLst/>
              <a:rect l="0" t="0" r="0" b="0"/>
              <a:pathLst>
                <a:path w="133351" h="100099">
                  <a:moveTo>
                    <a:pt x="0" y="42948"/>
                  </a:moveTo>
                  <a:lnTo>
                    <a:pt x="0" y="42948"/>
                  </a:lnTo>
                  <a:lnTo>
                    <a:pt x="0" y="56206"/>
                  </a:lnTo>
                  <a:lnTo>
                    <a:pt x="5057" y="70395"/>
                  </a:lnTo>
                  <a:lnTo>
                    <a:pt x="13257" y="82948"/>
                  </a:lnTo>
                  <a:lnTo>
                    <a:pt x="17304" y="84431"/>
                  </a:lnTo>
                  <a:lnTo>
                    <a:pt x="27446" y="83257"/>
                  </a:lnTo>
                  <a:lnTo>
                    <a:pt x="45057" y="76646"/>
                  </a:lnTo>
                  <a:lnTo>
                    <a:pt x="54597" y="68156"/>
                  </a:lnTo>
                  <a:lnTo>
                    <a:pt x="80693" y="35949"/>
                  </a:lnTo>
                  <a:lnTo>
                    <a:pt x="93631" y="0"/>
                  </a:lnTo>
                  <a:lnTo>
                    <a:pt x="94172" y="558"/>
                  </a:lnTo>
                  <a:lnTo>
                    <a:pt x="95209" y="45282"/>
                  </a:lnTo>
                  <a:lnTo>
                    <a:pt x="102846" y="73905"/>
                  </a:lnTo>
                  <a:lnTo>
                    <a:pt x="108504" y="87045"/>
                  </a:lnTo>
                  <a:lnTo>
                    <a:pt x="112552" y="91396"/>
                  </a:lnTo>
                  <a:lnTo>
                    <a:pt x="133350" y="100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212"/>
            <p:cNvSpPr/>
            <p:nvPr>
              <p:custDataLst>
                <p:tags r:id="rId112"/>
              </p:custDataLst>
            </p:nvPr>
          </p:nvSpPr>
          <p:spPr>
            <a:xfrm>
              <a:off x="8848728" y="2266950"/>
              <a:ext cx="66673" cy="85726"/>
            </a:xfrm>
            <a:custGeom>
              <a:avLst/>
              <a:gdLst/>
              <a:ahLst/>
              <a:cxnLst/>
              <a:rect l="0" t="0" r="0" b="0"/>
              <a:pathLst>
                <a:path w="66673" h="85726">
                  <a:moveTo>
                    <a:pt x="9522" y="0"/>
                  </a:moveTo>
                  <a:lnTo>
                    <a:pt x="9522" y="0"/>
                  </a:lnTo>
                  <a:lnTo>
                    <a:pt x="4465" y="10113"/>
                  </a:lnTo>
                  <a:lnTo>
                    <a:pt x="388" y="52981"/>
                  </a:lnTo>
                  <a:lnTo>
                    <a:pt x="7" y="84584"/>
                  </a:lnTo>
                  <a:lnTo>
                    <a:pt x="0" y="80331"/>
                  </a:lnTo>
                  <a:lnTo>
                    <a:pt x="2821" y="75214"/>
                  </a:lnTo>
                  <a:lnTo>
                    <a:pt x="7602" y="67295"/>
                  </a:lnTo>
                  <a:lnTo>
                    <a:pt x="25506" y="20385"/>
                  </a:lnTo>
                  <a:lnTo>
                    <a:pt x="31796" y="9765"/>
                  </a:lnTo>
                  <a:lnTo>
                    <a:pt x="38119" y="4340"/>
                  </a:lnTo>
                  <a:lnTo>
                    <a:pt x="41287" y="2893"/>
                  </a:lnTo>
                  <a:lnTo>
                    <a:pt x="44456" y="2987"/>
                  </a:lnTo>
                  <a:lnTo>
                    <a:pt x="50801" y="5914"/>
                  </a:lnTo>
                  <a:lnTo>
                    <a:pt x="54326" y="16387"/>
                  </a:lnTo>
                  <a:lnTo>
                    <a:pt x="6667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213"/>
            <p:cNvSpPr/>
            <p:nvPr>
              <p:custDataLst>
                <p:tags r:id="rId113"/>
              </p:custDataLst>
            </p:nvPr>
          </p:nvSpPr>
          <p:spPr>
            <a:xfrm>
              <a:off x="8620125" y="2229242"/>
              <a:ext cx="47626" cy="104384"/>
            </a:xfrm>
            <a:custGeom>
              <a:avLst/>
              <a:gdLst/>
              <a:ahLst/>
              <a:cxnLst/>
              <a:rect l="0" t="0" r="0" b="0"/>
              <a:pathLst>
                <a:path w="47626" h="1043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8314" y="9837"/>
                  </a:lnTo>
                  <a:lnTo>
                    <a:pt x="30591" y="26158"/>
                  </a:lnTo>
                  <a:lnTo>
                    <a:pt x="43163" y="57181"/>
                  </a:lnTo>
                  <a:lnTo>
                    <a:pt x="47625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214"/>
            <p:cNvSpPr/>
            <p:nvPr>
              <p:custDataLst>
                <p:tags r:id="rId114"/>
              </p:custDataLst>
            </p:nvPr>
          </p:nvSpPr>
          <p:spPr>
            <a:xfrm>
              <a:off x="8986373" y="2116266"/>
              <a:ext cx="100478" cy="245935"/>
            </a:xfrm>
            <a:custGeom>
              <a:avLst/>
              <a:gdLst/>
              <a:ahLst/>
              <a:cxnLst/>
              <a:rect l="0" t="0" r="0" b="0"/>
              <a:pathLst>
                <a:path w="100478" h="245935">
                  <a:moveTo>
                    <a:pt x="5227" y="17334"/>
                  </a:moveTo>
                  <a:lnTo>
                    <a:pt x="5227" y="17334"/>
                  </a:lnTo>
                  <a:lnTo>
                    <a:pt x="5227" y="12277"/>
                  </a:lnTo>
                  <a:lnTo>
                    <a:pt x="8049" y="6973"/>
                  </a:lnTo>
                  <a:lnTo>
                    <a:pt x="13428" y="0"/>
                  </a:lnTo>
                  <a:lnTo>
                    <a:pt x="13871" y="486"/>
                  </a:lnTo>
                  <a:lnTo>
                    <a:pt x="14674" y="37444"/>
                  </a:lnTo>
                  <a:lnTo>
                    <a:pt x="14730" y="73622"/>
                  </a:lnTo>
                  <a:lnTo>
                    <a:pt x="14745" y="115268"/>
                  </a:lnTo>
                  <a:lnTo>
                    <a:pt x="11928" y="161680"/>
                  </a:lnTo>
                  <a:lnTo>
                    <a:pt x="7212" y="198745"/>
                  </a:lnTo>
                  <a:lnTo>
                    <a:pt x="2992" y="228072"/>
                  </a:lnTo>
                  <a:lnTo>
                    <a:pt x="0" y="235879"/>
                  </a:lnTo>
                  <a:lnTo>
                    <a:pt x="9386" y="218373"/>
                  </a:lnTo>
                  <a:lnTo>
                    <a:pt x="31743" y="172803"/>
                  </a:lnTo>
                  <a:lnTo>
                    <a:pt x="64613" y="130106"/>
                  </a:lnTo>
                  <a:lnTo>
                    <a:pt x="75013" y="120372"/>
                  </a:lnTo>
                  <a:lnTo>
                    <a:pt x="83163" y="116045"/>
                  </a:lnTo>
                  <a:lnTo>
                    <a:pt x="85759" y="117008"/>
                  </a:lnTo>
                  <a:lnTo>
                    <a:pt x="87491" y="119767"/>
                  </a:lnTo>
                  <a:lnTo>
                    <a:pt x="90268" y="134346"/>
                  </a:lnTo>
                  <a:lnTo>
                    <a:pt x="85004" y="143775"/>
                  </a:lnTo>
                  <a:lnTo>
                    <a:pt x="67612" y="164304"/>
                  </a:lnTo>
                  <a:lnTo>
                    <a:pt x="49261" y="175207"/>
                  </a:lnTo>
                  <a:lnTo>
                    <a:pt x="36047" y="178726"/>
                  </a:lnTo>
                  <a:lnTo>
                    <a:pt x="36357" y="179962"/>
                  </a:lnTo>
                  <a:lnTo>
                    <a:pt x="78875" y="224311"/>
                  </a:lnTo>
                  <a:lnTo>
                    <a:pt x="100477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215"/>
            <p:cNvSpPr/>
            <p:nvPr>
              <p:custDataLst>
                <p:tags r:id="rId115"/>
              </p:custDataLst>
            </p:nvPr>
          </p:nvSpPr>
          <p:spPr>
            <a:xfrm>
              <a:off x="9145450" y="2257425"/>
              <a:ext cx="82244" cy="95251"/>
            </a:xfrm>
            <a:custGeom>
              <a:avLst/>
              <a:gdLst/>
              <a:ahLst/>
              <a:cxnLst/>
              <a:rect l="0" t="0" r="0" b="0"/>
              <a:pathLst>
                <a:path w="82244" h="95251">
                  <a:moveTo>
                    <a:pt x="27125" y="0"/>
                  </a:moveTo>
                  <a:lnTo>
                    <a:pt x="27125" y="0"/>
                  </a:lnTo>
                  <a:lnTo>
                    <a:pt x="27125" y="5056"/>
                  </a:lnTo>
                  <a:lnTo>
                    <a:pt x="12934" y="45988"/>
                  </a:lnTo>
                  <a:lnTo>
                    <a:pt x="5893" y="81120"/>
                  </a:lnTo>
                  <a:lnTo>
                    <a:pt x="0" y="92459"/>
                  </a:lnTo>
                  <a:lnTo>
                    <a:pt x="575" y="92331"/>
                  </a:lnTo>
                  <a:lnTo>
                    <a:pt x="4036" y="89366"/>
                  </a:lnTo>
                  <a:lnTo>
                    <a:pt x="14882" y="70177"/>
                  </a:lnTo>
                  <a:lnTo>
                    <a:pt x="30037" y="39732"/>
                  </a:lnTo>
                  <a:lnTo>
                    <a:pt x="47038" y="22356"/>
                  </a:lnTo>
                  <a:lnTo>
                    <a:pt x="62658" y="13327"/>
                  </a:lnTo>
                  <a:lnTo>
                    <a:pt x="66689" y="12060"/>
                  </a:lnTo>
                  <a:lnTo>
                    <a:pt x="70434" y="12273"/>
                  </a:lnTo>
                  <a:lnTo>
                    <a:pt x="77417" y="15332"/>
                  </a:lnTo>
                  <a:lnTo>
                    <a:pt x="79704" y="19747"/>
                  </a:lnTo>
                  <a:lnTo>
                    <a:pt x="82243" y="33118"/>
                  </a:lnTo>
                  <a:lnTo>
                    <a:pt x="80550" y="46821"/>
                  </a:lnTo>
                  <a:lnTo>
                    <a:pt x="652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216"/>
            <p:cNvSpPr/>
            <p:nvPr>
              <p:custDataLst>
                <p:tags r:id="rId116"/>
              </p:custDataLst>
            </p:nvPr>
          </p:nvSpPr>
          <p:spPr>
            <a:xfrm>
              <a:off x="9260157" y="2286000"/>
              <a:ext cx="45182" cy="82833"/>
            </a:xfrm>
            <a:custGeom>
              <a:avLst/>
              <a:gdLst/>
              <a:ahLst/>
              <a:cxnLst/>
              <a:rect l="0" t="0" r="0" b="0"/>
              <a:pathLst>
                <a:path w="45182" h="82833">
                  <a:moveTo>
                    <a:pt x="26718" y="19050"/>
                  </a:moveTo>
                  <a:lnTo>
                    <a:pt x="26718" y="19050"/>
                  </a:lnTo>
                  <a:lnTo>
                    <a:pt x="26718" y="13994"/>
                  </a:lnTo>
                  <a:lnTo>
                    <a:pt x="29540" y="8689"/>
                  </a:lnTo>
                  <a:lnTo>
                    <a:pt x="31775" y="5792"/>
                  </a:lnTo>
                  <a:lnTo>
                    <a:pt x="32206" y="3862"/>
                  </a:lnTo>
                  <a:lnTo>
                    <a:pt x="31435" y="2574"/>
                  </a:lnTo>
                  <a:lnTo>
                    <a:pt x="29863" y="1716"/>
                  </a:lnTo>
                  <a:lnTo>
                    <a:pt x="27757" y="2202"/>
                  </a:lnTo>
                  <a:lnTo>
                    <a:pt x="16771" y="10587"/>
                  </a:lnTo>
                  <a:lnTo>
                    <a:pt x="13737" y="13408"/>
                  </a:lnTo>
                  <a:lnTo>
                    <a:pt x="4409" y="32548"/>
                  </a:lnTo>
                  <a:lnTo>
                    <a:pt x="0" y="58327"/>
                  </a:lnTo>
                  <a:lnTo>
                    <a:pt x="1790" y="71079"/>
                  </a:lnTo>
                  <a:lnTo>
                    <a:pt x="3750" y="75961"/>
                  </a:lnTo>
                  <a:lnTo>
                    <a:pt x="7172" y="79216"/>
                  </a:lnTo>
                  <a:lnTo>
                    <a:pt x="16619" y="82832"/>
                  </a:lnTo>
                  <a:lnTo>
                    <a:pt x="21044" y="82738"/>
                  </a:lnTo>
                  <a:lnTo>
                    <a:pt x="28782" y="79811"/>
                  </a:lnTo>
                  <a:lnTo>
                    <a:pt x="35749" y="72161"/>
                  </a:lnTo>
                  <a:lnTo>
                    <a:pt x="39089" y="67157"/>
                  </a:lnTo>
                  <a:lnTo>
                    <a:pt x="45181" y="33426"/>
                  </a:lnTo>
                  <a:lnTo>
                    <a:pt x="37515" y="7542"/>
                  </a:lnTo>
                  <a:lnTo>
                    <a:pt x="36034" y="5028"/>
                  </a:lnTo>
                  <a:lnTo>
                    <a:pt x="26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217"/>
            <p:cNvSpPr/>
            <p:nvPr>
              <p:custDataLst>
                <p:tags r:id="rId117"/>
              </p:custDataLst>
            </p:nvPr>
          </p:nvSpPr>
          <p:spPr>
            <a:xfrm>
              <a:off x="9315450" y="2276475"/>
              <a:ext cx="114301" cy="94319"/>
            </a:xfrm>
            <a:custGeom>
              <a:avLst/>
              <a:gdLst/>
              <a:ahLst/>
              <a:cxnLst/>
              <a:rect l="0" t="0" r="0" b="0"/>
              <a:pathLst>
                <a:path w="114301" h="94319">
                  <a:moveTo>
                    <a:pt x="0" y="9525"/>
                  </a:moveTo>
                  <a:lnTo>
                    <a:pt x="0" y="9525"/>
                  </a:lnTo>
                  <a:lnTo>
                    <a:pt x="9410" y="9525"/>
                  </a:lnTo>
                  <a:lnTo>
                    <a:pt x="9522" y="51161"/>
                  </a:lnTo>
                  <a:lnTo>
                    <a:pt x="12346" y="62602"/>
                  </a:lnTo>
                  <a:lnTo>
                    <a:pt x="14581" y="67135"/>
                  </a:lnTo>
                  <a:lnTo>
                    <a:pt x="17128" y="70156"/>
                  </a:lnTo>
                  <a:lnTo>
                    <a:pt x="22782" y="73514"/>
                  </a:lnTo>
                  <a:lnTo>
                    <a:pt x="25771" y="73351"/>
                  </a:lnTo>
                  <a:lnTo>
                    <a:pt x="47647" y="64336"/>
                  </a:lnTo>
                  <a:lnTo>
                    <a:pt x="55272" y="58569"/>
                  </a:lnTo>
                  <a:lnTo>
                    <a:pt x="55900" y="59155"/>
                  </a:lnTo>
                  <a:lnTo>
                    <a:pt x="56779" y="65035"/>
                  </a:lnTo>
                  <a:lnTo>
                    <a:pt x="57101" y="84634"/>
                  </a:lnTo>
                  <a:lnTo>
                    <a:pt x="58176" y="88172"/>
                  </a:lnTo>
                  <a:lnTo>
                    <a:pt x="59950" y="90532"/>
                  </a:lnTo>
                  <a:lnTo>
                    <a:pt x="64743" y="93153"/>
                  </a:lnTo>
                  <a:lnTo>
                    <a:pt x="70403" y="94318"/>
                  </a:lnTo>
                  <a:lnTo>
                    <a:pt x="73393" y="93570"/>
                  </a:lnTo>
                  <a:lnTo>
                    <a:pt x="79539" y="89918"/>
                  </a:lnTo>
                  <a:lnTo>
                    <a:pt x="98652" y="71345"/>
                  </a:lnTo>
                  <a:lnTo>
                    <a:pt x="106639" y="59578"/>
                  </a:lnTo>
                  <a:lnTo>
                    <a:pt x="112030" y="4105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218"/>
            <p:cNvSpPr/>
            <p:nvPr>
              <p:custDataLst>
                <p:tags r:id="rId118"/>
              </p:custDataLst>
            </p:nvPr>
          </p:nvSpPr>
          <p:spPr>
            <a:xfrm>
              <a:off x="9468252" y="2270682"/>
              <a:ext cx="88576" cy="91519"/>
            </a:xfrm>
            <a:custGeom>
              <a:avLst/>
              <a:gdLst/>
              <a:ahLst/>
              <a:cxnLst/>
              <a:rect l="0" t="0" r="0" b="0"/>
              <a:pathLst>
                <a:path w="88576" h="91519">
                  <a:moveTo>
                    <a:pt x="9123" y="24843"/>
                  </a:moveTo>
                  <a:lnTo>
                    <a:pt x="9123" y="24843"/>
                  </a:lnTo>
                  <a:lnTo>
                    <a:pt x="9123" y="19787"/>
                  </a:lnTo>
                  <a:lnTo>
                    <a:pt x="10181" y="18297"/>
                  </a:lnTo>
                  <a:lnTo>
                    <a:pt x="11945" y="17304"/>
                  </a:lnTo>
                  <a:lnTo>
                    <a:pt x="14180" y="16642"/>
                  </a:lnTo>
                  <a:lnTo>
                    <a:pt x="15669" y="15142"/>
                  </a:lnTo>
                  <a:lnTo>
                    <a:pt x="17324" y="10654"/>
                  </a:lnTo>
                  <a:lnTo>
                    <a:pt x="16708" y="11150"/>
                  </a:lnTo>
                  <a:lnTo>
                    <a:pt x="11840" y="20904"/>
                  </a:lnTo>
                  <a:lnTo>
                    <a:pt x="9659" y="37039"/>
                  </a:lnTo>
                  <a:lnTo>
                    <a:pt x="8304" y="48255"/>
                  </a:lnTo>
                  <a:lnTo>
                    <a:pt x="0" y="71399"/>
                  </a:lnTo>
                  <a:lnTo>
                    <a:pt x="21733" y="33831"/>
                  </a:lnTo>
                  <a:lnTo>
                    <a:pt x="49746" y="4664"/>
                  </a:lnTo>
                  <a:lnTo>
                    <a:pt x="58222" y="0"/>
                  </a:lnTo>
                  <a:lnTo>
                    <a:pt x="63023" y="872"/>
                  </a:lnTo>
                  <a:lnTo>
                    <a:pt x="74000" y="7487"/>
                  </a:lnTo>
                  <a:lnTo>
                    <a:pt x="87024" y="23111"/>
                  </a:lnTo>
                  <a:lnTo>
                    <a:pt x="88575" y="28980"/>
                  </a:lnTo>
                  <a:lnTo>
                    <a:pt x="85748" y="71690"/>
                  </a:lnTo>
                  <a:lnTo>
                    <a:pt x="85512" y="82000"/>
                  </a:lnTo>
                  <a:lnTo>
                    <a:pt x="84390" y="85172"/>
                  </a:lnTo>
                  <a:lnTo>
                    <a:pt x="75798" y="9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219"/>
            <p:cNvSpPr/>
            <p:nvPr>
              <p:custDataLst>
                <p:tags r:id="rId119"/>
              </p:custDataLst>
            </p:nvPr>
          </p:nvSpPr>
          <p:spPr>
            <a:xfrm>
              <a:off x="9582150" y="2268899"/>
              <a:ext cx="45518" cy="98050"/>
            </a:xfrm>
            <a:custGeom>
              <a:avLst/>
              <a:gdLst/>
              <a:ahLst/>
              <a:cxnLst/>
              <a:rect l="0" t="0" r="0" b="0"/>
              <a:pathLst>
                <a:path w="45518" h="98050">
                  <a:moveTo>
                    <a:pt x="19050" y="36151"/>
                  </a:moveTo>
                  <a:lnTo>
                    <a:pt x="19050" y="36151"/>
                  </a:lnTo>
                  <a:lnTo>
                    <a:pt x="42881" y="11262"/>
                  </a:lnTo>
                  <a:lnTo>
                    <a:pt x="45517" y="4628"/>
                  </a:lnTo>
                  <a:lnTo>
                    <a:pt x="45161" y="2436"/>
                  </a:lnTo>
                  <a:lnTo>
                    <a:pt x="43866" y="974"/>
                  </a:lnTo>
                  <a:lnTo>
                    <a:pt x="41944" y="0"/>
                  </a:lnTo>
                  <a:lnTo>
                    <a:pt x="40663" y="409"/>
                  </a:lnTo>
                  <a:lnTo>
                    <a:pt x="39808" y="1739"/>
                  </a:lnTo>
                  <a:lnTo>
                    <a:pt x="39239" y="3685"/>
                  </a:lnTo>
                  <a:lnTo>
                    <a:pt x="31779" y="15470"/>
                  </a:lnTo>
                  <a:lnTo>
                    <a:pt x="28700" y="61735"/>
                  </a:lnTo>
                  <a:lnTo>
                    <a:pt x="28585" y="89554"/>
                  </a:lnTo>
                  <a:lnTo>
                    <a:pt x="25757" y="94458"/>
                  </a:lnTo>
                  <a:lnTo>
                    <a:pt x="23522" y="97247"/>
                  </a:lnTo>
                  <a:lnTo>
                    <a:pt x="20972" y="98049"/>
                  </a:lnTo>
                  <a:lnTo>
                    <a:pt x="18215" y="97525"/>
                  </a:lnTo>
                  <a:lnTo>
                    <a:pt x="11240" y="94135"/>
                  </a:lnTo>
                  <a:lnTo>
                    <a:pt x="0" y="93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220"/>
            <p:cNvSpPr/>
            <p:nvPr>
              <p:custDataLst>
                <p:tags r:id="rId120"/>
              </p:custDataLst>
            </p:nvPr>
          </p:nvSpPr>
          <p:spPr>
            <a:xfrm>
              <a:off x="9620250" y="23717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081"/>
          <p:cNvGrpSpPr/>
          <p:nvPr/>
        </p:nvGrpSpPr>
        <p:grpSpPr>
          <a:xfrm>
            <a:off x="173876" y="1381212"/>
            <a:ext cx="778013" cy="599681"/>
            <a:chOff x="173876" y="1381212"/>
            <a:chExt cx="778013" cy="599681"/>
          </a:xfrm>
        </p:grpSpPr>
        <p:sp>
          <p:nvSpPr>
            <p:cNvPr id="113" name="SMARTInkShape-5221"/>
            <p:cNvSpPr/>
            <p:nvPr>
              <p:custDataLst>
                <p:tags r:id="rId105"/>
              </p:custDataLst>
            </p:nvPr>
          </p:nvSpPr>
          <p:spPr>
            <a:xfrm>
              <a:off x="315861" y="1634063"/>
              <a:ext cx="112765" cy="201804"/>
            </a:xfrm>
            <a:custGeom>
              <a:avLst/>
              <a:gdLst/>
              <a:ahLst/>
              <a:cxnLst/>
              <a:rect l="0" t="0" r="0" b="0"/>
              <a:pathLst>
                <a:path w="112765" h="201804">
                  <a:moveTo>
                    <a:pt x="17514" y="32812"/>
                  </a:moveTo>
                  <a:lnTo>
                    <a:pt x="17514" y="32812"/>
                  </a:lnTo>
                  <a:lnTo>
                    <a:pt x="17514" y="47277"/>
                  </a:lnTo>
                  <a:lnTo>
                    <a:pt x="19631" y="48805"/>
                  </a:lnTo>
                  <a:lnTo>
                    <a:pt x="27627" y="50504"/>
                  </a:lnTo>
                  <a:lnTo>
                    <a:pt x="44029" y="46403"/>
                  </a:lnTo>
                  <a:lnTo>
                    <a:pt x="90935" y="23198"/>
                  </a:lnTo>
                  <a:lnTo>
                    <a:pt x="97771" y="16898"/>
                  </a:lnTo>
                  <a:lnTo>
                    <a:pt x="100809" y="10569"/>
                  </a:lnTo>
                  <a:lnTo>
                    <a:pt x="100560" y="7400"/>
                  </a:lnTo>
                  <a:lnTo>
                    <a:pt x="97462" y="1057"/>
                  </a:lnTo>
                  <a:lnTo>
                    <a:pt x="94096" y="0"/>
                  </a:lnTo>
                  <a:lnTo>
                    <a:pt x="70663" y="5909"/>
                  </a:lnTo>
                  <a:lnTo>
                    <a:pt x="54894" y="12388"/>
                  </a:lnTo>
                  <a:lnTo>
                    <a:pt x="15956" y="39817"/>
                  </a:lnTo>
                  <a:lnTo>
                    <a:pt x="10125" y="47007"/>
                  </a:lnTo>
                  <a:lnTo>
                    <a:pt x="1919" y="70179"/>
                  </a:lnTo>
                  <a:lnTo>
                    <a:pt x="0" y="80464"/>
                  </a:lnTo>
                  <a:lnTo>
                    <a:pt x="2663" y="84688"/>
                  </a:lnTo>
                  <a:lnTo>
                    <a:pt x="14088" y="92204"/>
                  </a:lnTo>
                  <a:lnTo>
                    <a:pt x="47361" y="103904"/>
                  </a:lnTo>
                  <a:lnTo>
                    <a:pt x="51946" y="109564"/>
                  </a:lnTo>
                  <a:lnTo>
                    <a:pt x="53169" y="112555"/>
                  </a:lnTo>
                  <a:lnTo>
                    <a:pt x="52925" y="115607"/>
                  </a:lnTo>
                  <a:lnTo>
                    <a:pt x="24959" y="162230"/>
                  </a:lnTo>
                  <a:lnTo>
                    <a:pt x="14664" y="181812"/>
                  </a:lnTo>
                  <a:lnTo>
                    <a:pt x="13497" y="187179"/>
                  </a:lnTo>
                  <a:lnTo>
                    <a:pt x="13778" y="191815"/>
                  </a:lnTo>
                  <a:lnTo>
                    <a:pt x="15023" y="195964"/>
                  </a:lnTo>
                  <a:lnTo>
                    <a:pt x="17970" y="198730"/>
                  </a:lnTo>
                  <a:lnTo>
                    <a:pt x="26889" y="201803"/>
                  </a:lnTo>
                  <a:lnTo>
                    <a:pt x="48867" y="198477"/>
                  </a:lnTo>
                  <a:lnTo>
                    <a:pt x="83679" y="186813"/>
                  </a:lnTo>
                  <a:lnTo>
                    <a:pt x="112764" y="16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222"/>
            <p:cNvSpPr/>
            <p:nvPr>
              <p:custDataLst>
                <p:tags r:id="rId106"/>
              </p:custDataLst>
            </p:nvPr>
          </p:nvSpPr>
          <p:spPr>
            <a:xfrm>
              <a:off x="467117" y="1709140"/>
              <a:ext cx="199634" cy="93981"/>
            </a:xfrm>
            <a:custGeom>
              <a:avLst/>
              <a:gdLst/>
              <a:ahLst/>
              <a:cxnLst/>
              <a:rect l="0" t="0" r="0" b="0"/>
              <a:pathLst>
                <a:path w="199634" h="93981">
                  <a:moveTo>
                    <a:pt x="9133" y="14885"/>
                  </a:moveTo>
                  <a:lnTo>
                    <a:pt x="9133" y="14885"/>
                  </a:lnTo>
                  <a:lnTo>
                    <a:pt x="0" y="14885"/>
                  </a:lnTo>
                  <a:lnTo>
                    <a:pt x="9837" y="9829"/>
                  </a:lnTo>
                  <a:lnTo>
                    <a:pt x="14894" y="9397"/>
                  </a:lnTo>
                  <a:lnTo>
                    <a:pt x="32124" y="13847"/>
                  </a:lnTo>
                  <a:lnTo>
                    <a:pt x="44399" y="19010"/>
                  </a:lnTo>
                  <a:lnTo>
                    <a:pt x="54087" y="27654"/>
                  </a:lnTo>
                  <a:lnTo>
                    <a:pt x="58152" y="32923"/>
                  </a:lnTo>
                  <a:lnTo>
                    <a:pt x="62669" y="47243"/>
                  </a:lnTo>
                  <a:lnTo>
                    <a:pt x="63619" y="63133"/>
                  </a:lnTo>
                  <a:lnTo>
                    <a:pt x="58203" y="82921"/>
                  </a:lnTo>
                  <a:lnTo>
                    <a:pt x="52814" y="92042"/>
                  </a:lnTo>
                  <a:lnTo>
                    <a:pt x="50954" y="93840"/>
                  </a:lnTo>
                  <a:lnTo>
                    <a:pt x="49713" y="93980"/>
                  </a:lnTo>
                  <a:lnTo>
                    <a:pt x="48887" y="93015"/>
                  </a:lnTo>
                  <a:lnTo>
                    <a:pt x="47723" y="76487"/>
                  </a:lnTo>
                  <a:lnTo>
                    <a:pt x="52435" y="56538"/>
                  </a:lnTo>
                  <a:lnTo>
                    <a:pt x="71113" y="24289"/>
                  </a:lnTo>
                  <a:lnTo>
                    <a:pt x="87940" y="5207"/>
                  </a:lnTo>
                  <a:lnTo>
                    <a:pt x="96369" y="0"/>
                  </a:lnTo>
                  <a:lnTo>
                    <a:pt x="99041" y="728"/>
                  </a:lnTo>
                  <a:lnTo>
                    <a:pt x="100821" y="3331"/>
                  </a:lnTo>
                  <a:lnTo>
                    <a:pt x="102009" y="7182"/>
                  </a:lnTo>
                  <a:lnTo>
                    <a:pt x="101742" y="10808"/>
                  </a:lnTo>
                  <a:lnTo>
                    <a:pt x="98623" y="17659"/>
                  </a:lnTo>
                  <a:lnTo>
                    <a:pt x="98426" y="22026"/>
                  </a:lnTo>
                  <a:lnTo>
                    <a:pt x="103390" y="45276"/>
                  </a:lnTo>
                  <a:lnTo>
                    <a:pt x="106896" y="47845"/>
                  </a:lnTo>
                  <a:lnTo>
                    <a:pt x="127000" y="51462"/>
                  </a:lnTo>
                  <a:lnTo>
                    <a:pt x="144068" y="52308"/>
                  </a:lnTo>
                  <a:lnTo>
                    <a:pt x="199633" y="33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223"/>
            <p:cNvSpPr/>
            <p:nvPr>
              <p:custDataLst>
                <p:tags r:id="rId107"/>
              </p:custDataLst>
            </p:nvPr>
          </p:nvSpPr>
          <p:spPr>
            <a:xfrm>
              <a:off x="828675" y="160020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1058" y="57750"/>
                  </a:lnTo>
                  <a:lnTo>
                    <a:pt x="7539" y="93683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224"/>
            <p:cNvSpPr/>
            <p:nvPr>
              <p:custDataLst>
                <p:tags r:id="rId108"/>
              </p:custDataLst>
            </p:nvPr>
          </p:nvSpPr>
          <p:spPr>
            <a:xfrm>
              <a:off x="173876" y="1381212"/>
              <a:ext cx="778013" cy="599681"/>
            </a:xfrm>
            <a:custGeom>
              <a:avLst/>
              <a:gdLst/>
              <a:ahLst/>
              <a:cxnLst/>
              <a:rect l="0" t="0" r="0" b="0"/>
              <a:pathLst>
                <a:path w="778013" h="599681">
                  <a:moveTo>
                    <a:pt x="730999" y="142788"/>
                  </a:moveTo>
                  <a:lnTo>
                    <a:pt x="730999" y="142788"/>
                  </a:lnTo>
                  <a:lnTo>
                    <a:pt x="739200" y="126386"/>
                  </a:lnTo>
                  <a:lnTo>
                    <a:pt x="735075" y="109353"/>
                  </a:lnTo>
                  <a:lnTo>
                    <a:pt x="717654" y="83816"/>
                  </a:lnTo>
                  <a:lnTo>
                    <a:pt x="697279" y="64660"/>
                  </a:lnTo>
                  <a:lnTo>
                    <a:pt x="654122" y="35642"/>
                  </a:lnTo>
                  <a:lnTo>
                    <a:pt x="610921" y="16927"/>
                  </a:lnTo>
                  <a:lnTo>
                    <a:pt x="580264" y="7475"/>
                  </a:lnTo>
                  <a:lnTo>
                    <a:pt x="541945" y="3274"/>
                  </a:lnTo>
                  <a:lnTo>
                    <a:pt x="498947" y="909"/>
                  </a:lnTo>
                  <a:lnTo>
                    <a:pt x="461042" y="208"/>
                  </a:lnTo>
                  <a:lnTo>
                    <a:pt x="423000" y="0"/>
                  </a:lnTo>
                  <a:lnTo>
                    <a:pt x="384917" y="4995"/>
                  </a:lnTo>
                  <a:lnTo>
                    <a:pt x="346822" y="13178"/>
                  </a:lnTo>
                  <a:lnTo>
                    <a:pt x="308723" y="27362"/>
                  </a:lnTo>
                  <a:lnTo>
                    <a:pt x="265567" y="39914"/>
                  </a:lnTo>
                  <a:lnTo>
                    <a:pt x="229379" y="55392"/>
                  </a:lnTo>
                  <a:lnTo>
                    <a:pt x="193492" y="73383"/>
                  </a:lnTo>
                  <a:lnTo>
                    <a:pt x="156048" y="97177"/>
                  </a:lnTo>
                  <a:lnTo>
                    <a:pt x="113074" y="133661"/>
                  </a:lnTo>
                  <a:lnTo>
                    <a:pt x="76833" y="174264"/>
                  </a:lnTo>
                  <a:lnTo>
                    <a:pt x="48978" y="217680"/>
                  </a:lnTo>
                  <a:lnTo>
                    <a:pt x="29503" y="257288"/>
                  </a:lnTo>
                  <a:lnTo>
                    <a:pt x="15384" y="292425"/>
                  </a:lnTo>
                  <a:lnTo>
                    <a:pt x="4497" y="333057"/>
                  </a:lnTo>
                  <a:lnTo>
                    <a:pt x="0" y="380044"/>
                  </a:lnTo>
                  <a:lnTo>
                    <a:pt x="8205" y="426171"/>
                  </a:lnTo>
                  <a:lnTo>
                    <a:pt x="20018" y="471227"/>
                  </a:lnTo>
                  <a:lnTo>
                    <a:pt x="31891" y="490197"/>
                  </a:lnTo>
                  <a:lnTo>
                    <a:pt x="69042" y="532849"/>
                  </a:lnTo>
                  <a:lnTo>
                    <a:pt x="101535" y="553401"/>
                  </a:lnTo>
                  <a:lnTo>
                    <a:pt x="137974" y="567723"/>
                  </a:lnTo>
                  <a:lnTo>
                    <a:pt x="176640" y="583843"/>
                  </a:lnTo>
                  <a:lnTo>
                    <a:pt x="220081" y="594734"/>
                  </a:lnTo>
                  <a:lnTo>
                    <a:pt x="262351" y="598431"/>
                  </a:lnTo>
                  <a:lnTo>
                    <a:pt x="296228" y="599296"/>
                  </a:lnTo>
                  <a:lnTo>
                    <a:pt x="329628" y="599680"/>
                  </a:lnTo>
                  <a:lnTo>
                    <a:pt x="362112" y="598793"/>
                  </a:lnTo>
                  <a:lnTo>
                    <a:pt x="394188" y="594871"/>
                  </a:lnTo>
                  <a:lnTo>
                    <a:pt x="428905" y="586777"/>
                  </a:lnTo>
                  <a:lnTo>
                    <a:pt x="464443" y="576125"/>
                  </a:lnTo>
                  <a:lnTo>
                    <a:pt x="497877" y="564335"/>
                  </a:lnTo>
                  <a:lnTo>
                    <a:pt x="530375" y="552040"/>
                  </a:lnTo>
                  <a:lnTo>
                    <a:pt x="575599" y="533217"/>
                  </a:lnTo>
                  <a:lnTo>
                    <a:pt x="615810" y="511412"/>
                  </a:lnTo>
                  <a:lnTo>
                    <a:pt x="654536" y="484843"/>
                  </a:lnTo>
                  <a:lnTo>
                    <a:pt x="700490" y="442365"/>
                  </a:lnTo>
                  <a:lnTo>
                    <a:pt x="732538" y="400813"/>
                  </a:lnTo>
                  <a:lnTo>
                    <a:pt x="756429" y="362031"/>
                  </a:lnTo>
                  <a:lnTo>
                    <a:pt x="771653" y="318740"/>
                  </a:lnTo>
                  <a:lnTo>
                    <a:pt x="775526" y="285900"/>
                  </a:lnTo>
                  <a:lnTo>
                    <a:pt x="777247" y="246610"/>
                  </a:lnTo>
                  <a:lnTo>
                    <a:pt x="778012" y="204453"/>
                  </a:lnTo>
                  <a:lnTo>
                    <a:pt x="773386" y="159295"/>
                  </a:lnTo>
                  <a:lnTo>
                    <a:pt x="765313" y="120750"/>
                  </a:lnTo>
                  <a:lnTo>
                    <a:pt x="752045" y="78463"/>
                  </a:lnTo>
                  <a:lnTo>
                    <a:pt x="729132" y="46972"/>
                  </a:lnTo>
                  <a:lnTo>
                    <a:pt x="703517" y="35611"/>
                  </a:lnTo>
                  <a:lnTo>
                    <a:pt x="686682" y="34476"/>
                  </a:lnTo>
                  <a:lnTo>
                    <a:pt x="653571" y="42371"/>
                  </a:lnTo>
                  <a:lnTo>
                    <a:pt x="630917" y="56120"/>
                  </a:lnTo>
                  <a:lnTo>
                    <a:pt x="590310" y="96293"/>
                  </a:lnTo>
                  <a:lnTo>
                    <a:pt x="569074" y="12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082"/>
          <p:cNvGrpSpPr/>
          <p:nvPr/>
        </p:nvGrpSpPr>
        <p:grpSpPr>
          <a:xfrm>
            <a:off x="355770" y="2353570"/>
            <a:ext cx="1011664" cy="623050"/>
            <a:chOff x="355770" y="2353570"/>
            <a:chExt cx="1011664" cy="623050"/>
          </a:xfrm>
        </p:grpSpPr>
        <p:sp>
          <p:nvSpPr>
            <p:cNvPr id="118" name="SMARTInkShape-5225"/>
            <p:cNvSpPr/>
            <p:nvPr>
              <p:custDataLst>
                <p:tags r:id="rId101"/>
              </p:custDataLst>
            </p:nvPr>
          </p:nvSpPr>
          <p:spPr>
            <a:xfrm>
              <a:off x="495300" y="2600325"/>
              <a:ext cx="170205" cy="256344"/>
            </a:xfrm>
            <a:custGeom>
              <a:avLst/>
              <a:gdLst/>
              <a:ahLst/>
              <a:cxnLst/>
              <a:rect l="0" t="0" r="0" b="0"/>
              <a:pathLst>
                <a:path w="170205" h="256344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5056" y="32503"/>
                  </a:lnTo>
                  <a:lnTo>
                    <a:pt x="10779" y="38602"/>
                  </a:lnTo>
                  <a:lnTo>
                    <a:pt x="28427" y="48201"/>
                  </a:lnTo>
                  <a:lnTo>
                    <a:pt x="57106" y="54499"/>
                  </a:lnTo>
                  <a:lnTo>
                    <a:pt x="101947" y="49262"/>
                  </a:lnTo>
                  <a:lnTo>
                    <a:pt x="109240" y="48716"/>
                  </a:lnTo>
                  <a:lnTo>
                    <a:pt x="150166" y="29869"/>
                  </a:lnTo>
                  <a:lnTo>
                    <a:pt x="161990" y="22800"/>
                  </a:lnTo>
                  <a:lnTo>
                    <a:pt x="167246" y="16131"/>
                  </a:lnTo>
                  <a:lnTo>
                    <a:pt x="170204" y="6426"/>
                  </a:lnTo>
                  <a:lnTo>
                    <a:pt x="167444" y="5342"/>
                  </a:lnTo>
                  <a:lnTo>
                    <a:pt x="136625" y="8765"/>
                  </a:lnTo>
                  <a:lnTo>
                    <a:pt x="90233" y="25860"/>
                  </a:lnTo>
                  <a:lnTo>
                    <a:pt x="70245" y="37884"/>
                  </a:lnTo>
                  <a:lnTo>
                    <a:pt x="60148" y="51762"/>
                  </a:lnTo>
                  <a:lnTo>
                    <a:pt x="54249" y="66397"/>
                  </a:lnTo>
                  <a:lnTo>
                    <a:pt x="54158" y="71781"/>
                  </a:lnTo>
                  <a:lnTo>
                    <a:pt x="55155" y="76429"/>
                  </a:lnTo>
                  <a:lnTo>
                    <a:pt x="61908" y="84416"/>
                  </a:lnTo>
                  <a:lnTo>
                    <a:pt x="96822" y="107873"/>
                  </a:lnTo>
                  <a:lnTo>
                    <a:pt x="98415" y="111074"/>
                  </a:lnTo>
                  <a:lnTo>
                    <a:pt x="98418" y="114266"/>
                  </a:lnTo>
                  <a:lnTo>
                    <a:pt x="97362" y="117452"/>
                  </a:lnTo>
                  <a:lnTo>
                    <a:pt x="85763" y="132050"/>
                  </a:lnTo>
                  <a:lnTo>
                    <a:pt x="42324" y="173496"/>
                  </a:lnTo>
                  <a:lnTo>
                    <a:pt x="16525" y="207321"/>
                  </a:lnTo>
                  <a:lnTo>
                    <a:pt x="11599" y="230762"/>
                  </a:lnTo>
                  <a:lnTo>
                    <a:pt x="13024" y="237450"/>
                  </a:lnTo>
                  <a:lnTo>
                    <a:pt x="20252" y="247703"/>
                  </a:lnTo>
                  <a:lnTo>
                    <a:pt x="36165" y="252965"/>
                  </a:lnTo>
                  <a:lnTo>
                    <a:pt x="65705" y="256343"/>
                  </a:lnTo>
                  <a:lnTo>
                    <a:pt x="107915" y="249406"/>
                  </a:lnTo>
                  <a:lnTo>
                    <a:pt x="1619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226"/>
            <p:cNvSpPr/>
            <p:nvPr>
              <p:custDataLst>
                <p:tags r:id="rId102"/>
              </p:custDataLst>
            </p:nvPr>
          </p:nvSpPr>
          <p:spPr>
            <a:xfrm>
              <a:off x="715699" y="2705385"/>
              <a:ext cx="141552" cy="94167"/>
            </a:xfrm>
            <a:custGeom>
              <a:avLst/>
              <a:gdLst/>
              <a:ahLst/>
              <a:cxnLst/>
              <a:rect l="0" t="0" r="0" b="0"/>
              <a:pathLst>
                <a:path w="141552" h="94167">
                  <a:moveTo>
                    <a:pt x="8201" y="18765"/>
                  </a:moveTo>
                  <a:lnTo>
                    <a:pt x="8201" y="18765"/>
                  </a:lnTo>
                  <a:lnTo>
                    <a:pt x="3144" y="18765"/>
                  </a:lnTo>
                  <a:lnTo>
                    <a:pt x="1655" y="17707"/>
                  </a:lnTo>
                  <a:lnTo>
                    <a:pt x="662" y="15943"/>
                  </a:lnTo>
                  <a:lnTo>
                    <a:pt x="0" y="13709"/>
                  </a:lnTo>
                  <a:lnTo>
                    <a:pt x="617" y="13277"/>
                  </a:lnTo>
                  <a:lnTo>
                    <a:pt x="4125" y="15620"/>
                  </a:lnTo>
                  <a:lnTo>
                    <a:pt x="15000" y="26806"/>
                  </a:lnTo>
                  <a:lnTo>
                    <a:pt x="32582" y="54980"/>
                  </a:lnTo>
                  <a:lnTo>
                    <a:pt x="34912" y="69785"/>
                  </a:lnTo>
                  <a:lnTo>
                    <a:pt x="33125" y="81305"/>
                  </a:lnTo>
                  <a:lnTo>
                    <a:pt x="31167" y="85858"/>
                  </a:lnTo>
                  <a:lnTo>
                    <a:pt x="27745" y="88894"/>
                  </a:lnTo>
                  <a:lnTo>
                    <a:pt x="11193" y="94166"/>
                  </a:lnTo>
                  <a:lnTo>
                    <a:pt x="6708" y="88965"/>
                  </a:lnTo>
                  <a:lnTo>
                    <a:pt x="4031" y="84615"/>
                  </a:lnTo>
                  <a:lnTo>
                    <a:pt x="3304" y="79598"/>
                  </a:lnTo>
                  <a:lnTo>
                    <a:pt x="5319" y="68380"/>
                  </a:lnTo>
                  <a:lnTo>
                    <a:pt x="21782" y="44989"/>
                  </a:lnTo>
                  <a:lnTo>
                    <a:pt x="33980" y="32650"/>
                  </a:lnTo>
                  <a:lnTo>
                    <a:pt x="76308" y="2967"/>
                  </a:lnTo>
                  <a:lnTo>
                    <a:pt x="91891" y="0"/>
                  </a:lnTo>
                  <a:lnTo>
                    <a:pt x="93022" y="5486"/>
                  </a:lnTo>
                  <a:lnTo>
                    <a:pt x="93903" y="48079"/>
                  </a:lnTo>
                  <a:lnTo>
                    <a:pt x="94974" y="59310"/>
                  </a:lnTo>
                  <a:lnTo>
                    <a:pt x="98978" y="67829"/>
                  </a:lnTo>
                  <a:lnTo>
                    <a:pt x="103644" y="69466"/>
                  </a:lnTo>
                  <a:lnTo>
                    <a:pt x="141551" y="66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227"/>
            <p:cNvSpPr/>
            <p:nvPr>
              <p:custDataLst>
                <p:tags r:id="rId103"/>
              </p:custDataLst>
            </p:nvPr>
          </p:nvSpPr>
          <p:spPr>
            <a:xfrm>
              <a:off x="938370" y="2600325"/>
              <a:ext cx="195106" cy="121381"/>
            </a:xfrm>
            <a:custGeom>
              <a:avLst/>
              <a:gdLst/>
              <a:ahLst/>
              <a:cxnLst/>
              <a:rect l="0" t="0" r="0" b="0"/>
              <a:pathLst>
                <a:path w="195106" h="121381">
                  <a:moveTo>
                    <a:pt x="14130" y="0"/>
                  </a:moveTo>
                  <a:lnTo>
                    <a:pt x="14130" y="0"/>
                  </a:lnTo>
                  <a:lnTo>
                    <a:pt x="0" y="0"/>
                  </a:lnTo>
                  <a:lnTo>
                    <a:pt x="32790" y="0"/>
                  </a:lnTo>
                  <a:lnTo>
                    <a:pt x="49235" y="5644"/>
                  </a:lnTo>
                  <a:lnTo>
                    <a:pt x="71982" y="21459"/>
                  </a:lnTo>
                  <a:lnTo>
                    <a:pt x="73865" y="27006"/>
                  </a:lnTo>
                  <a:lnTo>
                    <a:pt x="73134" y="41636"/>
                  </a:lnTo>
                  <a:lnTo>
                    <a:pt x="66773" y="62666"/>
                  </a:lnTo>
                  <a:lnTo>
                    <a:pt x="38218" y="106843"/>
                  </a:lnTo>
                  <a:lnTo>
                    <a:pt x="35419" y="115572"/>
                  </a:lnTo>
                  <a:lnTo>
                    <a:pt x="36789" y="118323"/>
                  </a:lnTo>
                  <a:lnTo>
                    <a:pt x="39820" y="120157"/>
                  </a:lnTo>
                  <a:lnTo>
                    <a:pt x="43956" y="121380"/>
                  </a:lnTo>
                  <a:lnTo>
                    <a:pt x="70004" y="118044"/>
                  </a:lnTo>
                  <a:lnTo>
                    <a:pt x="116732" y="100889"/>
                  </a:lnTo>
                  <a:lnTo>
                    <a:pt x="19510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228"/>
            <p:cNvSpPr/>
            <p:nvPr>
              <p:custDataLst>
                <p:tags r:id="rId104"/>
              </p:custDataLst>
            </p:nvPr>
          </p:nvSpPr>
          <p:spPr>
            <a:xfrm>
              <a:off x="355770" y="2353570"/>
              <a:ext cx="1011664" cy="623050"/>
            </a:xfrm>
            <a:custGeom>
              <a:avLst/>
              <a:gdLst/>
              <a:ahLst/>
              <a:cxnLst/>
              <a:rect l="0" t="0" r="0" b="0"/>
              <a:pathLst>
                <a:path w="1011664" h="623050">
                  <a:moveTo>
                    <a:pt x="720555" y="103880"/>
                  </a:moveTo>
                  <a:lnTo>
                    <a:pt x="720555" y="103880"/>
                  </a:lnTo>
                  <a:lnTo>
                    <a:pt x="710442" y="98824"/>
                  </a:lnTo>
                  <a:lnTo>
                    <a:pt x="668476" y="54539"/>
                  </a:lnTo>
                  <a:lnTo>
                    <a:pt x="628306" y="35298"/>
                  </a:lnTo>
                  <a:lnTo>
                    <a:pt x="585211" y="16485"/>
                  </a:lnTo>
                  <a:lnTo>
                    <a:pt x="542165" y="3636"/>
                  </a:lnTo>
                  <a:lnTo>
                    <a:pt x="499168" y="0"/>
                  </a:lnTo>
                  <a:lnTo>
                    <a:pt x="462695" y="2192"/>
                  </a:lnTo>
                  <a:lnTo>
                    <a:pt x="422255" y="9545"/>
                  </a:lnTo>
                  <a:lnTo>
                    <a:pt x="379581" y="18426"/>
                  </a:lnTo>
                  <a:lnTo>
                    <a:pt x="337303" y="30582"/>
                  </a:lnTo>
                  <a:lnTo>
                    <a:pt x="291263" y="47590"/>
                  </a:lnTo>
                  <a:lnTo>
                    <a:pt x="244107" y="68857"/>
                  </a:lnTo>
                  <a:lnTo>
                    <a:pt x="199444" y="95267"/>
                  </a:lnTo>
                  <a:lnTo>
                    <a:pt x="156577" y="126022"/>
                  </a:lnTo>
                  <a:lnTo>
                    <a:pt x="113184" y="161946"/>
                  </a:lnTo>
                  <a:lnTo>
                    <a:pt x="76338" y="199401"/>
                  </a:lnTo>
                  <a:lnTo>
                    <a:pt x="45312" y="237310"/>
                  </a:lnTo>
                  <a:lnTo>
                    <a:pt x="21655" y="275354"/>
                  </a:lnTo>
                  <a:lnTo>
                    <a:pt x="7943" y="313437"/>
                  </a:lnTo>
                  <a:lnTo>
                    <a:pt x="0" y="351532"/>
                  </a:lnTo>
                  <a:lnTo>
                    <a:pt x="468" y="389631"/>
                  </a:lnTo>
                  <a:lnTo>
                    <a:pt x="10108" y="435374"/>
                  </a:lnTo>
                  <a:lnTo>
                    <a:pt x="37412" y="481529"/>
                  </a:lnTo>
                  <a:lnTo>
                    <a:pt x="76202" y="522319"/>
                  </a:lnTo>
                  <a:lnTo>
                    <a:pt x="114769" y="548537"/>
                  </a:lnTo>
                  <a:lnTo>
                    <a:pt x="159710" y="569711"/>
                  </a:lnTo>
                  <a:lnTo>
                    <a:pt x="191891" y="581849"/>
                  </a:lnTo>
                  <a:lnTo>
                    <a:pt x="227360" y="590772"/>
                  </a:lnTo>
                  <a:lnTo>
                    <a:pt x="264290" y="601088"/>
                  </a:lnTo>
                  <a:lnTo>
                    <a:pt x="301871" y="610611"/>
                  </a:lnTo>
                  <a:lnTo>
                    <a:pt x="339740" y="614844"/>
                  </a:lnTo>
                  <a:lnTo>
                    <a:pt x="380559" y="619547"/>
                  </a:lnTo>
                  <a:lnTo>
                    <a:pt x="422337" y="623049"/>
                  </a:lnTo>
                  <a:lnTo>
                    <a:pt x="462072" y="621077"/>
                  </a:lnTo>
                  <a:lnTo>
                    <a:pt x="503721" y="616673"/>
                  </a:lnTo>
                  <a:lnTo>
                    <a:pt x="547984" y="611188"/>
                  </a:lnTo>
                  <a:lnTo>
                    <a:pt x="571641" y="608244"/>
                  </a:lnTo>
                  <a:lnTo>
                    <a:pt x="618388" y="602150"/>
                  </a:lnTo>
                  <a:lnTo>
                    <a:pt x="660331" y="595914"/>
                  </a:lnTo>
                  <a:lnTo>
                    <a:pt x="702961" y="586792"/>
                  </a:lnTo>
                  <a:lnTo>
                    <a:pt x="745544" y="574624"/>
                  </a:lnTo>
                  <a:lnTo>
                    <a:pt x="785636" y="558633"/>
                  </a:lnTo>
                  <a:lnTo>
                    <a:pt x="821799" y="540942"/>
                  </a:lnTo>
                  <a:lnTo>
                    <a:pt x="855511" y="522497"/>
                  </a:lnTo>
                  <a:lnTo>
                    <a:pt x="902123" y="494262"/>
                  </a:lnTo>
                  <a:lnTo>
                    <a:pt x="947391" y="453455"/>
                  </a:lnTo>
                  <a:lnTo>
                    <a:pt x="977207" y="417360"/>
                  </a:lnTo>
                  <a:lnTo>
                    <a:pt x="1000506" y="379855"/>
                  </a:lnTo>
                  <a:lnTo>
                    <a:pt x="1011290" y="341931"/>
                  </a:lnTo>
                  <a:lnTo>
                    <a:pt x="1011663" y="306705"/>
                  </a:lnTo>
                  <a:lnTo>
                    <a:pt x="1002307" y="266358"/>
                  </a:lnTo>
                  <a:lnTo>
                    <a:pt x="988305" y="232337"/>
                  </a:lnTo>
                  <a:lnTo>
                    <a:pt x="965694" y="205559"/>
                  </a:lnTo>
                  <a:lnTo>
                    <a:pt x="928551" y="177548"/>
                  </a:lnTo>
                  <a:lnTo>
                    <a:pt x="892720" y="158046"/>
                  </a:lnTo>
                  <a:lnTo>
                    <a:pt x="850119" y="139920"/>
                  </a:lnTo>
                  <a:lnTo>
                    <a:pt x="810215" y="127376"/>
                  </a:lnTo>
                  <a:lnTo>
                    <a:pt x="771580" y="118015"/>
                  </a:lnTo>
                  <a:lnTo>
                    <a:pt x="720555" y="113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083"/>
          <p:cNvGrpSpPr/>
          <p:nvPr/>
        </p:nvGrpSpPr>
        <p:grpSpPr>
          <a:xfrm>
            <a:off x="2400300" y="2590800"/>
            <a:ext cx="85726" cy="114301"/>
            <a:chOff x="2400300" y="2590800"/>
            <a:chExt cx="85726" cy="114301"/>
          </a:xfrm>
        </p:grpSpPr>
        <p:sp>
          <p:nvSpPr>
            <p:cNvPr id="123" name="SMARTInkShape-5229"/>
            <p:cNvSpPr/>
            <p:nvPr>
              <p:custDataLst>
                <p:tags r:id="rId99"/>
              </p:custDataLst>
            </p:nvPr>
          </p:nvSpPr>
          <p:spPr>
            <a:xfrm>
              <a:off x="2400300" y="25908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473" y="56022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230"/>
            <p:cNvSpPr/>
            <p:nvPr>
              <p:custDataLst>
                <p:tags r:id="rId100"/>
              </p:custDataLst>
            </p:nvPr>
          </p:nvSpPr>
          <p:spPr>
            <a:xfrm>
              <a:off x="2457450" y="2604362"/>
              <a:ext cx="28576" cy="62639"/>
            </a:xfrm>
            <a:custGeom>
              <a:avLst/>
              <a:gdLst/>
              <a:ahLst/>
              <a:cxnLst/>
              <a:rect l="0" t="0" r="0" b="0"/>
              <a:pathLst>
                <a:path w="28576" h="6263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8663" y="0"/>
                  </a:lnTo>
                  <a:lnTo>
                    <a:pt x="18314" y="2343"/>
                  </a:lnTo>
                  <a:lnTo>
                    <a:pt x="20676" y="6566"/>
                  </a:lnTo>
                  <a:lnTo>
                    <a:pt x="28575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084"/>
          <p:cNvGrpSpPr/>
          <p:nvPr/>
        </p:nvGrpSpPr>
        <p:grpSpPr>
          <a:xfrm>
            <a:off x="4943475" y="2619375"/>
            <a:ext cx="104776" cy="85726"/>
            <a:chOff x="4943475" y="2619375"/>
            <a:chExt cx="104776" cy="85726"/>
          </a:xfrm>
        </p:grpSpPr>
        <p:sp>
          <p:nvSpPr>
            <p:cNvPr id="126" name="SMARTInkShape-5231"/>
            <p:cNvSpPr/>
            <p:nvPr>
              <p:custDataLst>
                <p:tags r:id="rId97"/>
              </p:custDataLst>
            </p:nvPr>
          </p:nvSpPr>
          <p:spPr>
            <a:xfrm>
              <a:off x="4943475" y="26193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3848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232"/>
            <p:cNvSpPr/>
            <p:nvPr>
              <p:custDataLst>
                <p:tags r:id="rId98"/>
              </p:custDataLst>
            </p:nvPr>
          </p:nvSpPr>
          <p:spPr>
            <a:xfrm>
              <a:off x="5029200" y="26289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3183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5233"/>
          <p:cNvSpPr/>
          <p:nvPr>
            <p:custDataLst>
              <p:tags r:id="rId2"/>
            </p:custDataLst>
          </p:nvPr>
        </p:nvSpPr>
        <p:spPr>
          <a:xfrm>
            <a:off x="6245060" y="2838450"/>
            <a:ext cx="374816" cy="160685"/>
          </a:xfrm>
          <a:custGeom>
            <a:avLst/>
            <a:gdLst/>
            <a:ahLst/>
            <a:cxnLst/>
            <a:rect l="0" t="0" r="0" b="0"/>
            <a:pathLst>
              <a:path w="374816" h="160685">
                <a:moveTo>
                  <a:pt x="22390" y="123825"/>
                </a:moveTo>
                <a:lnTo>
                  <a:pt x="22390" y="123825"/>
                </a:lnTo>
                <a:lnTo>
                  <a:pt x="17334" y="118769"/>
                </a:lnTo>
                <a:lnTo>
                  <a:pt x="12029" y="116286"/>
                </a:lnTo>
                <a:lnTo>
                  <a:pt x="9133" y="115624"/>
                </a:lnTo>
                <a:lnTo>
                  <a:pt x="3092" y="106422"/>
                </a:lnTo>
                <a:lnTo>
                  <a:pt x="0" y="99523"/>
                </a:lnTo>
                <a:lnTo>
                  <a:pt x="55" y="91749"/>
                </a:lnTo>
                <a:lnTo>
                  <a:pt x="5760" y="74644"/>
                </a:lnTo>
                <a:lnTo>
                  <a:pt x="20873" y="52221"/>
                </a:lnTo>
                <a:lnTo>
                  <a:pt x="60605" y="26082"/>
                </a:lnTo>
                <a:lnTo>
                  <a:pt x="77122" y="24998"/>
                </a:lnTo>
                <a:lnTo>
                  <a:pt x="97515" y="29102"/>
                </a:lnTo>
                <a:lnTo>
                  <a:pt x="117161" y="37981"/>
                </a:lnTo>
                <a:lnTo>
                  <a:pt x="130833" y="48983"/>
                </a:lnTo>
                <a:lnTo>
                  <a:pt x="170305" y="93383"/>
                </a:lnTo>
                <a:lnTo>
                  <a:pt x="203807" y="140725"/>
                </a:lnTo>
                <a:lnTo>
                  <a:pt x="218740" y="157737"/>
                </a:lnTo>
                <a:lnTo>
                  <a:pt x="226426" y="160064"/>
                </a:lnTo>
                <a:lnTo>
                  <a:pt x="231439" y="160684"/>
                </a:lnTo>
                <a:lnTo>
                  <a:pt x="242654" y="155729"/>
                </a:lnTo>
                <a:lnTo>
                  <a:pt x="254693" y="145413"/>
                </a:lnTo>
                <a:lnTo>
                  <a:pt x="285765" y="106670"/>
                </a:lnTo>
                <a:lnTo>
                  <a:pt x="308738" y="67363"/>
                </a:lnTo>
                <a:lnTo>
                  <a:pt x="333659" y="33768"/>
                </a:lnTo>
                <a:lnTo>
                  <a:pt x="343470" y="25591"/>
                </a:lnTo>
                <a:lnTo>
                  <a:pt x="37481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1086"/>
          <p:cNvGrpSpPr/>
          <p:nvPr/>
        </p:nvGrpSpPr>
        <p:grpSpPr>
          <a:xfrm>
            <a:off x="7096254" y="2783216"/>
            <a:ext cx="1036596" cy="366589"/>
            <a:chOff x="7096254" y="2783216"/>
            <a:chExt cx="1036596" cy="366589"/>
          </a:xfrm>
        </p:grpSpPr>
        <p:sp>
          <p:nvSpPr>
            <p:cNvPr id="130" name="SMARTInkShape-5234"/>
            <p:cNvSpPr/>
            <p:nvPr>
              <p:custDataLst>
                <p:tags r:id="rId93"/>
              </p:custDataLst>
            </p:nvPr>
          </p:nvSpPr>
          <p:spPr>
            <a:xfrm>
              <a:off x="7096254" y="2783216"/>
              <a:ext cx="256490" cy="366589"/>
            </a:xfrm>
            <a:custGeom>
              <a:avLst/>
              <a:gdLst/>
              <a:ahLst/>
              <a:cxnLst/>
              <a:rect l="0" t="0" r="0" b="0"/>
              <a:pathLst>
                <a:path w="256490" h="366589">
                  <a:moveTo>
                    <a:pt x="28446" y="140959"/>
                  </a:moveTo>
                  <a:lnTo>
                    <a:pt x="28446" y="140959"/>
                  </a:lnTo>
                  <a:lnTo>
                    <a:pt x="33502" y="140959"/>
                  </a:lnTo>
                  <a:lnTo>
                    <a:pt x="34991" y="142017"/>
                  </a:lnTo>
                  <a:lnTo>
                    <a:pt x="35984" y="143781"/>
                  </a:lnTo>
                  <a:lnTo>
                    <a:pt x="36646" y="146015"/>
                  </a:lnTo>
                  <a:lnTo>
                    <a:pt x="30258" y="191340"/>
                  </a:lnTo>
                  <a:lnTo>
                    <a:pt x="28982" y="230323"/>
                  </a:lnTo>
                  <a:lnTo>
                    <a:pt x="28605" y="269743"/>
                  </a:lnTo>
                  <a:lnTo>
                    <a:pt x="23421" y="316564"/>
                  </a:lnTo>
                  <a:lnTo>
                    <a:pt x="13264" y="361286"/>
                  </a:lnTo>
                  <a:lnTo>
                    <a:pt x="11115" y="366588"/>
                  </a:lnTo>
                  <a:lnTo>
                    <a:pt x="7338" y="359772"/>
                  </a:lnTo>
                  <a:lnTo>
                    <a:pt x="3190" y="344042"/>
                  </a:lnTo>
                  <a:lnTo>
                    <a:pt x="526" y="296471"/>
                  </a:lnTo>
                  <a:lnTo>
                    <a:pt x="0" y="250818"/>
                  </a:lnTo>
                  <a:lnTo>
                    <a:pt x="6443" y="207580"/>
                  </a:lnTo>
                  <a:lnTo>
                    <a:pt x="11635" y="162193"/>
                  </a:lnTo>
                  <a:lnTo>
                    <a:pt x="22539" y="122341"/>
                  </a:lnTo>
                  <a:lnTo>
                    <a:pt x="35942" y="86011"/>
                  </a:lnTo>
                  <a:lnTo>
                    <a:pt x="46241" y="74910"/>
                  </a:lnTo>
                  <a:lnTo>
                    <a:pt x="51951" y="74702"/>
                  </a:lnTo>
                  <a:lnTo>
                    <a:pt x="57874" y="77737"/>
                  </a:lnTo>
                  <a:lnTo>
                    <a:pt x="73501" y="94357"/>
                  </a:lnTo>
                  <a:lnTo>
                    <a:pt x="81279" y="109664"/>
                  </a:lnTo>
                  <a:lnTo>
                    <a:pt x="94895" y="156963"/>
                  </a:lnTo>
                  <a:lnTo>
                    <a:pt x="107777" y="197507"/>
                  </a:lnTo>
                  <a:lnTo>
                    <a:pt x="127059" y="238207"/>
                  </a:lnTo>
                  <a:lnTo>
                    <a:pt x="138686" y="276782"/>
                  </a:lnTo>
                  <a:lnTo>
                    <a:pt x="145526" y="295164"/>
                  </a:lnTo>
                  <a:lnTo>
                    <a:pt x="154918" y="307567"/>
                  </a:lnTo>
                  <a:lnTo>
                    <a:pt x="160386" y="312356"/>
                  </a:lnTo>
                  <a:lnTo>
                    <a:pt x="165089" y="314490"/>
                  </a:lnTo>
                  <a:lnTo>
                    <a:pt x="169283" y="314855"/>
                  </a:lnTo>
                  <a:lnTo>
                    <a:pt x="173137" y="314039"/>
                  </a:lnTo>
                  <a:lnTo>
                    <a:pt x="180242" y="299023"/>
                  </a:lnTo>
                  <a:lnTo>
                    <a:pt x="195584" y="251967"/>
                  </a:lnTo>
                  <a:lnTo>
                    <a:pt x="201866" y="206357"/>
                  </a:lnTo>
                  <a:lnTo>
                    <a:pt x="212984" y="161638"/>
                  </a:lnTo>
                  <a:lnTo>
                    <a:pt x="225373" y="115685"/>
                  </a:lnTo>
                  <a:lnTo>
                    <a:pt x="238012" y="69291"/>
                  </a:lnTo>
                  <a:lnTo>
                    <a:pt x="247526" y="30824"/>
                  </a:lnTo>
                  <a:lnTo>
                    <a:pt x="256489" y="0"/>
                  </a:lnTo>
                  <a:lnTo>
                    <a:pt x="247521" y="26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235"/>
            <p:cNvSpPr/>
            <p:nvPr>
              <p:custDataLst>
                <p:tags r:id="rId94"/>
              </p:custDataLst>
            </p:nvPr>
          </p:nvSpPr>
          <p:spPr>
            <a:xfrm>
              <a:off x="7611018" y="2790106"/>
              <a:ext cx="521832" cy="341039"/>
            </a:xfrm>
            <a:custGeom>
              <a:avLst/>
              <a:gdLst/>
              <a:ahLst/>
              <a:cxnLst/>
              <a:rect l="0" t="0" r="0" b="0"/>
              <a:pathLst>
                <a:path w="521832" h="341039">
                  <a:moveTo>
                    <a:pt x="28032" y="238844"/>
                  </a:moveTo>
                  <a:lnTo>
                    <a:pt x="28032" y="238844"/>
                  </a:lnTo>
                  <a:lnTo>
                    <a:pt x="26974" y="255111"/>
                  </a:lnTo>
                  <a:lnTo>
                    <a:pt x="14775" y="296882"/>
                  </a:lnTo>
                  <a:lnTo>
                    <a:pt x="0" y="341038"/>
                  </a:lnTo>
                  <a:lnTo>
                    <a:pt x="877" y="340840"/>
                  </a:lnTo>
                  <a:lnTo>
                    <a:pt x="4675" y="337798"/>
                  </a:lnTo>
                  <a:lnTo>
                    <a:pt x="22281" y="312013"/>
                  </a:lnTo>
                  <a:lnTo>
                    <a:pt x="45449" y="267020"/>
                  </a:lnTo>
                  <a:lnTo>
                    <a:pt x="53301" y="248839"/>
                  </a:lnTo>
                  <a:lnTo>
                    <a:pt x="55954" y="235330"/>
                  </a:lnTo>
                  <a:lnTo>
                    <a:pt x="56171" y="235444"/>
                  </a:lnTo>
                  <a:lnTo>
                    <a:pt x="56521" y="248285"/>
                  </a:lnTo>
                  <a:lnTo>
                    <a:pt x="46235" y="284890"/>
                  </a:lnTo>
                  <a:lnTo>
                    <a:pt x="39272" y="301444"/>
                  </a:lnTo>
                  <a:lnTo>
                    <a:pt x="39758" y="302802"/>
                  </a:lnTo>
                  <a:lnTo>
                    <a:pt x="41141" y="303708"/>
                  </a:lnTo>
                  <a:lnTo>
                    <a:pt x="43122" y="304312"/>
                  </a:lnTo>
                  <a:lnTo>
                    <a:pt x="45500" y="301539"/>
                  </a:lnTo>
                  <a:lnTo>
                    <a:pt x="70701" y="257767"/>
                  </a:lnTo>
                  <a:lnTo>
                    <a:pt x="102042" y="217945"/>
                  </a:lnTo>
                  <a:lnTo>
                    <a:pt x="117017" y="209094"/>
                  </a:lnTo>
                  <a:lnTo>
                    <a:pt x="148354" y="203218"/>
                  </a:lnTo>
                  <a:lnTo>
                    <a:pt x="156930" y="205569"/>
                  </a:lnTo>
                  <a:lnTo>
                    <a:pt x="163706" y="210310"/>
                  </a:lnTo>
                  <a:lnTo>
                    <a:pt x="172998" y="222987"/>
                  </a:lnTo>
                  <a:lnTo>
                    <a:pt x="177128" y="235677"/>
                  </a:lnTo>
                  <a:lnTo>
                    <a:pt x="172458" y="282498"/>
                  </a:lnTo>
                  <a:lnTo>
                    <a:pt x="170998" y="320574"/>
                  </a:lnTo>
                  <a:lnTo>
                    <a:pt x="173084" y="320847"/>
                  </a:lnTo>
                  <a:lnTo>
                    <a:pt x="181047" y="318329"/>
                  </a:lnTo>
                  <a:lnTo>
                    <a:pt x="227407" y="287215"/>
                  </a:lnTo>
                  <a:lnTo>
                    <a:pt x="273235" y="250264"/>
                  </a:lnTo>
                  <a:lnTo>
                    <a:pt x="286716" y="237171"/>
                  </a:lnTo>
                  <a:lnTo>
                    <a:pt x="288329" y="234554"/>
                  </a:lnTo>
                  <a:lnTo>
                    <a:pt x="288347" y="232809"/>
                  </a:lnTo>
                  <a:lnTo>
                    <a:pt x="287301" y="231645"/>
                  </a:lnTo>
                  <a:lnTo>
                    <a:pt x="270658" y="235065"/>
                  </a:lnTo>
                  <a:lnTo>
                    <a:pt x="250675" y="247837"/>
                  </a:lnTo>
                  <a:lnTo>
                    <a:pt x="236405" y="265027"/>
                  </a:lnTo>
                  <a:lnTo>
                    <a:pt x="231768" y="277292"/>
                  </a:lnTo>
                  <a:lnTo>
                    <a:pt x="230530" y="283526"/>
                  </a:lnTo>
                  <a:lnTo>
                    <a:pt x="231978" y="293275"/>
                  </a:lnTo>
                  <a:lnTo>
                    <a:pt x="233847" y="297356"/>
                  </a:lnTo>
                  <a:lnTo>
                    <a:pt x="237208" y="300077"/>
                  </a:lnTo>
                  <a:lnTo>
                    <a:pt x="246588" y="303101"/>
                  </a:lnTo>
                  <a:lnTo>
                    <a:pt x="285409" y="297105"/>
                  </a:lnTo>
                  <a:lnTo>
                    <a:pt x="289575" y="294618"/>
                  </a:lnTo>
                  <a:lnTo>
                    <a:pt x="300495" y="281005"/>
                  </a:lnTo>
                  <a:lnTo>
                    <a:pt x="310844" y="260264"/>
                  </a:lnTo>
                  <a:lnTo>
                    <a:pt x="311824" y="256299"/>
                  </a:lnTo>
                  <a:lnTo>
                    <a:pt x="311419" y="254714"/>
                  </a:lnTo>
                  <a:lnTo>
                    <a:pt x="310090" y="254716"/>
                  </a:lnTo>
                  <a:lnTo>
                    <a:pt x="308146" y="255775"/>
                  </a:lnTo>
                  <a:lnTo>
                    <a:pt x="300353" y="267379"/>
                  </a:lnTo>
                  <a:lnTo>
                    <a:pt x="296398" y="284223"/>
                  </a:lnTo>
                  <a:lnTo>
                    <a:pt x="295226" y="302619"/>
                  </a:lnTo>
                  <a:lnTo>
                    <a:pt x="297178" y="307819"/>
                  </a:lnTo>
                  <a:lnTo>
                    <a:pt x="304991" y="316419"/>
                  </a:lnTo>
                  <a:lnTo>
                    <a:pt x="315519" y="320947"/>
                  </a:lnTo>
                  <a:lnTo>
                    <a:pt x="321290" y="322154"/>
                  </a:lnTo>
                  <a:lnTo>
                    <a:pt x="354695" y="318797"/>
                  </a:lnTo>
                  <a:lnTo>
                    <a:pt x="377473" y="308245"/>
                  </a:lnTo>
                  <a:lnTo>
                    <a:pt x="405326" y="284455"/>
                  </a:lnTo>
                  <a:lnTo>
                    <a:pt x="440294" y="245125"/>
                  </a:lnTo>
                  <a:lnTo>
                    <a:pt x="463264" y="209628"/>
                  </a:lnTo>
                  <a:lnTo>
                    <a:pt x="483362" y="166986"/>
                  </a:lnTo>
                  <a:lnTo>
                    <a:pt x="500110" y="124343"/>
                  </a:lnTo>
                  <a:lnTo>
                    <a:pt x="510788" y="81896"/>
                  </a:lnTo>
                  <a:lnTo>
                    <a:pt x="519955" y="38220"/>
                  </a:lnTo>
                  <a:lnTo>
                    <a:pt x="521831" y="19503"/>
                  </a:lnTo>
                  <a:lnTo>
                    <a:pt x="520215" y="12183"/>
                  </a:lnTo>
                  <a:lnTo>
                    <a:pt x="512775" y="1228"/>
                  </a:lnTo>
                  <a:lnTo>
                    <a:pt x="507827" y="0"/>
                  </a:lnTo>
                  <a:lnTo>
                    <a:pt x="502412" y="1298"/>
                  </a:lnTo>
                  <a:lnTo>
                    <a:pt x="491810" y="8384"/>
                  </a:lnTo>
                  <a:lnTo>
                    <a:pt x="483569" y="18590"/>
                  </a:lnTo>
                  <a:lnTo>
                    <a:pt x="463110" y="63084"/>
                  </a:lnTo>
                  <a:lnTo>
                    <a:pt x="447779" y="107465"/>
                  </a:lnTo>
                  <a:lnTo>
                    <a:pt x="439616" y="151627"/>
                  </a:lnTo>
                  <a:lnTo>
                    <a:pt x="433146" y="196421"/>
                  </a:lnTo>
                  <a:lnTo>
                    <a:pt x="430333" y="228808"/>
                  </a:lnTo>
                  <a:lnTo>
                    <a:pt x="431571" y="268326"/>
                  </a:lnTo>
                  <a:lnTo>
                    <a:pt x="437607" y="324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236"/>
            <p:cNvSpPr/>
            <p:nvPr>
              <p:custDataLst>
                <p:tags r:id="rId95"/>
              </p:custDataLst>
            </p:nvPr>
          </p:nvSpPr>
          <p:spPr>
            <a:xfrm>
              <a:off x="7439025" y="2981325"/>
              <a:ext cx="123826" cy="157554"/>
            </a:xfrm>
            <a:custGeom>
              <a:avLst/>
              <a:gdLst/>
              <a:ahLst/>
              <a:cxnLst/>
              <a:rect l="0" t="0" r="0" b="0"/>
              <a:pathLst>
                <a:path w="123826" h="157554">
                  <a:moveTo>
                    <a:pt x="0" y="38100"/>
                  </a:moveTo>
                  <a:lnTo>
                    <a:pt x="0" y="38100"/>
                  </a:lnTo>
                  <a:lnTo>
                    <a:pt x="13257" y="38100"/>
                  </a:lnTo>
                  <a:lnTo>
                    <a:pt x="45057" y="51357"/>
                  </a:lnTo>
                  <a:lnTo>
                    <a:pt x="63679" y="65546"/>
                  </a:lnTo>
                  <a:lnTo>
                    <a:pt x="70635" y="82754"/>
                  </a:lnTo>
                  <a:lnTo>
                    <a:pt x="75100" y="123238"/>
                  </a:lnTo>
                  <a:lnTo>
                    <a:pt x="70817" y="147170"/>
                  </a:lnTo>
                  <a:lnTo>
                    <a:pt x="68378" y="152088"/>
                  </a:lnTo>
                  <a:lnTo>
                    <a:pt x="65694" y="155367"/>
                  </a:lnTo>
                  <a:lnTo>
                    <a:pt x="62846" y="157553"/>
                  </a:lnTo>
                  <a:lnTo>
                    <a:pt x="60947" y="155835"/>
                  </a:lnTo>
                  <a:lnTo>
                    <a:pt x="58837" y="145460"/>
                  </a:lnTo>
                  <a:lnTo>
                    <a:pt x="59600" y="98778"/>
                  </a:lnTo>
                  <a:lnTo>
                    <a:pt x="72457" y="61488"/>
                  </a:lnTo>
                  <a:lnTo>
                    <a:pt x="90731" y="3091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237"/>
            <p:cNvSpPr/>
            <p:nvPr>
              <p:custDataLst>
                <p:tags r:id="rId96"/>
              </p:custDataLst>
            </p:nvPr>
          </p:nvSpPr>
          <p:spPr>
            <a:xfrm>
              <a:off x="7348176" y="2996301"/>
              <a:ext cx="87925" cy="149938"/>
            </a:xfrm>
            <a:custGeom>
              <a:avLst/>
              <a:gdLst/>
              <a:ahLst/>
              <a:cxnLst/>
              <a:rect l="0" t="0" r="0" b="0"/>
              <a:pathLst>
                <a:path w="87925" h="149938">
                  <a:moveTo>
                    <a:pt x="52749" y="70749"/>
                  </a:moveTo>
                  <a:lnTo>
                    <a:pt x="52749" y="70749"/>
                  </a:lnTo>
                  <a:lnTo>
                    <a:pt x="47693" y="65693"/>
                  </a:lnTo>
                  <a:lnTo>
                    <a:pt x="39492" y="47379"/>
                  </a:lnTo>
                  <a:lnTo>
                    <a:pt x="34207" y="1138"/>
                  </a:lnTo>
                  <a:lnTo>
                    <a:pt x="32980" y="0"/>
                  </a:lnTo>
                  <a:lnTo>
                    <a:pt x="31103" y="300"/>
                  </a:lnTo>
                  <a:lnTo>
                    <a:pt x="28793" y="1558"/>
                  </a:lnTo>
                  <a:lnTo>
                    <a:pt x="17482" y="26390"/>
                  </a:lnTo>
                  <a:lnTo>
                    <a:pt x="5291" y="74015"/>
                  </a:lnTo>
                  <a:lnTo>
                    <a:pt x="0" y="99234"/>
                  </a:lnTo>
                  <a:lnTo>
                    <a:pt x="2140" y="113748"/>
                  </a:lnTo>
                  <a:lnTo>
                    <a:pt x="14352" y="133819"/>
                  </a:lnTo>
                  <a:lnTo>
                    <a:pt x="28275" y="143936"/>
                  </a:lnTo>
                  <a:lnTo>
                    <a:pt x="36433" y="148115"/>
                  </a:lnTo>
                  <a:lnTo>
                    <a:pt x="53964" y="149937"/>
                  </a:lnTo>
                  <a:lnTo>
                    <a:pt x="63084" y="148941"/>
                  </a:lnTo>
                  <a:lnTo>
                    <a:pt x="70222" y="145102"/>
                  </a:lnTo>
                  <a:lnTo>
                    <a:pt x="80976" y="132369"/>
                  </a:lnTo>
                  <a:lnTo>
                    <a:pt x="87924" y="97238"/>
                  </a:lnTo>
                  <a:lnTo>
                    <a:pt x="82667" y="53168"/>
                  </a:lnTo>
                  <a:lnTo>
                    <a:pt x="73439" y="19437"/>
                  </a:lnTo>
                  <a:lnTo>
                    <a:pt x="67228" y="10273"/>
                  </a:lnTo>
                  <a:lnTo>
                    <a:pt x="64519" y="9265"/>
                  </a:lnTo>
                  <a:lnTo>
                    <a:pt x="62274" y="13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087"/>
          <p:cNvGrpSpPr/>
          <p:nvPr/>
        </p:nvGrpSpPr>
        <p:grpSpPr>
          <a:xfrm>
            <a:off x="8383929" y="2869319"/>
            <a:ext cx="501573" cy="502532"/>
            <a:chOff x="8383929" y="2869319"/>
            <a:chExt cx="501573" cy="502532"/>
          </a:xfrm>
        </p:grpSpPr>
        <p:sp>
          <p:nvSpPr>
            <p:cNvPr id="135" name="SMARTInkShape-5238"/>
            <p:cNvSpPr/>
            <p:nvPr>
              <p:custDataLst>
                <p:tags r:id="rId90"/>
              </p:custDataLst>
            </p:nvPr>
          </p:nvSpPr>
          <p:spPr>
            <a:xfrm>
              <a:off x="8839200" y="3295650"/>
              <a:ext cx="46302" cy="76201"/>
            </a:xfrm>
            <a:custGeom>
              <a:avLst/>
              <a:gdLst/>
              <a:ahLst/>
              <a:cxnLst/>
              <a:rect l="0" t="0" r="0" b="0"/>
              <a:pathLst>
                <a:path w="46302" h="76201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4646" y="1058"/>
                  </a:lnTo>
                  <a:lnTo>
                    <a:pt x="45640" y="2822"/>
                  </a:lnTo>
                  <a:lnTo>
                    <a:pt x="46301" y="5057"/>
                  </a:lnTo>
                  <a:lnTo>
                    <a:pt x="42176" y="18314"/>
                  </a:lnTo>
                  <a:lnTo>
                    <a:pt x="30242" y="417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239"/>
            <p:cNvSpPr/>
            <p:nvPr>
              <p:custDataLst>
                <p:tags r:id="rId91"/>
              </p:custDataLst>
            </p:nvPr>
          </p:nvSpPr>
          <p:spPr>
            <a:xfrm>
              <a:off x="8383929" y="2869319"/>
              <a:ext cx="140947" cy="369182"/>
            </a:xfrm>
            <a:custGeom>
              <a:avLst/>
              <a:gdLst/>
              <a:ahLst/>
              <a:cxnLst/>
              <a:rect l="0" t="0" r="0" b="0"/>
              <a:pathLst>
                <a:path w="140947" h="369182">
                  <a:moveTo>
                    <a:pt x="93321" y="54856"/>
                  </a:moveTo>
                  <a:lnTo>
                    <a:pt x="93321" y="54856"/>
                  </a:lnTo>
                  <a:lnTo>
                    <a:pt x="106413" y="40706"/>
                  </a:lnTo>
                  <a:lnTo>
                    <a:pt x="116838" y="23799"/>
                  </a:lnTo>
                  <a:lnTo>
                    <a:pt x="138769" y="0"/>
                  </a:lnTo>
                  <a:lnTo>
                    <a:pt x="96151" y="45327"/>
                  </a:lnTo>
                  <a:lnTo>
                    <a:pt x="70215" y="84685"/>
                  </a:lnTo>
                  <a:lnTo>
                    <a:pt x="39231" y="131221"/>
                  </a:lnTo>
                  <a:lnTo>
                    <a:pt x="21527" y="170247"/>
                  </a:lnTo>
                  <a:lnTo>
                    <a:pt x="11136" y="206403"/>
                  </a:lnTo>
                  <a:lnTo>
                    <a:pt x="2413" y="248043"/>
                  </a:lnTo>
                  <a:lnTo>
                    <a:pt x="0" y="270892"/>
                  </a:lnTo>
                  <a:lnTo>
                    <a:pt x="4573" y="288808"/>
                  </a:lnTo>
                  <a:lnTo>
                    <a:pt x="19699" y="317556"/>
                  </a:lnTo>
                  <a:lnTo>
                    <a:pt x="44814" y="337187"/>
                  </a:lnTo>
                  <a:lnTo>
                    <a:pt x="85739" y="355179"/>
                  </a:lnTo>
                  <a:lnTo>
                    <a:pt x="140946" y="369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240"/>
            <p:cNvSpPr/>
            <p:nvPr>
              <p:custDataLst>
                <p:tags r:id="rId92"/>
              </p:custDataLst>
            </p:nvPr>
          </p:nvSpPr>
          <p:spPr>
            <a:xfrm>
              <a:off x="8660008" y="2979331"/>
              <a:ext cx="131568" cy="254117"/>
            </a:xfrm>
            <a:custGeom>
              <a:avLst/>
              <a:gdLst/>
              <a:ahLst/>
              <a:cxnLst/>
              <a:rect l="0" t="0" r="0" b="0"/>
              <a:pathLst>
                <a:path w="131568" h="254117">
                  <a:moveTo>
                    <a:pt x="131567" y="49619"/>
                  </a:moveTo>
                  <a:lnTo>
                    <a:pt x="131567" y="49619"/>
                  </a:lnTo>
                  <a:lnTo>
                    <a:pt x="99064" y="22173"/>
                  </a:lnTo>
                  <a:lnTo>
                    <a:pt x="90848" y="19680"/>
                  </a:lnTo>
                  <a:lnTo>
                    <a:pt x="73254" y="19732"/>
                  </a:lnTo>
                  <a:lnTo>
                    <a:pt x="57673" y="26105"/>
                  </a:lnTo>
                  <a:lnTo>
                    <a:pt x="42634" y="38110"/>
                  </a:lnTo>
                  <a:lnTo>
                    <a:pt x="19492" y="66552"/>
                  </a:lnTo>
                  <a:lnTo>
                    <a:pt x="4234" y="113010"/>
                  </a:lnTo>
                  <a:lnTo>
                    <a:pt x="0" y="154009"/>
                  </a:lnTo>
                  <a:lnTo>
                    <a:pt x="3802" y="194614"/>
                  </a:lnTo>
                  <a:lnTo>
                    <a:pt x="11631" y="218287"/>
                  </a:lnTo>
                  <a:lnTo>
                    <a:pt x="30766" y="242117"/>
                  </a:lnTo>
                  <a:lnTo>
                    <a:pt x="47609" y="251590"/>
                  </a:lnTo>
                  <a:lnTo>
                    <a:pt x="56544" y="254116"/>
                  </a:lnTo>
                  <a:lnTo>
                    <a:pt x="74940" y="251279"/>
                  </a:lnTo>
                  <a:lnTo>
                    <a:pt x="84292" y="247559"/>
                  </a:lnTo>
                  <a:lnTo>
                    <a:pt x="90525" y="242962"/>
                  </a:lnTo>
                  <a:lnTo>
                    <a:pt x="111464" y="204144"/>
                  </a:lnTo>
                  <a:lnTo>
                    <a:pt x="123964" y="158904"/>
                  </a:lnTo>
                  <a:lnTo>
                    <a:pt x="129315" y="120452"/>
                  </a:lnTo>
                  <a:lnTo>
                    <a:pt x="125843" y="78838"/>
                  </a:lnTo>
                  <a:lnTo>
                    <a:pt x="118113" y="38050"/>
                  </a:lnTo>
                  <a:lnTo>
                    <a:pt x="109118" y="14324"/>
                  </a:lnTo>
                  <a:lnTo>
                    <a:pt x="100070" y="4651"/>
                  </a:lnTo>
                  <a:lnTo>
                    <a:pt x="94694" y="590"/>
                  </a:lnTo>
                  <a:lnTo>
                    <a:pt x="88993" y="0"/>
                  </a:lnTo>
                  <a:lnTo>
                    <a:pt x="77015" y="4989"/>
                  </a:lnTo>
                  <a:lnTo>
                    <a:pt x="72973" y="11399"/>
                  </a:lnTo>
                  <a:lnTo>
                    <a:pt x="64892" y="49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088"/>
          <p:cNvGrpSpPr/>
          <p:nvPr/>
        </p:nvGrpSpPr>
        <p:grpSpPr>
          <a:xfrm>
            <a:off x="9169844" y="2952750"/>
            <a:ext cx="1002646" cy="981076"/>
            <a:chOff x="9169844" y="2952750"/>
            <a:chExt cx="1002646" cy="981076"/>
          </a:xfrm>
        </p:grpSpPr>
        <p:sp>
          <p:nvSpPr>
            <p:cNvPr id="139" name="SMARTInkShape-5241"/>
            <p:cNvSpPr/>
            <p:nvPr>
              <p:custDataLst>
                <p:tags r:id="rId78"/>
              </p:custDataLst>
            </p:nvPr>
          </p:nvSpPr>
          <p:spPr>
            <a:xfrm>
              <a:off x="9194301" y="3162391"/>
              <a:ext cx="321175" cy="118078"/>
            </a:xfrm>
            <a:custGeom>
              <a:avLst/>
              <a:gdLst/>
              <a:ahLst/>
              <a:cxnLst/>
              <a:rect l="0" t="0" r="0" b="0"/>
              <a:pathLst>
                <a:path w="321175" h="118078">
                  <a:moveTo>
                    <a:pt x="73524" y="28484"/>
                  </a:moveTo>
                  <a:lnTo>
                    <a:pt x="73524" y="28484"/>
                  </a:lnTo>
                  <a:lnTo>
                    <a:pt x="81725" y="28484"/>
                  </a:lnTo>
                  <a:lnTo>
                    <a:pt x="82934" y="54999"/>
                  </a:lnTo>
                  <a:lnTo>
                    <a:pt x="77959" y="73264"/>
                  </a:lnTo>
                  <a:lnTo>
                    <a:pt x="52455" y="106007"/>
                  </a:lnTo>
                  <a:lnTo>
                    <a:pt x="42117" y="116835"/>
                  </a:lnTo>
                  <a:lnTo>
                    <a:pt x="36710" y="118077"/>
                  </a:lnTo>
                  <a:lnTo>
                    <a:pt x="22237" y="116634"/>
                  </a:lnTo>
                  <a:lnTo>
                    <a:pt x="16049" y="112651"/>
                  </a:lnTo>
                  <a:lnTo>
                    <a:pt x="6352" y="99758"/>
                  </a:lnTo>
                  <a:lnTo>
                    <a:pt x="0" y="74650"/>
                  </a:lnTo>
                  <a:lnTo>
                    <a:pt x="4158" y="56410"/>
                  </a:lnTo>
                  <a:lnTo>
                    <a:pt x="19016" y="28944"/>
                  </a:lnTo>
                  <a:lnTo>
                    <a:pt x="33973" y="11804"/>
                  </a:lnTo>
                  <a:lnTo>
                    <a:pt x="54182" y="5196"/>
                  </a:lnTo>
                  <a:lnTo>
                    <a:pt x="95103" y="953"/>
                  </a:lnTo>
                  <a:lnTo>
                    <a:pt x="137068" y="218"/>
                  </a:lnTo>
                  <a:lnTo>
                    <a:pt x="174550" y="0"/>
                  </a:lnTo>
                  <a:lnTo>
                    <a:pt x="210819" y="4993"/>
                  </a:lnTo>
                  <a:lnTo>
                    <a:pt x="253435" y="8118"/>
                  </a:lnTo>
                  <a:lnTo>
                    <a:pt x="321174" y="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42"/>
            <p:cNvSpPr/>
            <p:nvPr>
              <p:custDataLst>
                <p:tags r:id="rId79"/>
              </p:custDataLst>
            </p:nvPr>
          </p:nvSpPr>
          <p:spPr>
            <a:xfrm>
              <a:off x="9487291" y="2964142"/>
              <a:ext cx="132960" cy="110357"/>
            </a:xfrm>
            <a:custGeom>
              <a:avLst/>
              <a:gdLst/>
              <a:ahLst/>
              <a:cxnLst/>
              <a:rect l="0" t="0" r="0" b="0"/>
              <a:pathLst>
                <a:path w="132960" h="110357">
                  <a:moveTo>
                    <a:pt x="9134" y="36233"/>
                  </a:moveTo>
                  <a:lnTo>
                    <a:pt x="9134" y="36233"/>
                  </a:lnTo>
                  <a:lnTo>
                    <a:pt x="4077" y="31177"/>
                  </a:lnTo>
                  <a:lnTo>
                    <a:pt x="1594" y="25872"/>
                  </a:lnTo>
                  <a:lnTo>
                    <a:pt x="0" y="13843"/>
                  </a:lnTo>
                  <a:lnTo>
                    <a:pt x="3044" y="10723"/>
                  </a:lnTo>
                  <a:lnTo>
                    <a:pt x="14894" y="4434"/>
                  </a:lnTo>
                  <a:lnTo>
                    <a:pt x="39417" y="0"/>
                  </a:lnTo>
                  <a:lnTo>
                    <a:pt x="57518" y="4607"/>
                  </a:lnTo>
                  <a:lnTo>
                    <a:pt x="72971" y="12652"/>
                  </a:lnTo>
                  <a:lnTo>
                    <a:pt x="79839" y="19755"/>
                  </a:lnTo>
                  <a:lnTo>
                    <a:pt x="82892" y="29262"/>
                  </a:lnTo>
                  <a:lnTo>
                    <a:pt x="83705" y="34761"/>
                  </a:lnTo>
                  <a:lnTo>
                    <a:pt x="76144" y="49337"/>
                  </a:lnTo>
                  <a:lnTo>
                    <a:pt x="36435" y="94329"/>
                  </a:lnTo>
                  <a:lnTo>
                    <a:pt x="34744" y="98247"/>
                  </a:lnTo>
                  <a:lnTo>
                    <a:pt x="34674" y="101917"/>
                  </a:lnTo>
                  <a:lnTo>
                    <a:pt x="35685" y="105422"/>
                  </a:lnTo>
                  <a:lnTo>
                    <a:pt x="37418" y="107759"/>
                  </a:lnTo>
                  <a:lnTo>
                    <a:pt x="39632" y="109317"/>
                  </a:lnTo>
                  <a:lnTo>
                    <a:pt x="42167" y="110356"/>
                  </a:lnTo>
                  <a:lnTo>
                    <a:pt x="132959" y="10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43"/>
            <p:cNvSpPr/>
            <p:nvPr>
              <p:custDataLst>
                <p:tags r:id="rId80"/>
              </p:custDataLst>
            </p:nvPr>
          </p:nvSpPr>
          <p:spPr>
            <a:xfrm>
              <a:off x="9620250" y="2952750"/>
              <a:ext cx="160186" cy="390526"/>
            </a:xfrm>
            <a:custGeom>
              <a:avLst/>
              <a:gdLst/>
              <a:ahLst/>
              <a:cxnLst/>
              <a:rect l="0" t="0" r="0" b="0"/>
              <a:pathLst>
                <a:path w="160186" h="390526">
                  <a:moveTo>
                    <a:pt x="142875" y="0"/>
                  </a:moveTo>
                  <a:lnTo>
                    <a:pt x="142875" y="0"/>
                  </a:lnTo>
                  <a:lnTo>
                    <a:pt x="137818" y="10113"/>
                  </a:lnTo>
                  <a:lnTo>
                    <a:pt x="138158" y="23544"/>
                  </a:lnTo>
                  <a:lnTo>
                    <a:pt x="143312" y="62838"/>
                  </a:lnTo>
                  <a:lnTo>
                    <a:pt x="150295" y="103050"/>
                  </a:lnTo>
                  <a:lnTo>
                    <a:pt x="156050" y="136817"/>
                  </a:lnTo>
                  <a:lnTo>
                    <a:pt x="160185" y="181415"/>
                  </a:lnTo>
                  <a:lnTo>
                    <a:pt x="153977" y="226805"/>
                  </a:lnTo>
                  <a:lnTo>
                    <a:pt x="139737" y="271990"/>
                  </a:lnTo>
                  <a:lnTo>
                    <a:pt x="122895" y="307426"/>
                  </a:lnTo>
                  <a:lnTo>
                    <a:pt x="85644" y="351819"/>
                  </a:lnTo>
                  <a:lnTo>
                    <a:pt x="79322" y="358371"/>
                  </a:lnTo>
                  <a:lnTo>
                    <a:pt x="39815" y="376491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244"/>
            <p:cNvSpPr/>
            <p:nvPr>
              <p:custDataLst>
                <p:tags r:id="rId81"/>
              </p:custDataLst>
            </p:nvPr>
          </p:nvSpPr>
          <p:spPr>
            <a:xfrm>
              <a:off x="9169844" y="3486150"/>
              <a:ext cx="336107" cy="28576"/>
            </a:xfrm>
            <a:custGeom>
              <a:avLst/>
              <a:gdLst/>
              <a:ahLst/>
              <a:cxnLst/>
              <a:rect l="0" t="0" r="0" b="0"/>
              <a:pathLst>
                <a:path w="336107" h="28576">
                  <a:moveTo>
                    <a:pt x="12256" y="28575"/>
                  </a:moveTo>
                  <a:lnTo>
                    <a:pt x="12256" y="28575"/>
                  </a:lnTo>
                  <a:lnTo>
                    <a:pt x="2143" y="23518"/>
                  </a:lnTo>
                  <a:lnTo>
                    <a:pt x="223" y="20970"/>
                  </a:lnTo>
                  <a:lnTo>
                    <a:pt x="0" y="18214"/>
                  </a:lnTo>
                  <a:lnTo>
                    <a:pt x="911" y="15318"/>
                  </a:lnTo>
                  <a:lnTo>
                    <a:pt x="13211" y="12100"/>
                  </a:lnTo>
                  <a:lnTo>
                    <a:pt x="50545" y="4977"/>
                  </a:lnTo>
                  <a:lnTo>
                    <a:pt x="94156" y="1475"/>
                  </a:lnTo>
                  <a:lnTo>
                    <a:pt x="137182" y="437"/>
                  </a:lnTo>
                  <a:lnTo>
                    <a:pt x="176741" y="130"/>
                  </a:lnTo>
                  <a:lnTo>
                    <a:pt x="215274" y="39"/>
                  </a:lnTo>
                  <a:lnTo>
                    <a:pt x="246419" y="17"/>
                  </a:lnTo>
                  <a:lnTo>
                    <a:pt x="294010" y="5"/>
                  </a:lnTo>
                  <a:lnTo>
                    <a:pt x="336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45"/>
            <p:cNvSpPr/>
            <p:nvPr>
              <p:custDataLst>
                <p:tags r:id="rId82"/>
              </p:custDataLst>
            </p:nvPr>
          </p:nvSpPr>
          <p:spPr>
            <a:xfrm>
              <a:off x="9250050" y="3514725"/>
              <a:ext cx="246376" cy="14752"/>
            </a:xfrm>
            <a:custGeom>
              <a:avLst/>
              <a:gdLst/>
              <a:ahLst/>
              <a:cxnLst/>
              <a:rect l="0" t="0" r="0" b="0"/>
              <a:pathLst>
                <a:path w="246376" h="14752">
                  <a:moveTo>
                    <a:pt x="46350" y="0"/>
                  </a:moveTo>
                  <a:lnTo>
                    <a:pt x="46350" y="0"/>
                  </a:lnTo>
                  <a:lnTo>
                    <a:pt x="638" y="14189"/>
                  </a:lnTo>
                  <a:lnTo>
                    <a:pt x="0" y="14751"/>
                  </a:lnTo>
                  <a:lnTo>
                    <a:pt x="45156" y="10123"/>
                  </a:lnTo>
                  <a:lnTo>
                    <a:pt x="87037" y="9643"/>
                  </a:lnTo>
                  <a:lnTo>
                    <a:pt x="130705" y="4492"/>
                  </a:lnTo>
                  <a:lnTo>
                    <a:pt x="161806" y="1996"/>
                  </a:lnTo>
                  <a:lnTo>
                    <a:pt x="196089" y="888"/>
                  </a:lnTo>
                  <a:lnTo>
                    <a:pt x="246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246"/>
            <p:cNvSpPr/>
            <p:nvPr>
              <p:custDataLst>
                <p:tags r:id="rId83"/>
              </p:custDataLst>
            </p:nvPr>
          </p:nvSpPr>
          <p:spPr>
            <a:xfrm>
              <a:off x="9220839" y="3747793"/>
              <a:ext cx="151762" cy="128883"/>
            </a:xfrm>
            <a:custGeom>
              <a:avLst/>
              <a:gdLst/>
              <a:ahLst/>
              <a:cxnLst/>
              <a:rect l="0" t="0" r="0" b="0"/>
              <a:pathLst>
                <a:path w="151762" h="128883">
                  <a:moveTo>
                    <a:pt x="18411" y="5057"/>
                  </a:moveTo>
                  <a:lnTo>
                    <a:pt x="18411" y="5057"/>
                  </a:lnTo>
                  <a:lnTo>
                    <a:pt x="13354" y="0"/>
                  </a:lnTo>
                  <a:lnTo>
                    <a:pt x="11865" y="627"/>
                  </a:lnTo>
                  <a:lnTo>
                    <a:pt x="2601" y="29345"/>
                  </a:lnTo>
                  <a:lnTo>
                    <a:pt x="0" y="66064"/>
                  </a:lnTo>
                  <a:lnTo>
                    <a:pt x="704" y="86146"/>
                  </a:lnTo>
                  <a:lnTo>
                    <a:pt x="4544" y="98600"/>
                  </a:lnTo>
                  <a:lnTo>
                    <a:pt x="12601" y="107662"/>
                  </a:lnTo>
                  <a:lnTo>
                    <a:pt x="17713" y="111560"/>
                  </a:lnTo>
                  <a:lnTo>
                    <a:pt x="24295" y="112042"/>
                  </a:lnTo>
                  <a:lnTo>
                    <a:pt x="40077" y="106934"/>
                  </a:lnTo>
                  <a:lnTo>
                    <a:pt x="52028" y="97608"/>
                  </a:lnTo>
                  <a:lnTo>
                    <a:pt x="79884" y="64792"/>
                  </a:lnTo>
                  <a:lnTo>
                    <a:pt x="92169" y="28306"/>
                  </a:lnTo>
                  <a:lnTo>
                    <a:pt x="92982" y="23731"/>
                  </a:lnTo>
                  <a:lnTo>
                    <a:pt x="92468" y="22798"/>
                  </a:lnTo>
                  <a:lnTo>
                    <a:pt x="89071" y="27406"/>
                  </a:lnTo>
                  <a:lnTo>
                    <a:pt x="86267" y="41900"/>
                  </a:lnTo>
                  <a:lnTo>
                    <a:pt x="90493" y="64657"/>
                  </a:lnTo>
                  <a:lnTo>
                    <a:pt x="110616" y="109624"/>
                  </a:lnTo>
                  <a:lnTo>
                    <a:pt x="116894" y="119617"/>
                  </a:lnTo>
                  <a:lnTo>
                    <a:pt x="122166" y="122706"/>
                  </a:lnTo>
                  <a:lnTo>
                    <a:pt x="151761" y="12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247"/>
            <p:cNvSpPr/>
            <p:nvPr>
              <p:custDataLst>
                <p:tags r:id="rId84"/>
              </p:custDataLst>
            </p:nvPr>
          </p:nvSpPr>
          <p:spPr>
            <a:xfrm>
              <a:off x="9411099" y="3787227"/>
              <a:ext cx="56752" cy="98974"/>
            </a:xfrm>
            <a:custGeom>
              <a:avLst/>
              <a:gdLst/>
              <a:ahLst/>
              <a:cxnLst/>
              <a:rect l="0" t="0" r="0" b="0"/>
              <a:pathLst>
                <a:path w="56752" h="98974">
                  <a:moveTo>
                    <a:pt x="9126" y="22773"/>
                  </a:moveTo>
                  <a:lnTo>
                    <a:pt x="9126" y="22773"/>
                  </a:lnTo>
                  <a:lnTo>
                    <a:pt x="9126" y="1314"/>
                  </a:lnTo>
                  <a:lnTo>
                    <a:pt x="10184" y="0"/>
                  </a:lnTo>
                  <a:lnTo>
                    <a:pt x="11948" y="183"/>
                  </a:lnTo>
                  <a:lnTo>
                    <a:pt x="14183" y="1363"/>
                  </a:lnTo>
                  <a:lnTo>
                    <a:pt x="14614" y="4266"/>
                  </a:lnTo>
                  <a:lnTo>
                    <a:pt x="9402" y="48442"/>
                  </a:lnTo>
                  <a:lnTo>
                    <a:pt x="949" y="76184"/>
                  </a:lnTo>
                  <a:lnTo>
                    <a:pt x="499" y="76372"/>
                  </a:lnTo>
                  <a:lnTo>
                    <a:pt x="0" y="73758"/>
                  </a:lnTo>
                  <a:lnTo>
                    <a:pt x="12894" y="44178"/>
                  </a:lnTo>
                  <a:lnTo>
                    <a:pt x="39602" y="3682"/>
                  </a:lnTo>
                  <a:lnTo>
                    <a:pt x="43202" y="2637"/>
                  </a:lnTo>
                  <a:lnTo>
                    <a:pt x="46659" y="4057"/>
                  </a:lnTo>
                  <a:lnTo>
                    <a:pt x="50024" y="7121"/>
                  </a:lnTo>
                  <a:lnTo>
                    <a:pt x="53761" y="18991"/>
                  </a:lnTo>
                  <a:lnTo>
                    <a:pt x="56488" y="60541"/>
                  </a:lnTo>
                  <a:lnTo>
                    <a:pt x="56751" y="9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248"/>
            <p:cNvSpPr/>
            <p:nvPr>
              <p:custDataLst>
                <p:tags r:id="rId85"/>
              </p:custDataLst>
            </p:nvPr>
          </p:nvSpPr>
          <p:spPr>
            <a:xfrm>
              <a:off x="9525171" y="3672045"/>
              <a:ext cx="93161" cy="223681"/>
            </a:xfrm>
            <a:custGeom>
              <a:avLst/>
              <a:gdLst/>
              <a:ahLst/>
              <a:cxnLst/>
              <a:rect l="0" t="0" r="0" b="0"/>
              <a:pathLst>
                <a:path w="93161" h="223681">
                  <a:moveTo>
                    <a:pt x="47454" y="14130"/>
                  </a:moveTo>
                  <a:lnTo>
                    <a:pt x="47454" y="14130"/>
                  </a:lnTo>
                  <a:lnTo>
                    <a:pt x="60711" y="873"/>
                  </a:lnTo>
                  <a:lnTo>
                    <a:pt x="62641" y="0"/>
                  </a:lnTo>
                  <a:lnTo>
                    <a:pt x="63930" y="477"/>
                  </a:lnTo>
                  <a:lnTo>
                    <a:pt x="64789" y="1853"/>
                  </a:lnTo>
                  <a:lnTo>
                    <a:pt x="65996" y="13902"/>
                  </a:lnTo>
                  <a:lnTo>
                    <a:pt x="56077" y="58171"/>
                  </a:lnTo>
                  <a:lnTo>
                    <a:pt x="42043" y="99579"/>
                  </a:lnTo>
                  <a:lnTo>
                    <a:pt x="33098" y="133393"/>
                  </a:lnTo>
                  <a:lnTo>
                    <a:pt x="13146" y="178434"/>
                  </a:lnTo>
                  <a:lnTo>
                    <a:pt x="410" y="220776"/>
                  </a:lnTo>
                  <a:lnTo>
                    <a:pt x="0" y="212707"/>
                  </a:lnTo>
                  <a:lnTo>
                    <a:pt x="20574" y="174610"/>
                  </a:lnTo>
                  <a:lnTo>
                    <a:pt x="55227" y="130754"/>
                  </a:lnTo>
                  <a:lnTo>
                    <a:pt x="82091" y="104410"/>
                  </a:lnTo>
                  <a:lnTo>
                    <a:pt x="88601" y="101879"/>
                  </a:lnTo>
                  <a:lnTo>
                    <a:pt x="90760" y="103321"/>
                  </a:lnTo>
                  <a:lnTo>
                    <a:pt x="93160" y="110568"/>
                  </a:lnTo>
                  <a:lnTo>
                    <a:pt x="91404" y="120844"/>
                  </a:lnTo>
                  <a:lnTo>
                    <a:pt x="86037" y="132467"/>
                  </a:lnTo>
                  <a:lnTo>
                    <a:pt x="71115" y="149852"/>
                  </a:lnTo>
                  <a:lnTo>
                    <a:pt x="42207" y="171472"/>
                  </a:lnTo>
                  <a:lnTo>
                    <a:pt x="35244" y="174018"/>
                  </a:lnTo>
                  <a:lnTo>
                    <a:pt x="34023" y="175755"/>
                  </a:lnTo>
                  <a:lnTo>
                    <a:pt x="34266" y="177972"/>
                  </a:lnTo>
                  <a:lnTo>
                    <a:pt x="37359" y="183257"/>
                  </a:lnTo>
                  <a:lnTo>
                    <a:pt x="64455" y="216490"/>
                  </a:lnTo>
                  <a:lnTo>
                    <a:pt x="85554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249"/>
            <p:cNvSpPr/>
            <p:nvPr>
              <p:custDataLst>
                <p:tags r:id="rId86"/>
              </p:custDataLst>
            </p:nvPr>
          </p:nvSpPr>
          <p:spPr>
            <a:xfrm>
              <a:off x="10077841" y="3821242"/>
              <a:ext cx="94649" cy="112584"/>
            </a:xfrm>
            <a:custGeom>
              <a:avLst/>
              <a:gdLst/>
              <a:ahLst/>
              <a:cxnLst/>
              <a:rect l="0" t="0" r="0" b="0"/>
              <a:pathLst>
                <a:path w="94649" h="112584">
                  <a:moveTo>
                    <a:pt x="9134" y="17333"/>
                  </a:moveTo>
                  <a:lnTo>
                    <a:pt x="9134" y="17333"/>
                  </a:lnTo>
                  <a:lnTo>
                    <a:pt x="9134" y="0"/>
                  </a:lnTo>
                  <a:lnTo>
                    <a:pt x="9134" y="19892"/>
                  </a:lnTo>
                  <a:lnTo>
                    <a:pt x="0" y="58200"/>
                  </a:lnTo>
                  <a:lnTo>
                    <a:pt x="929" y="59394"/>
                  </a:lnTo>
                  <a:lnTo>
                    <a:pt x="2605" y="59132"/>
                  </a:lnTo>
                  <a:lnTo>
                    <a:pt x="4782" y="57899"/>
                  </a:lnTo>
                  <a:lnTo>
                    <a:pt x="44268" y="12060"/>
                  </a:lnTo>
                  <a:lnTo>
                    <a:pt x="60936" y="2835"/>
                  </a:lnTo>
                  <a:lnTo>
                    <a:pt x="73080" y="306"/>
                  </a:lnTo>
                  <a:lnTo>
                    <a:pt x="82710" y="2004"/>
                  </a:lnTo>
                  <a:lnTo>
                    <a:pt x="86759" y="3939"/>
                  </a:lnTo>
                  <a:lnTo>
                    <a:pt x="89460" y="8403"/>
                  </a:lnTo>
                  <a:lnTo>
                    <a:pt x="93259" y="30915"/>
                  </a:lnTo>
                  <a:lnTo>
                    <a:pt x="94648" y="78023"/>
                  </a:lnTo>
                  <a:lnTo>
                    <a:pt x="85334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250"/>
            <p:cNvSpPr/>
            <p:nvPr>
              <p:custDataLst>
                <p:tags r:id="rId87"/>
              </p:custDataLst>
            </p:nvPr>
          </p:nvSpPr>
          <p:spPr>
            <a:xfrm>
              <a:off x="9886950" y="3810000"/>
              <a:ext cx="156445" cy="76082"/>
            </a:xfrm>
            <a:custGeom>
              <a:avLst/>
              <a:gdLst/>
              <a:ahLst/>
              <a:cxnLst/>
              <a:rect l="0" t="0" r="0" b="0"/>
              <a:pathLst>
                <a:path w="156445" h="76082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7335" y="10849"/>
                  </a:lnTo>
                  <a:lnTo>
                    <a:pt x="17906" y="11466"/>
                  </a:lnTo>
                  <a:lnTo>
                    <a:pt x="18899" y="17842"/>
                  </a:lnTo>
                  <a:lnTo>
                    <a:pt x="19038" y="40403"/>
                  </a:lnTo>
                  <a:lnTo>
                    <a:pt x="22216" y="43869"/>
                  </a:lnTo>
                  <a:lnTo>
                    <a:pt x="53638" y="62391"/>
                  </a:lnTo>
                  <a:lnTo>
                    <a:pt x="85055" y="66424"/>
                  </a:lnTo>
                  <a:lnTo>
                    <a:pt x="88454" y="66508"/>
                  </a:lnTo>
                  <a:lnTo>
                    <a:pt x="95052" y="63778"/>
                  </a:lnTo>
                  <a:lnTo>
                    <a:pt x="104207" y="57538"/>
                  </a:lnTo>
                  <a:lnTo>
                    <a:pt x="104725" y="65385"/>
                  </a:lnTo>
                  <a:lnTo>
                    <a:pt x="107575" y="66102"/>
                  </a:lnTo>
                  <a:lnTo>
                    <a:pt x="109817" y="66292"/>
                  </a:lnTo>
                  <a:lnTo>
                    <a:pt x="111311" y="67478"/>
                  </a:lnTo>
                  <a:lnTo>
                    <a:pt x="112971" y="71618"/>
                  </a:lnTo>
                  <a:lnTo>
                    <a:pt x="115531" y="73145"/>
                  </a:lnTo>
                  <a:lnTo>
                    <a:pt x="140732" y="76081"/>
                  </a:lnTo>
                  <a:lnTo>
                    <a:pt x="155944" y="46530"/>
                  </a:lnTo>
                  <a:lnTo>
                    <a:pt x="156444" y="3338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51"/>
            <p:cNvSpPr/>
            <p:nvPr>
              <p:custDataLst>
                <p:tags r:id="rId88"/>
              </p:custDataLst>
            </p:nvPr>
          </p:nvSpPr>
          <p:spPr>
            <a:xfrm>
              <a:off x="9812704" y="3800475"/>
              <a:ext cx="56052" cy="88785"/>
            </a:xfrm>
            <a:custGeom>
              <a:avLst/>
              <a:gdLst/>
              <a:ahLst/>
              <a:cxnLst/>
              <a:rect l="0" t="0" r="0" b="0"/>
              <a:pathLst>
                <a:path w="56052" h="88785">
                  <a:moveTo>
                    <a:pt x="17096" y="47625"/>
                  </a:moveTo>
                  <a:lnTo>
                    <a:pt x="17096" y="47625"/>
                  </a:lnTo>
                  <a:lnTo>
                    <a:pt x="38554" y="26166"/>
                  </a:lnTo>
                  <a:lnTo>
                    <a:pt x="39869" y="22736"/>
                  </a:lnTo>
                  <a:lnTo>
                    <a:pt x="39685" y="19391"/>
                  </a:lnTo>
                  <a:lnTo>
                    <a:pt x="36844" y="11474"/>
                  </a:lnTo>
                  <a:lnTo>
                    <a:pt x="26240" y="20215"/>
                  </a:lnTo>
                  <a:lnTo>
                    <a:pt x="4641" y="54356"/>
                  </a:lnTo>
                  <a:lnTo>
                    <a:pt x="0" y="73138"/>
                  </a:lnTo>
                  <a:lnTo>
                    <a:pt x="1466" y="78392"/>
                  </a:lnTo>
                  <a:lnTo>
                    <a:pt x="8739" y="87052"/>
                  </a:lnTo>
                  <a:lnTo>
                    <a:pt x="12582" y="88726"/>
                  </a:lnTo>
                  <a:lnTo>
                    <a:pt x="16204" y="88784"/>
                  </a:lnTo>
                  <a:lnTo>
                    <a:pt x="34676" y="81273"/>
                  </a:lnTo>
                  <a:lnTo>
                    <a:pt x="52526" y="62533"/>
                  </a:lnTo>
                  <a:lnTo>
                    <a:pt x="55533" y="55447"/>
                  </a:lnTo>
                  <a:lnTo>
                    <a:pt x="56051" y="41930"/>
                  </a:lnTo>
                  <a:lnTo>
                    <a:pt x="47069" y="8289"/>
                  </a:lnTo>
                  <a:lnTo>
                    <a:pt x="45545" y="5526"/>
                  </a:lnTo>
                  <a:lnTo>
                    <a:pt x="36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252"/>
            <p:cNvSpPr/>
            <p:nvPr>
              <p:custDataLst>
                <p:tags r:id="rId89"/>
              </p:custDataLst>
            </p:nvPr>
          </p:nvSpPr>
          <p:spPr>
            <a:xfrm>
              <a:off x="9658777" y="3794255"/>
              <a:ext cx="92816" cy="89691"/>
            </a:xfrm>
            <a:custGeom>
              <a:avLst/>
              <a:gdLst/>
              <a:ahLst/>
              <a:cxnLst/>
              <a:rect l="0" t="0" r="0" b="0"/>
              <a:pathLst>
                <a:path w="92816" h="89691">
                  <a:moveTo>
                    <a:pt x="18623" y="15745"/>
                  </a:moveTo>
                  <a:lnTo>
                    <a:pt x="18623" y="15745"/>
                  </a:lnTo>
                  <a:lnTo>
                    <a:pt x="18623" y="4770"/>
                  </a:lnTo>
                  <a:lnTo>
                    <a:pt x="18623" y="13882"/>
                  </a:lnTo>
                  <a:lnTo>
                    <a:pt x="12077" y="32702"/>
                  </a:lnTo>
                  <a:lnTo>
                    <a:pt x="6863" y="66524"/>
                  </a:lnTo>
                  <a:lnTo>
                    <a:pt x="1733" y="80532"/>
                  </a:lnTo>
                  <a:lnTo>
                    <a:pt x="0" y="89690"/>
                  </a:lnTo>
                  <a:lnTo>
                    <a:pt x="30646" y="44325"/>
                  </a:lnTo>
                  <a:lnTo>
                    <a:pt x="69343" y="4279"/>
                  </a:lnTo>
                  <a:lnTo>
                    <a:pt x="77502" y="66"/>
                  </a:lnTo>
                  <a:lnTo>
                    <a:pt x="81158" y="0"/>
                  </a:lnTo>
                  <a:lnTo>
                    <a:pt x="88044" y="2750"/>
                  </a:lnTo>
                  <a:lnTo>
                    <a:pt x="90305" y="6024"/>
                  </a:lnTo>
                  <a:lnTo>
                    <a:pt x="92815" y="15305"/>
                  </a:lnTo>
                  <a:lnTo>
                    <a:pt x="91108" y="26485"/>
                  </a:lnTo>
                  <a:lnTo>
                    <a:pt x="85298" y="7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5253"/>
          <p:cNvSpPr/>
          <p:nvPr>
            <p:custDataLst>
              <p:tags r:id="rId3"/>
            </p:custDataLst>
          </p:nvPr>
        </p:nvSpPr>
        <p:spPr>
          <a:xfrm>
            <a:off x="708887" y="4438650"/>
            <a:ext cx="11340239" cy="247641"/>
          </a:xfrm>
          <a:custGeom>
            <a:avLst/>
            <a:gdLst/>
            <a:ahLst/>
            <a:cxnLst/>
            <a:rect l="0" t="0" r="0" b="0"/>
            <a:pathLst>
              <a:path w="11340239" h="247641">
                <a:moveTo>
                  <a:pt x="5488" y="200025"/>
                </a:moveTo>
                <a:lnTo>
                  <a:pt x="5488" y="200025"/>
                </a:lnTo>
                <a:lnTo>
                  <a:pt x="0" y="200025"/>
                </a:lnTo>
                <a:lnTo>
                  <a:pt x="21134" y="198967"/>
                </a:lnTo>
                <a:lnTo>
                  <a:pt x="68500" y="191824"/>
                </a:lnTo>
                <a:lnTo>
                  <a:pt x="110598" y="184215"/>
                </a:lnTo>
                <a:lnTo>
                  <a:pt x="152937" y="181615"/>
                </a:lnTo>
                <a:lnTo>
                  <a:pt x="198707" y="180001"/>
                </a:lnTo>
                <a:lnTo>
                  <a:pt x="237834" y="174454"/>
                </a:lnTo>
                <a:lnTo>
                  <a:pt x="273651" y="172340"/>
                </a:lnTo>
                <a:lnTo>
                  <a:pt x="319894" y="170655"/>
                </a:lnTo>
                <a:lnTo>
                  <a:pt x="356173" y="164982"/>
                </a:lnTo>
                <a:lnTo>
                  <a:pt x="393263" y="161773"/>
                </a:lnTo>
                <a:lnTo>
                  <a:pt x="431064" y="155647"/>
                </a:lnTo>
                <a:lnTo>
                  <a:pt x="470134" y="152304"/>
                </a:lnTo>
                <a:lnTo>
                  <a:pt x="513695" y="146140"/>
                </a:lnTo>
                <a:lnTo>
                  <a:pt x="554942" y="142784"/>
                </a:lnTo>
                <a:lnTo>
                  <a:pt x="601265" y="136616"/>
                </a:lnTo>
                <a:lnTo>
                  <a:pt x="636461" y="134801"/>
                </a:lnTo>
                <a:lnTo>
                  <a:pt x="670448" y="133995"/>
                </a:lnTo>
                <a:lnTo>
                  <a:pt x="703193" y="132578"/>
                </a:lnTo>
                <a:lnTo>
                  <a:pt x="735385" y="128420"/>
                </a:lnTo>
                <a:lnTo>
                  <a:pt x="767331" y="123045"/>
                </a:lnTo>
                <a:lnTo>
                  <a:pt x="799168" y="118187"/>
                </a:lnTo>
                <a:lnTo>
                  <a:pt x="830957" y="116028"/>
                </a:lnTo>
                <a:lnTo>
                  <a:pt x="865547" y="115068"/>
                </a:lnTo>
                <a:lnTo>
                  <a:pt x="901028" y="113583"/>
                </a:lnTo>
                <a:lnTo>
                  <a:pt x="934436" y="109395"/>
                </a:lnTo>
                <a:lnTo>
                  <a:pt x="969746" y="104006"/>
                </a:lnTo>
                <a:lnTo>
                  <a:pt x="1006605" y="99142"/>
                </a:lnTo>
                <a:lnTo>
                  <a:pt x="1044154" y="96980"/>
                </a:lnTo>
                <a:lnTo>
                  <a:pt x="1082009" y="96019"/>
                </a:lnTo>
                <a:lnTo>
                  <a:pt x="1120000" y="94533"/>
                </a:lnTo>
                <a:lnTo>
                  <a:pt x="1158052" y="90346"/>
                </a:lnTo>
                <a:lnTo>
                  <a:pt x="1196130" y="87779"/>
                </a:lnTo>
                <a:lnTo>
                  <a:pt x="1235279" y="85580"/>
                </a:lnTo>
                <a:lnTo>
                  <a:pt x="1277373" y="81074"/>
                </a:lnTo>
                <a:lnTo>
                  <a:pt x="1317953" y="75544"/>
                </a:lnTo>
                <a:lnTo>
                  <a:pt x="1358215" y="69559"/>
                </a:lnTo>
                <a:lnTo>
                  <a:pt x="1400803" y="63371"/>
                </a:lnTo>
                <a:lnTo>
                  <a:pt x="1444425" y="59915"/>
                </a:lnTo>
                <a:lnTo>
                  <a:pt x="1488507" y="57321"/>
                </a:lnTo>
                <a:lnTo>
                  <a:pt x="1532794" y="52640"/>
                </a:lnTo>
                <a:lnTo>
                  <a:pt x="1577171" y="49854"/>
                </a:lnTo>
                <a:lnTo>
                  <a:pt x="1622647" y="47557"/>
                </a:lnTo>
                <a:lnTo>
                  <a:pt x="1646627" y="45463"/>
                </a:lnTo>
                <a:lnTo>
                  <a:pt x="1671081" y="43009"/>
                </a:lnTo>
                <a:lnTo>
                  <a:pt x="1718007" y="40282"/>
                </a:lnTo>
                <a:lnTo>
                  <a:pt x="1764616" y="38011"/>
                </a:lnTo>
                <a:lnTo>
                  <a:pt x="1788898" y="35925"/>
                </a:lnTo>
                <a:lnTo>
                  <a:pt x="1813553" y="33475"/>
                </a:lnTo>
                <a:lnTo>
                  <a:pt x="1838457" y="31841"/>
                </a:lnTo>
                <a:lnTo>
                  <a:pt x="1863526" y="30753"/>
                </a:lnTo>
                <a:lnTo>
                  <a:pt x="1888705" y="30026"/>
                </a:lnTo>
                <a:lnTo>
                  <a:pt x="1913958" y="28485"/>
                </a:lnTo>
                <a:lnTo>
                  <a:pt x="1939259" y="26398"/>
                </a:lnTo>
                <a:lnTo>
                  <a:pt x="1964594" y="23949"/>
                </a:lnTo>
                <a:lnTo>
                  <a:pt x="1988892" y="22316"/>
                </a:lnTo>
                <a:lnTo>
                  <a:pt x="2035645" y="20501"/>
                </a:lnTo>
                <a:lnTo>
                  <a:pt x="2059543" y="20017"/>
                </a:lnTo>
                <a:lnTo>
                  <a:pt x="2083942" y="19695"/>
                </a:lnTo>
                <a:lnTo>
                  <a:pt x="2108674" y="19480"/>
                </a:lnTo>
                <a:lnTo>
                  <a:pt x="2133628" y="19337"/>
                </a:lnTo>
                <a:lnTo>
                  <a:pt x="2158732" y="19241"/>
                </a:lnTo>
                <a:lnTo>
                  <a:pt x="2183934" y="19178"/>
                </a:lnTo>
                <a:lnTo>
                  <a:pt x="2209202" y="19135"/>
                </a:lnTo>
                <a:lnTo>
                  <a:pt x="2234514" y="19107"/>
                </a:lnTo>
                <a:lnTo>
                  <a:pt x="2259855" y="19088"/>
                </a:lnTo>
                <a:lnTo>
                  <a:pt x="2285216" y="18017"/>
                </a:lnTo>
                <a:lnTo>
                  <a:pt x="2310590" y="16244"/>
                </a:lnTo>
                <a:lnTo>
                  <a:pt x="2335973" y="14005"/>
                </a:lnTo>
                <a:lnTo>
                  <a:pt x="2361361" y="12512"/>
                </a:lnTo>
                <a:lnTo>
                  <a:pt x="2386753" y="11516"/>
                </a:lnTo>
                <a:lnTo>
                  <a:pt x="2412148" y="10852"/>
                </a:lnTo>
                <a:lnTo>
                  <a:pt x="2437545" y="10410"/>
                </a:lnTo>
                <a:lnTo>
                  <a:pt x="2462943" y="10114"/>
                </a:lnTo>
                <a:lnTo>
                  <a:pt x="2488341" y="9918"/>
                </a:lnTo>
                <a:lnTo>
                  <a:pt x="2513740" y="9787"/>
                </a:lnTo>
                <a:lnTo>
                  <a:pt x="2539139" y="9700"/>
                </a:lnTo>
                <a:lnTo>
                  <a:pt x="2564539" y="9642"/>
                </a:lnTo>
                <a:lnTo>
                  <a:pt x="2590997" y="9603"/>
                </a:lnTo>
                <a:lnTo>
                  <a:pt x="2618161" y="9577"/>
                </a:lnTo>
                <a:lnTo>
                  <a:pt x="2645795" y="9559"/>
                </a:lnTo>
                <a:lnTo>
                  <a:pt x="2672684" y="9548"/>
                </a:lnTo>
                <a:lnTo>
                  <a:pt x="2699077" y="9541"/>
                </a:lnTo>
                <a:lnTo>
                  <a:pt x="2725139" y="9535"/>
                </a:lnTo>
                <a:lnTo>
                  <a:pt x="2750980" y="8474"/>
                </a:lnTo>
                <a:lnTo>
                  <a:pt x="2776674" y="6708"/>
                </a:lnTo>
                <a:lnTo>
                  <a:pt x="2802270" y="4472"/>
                </a:lnTo>
                <a:lnTo>
                  <a:pt x="2828860" y="2981"/>
                </a:lnTo>
                <a:lnTo>
                  <a:pt x="2856111" y="1987"/>
                </a:lnTo>
                <a:lnTo>
                  <a:pt x="2883803" y="1325"/>
                </a:lnTo>
                <a:lnTo>
                  <a:pt x="2910732" y="883"/>
                </a:lnTo>
                <a:lnTo>
                  <a:pt x="2937151" y="589"/>
                </a:lnTo>
                <a:lnTo>
                  <a:pt x="2963230" y="393"/>
                </a:lnTo>
                <a:lnTo>
                  <a:pt x="2990141" y="262"/>
                </a:lnTo>
                <a:lnTo>
                  <a:pt x="3017606" y="175"/>
                </a:lnTo>
                <a:lnTo>
                  <a:pt x="3045442" y="117"/>
                </a:lnTo>
                <a:lnTo>
                  <a:pt x="3072466" y="78"/>
                </a:lnTo>
                <a:lnTo>
                  <a:pt x="3098948" y="52"/>
                </a:lnTo>
                <a:lnTo>
                  <a:pt x="3125069" y="34"/>
                </a:lnTo>
                <a:lnTo>
                  <a:pt x="3153068" y="23"/>
                </a:lnTo>
                <a:lnTo>
                  <a:pt x="3182316" y="16"/>
                </a:lnTo>
                <a:lnTo>
                  <a:pt x="3212398" y="10"/>
                </a:lnTo>
                <a:lnTo>
                  <a:pt x="3240920" y="7"/>
                </a:lnTo>
                <a:lnTo>
                  <a:pt x="3268401" y="5"/>
                </a:lnTo>
                <a:lnTo>
                  <a:pt x="3295188" y="3"/>
                </a:lnTo>
                <a:lnTo>
                  <a:pt x="3322572" y="2"/>
                </a:lnTo>
                <a:lnTo>
                  <a:pt x="3350352" y="1"/>
                </a:lnTo>
                <a:lnTo>
                  <a:pt x="3378397" y="0"/>
                </a:lnTo>
                <a:lnTo>
                  <a:pt x="3407678" y="0"/>
                </a:lnTo>
                <a:lnTo>
                  <a:pt x="3437781" y="0"/>
                </a:lnTo>
                <a:lnTo>
                  <a:pt x="3468433" y="0"/>
                </a:lnTo>
                <a:lnTo>
                  <a:pt x="3498393" y="0"/>
                </a:lnTo>
                <a:lnTo>
                  <a:pt x="3527891" y="0"/>
                </a:lnTo>
                <a:lnTo>
                  <a:pt x="3557082" y="0"/>
                </a:lnTo>
                <a:lnTo>
                  <a:pt x="3586067" y="0"/>
                </a:lnTo>
                <a:lnTo>
                  <a:pt x="3614916" y="0"/>
                </a:lnTo>
                <a:lnTo>
                  <a:pt x="3643673" y="0"/>
                </a:lnTo>
                <a:lnTo>
                  <a:pt x="3672370" y="1058"/>
                </a:lnTo>
                <a:lnTo>
                  <a:pt x="3701026" y="2822"/>
                </a:lnTo>
                <a:lnTo>
                  <a:pt x="3729655" y="5057"/>
                </a:lnTo>
                <a:lnTo>
                  <a:pt x="3758266" y="6546"/>
                </a:lnTo>
                <a:lnTo>
                  <a:pt x="3786865" y="7539"/>
                </a:lnTo>
                <a:lnTo>
                  <a:pt x="3815456" y="8201"/>
                </a:lnTo>
                <a:lnTo>
                  <a:pt x="3844042" y="8642"/>
                </a:lnTo>
                <a:lnTo>
                  <a:pt x="3872624" y="8936"/>
                </a:lnTo>
                <a:lnTo>
                  <a:pt x="3901204" y="9133"/>
                </a:lnTo>
                <a:lnTo>
                  <a:pt x="3929782" y="9263"/>
                </a:lnTo>
                <a:lnTo>
                  <a:pt x="3958359" y="9350"/>
                </a:lnTo>
                <a:lnTo>
                  <a:pt x="3986935" y="9408"/>
                </a:lnTo>
                <a:lnTo>
                  <a:pt x="4015511" y="9447"/>
                </a:lnTo>
                <a:lnTo>
                  <a:pt x="4044087" y="9473"/>
                </a:lnTo>
                <a:lnTo>
                  <a:pt x="4072663" y="9491"/>
                </a:lnTo>
                <a:lnTo>
                  <a:pt x="4102296" y="10561"/>
                </a:lnTo>
                <a:lnTo>
                  <a:pt x="4132635" y="12332"/>
                </a:lnTo>
                <a:lnTo>
                  <a:pt x="4163445" y="14572"/>
                </a:lnTo>
                <a:lnTo>
                  <a:pt x="4193508" y="16064"/>
                </a:lnTo>
                <a:lnTo>
                  <a:pt x="4223077" y="17059"/>
                </a:lnTo>
                <a:lnTo>
                  <a:pt x="4252314" y="17723"/>
                </a:lnTo>
                <a:lnTo>
                  <a:pt x="4282389" y="18165"/>
                </a:lnTo>
                <a:lnTo>
                  <a:pt x="4313022" y="18461"/>
                </a:lnTo>
                <a:lnTo>
                  <a:pt x="4344027" y="18657"/>
                </a:lnTo>
                <a:lnTo>
                  <a:pt x="4375281" y="18788"/>
                </a:lnTo>
                <a:lnTo>
                  <a:pt x="4406700" y="18875"/>
                </a:lnTo>
                <a:lnTo>
                  <a:pt x="4438229" y="18933"/>
                </a:lnTo>
                <a:lnTo>
                  <a:pt x="4469831" y="20031"/>
                </a:lnTo>
                <a:lnTo>
                  <a:pt x="4501484" y="21820"/>
                </a:lnTo>
                <a:lnTo>
                  <a:pt x="4533169" y="24072"/>
                </a:lnTo>
                <a:lnTo>
                  <a:pt x="4565934" y="25572"/>
                </a:lnTo>
                <a:lnTo>
                  <a:pt x="4599418" y="26574"/>
                </a:lnTo>
                <a:lnTo>
                  <a:pt x="4633383" y="27241"/>
                </a:lnTo>
                <a:lnTo>
                  <a:pt x="4665552" y="27686"/>
                </a:lnTo>
                <a:lnTo>
                  <a:pt x="4696522" y="27982"/>
                </a:lnTo>
                <a:lnTo>
                  <a:pt x="4726694" y="28180"/>
                </a:lnTo>
                <a:lnTo>
                  <a:pt x="4758450" y="28311"/>
                </a:lnTo>
                <a:lnTo>
                  <a:pt x="4791263" y="28399"/>
                </a:lnTo>
                <a:lnTo>
                  <a:pt x="4824779" y="28458"/>
                </a:lnTo>
                <a:lnTo>
                  <a:pt x="4857708" y="29555"/>
                </a:lnTo>
                <a:lnTo>
                  <a:pt x="4890243" y="31345"/>
                </a:lnTo>
                <a:lnTo>
                  <a:pt x="4922516" y="33597"/>
                </a:lnTo>
                <a:lnTo>
                  <a:pt x="4954615" y="35097"/>
                </a:lnTo>
                <a:lnTo>
                  <a:pt x="4986598" y="36099"/>
                </a:lnTo>
                <a:lnTo>
                  <a:pt x="5018503" y="36766"/>
                </a:lnTo>
                <a:lnTo>
                  <a:pt x="5050356" y="38269"/>
                </a:lnTo>
                <a:lnTo>
                  <a:pt x="5082175" y="40329"/>
                </a:lnTo>
                <a:lnTo>
                  <a:pt x="5113971" y="42761"/>
                </a:lnTo>
                <a:lnTo>
                  <a:pt x="5146810" y="44382"/>
                </a:lnTo>
                <a:lnTo>
                  <a:pt x="5180344" y="45464"/>
                </a:lnTo>
                <a:lnTo>
                  <a:pt x="5214342" y="46184"/>
                </a:lnTo>
                <a:lnTo>
                  <a:pt x="5247591" y="46664"/>
                </a:lnTo>
                <a:lnTo>
                  <a:pt x="5280340" y="46984"/>
                </a:lnTo>
                <a:lnTo>
                  <a:pt x="5312756" y="47198"/>
                </a:lnTo>
                <a:lnTo>
                  <a:pt x="5343892" y="48399"/>
                </a:lnTo>
                <a:lnTo>
                  <a:pt x="5374174" y="50257"/>
                </a:lnTo>
                <a:lnTo>
                  <a:pt x="5403887" y="52555"/>
                </a:lnTo>
                <a:lnTo>
                  <a:pt x="5436396" y="54087"/>
                </a:lnTo>
                <a:lnTo>
                  <a:pt x="5470768" y="55108"/>
                </a:lnTo>
                <a:lnTo>
                  <a:pt x="5506383" y="55788"/>
                </a:lnTo>
                <a:lnTo>
                  <a:pt x="5541768" y="56242"/>
                </a:lnTo>
                <a:lnTo>
                  <a:pt x="5576999" y="56545"/>
                </a:lnTo>
                <a:lnTo>
                  <a:pt x="5612129" y="56747"/>
                </a:lnTo>
                <a:lnTo>
                  <a:pt x="5646132" y="57939"/>
                </a:lnTo>
                <a:lnTo>
                  <a:pt x="5679384" y="59793"/>
                </a:lnTo>
                <a:lnTo>
                  <a:pt x="5712135" y="62087"/>
                </a:lnTo>
                <a:lnTo>
                  <a:pt x="5745612" y="63616"/>
                </a:lnTo>
                <a:lnTo>
                  <a:pt x="5779571" y="64636"/>
                </a:lnTo>
                <a:lnTo>
                  <a:pt x="5813851" y="65316"/>
                </a:lnTo>
                <a:lnTo>
                  <a:pt x="5848347" y="65768"/>
                </a:lnTo>
                <a:lnTo>
                  <a:pt x="5882986" y="66071"/>
                </a:lnTo>
                <a:lnTo>
                  <a:pt x="5917719" y="66272"/>
                </a:lnTo>
                <a:lnTo>
                  <a:pt x="5952517" y="67465"/>
                </a:lnTo>
                <a:lnTo>
                  <a:pt x="5987358" y="69318"/>
                </a:lnTo>
                <a:lnTo>
                  <a:pt x="6022226" y="71612"/>
                </a:lnTo>
                <a:lnTo>
                  <a:pt x="6056054" y="73141"/>
                </a:lnTo>
                <a:lnTo>
                  <a:pt x="6089191" y="74161"/>
                </a:lnTo>
                <a:lnTo>
                  <a:pt x="6121865" y="74841"/>
                </a:lnTo>
                <a:lnTo>
                  <a:pt x="6156347" y="76352"/>
                </a:lnTo>
                <a:lnTo>
                  <a:pt x="6192036" y="78418"/>
                </a:lnTo>
                <a:lnTo>
                  <a:pt x="6228528" y="80854"/>
                </a:lnTo>
                <a:lnTo>
                  <a:pt x="6263440" y="82478"/>
                </a:lnTo>
                <a:lnTo>
                  <a:pt x="6297297" y="83560"/>
                </a:lnTo>
                <a:lnTo>
                  <a:pt x="6330452" y="84282"/>
                </a:lnTo>
                <a:lnTo>
                  <a:pt x="6364198" y="85821"/>
                </a:lnTo>
                <a:lnTo>
                  <a:pt x="6398336" y="87906"/>
                </a:lnTo>
                <a:lnTo>
                  <a:pt x="6432737" y="90354"/>
                </a:lnTo>
                <a:lnTo>
                  <a:pt x="6467312" y="91985"/>
                </a:lnTo>
                <a:lnTo>
                  <a:pt x="6502004" y="93074"/>
                </a:lnTo>
                <a:lnTo>
                  <a:pt x="6536774" y="93799"/>
                </a:lnTo>
                <a:lnTo>
                  <a:pt x="6571595" y="95341"/>
                </a:lnTo>
                <a:lnTo>
                  <a:pt x="6606452" y="97427"/>
                </a:lnTo>
                <a:lnTo>
                  <a:pt x="6641330" y="99876"/>
                </a:lnTo>
                <a:lnTo>
                  <a:pt x="6676224" y="101509"/>
                </a:lnTo>
                <a:lnTo>
                  <a:pt x="6711129" y="102598"/>
                </a:lnTo>
                <a:lnTo>
                  <a:pt x="6746040" y="103324"/>
                </a:lnTo>
                <a:lnTo>
                  <a:pt x="6780957" y="104866"/>
                </a:lnTo>
                <a:lnTo>
                  <a:pt x="6815875" y="106952"/>
                </a:lnTo>
                <a:lnTo>
                  <a:pt x="6850797" y="109401"/>
                </a:lnTo>
                <a:lnTo>
                  <a:pt x="6886777" y="111034"/>
                </a:lnTo>
                <a:lnTo>
                  <a:pt x="6923463" y="112123"/>
                </a:lnTo>
                <a:lnTo>
                  <a:pt x="6960622" y="112849"/>
                </a:lnTo>
                <a:lnTo>
                  <a:pt x="6995977" y="114391"/>
                </a:lnTo>
                <a:lnTo>
                  <a:pt x="7030131" y="116477"/>
                </a:lnTo>
                <a:lnTo>
                  <a:pt x="7063483" y="118926"/>
                </a:lnTo>
                <a:lnTo>
                  <a:pt x="7097359" y="120559"/>
                </a:lnTo>
                <a:lnTo>
                  <a:pt x="7131586" y="121648"/>
                </a:lnTo>
                <a:lnTo>
                  <a:pt x="7166045" y="122374"/>
                </a:lnTo>
                <a:lnTo>
                  <a:pt x="7200659" y="123916"/>
                </a:lnTo>
                <a:lnTo>
                  <a:pt x="7235377" y="126002"/>
                </a:lnTo>
                <a:lnTo>
                  <a:pt x="7270164" y="128451"/>
                </a:lnTo>
                <a:lnTo>
                  <a:pt x="7303939" y="130084"/>
                </a:lnTo>
                <a:lnTo>
                  <a:pt x="7337038" y="131173"/>
                </a:lnTo>
                <a:lnTo>
                  <a:pt x="7369689" y="131899"/>
                </a:lnTo>
                <a:lnTo>
                  <a:pt x="7403096" y="132383"/>
                </a:lnTo>
                <a:lnTo>
                  <a:pt x="7437010" y="132705"/>
                </a:lnTo>
                <a:lnTo>
                  <a:pt x="7471261" y="132920"/>
                </a:lnTo>
                <a:lnTo>
                  <a:pt x="7505736" y="134122"/>
                </a:lnTo>
                <a:lnTo>
                  <a:pt x="7540362" y="135981"/>
                </a:lnTo>
                <a:lnTo>
                  <a:pt x="7575087" y="138280"/>
                </a:lnTo>
                <a:lnTo>
                  <a:pt x="7610938" y="139811"/>
                </a:lnTo>
                <a:lnTo>
                  <a:pt x="7647538" y="140832"/>
                </a:lnTo>
                <a:lnTo>
                  <a:pt x="7684637" y="141513"/>
                </a:lnTo>
                <a:lnTo>
                  <a:pt x="7719954" y="143025"/>
                </a:lnTo>
                <a:lnTo>
                  <a:pt x="7754082" y="145092"/>
                </a:lnTo>
                <a:lnTo>
                  <a:pt x="7787417" y="147528"/>
                </a:lnTo>
                <a:lnTo>
                  <a:pt x="7821282" y="149152"/>
                </a:lnTo>
                <a:lnTo>
                  <a:pt x="7855501" y="150235"/>
                </a:lnTo>
                <a:lnTo>
                  <a:pt x="7889955" y="150957"/>
                </a:lnTo>
                <a:lnTo>
                  <a:pt x="7924567" y="152496"/>
                </a:lnTo>
                <a:lnTo>
                  <a:pt x="7959282" y="154581"/>
                </a:lnTo>
                <a:lnTo>
                  <a:pt x="7994068" y="157029"/>
                </a:lnTo>
                <a:lnTo>
                  <a:pt x="8028899" y="158660"/>
                </a:lnTo>
                <a:lnTo>
                  <a:pt x="8063762" y="159749"/>
                </a:lnTo>
                <a:lnTo>
                  <a:pt x="8098646" y="160474"/>
                </a:lnTo>
                <a:lnTo>
                  <a:pt x="8133543" y="162016"/>
                </a:lnTo>
                <a:lnTo>
                  <a:pt x="8168450" y="164102"/>
                </a:lnTo>
                <a:lnTo>
                  <a:pt x="8203363" y="166551"/>
                </a:lnTo>
                <a:lnTo>
                  <a:pt x="8238279" y="168184"/>
                </a:lnTo>
                <a:lnTo>
                  <a:pt x="8273200" y="169273"/>
                </a:lnTo>
                <a:lnTo>
                  <a:pt x="8308122" y="169999"/>
                </a:lnTo>
                <a:lnTo>
                  <a:pt x="8343043" y="171541"/>
                </a:lnTo>
                <a:lnTo>
                  <a:pt x="8377967" y="173627"/>
                </a:lnTo>
                <a:lnTo>
                  <a:pt x="8412890" y="176076"/>
                </a:lnTo>
                <a:lnTo>
                  <a:pt x="8446756" y="177709"/>
                </a:lnTo>
                <a:lnTo>
                  <a:pt x="8479917" y="178798"/>
                </a:lnTo>
                <a:lnTo>
                  <a:pt x="8512608" y="179524"/>
                </a:lnTo>
                <a:lnTo>
                  <a:pt x="8546043" y="181066"/>
                </a:lnTo>
                <a:lnTo>
                  <a:pt x="8579975" y="183152"/>
                </a:lnTo>
                <a:lnTo>
                  <a:pt x="8614238" y="185601"/>
                </a:lnTo>
                <a:lnTo>
                  <a:pt x="8648721" y="187234"/>
                </a:lnTo>
                <a:lnTo>
                  <a:pt x="8683351" y="188323"/>
                </a:lnTo>
                <a:lnTo>
                  <a:pt x="8718079" y="189049"/>
                </a:lnTo>
                <a:lnTo>
                  <a:pt x="8752873" y="190591"/>
                </a:lnTo>
                <a:lnTo>
                  <a:pt x="8787712" y="192677"/>
                </a:lnTo>
                <a:lnTo>
                  <a:pt x="8822578" y="195126"/>
                </a:lnTo>
                <a:lnTo>
                  <a:pt x="8857466" y="196759"/>
                </a:lnTo>
                <a:lnTo>
                  <a:pt x="8892365" y="197848"/>
                </a:lnTo>
                <a:lnTo>
                  <a:pt x="8927272" y="198574"/>
                </a:lnTo>
                <a:lnTo>
                  <a:pt x="8961127" y="199058"/>
                </a:lnTo>
                <a:lnTo>
                  <a:pt x="8994281" y="199380"/>
                </a:lnTo>
                <a:lnTo>
                  <a:pt x="9026966" y="199595"/>
                </a:lnTo>
                <a:lnTo>
                  <a:pt x="9060399" y="200797"/>
                </a:lnTo>
                <a:lnTo>
                  <a:pt x="9094329" y="202656"/>
                </a:lnTo>
                <a:lnTo>
                  <a:pt x="9128590" y="204955"/>
                </a:lnTo>
                <a:lnTo>
                  <a:pt x="9162014" y="206486"/>
                </a:lnTo>
                <a:lnTo>
                  <a:pt x="9194881" y="207507"/>
                </a:lnTo>
                <a:lnTo>
                  <a:pt x="9227375" y="208188"/>
                </a:lnTo>
                <a:lnTo>
                  <a:pt x="9261738" y="208643"/>
                </a:lnTo>
                <a:lnTo>
                  <a:pt x="9297346" y="208945"/>
                </a:lnTo>
                <a:lnTo>
                  <a:pt x="9333785" y="209147"/>
                </a:lnTo>
                <a:lnTo>
                  <a:pt x="9368660" y="209281"/>
                </a:lnTo>
                <a:lnTo>
                  <a:pt x="9402495" y="209371"/>
                </a:lnTo>
                <a:lnTo>
                  <a:pt x="9435635" y="209430"/>
                </a:lnTo>
                <a:lnTo>
                  <a:pt x="9469369" y="210528"/>
                </a:lnTo>
                <a:lnTo>
                  <a:pt x="9503501" y="212319"/>
                </a:lnTo>
                <a:lnTo>
                  <a:pt x="9537896" y="214571"/>
                </a:lnTo>
                <a:lnTo>
                  <a:pt x="9571410" y="216072"/>
                </a:lnTo>
                <a:lnTo>
                  <a:pt x="9604335" y="217073"/>
                </a:lnTo>
                <a:lnTo>
                  <a:pt x="9636870" y="217740"/>
                </a:lnTo>
                <a:lnTo>
                  <a:pt x="9669142" y="218186"/>
                </a:lnTo>
                <a:lnTo>
                  <a:pt x="9701241" y="218482"/>
                </a:lnTo>
                <a:lnTo>
                  <a:pt x="9733223" y="218680"/>
                </a:lnTo>
                <a:lnTo>
                  <a:pt x="9766186" y="219870"/>
                </a:lnTo>
                <a:lnTo>
                  <a:pt x="9799805" y="221721"/>
                </a:lnTo>
                <a:lnTo>
                  <a:pt x="9833858" y="224014"/>
                </a:lnTo>
                <a:lnTo>
                  <a:pt x="9867143" y="225543"/>
                </a:lnTo>
                <a:lnTo>
                  <a:pt x="9899917" y="226562"/>
                </a:lnTo>
                <a:lnTo>
                  <a:pt x="9932349" y="227242"/>
                </a:lnTo>
                <a:lnTo>
                  <a:pt x="9963495" y="227694"/>
                </a:lnTo>
                <a:lnTo>
                  <a:pt x="9993786" y="227996"/>
                </a:lnTo>
                <a:lnTo>
                  <a:pt x="10023502" y="228197"/>
                </a:lnTo>
                <a:lnTo>
                  <a:pt x="10052840" y="229390"/>
                </a:lnTo>
                <a:lnTo>
                  <a:pt x="10081922" y="231243"/>
                </a:lnTo>
                <a:lnTo>
                  <a:pt x="10110835" y="233537"/>
                </a:lnTo>
                <a:lnTo>
                  <a:pt x="10140693" y="235066"/>
                </a:lnTo>
                <a:lnTo>
                  <a:pt x="10171184" y="236086"/>
                </a:lnTo>
                <a:lnTo>
                  <a:pt x="10202094" y="236766"/>
                </a:lnTo>
                <a:lnTo>
                  <a:pt x="10232225" y="237219"/>
                </a:lnTo>
                <a:lnTo>
                  <a:pt x="10261838" y="237521"/>
                </a:lnTo>
                <a:lnTo>
                  <a:pt x="10291104" y="237722"/>
                </a:lnTo>
                <a:lnTo>
                  <a:pt x="10320141" y="237857"/>
                </a:lnTo>
                <a:lnTo>
                  <a:pt x="10349023" y="237946"/>
                </a:lnTo>
                <a:lnTo>
                  <a:pt x="10377803" y="238006"/>
                </a:lnTo>
                <a:lnTo>
                  <a:pt x="10406515" y="238046"/>
                </a:lnTo>
                <a:lnTo>
                  <a:pt x="10435180" y="238071"/>
                </a:lnTo>
                <a:lnTo>
                  <a:pt x="10463816" y="238089"/>
                </a:lnTo>
                <a:lnTo>
                  <a:pt x="10492432" y="239159"/>
                </a:lnTo>
                <a:lnTo>
                  <a:pt x="10521035" y="240932"/>
                </a:lnTo>
                <a:lnTo>
                  <a:pt x="10549627" y="243171"/>
                </a:lnTo>
                <a:lnTo>
                  <a:pt x="10577156" y="244664"/>
                </a:lnTo>
                <a:lnTo>
                  <a:pt x="10603975" y="245659"/>
                </a:lnTo>
                <a:lnTo>
                  <a:pt x="10630321" y="246323"/>
                </a:lnTo>
                <a:lnTo>
                  <a:pt x="10655294" y="246765"/>
                </a:lnTo>
                <a:lnTo>
                  <a:pt x="10702797" y="247257"/>
                </a:lnTo>
                <a:lnTo>
                  <a:pt x="10726892" y="247388"/>
                </a:lnTo>
                <a:lnTo>
                  <a:pt x="10751425" y="247475"/>
                </a:lnTo>
                <a:lnTo>
                  <a:pt x="10776245" y="247534"/>
                </a:lnTo>
                <a:lnTo>
                  <a:pt x="10823580" y="247598"/>
                </a:lnTo>
                <a:lnTo>
                  <a:pt x="10868254" y="247627"/>
                </a:lnTo>
                <a:lnTo>
                  <a:pt x="10909276" y="247640"/>
                </a:lnTo>
                <a:lnTo>
                  <a:pt x="10948674" y="244823"/>
                </a:lnTo>
                <a:lnTo>
                  <a:pt x="10987351" y="241102"/>
                </a:lnTo>
                <a:lnTo>
                  <a:pt x="11025709" y="239448"/>
                </a:lnTo>
                <a:lnTo>
                  <a:pt x="11061101" y="238713"/>
                </a:lnTo>
                <a:lnTo>
                  <a:pt x="11094468" y="238387"/>
                </a:lnTo>
                <a:lnTo>
                  <a:pt x="11126939" y="238241"/>
                </a:lnTo>
                <a:lnTo>
                  <a:pt x="11159006" y="238177"/>
                </a:lnTo>
                <a:lnTo>
                  <a:pt x="11190899" y="238148"/>
                </a:lnTo>
                <a:lnTo>
                  <a:pt x="11237547" y="238132"/>
                </a:lnTo>
                <a:lnTo>
                  <a:pt x="11279706" y="238127"/>
                </a:lnTo>
                <a:lnTo>
                  <a:pt x="11340238" y="2381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1090"/>
          <p:cNvGrpSpPr/>
          <p:nvPr/>
        </p:nvGrpSpPr>
        <p:grpSpPr>
          <a:xfrm>
            <a:off x="2121510" y="4760705"/>
            <a:ext cx="1429077" cy="329935"/>
            <a:chOff x="2121510" y="4760705"/>
            <a:chExt cx="1429077" cy="329935"/>
          </a:xfrm>
        </p:grpSpPr>
        <p:sp>
          <p:nvSpPr>
            <p:cNvPr id="153" name="SMARTInkShape-5254"/>
            <p:cNvSpPr/>
            <p:nvPr>
              <p:custDataLst>
                <p:tags r:id="rId65"/>
              </p:custDataLst>
            </p:nvPr>
          </p:nvSpPr>
          <p:spPr>
            <a:xfrm>
              <a:off x="3410458" y="4901539"/>
              <a:ext cx="140129" cy="127662"/>
            </a:xfrm>
            <a:custGeom>
              <a:avLst/>
              <a:gdLst/>
              <a:ahLst/>
              <a:cxnLst/>
              <a:rect l="0" t="0" r="0" b="0"/>
              <a:pathLst>
                <a:path w="140129" h="127662">
                  <a:moveTo>
                    <a:pt x="9017" y="22886"/>
                  </a:moveTo>
                  <a:lnTo>
                    <a:pt x="9017" y="22886"/>
                  </a:lnTo>
                  <a:lnTo>
                    <a:pt x="18149" y="32019"/>
                  </a:lnTo>
                  <a:lnTo>
                    <a:pt x="18508" y="58892"/>
                  </a:lnTo>
                  <a:lnTo>
                    <a:pt x="10931" y="83424"/>
                  </a:lnTo>
                  <a:lnTo>
                    <a:pt x="0" y="115705"/>
                  </a:lnTo>
                  <a:lnTo>
                    <a:pt x="889" y="115457"/>
                  </a:lnTo>
                  <a:lnTo>
                    <a:pt x="4699" y="112359"/>
                  </a:lnTo>
                  <a:lnTo>
                    <a:pt x="35153" y="69167"/>
                  </a:lnTo>
                  <a:lnTo>
                    <a:pt x="56180" y="26500"/>
                  </a:lnTo>
                  <a:lnTo>
                    <a:pt x="73320" y="12198"/>
                  </a:lnTo>
                  <a:lnTo>
                    <a:pt x="96861" y="1257"/>
                  </a:lnTo>
                  <a:lnTo>
                    <a:pt x="102505" y="0"/>
                  </a:lnTo>
                  <a:lnTo>
                    <a:pt x="106267" y="220"/>
                  </a:lnTo>
                  <a:lnTo>
                    <a:pt x="112565" y="4346"/>
                  </a:lnTo>
                  <a:lnTo>
                    <a:pt x="122419" y="13235"/>
                  </a:lnTo>
                  <a:lnTo>
                    <a:pt x="134810" y="35196"/>
                  </a:lnTo>
                  <a:lnTo>
                    <a:pt x="140128" y="61811"/>
                  </a:lnTo>
                  <a:lnTo>
                    <a:pt x="135727" y="80403"/>
                  </a:lnTo>
                  <a:lnTo>
                    <a:pt x="121350" y="105898"/>
                  </a:lnTo>
                  <a:lnTo>
                    <a:pt x="104267" y="127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255"/>
            <p:cNvSpPr/>
            <p:nvPr>
              <p:custDataLst>
                <p:tags r:id="rId66"/>
              </p:custDataLst>
            </p:nvPr>
          </p:nvSpPr>
          <p:spPr>
            <a:xfrm>
              <a:off x="3287232" y="4924425"/>
              <a:ext cx="75094" cy="100608"/>
            </a:xfrm>
            <a:custGeom>
              <a:avLst/>
              <a:gdLst/>
              <a:ahLst/>
              <a:cxnLst/>
              <a:rect l="0" t="0" r="0" b="0"/>
              <a:pathLst>
                <a:path w="75094" h="100608">
                  <a:moveTo>
                    <a:pt x="75093" y="9525"/>
                  </a:moveTo>
                  <a:lnTo>
                    <a:pt x="75093" y="9525"/>
                  </a:lnTo>
                  <a:lnTo>
                    <a:pt x="59885" y="8467"/>
                  </a:lnTo>
                  <a:lnTo>
                    <a:pt x="48578" y="4469"/>
                  </a:lnTo>
                  <a:lnTo>
                    <a:pt x="36497" y="4809"/>
                  </a:lnTo>
                  <a:lnTo>
                    <a:pt x="30312" y="6381"/>
                  </a:lnTo>
                  <a:lnTo>
                    <a:pt x="17796" y="16594"/>
                  </a:lnTo>
                  <a:lnTo>
                    <a:pt x="7294" y="30659"/>
                  </a:lnTo>
                  <a:lnTo>
                    <a:pt x="2627" y="43965"/>
                  </a:lnTo>
                  <a:lnTo>
                    <a:pt x="0" y="68413"/>
                  </a:lnTo>
                  <a:lnTo>
                    <a:pt x="4277" y="90709"/>
                  </a:lnTo>
                  <a:lnTo>
                    <a:pt x="7774" y="95397"/>
                  </a:lnTo>
                  <a:lnTo>
                    <a:pt x="17304" y="100607"/>
                  </a:lnTo>
                  <a:lnTo>
                    <a:pt x="22809" y="99880"/>
                  </a:lnTo>
                  <a:lnTo>
                    <a:pt x="39610" y="89801"/>
                  </a:lnTo>
                  <a:lnTo>
                    <a:pt x="48034" y="82951"/>
                  </a:lnTo>
                  <a:lnTo>
                    <a:pt x="52483" y="73556"/>
                  </a:lnTo>
                  <a:lnTo>
                    <a:pt x="53670" y="68088"/>
                  </a:lnTo>
                  <a:lnTo>
                    <a:pt x="47634" y="23394"/>
                  </a:lnTo>
                  <a:lnTo>
                    <a:pt x="44191" y="12866"/>
                  </a:lnTo>
                  <a:lnTo>
                    <a:pt x="41792" y="8577"/>
                  </a:lnTo>
                  <a:lnTo>
                    <a:pt x="41250" y="5719"/>
                  </a:lnTo>
                  <a:lnTo>
                    <a:pt x="46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256"/>
            <p:cNvSpPr/>
            <p:nvPr>
              <p:custDataLst>
                <p:tags r:id="rId67"/>
              </p:custDataLst>
            </p:nvPr>
          </p:nvSpPr>
          <p:spPr>
            <a:xfrm>
              <a:off x="3261587" y="4824831"/>
              <a:ext cx="15014" cy="23395"/>
            </a:xfrm>
            <a:custGeom>
              <a:avLst/>
              <a:gdLst/>
              <a:ahLst/>
              <a:cxnLst/>
              <a:rect l="0" t="0" r="0" b="0"/>
              <a:pathLst>
                <a:path w="15014" h="23395">
                  <a:moveTo>
                    <a:pt x="5488" y="23394"/>
                  </a:moveTo>
                  <a:lnTo>
                    <a:pt x="5488" y="23394"/>
                  </a:lnTo>
                  <a:lnTo>
                    <a:pt x="5488" y="10137"/>
                  </a:lnTo>
                  <a:lnTo>
                    <a:pt x="2666" y="4096"/>
                  </a:lnTo>
                  <a:lnTo>
                    <a:pt x="0" y="0"/>
                  </a:lnTo>
                  <a:lnTo>
                    <a:pt x="771" y="390"/>
                  </a:lnTo>
                  <a:lnTo>
                    <a:pt x="15013" y="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257"/>
            <p:cNvSpPr/>
            <p:nvPr>
              <p:custDataLst>
                <p:tags r:id="rId68"/>
              </p:custDataLst>
            </p:nvPr>
          </p:nvSpPr>
          <p:spPr>
            <a:xfrm>
              <a:off x="3219450" y="49244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5793" y="23370"/>
                  </a:lnTo>
                  <a:lnTo>
                    <a:pt x="763" y="5970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258"/>
            <p:cNvSpPr/>
            <p:nvPr>
              <p:custDataLst>
                <p:tags r:id="rId69"/>
              </p:custDataLst>
            </p:nvPr>
          </p:nvSpPr>
          <p:spPr>
            <a:xfrm>
              <a:off x="3045223" y="4914900"/>
              <a:ext cx="145653" cy="19051"/>
            </a:xfrm>
            <a:custGeom>
              <a:avLst/>
              <a:gdLst/>
              <a:ahLst/>
              <a:cxnLst/>
              <a:rect l="0" t="0" r="0" b="0"/>
              <a:pathLst>
                <a:path w="145653" h="19051">
                  <a:moveTo>
                    <a:pt x="40877" y="19050"/>
                  </a:moveTo>
                  <a:lnTo>
                    <a:pt x="40877" y="19050"/>
                  </a:lnTo>
                  <a:lnTo>
                    <a:pt x="35821" y="13994"/>
                  </a:lnTo>
                  <a:lnTo>
                    <a:pt x="11538" y="3862"/>
                  </a:lnTo>
                  <a:lnTo>
                    <a:pt x="199" y="1145"/>
                  </a:lnTo>
                  <a:lnTo>
                    <a:pt x="0" y="763"/>
                  </a:lnTo>
                  <a:lnTo>
                    <a:pt x="4718" y="339"/>
                  </a:lnTo>
                  <a:lnTo>
                    <a:pt x="33617" y="2889"/>
                  </a:lnTo>
                  <a:lnTo>
                    <a:pt x="74956" y="8215"/>
                  </a:lnTo>
                  <a:lnTo>
                    <a:pt x="109737" y="8208"/>
                  </a:lnTo>
                  <a:lnTo>
                    <a:pt x="145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259"/>
            <p:cNvSpPr/>
            <p:nvPr>
              <p:custDataLst>
                <p:tags r:id="rId70"/>
              </p:custDataLst>
            </p:nvPr>
          </p:nvSpPr>
          <p:spPr>
            <a:xfrm>
              <a:off x="2908029" y="4760705"/>
              <a:ext cx="253714" cy="289935"/>
            </a:xfrm>
            <a:custGeom>
              <a:avLst/>
              <a:gdLst/>
              <a:ahLst/>
              <a:cxnLst/>
              <a:rect l="0" t="0" r="0" b="0"/>
              <a:pathLst>
                <a:path w="253714" h="289935">
                  <a:moveTo>
                    <a:pt x="54246" y="268495"/>
                  </a:moveTo>
                  <a:lnTo>
                    <a:pt x="54246" y="268495"/>
                  </a:lnTo>
                  <a:lnTo>
                    <a:pt x="74968" y="255312"/>
                  </a:lnTo>
                  <a:lnTo>
                    <a:pt x="84623" y="245702"/>
                  </a:lnTo>
                  <a:lnTo>
                    <a:pt x="96385" y="222507"/>
                  </a:lnTo>
                  <a:lnTo>
                    <a:pt x="100246" y="204539"/>
                  </a:lnTo>
                  <a:lnTo>
                    <a:pt x="98671" y="200457"/>
                  </a:lnTo>
                  <a:lnTo>
                    <a:pt x="95504" y="197737"/>
                  </a:lnTo>
                  <a:lnTo>
                    <a:pt x="85283" y="194713"/>
                  </a:lnTo>
                  <a:lnTo>
                    <a:pt x="70157" y="193369"/>
                  </a:lnTo>
                  <a:lnTo>
                    <a:pt x="52851" y="198417"/>
                  </a:lnTo>
                  <a:lnTo>
                    <a:pt x="25983" y="213848"/>
                  </a:lnTo>
                  <a:lnTo>
                    <a:pt x="20518" y="220571"/>
                  </a:lnTo>
                  <a:lnTo>
                    <a:pt x="15972" y="228146"/>
                  </a:lnTo>
                  <a:lnTo>
                    <a:pt x="1452" y="247434"/>
                  </a:lnTo>
                  <a:lnTo>
                    <a:pt x="0" y="251279"/>
                  </a:lnTo>
                  <a:lnTo>
                    <a:pt x="3012" y="271861"/>
                  </a:lnTo>
                  <a:lnTo>
                    <a:pt x="10608" y="287954"/>
                  </a:lnTo>
                  <a:lnTo>
                    <a:pt x="15629" y="289934"/>
                  </a:lnTo>
                  <a:lnTo>
                    <a:pt x="29675" y="289313"/>
                  </a:lnTo>
                  <a:lnTo>
                    <a:pt x="40856" y="285508"/>
                  </a:lnTo>
                  <a:lnTo>
                    <a:pt x="45319" y="283012"/>
                  </a:lnTo>
                  <a:lnTo>
                    <a:pt x="66633" y="257251"/>
                  </a:lnTo>
                  <a:lnTo>
                    <a:pt x="80481" y="234350"/>
                  </a:lnTo>
                  <a:lnTo>
                    <a:pt x="82319" y="234090"/>
                  </a:lnTo>
                  <a:lnTo>
                    <a:pt x="87184" y="236623"/>
                  </a:lnTo>
                  <a:lnTo>
                    <a:pt x="88905" y="238781"/>
                  </a:lnTo>
                  <a:lnTo>
                    <a:pt x="90816" y="243999"/>
                  </a:lnTo>
                  <a:lnTo>
                    <a:pt x="91893" y="252888"/>
                  </a:lnTo>
                  <a:lnTo>
                    <a:pt x="102324" y="267281"/>
                  </a:lnTo>
                  <a:lnTo>
                    <a:pt x="110187" y="273247"/>
                  </a:lnTo>
                  <a:lnTo>
                    <a:pt x="113765" y="274838"/>
                  </a:lnTo>
                  <a:lnTo>
                    <a:pt x="126207" y="270962"/>
                  </a:lnTo>
                  <a:lnTo>
                    <a:pt x="141262" y="261125"/>
                  </a:lnTo>
                  <a:lnTo>
                    <a:pt x="174535" y="218302"/>
                  </a:lnTo>
                  <a:lnTo>
                    <a:pt x="198785" y="186025"/>
                  </a:lnTo>
                  <a:lnTo>
                    <a:pt x="215972" y="143844"/>
                  </a:lnTo>
                  <a:lnTo>
                    <a:pt x="232020" y="103482"/>
                  </a:lnTo>
                  <a:lnTo>
                    <a:pt x="247918" y="63595"/>
                  </a:lnTo>
                  <a:lnTo>
                    <a:pt x="253434" y="18308"/>
                  </a:lnTo>
                  <a:lnTo>
                    <a:pt x="253713" y="12804"/>
                  </a:lnTo>
                  <a:lnTo>
                    <a:pt x="251201" y="3866"/>
                  </a:lnTo>
                  <a:lnTo>
                    <a:pt x="249049" y="0"/>
                  </a:lnTo>
                  <a:lnTo>
                    <a:pt x="245498" y="599"/>
                  </a:lnTo>
                  <a:lnTo>
                    <a:pt x="235908" y="9730"/>
                  </a:lnTo>
                  <a:lnTo>
                    <a:pt x="223666" y="37778"/>
                  </a:lnTo>
                  <a:lnTo>
                    <a:pt x="213335" y="77956"/>
                  </a:lnTo>
                  <a:lnTo>
                    <a:pt x="201421" y="119301"/>
                  </a:lnTo>
                  <a:lnTo>
                    <a:pt x="198395" y="160202"/>
                  </a:lnTo>
                  <a:lnTo>
                    <a:pt x="197498" y="202659"/>
                  </a:lnTo>
                  <a:lnTo>
                    <a:pt x="197171" y="244707"/>
                  </a:lnTo>
                  <a:lnTo>
                    <a:pt x="202192" y="264857"/>
                  </a:lnTo>
                  <a:lnTo>
                    <a:pt x="204735" y="269244"/>
                  </a:lnTo>
                  <a:lnTo>
                    <a:pt x="210383" y="274119"/>
                  </a:lnTo>
                  <a:lnTo>
                    <a:pt x="214429" y="273304"/>
                  </a:lnTo>
                  <a:lnTo>
                    <a:pt x="224569" y="266751"/>
                  </a:lnTo>
                  <a:lnTo>
                    <a:pt x="228120" y="260983"/>
                  </a:lnTo>
                  <a:lnTo>
                    <a:pt x="235221" y="230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260"/>
            <p:cNvSpPr/>
            <p:nvPr>
              <p:custDataLst>
                <p:tags r:id="rId71"/>
              </p:custDataLst>
            </p:nvPr>
          </p:nvSpPr>
          <p:spPr>
            <a:xfrm>
              <a:off x="2733680" y="4936088"/>
              <a:ext cx="150080" cy="124100"/>
            </a:xfrm>
            <a:custGeom>
              <a:avLst/>
              <a:gdLst/>
              <a:ahLst/>
              <a:cxnLst/>
              <a:rect l="0" t="0" r="0" b="0"/>
              <a:pathLst>
                <a:path w="150080" h="124100">
                  <a:moveTo>
                    <a:pt x="9520" y="16912"/>
                  </a:moveTo>
                  <a:lnTo>
                    <a:pt x="9520" y="16912"/>
                  </a:lnTo>
                  <a:lnTo>
                    <a:pt x="4464" y="21968"/>
                  </a:lnTo>
                  <a:lnTo>
                    <a:pt x="1981" y="30095"/>
                  </a:lnTo>
                  <a:lnTo>
                    <a:pt x="170" y="72397"/>
                  </a:lnTo>
                  <a:lnTo>
                    <a:pt x="10" y="116733"/>
                  </a:lnTo>
                  <a:lnTo>
                    <a:pt x="0" y="124099"/>
                  </a:lnTo>
                  <a:lnTo>
                    <a:pt x="2817" y="80332"/>
                  </a:lnTo>
                  <a:lnTo>
                    <a:pt x="10356" y="59692"/>
                  </a:lnTo>
                  <a:lnTo>
                    <a:pt x="22385" y="33124"/>
                  </a:lnTo>
                  <a:lnTo>
                    <a:pt x="30578" y="8686"/>
                  </a:lnTo>
                  <a:lnTo>
                    <a:pt x="33083" y="5078"/>
                  </a:lnTo>
                  <a:lnTo>
                    <a:pt x="38690" y="1069"/>
                  </a:lnTo>
                  <a:lnTo>
                    <a:pt x="41667" y="0"/>
                  </a:lnTo>
                  <a:lnTo>
                    <a:pt x="43651" y="1404"/>
                  </a:lnTo>
                  <a:lnTo>
                    <a:pt x="45856" y="8609"/>
                  </a:lnTo>
                  <a:lnTo>
                    <a:pt x="47388" y="51619"/>
                  </a:lnTo>
                  <a:lnTo>
                    <a:pt x="47600" y="97531"/>
                  </a:lnTo>
                  <a:lnTo>
                    <a:pt x="47614" y="105005"/>
                  </a:lnTo>
                  <a:lnTo>
                    <a:pt x="47616" y="104215"/>
                  </a:lnTo>
                  <a:lnTo>
                    <a:pt x="71634" y="68323"/>
                  </a:lnTo>
                  <a:lnTo>
                    <a:pt x="76284" y="58811"/>
                  </a:lnTo>
                  <a:lnTo>
                    <a:pt x="102443" y="29276"/>
                  </a:lnTo>
                  <a:lnTo>
                    <a:pt x="111850" y="22407"/>
                  </a:lnTo>
                  <a:lnTo>
                    <a:pt x="120616" y="19354"/>
                  </a:lnTo>
                  <a:lnTo>
                    <a:pt x="131569" y="17997"/>
                  </a:lnTo>
                  <a:lnTo>
                    <a:pt x="140669" y="20216"/>
                  </a:lnTo>
                  <a:lnTo>
                    <a:pt x="144578" y="22290"/>
                  </a:lnTo>
                  <a:lnTo>
                    <a:pt x="147184" y="26847"/>
                  </a:lnTo>
                  <a:lnTo>
                    <a:pt x="150079" y="40378"/>
                  </a:lnTo>
                  <a:lnTo>
                    <a:pt x="148543" y="54152"/>
                  </a:lnTo>
                  <a:lnTo>
                    <a:pt x="143991" y="85299"/>
                  </a:lnTo>
                  <a:lnTo>
                    <a:pt x="142870" y="12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261"/>
            <p:cNvSpPr/>
            <p:nvPr>
              <p:custDataLst>
                <p:tags r:id="rId72"/>
              </p:custDataLst>
            </p:nvPr>
          </p:nvSpPr>
          <p:spPr>
            <a:xfrm>
              <a:off x="2667000" y="48863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262"/>
            <p:cNvSpPr/>
            <p:nvPr>
              <p:custDataLst>
                <p:tags r:id="rId73"/>
              </p:custDataLst>
            </p:nvPr>
          </p:nvSpPr>
          <p:spPr>
            <a:xfrm>
              <a:off x="2638425" y="494347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071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263"/>
            <p:cNvSpPr/>
            <p:nvPr>
              <p:custDataLst>
                <p:tags r:id="rId74"/>
              </p:custDataLst>
            </p:nvPr>
          </p:nvSpPr>
          <p:spPr>
            <a:xfrm>
              <a:off x="2498897" y="4933950"/>
              <a:ext cx="101429" cy="27252"/>
            </a:xfrm>
            <a:custGeom>
              <a:avLst/>
              <a:gdLst/>
              <a:ahLst/>
              <a:cxnLst/>
              <a:rect l="0" t="0" r="0" b="0"/>
              <a:pathLst>
                <a:path w="101429" h="27252">
                  <a:moveTo>
                    <a:pt x="34753" y="19050"/>
                  </a:moveTo>
                  <a:lnTo>
                    <a:pt x="34753" y="19050"/>
                  </a:lnTo>
                  <a:lnTo>
                    <a:pt x="19545" y="20108"/>
                  </a:lnTo>
                  <a:lnTo>
                    <a:pt x="86" y="27251"/>
                  </a:lnTo>
                  <a:lnTo>
                    <a:pt x="0" y="26634"/>
                  </a:lnTo>
                  <a:lnTo>
                    <a:pt x="2726" y="23126"/>
                  </a:lnTo>
                  <a:lnTo>
                    <a:pt x="20325" y="15201"/>
                  </a:lnTo>
                  <a:lnTo>
                    <a:pt x="60203" y="9588"/>
                  </a:lnTo>
                  <a:lnTo>
                    <a:pt x="101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264"/>
            <p:cNvSpPr/>
            <p:nvPr>
              <p:custDataLst>
                <p:tags r:id="rId75"/>
              </p:custDataLst>
            </p:nvPr>
          </p:nvSpPr>
          <p:spPr>
            <a:xfrm>
              <a:off x="2527211" y="4820435"/>
              <a:ext cx="54065" cy="270205"/>
            </a:xfrm>
            <a:custGeom>
              <a:avLst/>
              <a:gdLst/>
              <a:ahLst/>
              <a:cxnLst/>
              <a:rect l="0" t="0" r="0" b="0"/>
              <a:pathLst>
                <a:path w="54065" h="270205">
                  <a:moveTo>
                    <a:pt x="15964" y="18265"/>
                  </a:moveTo>
                  <a:lnTo>
                    <a:pt x="15964" y="18265"/>
                  </a:lnTo>
                  <a:lnTo>
                    <a:pt x="21020" y="18265"/>
                  </a:lnTo>
                  <a:lnTo>
                    <a:pt x="26325" y="12620"/>
                  </a:lnTo>
                  <a:lnTo>
                    <a:pt x="34506" y="0"/>
                  </a:lnTo>
                  <a:lnTo>
                    <a:pt x="21712" y="40969"/>
                  </a:lnTo>
                  <a:lnTo>
                    <a:pt x="17667" y="78731"/>
                  </a:lnTo>
                  <a:lnTo>
                    <a:pt x="11412" y="116732"/>
                  </a:lnTo>
                  <a:lnTo>
                    <a:pt x="6363" y="160952"/>
                  </a:lnTo>
                  <a:lnTo>
                    <a:pt x="184" y="198009"/>
                  </a:lnTo>
                  <a:lnTo>
                    <a:pt x="0" y="238857"/>
                  </a:lnTo>
                  <a:lnTo>
                    <a:pt x="7458" y="257770"/>
                  </a:lnTo>
                  <a:lnTo>
                    <a:pt x="15005" y="267586"/>
                  </a:lnTo>
                  <a:lnTo>
                    <a:pt x="18500" y="270204"/>
                  </a:lnTo>
                  <a:lnTo>
                    <a:pt x="22947" y="268775"/>
                  </a:lnTo>
                  <a:lnTo>
                    <a:pt x="33531" y="258719"/>
                  </a:lnTo>
                  <a:lnTo>
                    <a:pt x="46334" y="235208"/>
                  </a:lnTo>
                  <a:lnTo>
                    <a:pt x="54064" y="18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265"/>
            <p:cNvSpPr/>
            <p:nvPr>
              <p:custDataLst>
                <p:tags r:id="rId76"/>
              </p:custDataLst>
            </p:nvPr>
          </p:nvSpPr>
          <p:spPr>
            <a:xfrm>
              <a:off x="2390775" y="4934735"/>
              <a:ext cx="65352" cy="131884"/>
            </a:xfrm>
            <a:custGeom>
              <a:avLst/>
              <a:gdLst/>
              <a:ahLst/>
              <a:cxnLst/>
              <a:rect l="0" t="0" r="0" b="0"/>
              <a:pathLst>
                <a:path w="65352" h="131884">
                  <a:moveTo>
                    <a:pt x="57150" y="18265"/>
                  </a:moveTo>
                  <a:lnTo>
                    <a:pt x="57150" y="18265"/>
                  </a:lnTo>
                  <a:lnTo>
                    <a:pt x="62206" y="18265"/>
                  </a:lnTo>
                  <a:lnTo>
                    <a:pt x="63696" y="16148"/>
                  </a:lnTo>
                  <a:lnTo>
                    <a:pt x="65351" y="8152"/>
                  </a:lnTo>
                  <a:lnTo>
                    <a:pt x="63676" y="5173"/>
                  </a:lnTo>
                  <a:lnTo>
                    <a:pt x="60442" y="3187"/>
                  </a:lnTo>
                  <a:lnTo>
                    <a:pt x="45100" y="0"/>
                  </a:lnTo>
                  <a:lnTo>
                    <a:pt x="35567" y="5208"/>
                  </a:lnTo>
                  <a:lnTo>
                    <a:pt x="17256" y="20743"/>
                  </a:lnTo>
                  <a:lnTo>
                    <a:pt x="12961" y="27480"/>
                  </a:lnTo>
                  <a:lnTo>
                    <a:pt x="10543" y="37223"/>
                  </a:lnTo>
                  <a:lnTo>
                    <a:pt x="10204" y="40429"/>
                  </a:lnTo>
                  <a:lnTo>
                    <a:pt x="12649" y="46813"/>
                  </a:lnTo>
                  <a:lnTo>
                    <a:pt x="55602" y="92893"/>
                  </a:lnTo>
                  <a:lnTo>
                    <a:pt x="59293" y="96592"/>
                  </a:lnTo>
                  <a:lnTo>
                    <a:pt x="60695" y="101175"/>
                  </a:lnTo>
                  <a:lnTo>
                    <a:pt x="59431" y="111911"/>
                  </a:lnTo>
                  <a:lnTo>
                    <a:pt x="52769" y="124799"/>
                  </a:lnTo>
                  <a:lnTo>
                    <a:pt x="47879" y="127388"/>
                  </a:lnTo>
                  <a:lnTo>
                    <a:pt x="18417" y="131883"/>
                  </a:lnTo>
                  <a:lnTo>
                    <a:pt x="10655" y="129440"/>
                  </a:lnTo>
                  <a:lnTo>
                    <a:pt x="7103" y="127306"/>
                  </a:lnTo>
                  <a:lnTo>
                    <a:pt x="4735" y="122709"/>
                  </a:lnTo>
                  <a:lnTo>
                    <a:pt x="0" y="9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266"/>
            <p:cNvSpPr/>
            <p:nvPr>
              <p:custDataLst>
                <p:tags r:id="rId77"/>
              </p:custDataLst>
            </p:nvPr>
          </p:nvSpPr>
          <p:spPr>
            <a:xfrm>
              <a:off x="2121510" y="4812381"/>
              <a:ext cx="206120" cy="262714"/>
            </a:xfrm>
            <a:custGeom>
              <a:avLst/>
              <a:gdLst/>
              <a:ahLst/>
              <a:cxnLst/>
              <a:rect l="0" t="0" r="0" b="0"/>
              <a:pathLst>
                <a:path w="206120" h="262714">
                  <a:moveTo>
                    <a:pt x="21615" y="7269"/>
                  </a:moveTo>
                  <a:lnTo>
                    <a:pt x="21615" y="7269"/>
                  </a:lnTo>
                  <a:lnTo>
                    <a:pt x="8357" y="7269"/>
                  </a:lnTo>
                  <a:lnTo>
                    <a:pt x="6427" y="8327"/>
                  </a:lnTo>
                  <a:lnTo>
                    <a:pt x="5139" y="10091"/>
                  </a:lnTo>
                  <a:lnTo>
                    <a:pt x="3709" y="14873"/>
                  </a:lnTo>
                  <a:lnTo>
                    <a:pt x="3073" y="20526"/>
                  </a:lnTo>
                  <a:lnTo>
                    <a:pt x="5613" y="26567"/>
                  </a:lnTo>
                  <a:lnTo>
                    <a:pt x="7772" y="29659"/>
                  </a:lnTo>
                  <a:lnTo>
                    <a:pt x="20924" y="39067"/>
                  </a:lnTo>
                  <a:lnTo>
                    <a:pt x="51935" y="50671"/>
                  </a:lnTo>
                  <a:lnTo>
                    <a:pt x="80340" y="52584"/>
                  </a:lnTo>
                  <a:lnTo>
                    <a:pt x="124546" y="46528"/>
                  </a:lnTo>
                  <a:lnTo>
                    <a:pt x="156482" y="36935"/>
                  </a:lnTo>
                  <a:lnTo>
                    <a:pt x="201006" y="15336"/>
                  </a:lnTo>
                  <a:lnTo>
                    <a:pt x="204709" y="12647"/>
                  </a:lnTo>
                  <a:lnTo>
                    <a:pt x="206119" y="9796"/>
                  </a:lnTo>
                  <a:lnTo>
                    <a:pt x="206001" y="6837"/>
                  </a:lnTo>
                  <a:lnTo>
                    <a:pt x="204864" y="3806"/>
                  </a:lnTo>
                  <a:lnTo>
                    <a:pt x="192312" y="438"/>
                  </a:lnTo>
                  <a:lnTo>
                    <a:pt x="173680" y="0"/>
                  </a:lnTo>
                  <a:lnTo>
                    <a:pt x="147458" y="5703"/>
                  </a:lnTo>
                  <a:lnTo>
                    <a:pt x="105566" y="30890"/>
                  </a:lnTo>
                  <a:lnTo>
                    <a:pt x="81414" y="47899"/>
                  </a:lnTo>
                  <a:lnTo>
                    <a:pt x="74651" y="56371"/>
                  </a:lnTo>
                  <a:lnTo>
                    <a:pt x="70843" y="72148"/>
                  </a:lnTo>
                  <a:lnTo>
                    <a:pt x="72775" y="84081"/>
                  </a:lnTo>
                  <a:lnTo>
                    <a:pt x="74772" y="90227"/>
                  </a:lnTo>
                  <a:lnTo>
                    <a:pt x="80336" y="95383"/>
                  </a:lnTo>
                  <a:lnTo>
                    <a:pt x="106276" y="106637"/>
                  </a:lnTo>
                  <a:lnTo>
                    <a:pt x="132256" y="113798"/>
                  </a:lnTo>
                  <a:lnTo>
                    <a:pt x="136650" y="116388"/>
                  </a:lnTo>
                  <a:lnTo>
                    <a:pt x="137464" y="120231"/>
                  </a:lnTo>
                  <a:lnTo>
                    <a:pt x="132723" y="130146"/>
                  </a:lnTo>
                  <a:lnTo>
                    <a:pt x="92151" y="163857"/>
                  </a:lnTo>
                  <a:lnTo>
                    <a:pt x="51266" y="191267"/>
                  </a:lnTo>
                  <a:lnTo>
                    <a:pt x="6318" y="232476"/>
                  </a:lnTo>
                  <a:lnTo>
                    <a:pt x="1892" y="236782"/>
                  </a:lnTo>
                  <a:lnTo>
                    <a:pt x="0" y="241769"/>
                  </a:lnTo>
                  <a:lnTo>
                    <a:pt x="719" y="252955"/>
                  </a:lnTo>
                  <a:lnTo>
                    <a:pt x="3451" y="256784"/>
                  </a:lnTo>
                  <a:lnTo>
                    <a:pt x="7389" y="259338"/>
                  </a:lnTo>
                  <a:lnTo>
                    <a:pt x="20584" y="262175"/>
                  </a:lnTo>
                  <a:lnTo>
                    <a:pt x="56705" y="262713"/>
                  </a:lnTo>
                  <a:lnTo>
                    <a:pt x="93630" y="256640"/>
                  </a:lnTo>
                  <a:lnTo>
                    <a:pt x="139833" y="247084"/>
                  </a:lnTo>
                  <a:lnTo>
                    <a:pt x="193065" y="22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091"/>
          <p:cNvGrpSpPr/>
          <p:nvPr/>
        </p:nvGrpSpPr>
        <p:grpSpPr>
          <a:xfrm>
            <a:off x="3922781" y="4757895"/>
            <a:ext cx="1216167" cy="372354"/>
            <a:chOff x="3922781" y="4757895"/>
            <a:chExt cx="1216167" cy="372354"/>
          </a:xfrm>
        </p:grpSpPr>
        <p:sp>
          <p:nvSpPr>
            <p:cNvPr id="167" name="SMARTInkShape-5267"/>
            <p:cNvSpPr/>
            <p:nvPr>
              <p:custDataLst>
                <p:tags r:id="rId57"/>
              </p:custDataLst>
            </p:nvPr>
          </p:nvSpPr>
          <p:spPr>
            <a:xfrm>
              <a:off x="4707736" y="4897321"/>
              <a:ext cx="431212" cy="232928"/>
            </a:xfrm>
            <a:custGeom>
              <a:avLst/>
              <a:gdLst/>
              <a:ahLst/>
              <a:cxnLst/>
              <a:rect l="0" t="0" r="0" b="0"/>
              <a:pathLst>
                <a:path w="431212" h="232928">
                  <a:moveTo>
                    <a:pt x="64289" y="36629"/>
                  </a:moveTo>
                  <a:lnTo>
                    <a:pt x="64289" y="36629"/>
                  </a:lnTo>
                  <a:lnTo>
                    <a:pt x="64289" y="28428"/>
                  </a:lnTo>
                  <a:lnTo>
                    <a:pt x="51032" y="13963"/>
                  </a:lnTo>
                  <a:lnTo>
                    <a:pt x="46984" y="13052"/>
                  </a:lnTo>
                  <a:lnTo>
                    <a:pt x="36842" y="14861"/>
                  </a:lnTo>
                  <a:lnTo>
                    <a:pt x="19233" y="26887"/>
                  </a:lnTo>
                  <a:lnTo>
                    <a:pt x="5666" y="48912"/>
                  </a:lnTo>
                  <a:lnTo>
                    <a:pt x="0" y="70489"/>
                  </a:lnTo>
                  <a:lnTo>
                    <a:pt x="1496" y="80959"/>
                  </a:lnTo>
                  <a:lnTo>
                    <a:pt x="3378" y="85232"/>
                  </a:lnTo>
                  <a:lnTo>
                    <a:pt x="5689" y="88081"/>
                  </a:lnTo>
                  <a:lnTo>
                    <a:pt x="11081" y="91247"/>
                  </a:lnTo>
                  <a:lnTo>
                    <a:pt x="14000" y="91032"/>
                  </a:lnTo>
                  <a:lnTo>
                    <a:pt x="20067" y="87972"/>
                  </a:lnTo>
                  <a:lnTo>
                    <a:pt x="52787" y="41086"/>
                  </a:lnTo>
                  <a:lnTo>
                    <a:pt x="62017" y="29866"/>
                  </a:lnTo>
                  <a:lnTo>
                    <a:pt x="46851" y="67363"/>
                  </a:lnTo>
                  <a:lnTo>
                    <a:pt x="30898" y="100908"/>
                  </a:lnTo>
                  <a:lnTo>
                    <a:pt x="19205" y="143401"/>
                  </a:lnTo>
                  <a:lnTo>
                    <a:pt x="8937" y="187241"/>
                  </a:lnTo>
                  <a:lnTo>
                    <a:pt x="7297" y="224076"/>
                  </a:lnTo>
                  <a:lnTo>
                    <a:pt x="8303" y="228268"/>
                  </a:lnTo>
                  <a:lnTo>
                    <a:pt x="10032" y="231064"/>
                  </a:lnTo>
                  <a:lnTo>
                    <a:pt x="12243" y="232927"/>
                  </a:lnTo>
                  <a:lnTo>
                    <a:pt x="23166" y="229354"/>
                  </a:lnTo>
                  <a:lnTo>
                    <a:pt x="30523" y="225437"/>
                  </a:lnTo>
                  <a:lnTo>
                    <a:pt x="41521" y="212619"/>
                  </a:lnTo>
                  <a:lnTo>
                    <a:pt x="73717" y="169322"/>
                  </a:lnTo>
                  <a:lnTo>
                    <a:pt x="94413" y="128927"/>
                  </a:lnTo>
                  <a:lnTo>
                    <a:pt x="112373" y="92905"/>
                  </a:lnTo>
                  <a:lnTo>
                    <a:pt x="136120" y="45372"/>
                  </a:lnTo>
                  <a:lnTo>
                    <a:pt x="153032" y="16601"/>
                  </a:lnTo>
                  <a:lnTo>
                    <a:pt x="154142" y="15869"/>
                  </a:lnTo>
                  <a:lnTo>
                    <a:pt x="152555" y="20699"/>
                  </a:lnTo>
                  <a:lnTo>
                    <a:pt x="134974" y="64711"/>
                  </a:lnTo>
                  <a:lnTo>
                    <a:pt x="123659" y="108456"/>
                  </a:lnTo>
                  <a:lnTo>
                    <a:pt x="122920" y="113089"/>
                  </a:lnTo>
                  <a:lnTo>
                    <a:pt x="124919" y="121058"/>
                  </a:lnTo>
                  <a:lnTo>
                    <a:pt x="126934" y="124665"/>
                  </a:lnTo>
                  <a:lnTo>
                    <a:pt x="129336" y="126011"/>
                  </a:lnTo>
                  <a:lnTo>
                    <a:pt x="131995" y="125850"/>
                  </a:lnTo>
                  <a:lnTo>
                    <a:pt x="153981" y="112932"/>
                  </a:lnTo>
                  <a:lnTo>
                    <a:pt x="179177" y="91055"/>
                  </a:lnTo>
                  <a:lnTo>
                    <a:pt x="203070" y="44818"/>
                  </a:lnTo>
                  <a:lnTo>
                    <a:pt x="205344" y="40269"/>
                  </a:lnTo>
                  <a:lnTo>
                    <a:pt x="205951" y="40114"/>
                  </a:lnTo>
                  <a:lnTo>
                    <a:pt x="206355" y="41068"/>
                  </a:lnTo>
                  <a:lnTo>
                    <a:pt x="207117" y="67315"/>
                  </a:lnTo>
                  <a:lnTo>
                    <a:pt x="212787" y="77078"/>
                  </a:lnTo>
                  <a:lnTo>
                    <a:pt x="217263" y="82645"/>
                  </a:lnTo>
                  <a:lnTo>
                    <a:pt x="238731" y="95537"/>
                  </a:lnTo>
                  <a:lnTo>
                    <a:pt x="260144" y="101002"/>
                  </a:lnTo>
                  <a:lnTo>
                    <a:pt x="284950" y="97565"/>
                  </a:lnTo>
                  <a:lnTo>
                    <a:pt x="302296" y="89845"/>
                  </a:lnTo>
                  <a:lnTo>
                    <a:pt x="324184" y="70149"/>
                  </a:lnTo>
                  <a:lnTo>
                    <a:pt x="332551" y="58230"/>
                  </a:lnTo>
                  <a:lnTo>
                    <a:pt x="334147" y="52088"/>
                  </a:lnTo>
                  <a:lnTo>
                    <a:pt x="333097" y="39619"/>
                  </a:lnTo>
                  <a:lnTo>
                    <a:pt x="330278" y="35448"/>
                  </a:lnTo>
                  <a:lnTo>
                    <a:pt x="326282" y="32666"/>
                  </a:lnTo>
                  <a:lnTo>
                    <a:pt x="321501" y="30812"/>
                  </a:lnTo>
                  <a:lnTo>
                    <a:pt x="307722" y="31575"/>
                  </a:lnTo>
                  <a:lnTo>
                    <a:pt x="299603" y="33260"/>
                  </a:lnTo>
                  <a:lnTo>
                    <a:pt x="287759" y="40776"/>
                  </a:lnTo>
                  <a:lnTo>
                    <a:pt x="271532" y="62848"/>
                  </a:lnTo>
                  <a:lnTo>
                    <a:pt x="270185" y="68925"/>
                  </a:lnTo>
                  <a:lnTo>
                    <a:pt x="271509" y="81322"/>
                  </a:lnTo>
                  <a:lnTo>
                    <a:pt x="278448" y="91064"/>
                  </a:lnTo>
                  <a:lnTo>
                    <a:pt x="283262" y="95144"/>
                  </a:lnTo>
                  <a:lnTo>
                    <a:pt x="297077" y="99678"/>
                  </a:lnTo>
                  <a:lnTo>
                    <a:pt x="313801" y="100634"/>
                  </a:lnTo>
                  <a:lnTo>
                    <a:pt x="331816" y="97532"/>
                  </a:lnTo>
                  <a:lnTo>
                    <a:pt x="371184" y="73551"/>
                  </a:lnTo>
                  <a:lnTo>
                    <a:pt x="385895" y="62563"/>
                  </a:lnTo>
                  <a:lnTo>
                    <a:pt x="410781" y="31467"/>
                  </a:lnTo>
                  <a:lnTo>
                    <a:pt x="418663" y="15285"/>
                  </a:lnTo>
                  <a:lnTo>
                    <a:pt x="420130" y="9699"/>
                  </a:lnTo>
                  <a:lnTo>
                    <a:pt x="420050" y="5976"/>
                  </a:lnTo>
                  <a:lnTo>
                    <a:pt x="417373" y="0"/>
                  </a:lnTo>
                  <a:lnTo>
                    <a:pt x="416095" y="568"/>
                  </a:lnTo>
                  <a:lnTo>
                    <a:pt x="411853" y="4022"/>
                  </a:lnTo>
                  <a:lnTo>
                    <a:pt x="409262" y="11906"/>
                  </a:lnTo>
                  <a:lnTo>
                    <a:pt x="407599" y="34215"/>
                  </a:lnTo>
                  <a:lnTo>
                    <a:pt x="425556" y="80045"/>
                  </a:lnTo>
                  <a:lnTo>
                    <a:pt x="430522" y="91555"/>
                  </a:lnTo>
                  <a:lnTo>
                    <a:pt x="431211" y="96529"/>
                  </a:lnTo>
                  <a:lnTo>
                    <a:pt x="429155" y="104879"/>
                  </a:lnTo>
                  <a:lnTo>
                    <a:pt x="426066" y="107529"/>
                  </a:lnTo>
                  <a:lnTo>
                    <a:pt x="416990" y="110474"/>
                  </a:lnTo>
                  <a:lnTo>
                    <a:pt x="399980" y="112131"/>
                  </a:lnTo>
                  <a:lnTo>
                    <a:pt x="378614" y="10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268"/>
            <p:cNvSpPr/>
            <p:nvPr>
              <p:custDataLst>
                <p:tags r:id="rId58"/>
              </p:custDataLst>
            </p:nvPr>
          </p:nvSpPr>
          <p:spPr>
            <a:xfrm>
              <a:off x="4657725" y="48482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66675"/>
                  </a:moveTo>
                  <a:lnTo>
                    <a:pt x="0" y="66675"/>
                  </a:lnTo>
                  <a:lnTo>
                    <a:pt x="1058" y="2554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269"/>
            <p:cNvSpPr/>
            <p:nvPr>
              <p:custDataLst>
                <p:tags r:id="rId59"/>
              </p:custDataLst>
            </p:nvPr>
          </p:nvSpPr>
          <p:spPr>
            <a:xfrm>
              <a:off x="4629150" y="4937987"/>
              <a:ext cx="9409" cy="43589"/>
            </a:xfrm>
            <a:custGeom>
              <a:avLst/>
              <a:gdLst/>
              <a:ahLst/>
              <a:cxnLst/>
              <a:rect l="0" t="0" r="0" b="0"/>
              <a:pathLst>
                <a:path w="9409" h="43589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6546" y="0"/>
                  </a:lnTo>
                  <a:lnTo>
                    <a:pt x="7539" y="772"/>
                  </a:lnTo>
                  <a:lnTo>
                    <a:pt x="8201" y="2344"/>
                  </a:lnTo>
                  <a:lnTo>
                    <a:pt x="9408" y="26670"/>
                  </a:lnTo>
                  <a:lnTo>
                    <a:pt x="0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270"/>
            <p:cNvSpPr/>
            <p:nvPr>
              <p:custDataLst>
                <p:tags r:id="rId60"/>
              </p:custDataLst>
            </p:nvPr>
          </p:nvSpPr>
          <p:spPr>
            <a:xfrm>
              <a:off x="4486692" y="4911279"/>
              <a:ext cx="73893" cy="89347"/>
            </a:xfrm>
            <a:custGeom>
              <a:avLst/>
              <a:gdLst/>
              <a:ahLst/>
              <a:cxnLst/>
              <a:rect l="0" t="0" r="0" b="0"/>
              <a:pathLst>
                <a:path w="73893" h="89347">
                  <a:moveTo>
                    <a:pt x="9108" y="22671"/>
                  </a:moveTo>
                  <a:lnTo>
                    <a:pt x="9108" y="22671"/>
                  </a:lnTo>
                  <a:lnTo>
                    <a:pt x="9108" y="14470"/>
                  </a:lnTo>
                  <a:lnTo>
                    <a:pt x="14165" y="18595"/>
                  </a:lnTo>
                  <a:lnTo>
                    <a:pt x="14596" y="22071"/>
                  </a:lnTo>
                  <a:lnTo>
                    <a:pt x="4327" y="67345"/>
                  </a:lnTo>
                  <a:lnTo>
                    <a:pt x="0" y="78725"/>
                  </a:lnTo>
                  <a:lnTo>
                    <a:pt x="21719" y="38361"/>
                  </a:lnTo>
                  <a:lnTo>
                    <a:pt x="50006" y="1364"/>
                  </a:lnTo>
                  <a:lnTo>
                    <a:pt x="53307" y="0"/>
                  </a:lnTo>
                  <a:lnTo>
                    <a:pt x="56566" y="148"/>
                  </a:lnTo>
                  <a:lnTo>
                    <a:pt x="59796" y="1306"/>
                  </a:lnTo>
                  <a:lnTo>
                    <a:pt x="66208" y="8237"/>
                  </a:lnTo>
                  <a:lnTo>
                    <a:pt x="71528" y="18372"/>
                  </a:lnTo>
                  <a:lnTo>
                    <a:pt x="73892" y="29933"/>
                  </a:lnTo>
                  <a:lnTo>
                    <a:pt x="66258" y="89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271"/>
            <p:cNvSpPr/>
            <p:nvPr>
              <p:custDataLst>
                <p:tags r:id="rId61"/>
              </p:custDataLst>
            </p:nvPr>
          </p:nvSpPr>
          <p:spPr>
            <a:xfrm>
              <a:off x="4226240" y="4781107"/>
              <a:ext cx="192460" cy="232043"/>
            </a:xfrm>
            <a:custGeom>
              <a:avLst/>
              <a:gdLst/>
              <a:ahLst/>
              <a:cxnLst/>
              <a:rect l="0" t="0" r="0" b="0"/>
              <a:pathLst>
                <a:path w="192460" h="232043">
                  <a:moveTo>
                    <a:pt x="60010" y="171893"/>
                  </a:moveTo>
                  <a:lnTo>
                    <a:pt x="60010" y="171893"/>
                  </a:lnTo>
                  <a:lnTo>
                    <a:pt x="60010" y="158636"/>
                  </a:lnTo>
                  <a:lnTo>
                    <a:pt x="58952" y="156705"/>
                  </a:lnTo>
                  <a:lnTo>
                    <a:pt x="57188" y="155418"/>
                  </a:lnTo>
                  <a:lnTo>
                    <a:pt x="54953" y="154560"/>
                  </a:lnTo>
                  <a:lnTo>
                    <a:pt x="36640" y="153351"/>
                  </a:lnTo>
                  <a:lnTo>
                    <a:pt x="22812" y="158714"/>
                  </a:lnTo>
                  <a:lnTo>
                    <a:pt x="10669" y="168152"/>
                  </a:lnTo>
                  <a:lnTo>
                    <a:pt x="1744" y="179403"/>
                  </a:lnTo>
                  <a:lnTo>
                    <a:pt x="0" y="185366"/>
                  </a:lnTo>
                  <a:lnTo>
                    <a:pt x="883" y="197637"/>
                  </a:lnTo>
                  <a:lnTo>
                    <a:pt x="7331" y="216445"/>
                  </a:lnTo>
                  <a:lnTo>
                    <a:pt x="15783" y="226266"/>
                  </a:lnTo>
                  <a:lnTo>
                    <a:pt x="21000" y="230367"/>
                  </a:lnTo>
                  <a:lnTo>
                    <a:pt x="27653" y="232042"/>
                  </a:lnTo>
                  <a:lnTo>
                    <a:pt x="43513" y="231081"/>
                  </a:lnTo>
                  <a:lnTo>
                    <a:pt x="70292" y="219534"/>
                  </a:lnTo>
                  <a:lnTo>
                    <a:pt x="93278" y="197651"/>
                  </a:lnTo>
                  <a:lnTo>
                    <a:pt x="123645" y="155294"/>
                  </a:lnTo>
                  <a:lnTo>
                    <a:pt x="131684" y="138058"/>
                  </a:lnTo>
                  <a:lnTo>
                    <a:pt x="145468" y="92342"/>
                  </a:lnTo>
                  <a:lnTo>
                    <a:pt x="150908" y="74095"/>
                  </a:lnTo>
                  <a:lnTo>
                    <a:pt x="154401" y="30709"/>
                  </a:lnTo>
                  <a:lnTo>
                    <a:pt x="155091" y="1365"/>
                  </a:lnTo>
                  <a:lnTo>
                    <a:pt x="154088" y="0"/>
                  </a:lnTo>
                  <a:lnTo>
                    <a:pt x="152363" y="1206"/>
                  </a:lnTo>
                  <a:lnTo>
                    <a:pt x="150153" y="4126"/>
                  </a:lnTo>
                  <a:lnTo>
                    <a:pt x="140061" y="46836"/>
                  </a:lnTo>
                  <a:lnTo>
                    <a:pt x="135234" y="89801"/>
                  </a:lnTo>
                  <a:lnTo>
                    <a:pt x="121357" y="137137"/>
                  </a:lnTo>
                  <a:lnTo>
                    <a:pt x="111167" y="179742"/>
                  </a:lnTo>
                  <a:lnTo>
                    <a:pt x="108100" y="202587"/>
                  </a:lnTo>
                  <a:lnTo>
                    <a:pt x="109004" y="203997"/>
                  </a:lnTo>
                  <a:lnTo>
                    <a:pt x="110664" y="203879"/>
                  </a:lnTo>
                  <a:lnTo>
                    <a:pt x="112829" y="202742"/>
                  </a:lnTo>
                  <a:lnTo>
                    <a:pt x="151237" y="156033"/>
                  </a:lnTo>
                  <a:lnTo>
                    <a:pt x="158058" y="145088"/>
                  </a:lnTo>
                  <a:lnTo>
                    <a:pt x="163475" y="141323"/>
                  </a:lnTo>
                  <a:lnTo>
                    <a:pt x="177961" y="137140"/>
                  </a:lnTo>
                  <a:lnTo>
                    <a:pt x="183094" y="137083"/>
                  </a:lnTo>
                  <a:lnTo>
                    <a:pt x="186517" y="138103"/>
                  </a:lnTo>
                  <a:lnTo>
                    <a:pt x="188798" y="139841"/>
                  </a:lnTo>
                  <a:lnTo>
                    <a:pt x="192459" y="170932"/>
                  </a:lnTo>
                  <a:lnTo>
                    <a:pt x="192034" y="192892"/>
                  </a:lnTo>
                  <a:lnTo>
                    <a:pt x="183835" y="219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272"/>
            <p:cNvSpPr/>
            <p:nvPr>
              <p:custDataLst>
                <p:tags r:id="rId62"/>
              </p:custDataLst>
            </p:nvPr>
          </p:nvSpPr>
          <p:spPr>
            <a:xfrm>
              <a:off x="4077726" y="4891850"/>
              <a:ext cx="79264" cy="127826"/>
            </a:xfrm>
            <a:custGeom>
              <a:avLst/>
              <a:gdLst/>
              <a:ahLst/>
              <a:cxnLst/>
              <a:rect l="0" t="0" r="0" b="0"/>
              <a:pathLst>
                <a:path w="79264" h="127826">
                  <a:moveTo>
                    <a:pt x="56124" y="42100"/>
                  </a:moveTo>
                  <a:lnTo>
                    <a:pt x="56124" y="42100"/>
                  </a:lnTo>
                  <a:lnTo>
                    <a:pt x="51067" y="47156"/>
                  </a:lnTo>
                  <a:lnTo>
                    <a:pt x="49578" y="47588"/>
                  </a:lnTo>
                  <a:lnTo>
                    <a:pt x="48585" y="46816"/>
                  </a:lnTo>
                  <a:lnTo>
                    <a:pt x="46992" y="43032"/>
                  </a:lnTo>
                  <a:lnTo>
                    <a:pt x="60827" y="33621"/>
                  </a:lnTo>
                  <a:lnTo>
                    <a:pt x="78132" y="11533"/>
                  </a:lnTo>
                  <a:lnTo>
                    <a:pt x="79263" y="7964"/>
                  </a:lnTo>
                  <a:lnTo>
                    <a:pt x="78958" y="4526"/>
                  </a:lnTo>
                  <a:lnTo>
                    <a:pt x="77697" y="1176"/>
                  </a:lnTo>
                  <a:lnTo>
                    <a:pt x="74739" y="0"/>
                  </a:lnTo>
                  <a:lnTo>
                    <a:pt x="65809" y="1517"/>
                  </a:lnTo>
                  <a:lnTo>
                    <a:pt x="31960" y="21573"/>
                  </a:lnTo>
                  <a:lnTo>
                    <a:pt x="6767" y="45277"/>
                  </a:lnTo>
                  <a:lnTo>
                    <a:pt x="2438" y="53389"/>
                  </a:lnTo>
                  <a:lnTo>
                    <a:pt x="0" y="74019"/>
                  </a:lnTo>
                  <a:lnTo>
                    <a:pt x="5075" y="91211"/>
                  </a:lnTo>
                  <a:lnTo>
                    <a:pt x="9392" y="100241"/>
                  </a:lnTo>
                  <a:lnTo>
                    <a:pt x="22654" y="113096"/>
                  </a:lnTo>
                  <a:lnTo>
                    <a:pt x="39132" y="121278"/>
                  </a:lnTo>
                  <a:lnTo>
                    <a:pt x="75174" y="127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273"/>
            <p:cNvSpPr/>
            <p:nvPr>
              <p:custDataLst>
                <p:tags r:id="rId63"/>
              </p:custDataLst>
            </p:nvPr>
          </p:nvSpPr>
          <p:spPr>
            <a:xfrm>
              <a:off x="3922781" y="4914900"/>
              <a:ext cx="115820" cy="1"/>
            </a:xfrm>
            <a:custGeom>
              <a:avLst/>
              <a:gdLst/>
              <a:ahLst/>
              <a:cxnLst/>
              <a:rect l="0" t="0" r="0" b="0"/>
              <a:pathLst>
                <a:path w="115820" h="1">
                  <a:moveTo>
                    <a:pt x="39619" y="0"/>
                  </a:moveTo>
                  <a:lnTo>
                    <a:pt x="39619" y="0"/>
                  </a:lnTo>
                  <a:lnTo>
                    <a:pt x="0" y="0"/>
                  </a:lnTo>
                  <a:lnTo>
                    <a:pt x="39401" y="0"/>
                  </a:lnTo>
                  <a:lnTo>
                    <a:pt x="115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274"/>
            <p:cNvSpPr/>
            <p:nvPr>
              <p:custDataLst>
                <p:tags r:id="rId64"/>
              </p:custDataLst>
            </p:nvPr>
          </p:nvSpPr>
          <p:spPr>
            <a:xfrm>
              <a:off x="3972356" y="4757895"/>
              <a:ext cx="75770" cy="282293"/>
            </a:xfrm>
            <a:custGeom>
              <a:avLst/>
              <a:gdLst/>
              <a:ahLst/>
              <a:cxnLst/>
              <a:rect l="0" t="0" r="0" b="0"/>
              <a:pathLst>
                <a:path w="75770" h="282293">
                  <a:moveTo>
                    <a:pt x="37669" y="14130"/>
                  </a:moveTo>
                  <a:lnTo>
                    <a:pt x="37669" y="14130"/>
                  </a:lnTo>
                  <a:lnTo>
                    <a:pt x="37669" y="9074"/>
                  </a:lnTo>
                  <a:lnTo>
                    <a:pt x="40491" y="3769"/>
                  </a:lnTo>
                  <a:lnTo>
                    <a:pt x="42726" y="873"/>
                  </a:lnTo>
                  <a:lnTo>
                    <a:pt x="44215" y="0"/>
                  </a:lnTo>
                  <a:lnTo>
                    <a:pt x="45208" y="477"/>
                  </a:lnTo>
                  <a:lnTo>
                    <a:pt x="45870" y="1853"/>
                  </a:lnTo>
                  <a:lnTo>
                    <a:pt x="33820" y="40992"/>
                  </a:lnTo>
                  <a:lnTo>
                    <a:pt x="24769" y="80884"/>
                  </a:lnTo>
                  <a:lnTo>
                    <a:pt x="18776" y="120018"/>
                  </a:lnTo>
                  <a:lnTo>
                    <a:pt x="10578" y="161620"/>
                  </a:lnTo>
                  <a:lnTo>
                    <a:pt x="1751" y="208060"/>
                  </a:lnTo>
                  <a:lnTo>
                    <a:pt x="215" y="243746"/>
                  </a:lnTo>
                  <a:lnTo>
                    <a:pt x="0" y="256107"/>
                  </a:lnTo>
                  <a:lnTo>
                    <a:pt x="1973" y="265407"/>
                  </a:lnTo>
                  <a:lnTo>
                    <a:pt x="9810" y="278562"/>
                  </a:lnTo>
                  <a:lnTo>
                    <a:pt x="13805" y="281435"/>
                  </a:lnTo>
                  <a:lnTo>
                    <a:pt x="17526" y="282292"/>
                  </a:lnTo>
                  <a:lnTo>
                    <a:pt x="21065" y="281805"/>
                  </a:lnTo>
                  <a:lnTo>
                    <a:pt x="48501" y="265814"/>
                  </a:lnTo>
                  <a:lnTo>
                    <a:pt x="75769" y="2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092"/>
          <p:cNvGrpSpPr/>
          <p:nvPr/>
        </p:nvGrpSpPr>
        <p:grpSpPr>
          <a:xfrm>
            <a:off x="2439349" y="5419386"/>
            <a:ext cx="1364985" cy="340870"/>
            <a:chOff x="2439349" y="5419386"/>
            <a:chExt cx="1364985" cy="340870"/>
          </a:xfrm>
        </p:grpSpPr>
        <p:sp>
          <p:nvSpPr>
            <p:cNvPr id="176" name="SMARTInkShape-5275"/>
            <p:cNvSpPr/>
            <p:nvPr>
              <p:custDataLst>
                <p:tags r:id="rId49"/>
              </p:custDataLst>
            </p:nvPr>
          </p:nvSpPr>
          <p:spPr>
            <a:xfrm>
              <a:off x="3682651" y="5419386"/>
              <a:ext cx="121683" cy="286090"/>
            </a:xfrm>
            <a:custGeom>
              <a:avLst/>
              <a:gdLst/>
              <a:ahLst/>
              <a:cxnLst/>
              <a:rect l="0" t="0" r="0" b="0"/>
              <a:pathLst>
                <a:path w="121683" h="286090">
                  <a:moveTo>
                    <a:pt x="60674" y="219414"/>
                  </a:moveTo>
                  <a:lnTo>
                    <a:pt x="60674" y="219414"/>
                  </a:lnTo>
                  <a:lnTo>
                    <a:pt x="65731" y="219414"/>
                  </a:lnTo>
                  <a:lnTo>
                    <a:pt x="67220" y="218356"/>
                  </a:lnTo>
                  <a:lnTo>
                    <a:pt x="68213" y="216592"/>
                  </a:lnTo>
                  <a:lnTo>
                    <a:pt x="68875" y="214358"/>
                  </a:lnTo>
                  <a:lnTo>
                    <a:pt x="67200" y="211810"/>
                  </a:lnTo>
                  <a:lnTo>
                    <a:pt x="48624" y="197024"/>
                  </a:lnTo>
                  <a:lnTo>
                    <a:pt x="43116" y="196020"/>
                  </a:lnTo>
                  <a:lnTo>
                    <a:pt x="28529" y="197727"/>
                  </a:lnTo>
                  <a:lnTo>
                    <a:pt x="17107" y="204837"/>
                  </a:lnTo>
                  <a:lnTo>
                    <a:pt x="8502" y="216110"/>
                  </a:lnTo>
                  <a:lnTo>
                    <a:pt x="1150" y="231704"/>
                  </a:lnTo>
                  <a:lnTo>
                    <a:pt x="0" y="249217"/>
                  </a:lnTo>
                  <a:lnTo>
                    <a:pt x="1175" y="258333"/>
                  </a:lnTo>
                  <a:lnTo>
                    <a:pt x="8124" y="271283"/>
                  </a:lnTo>
                  <a:lnTo>
                    <a:pt x="12941" y="276218"/>
                  </a:lnTo>
                  <a:lnTo>
                    <a:pt x="26759" y="281702"/>
                  </a:lnTo>
                  <a:lnTo>
                    <a:pt x="34889" y="283165"/>
                  </a:lnTo>
                  <a:lnTo>
                    <a:pt x="42426" y="282023"/>
                  </a:lnTo>
                  <a:lnTo>
                    <a:pt x="56444" y="275109"/>
                  </a:lnTo>
                  <a:lnTo>
                    <a:pt x="76236" y="254260"/>
                  </a:lnTo>
                  <a:lnTo>
                    <a:pt x="94283" y="213284"/>
                  </a:lnTo>
                  <a:lnTo>
                    <a:pt x="108039" y="174144"/>
                  </a:lnTo>
                  <a:lnTo>
                    <a:pt x="117747" y="128742"/>
                  </a:lnTo>
                  <a:lnTo>
                    <a:pt x="121682" y="86362"/>
                  </a:lnTo>
                  <a:lnTo>
                    <a:pt x="118586" y="42966"/>
                  </a:lnTo>
                  <a:lnTo>
                    <a:pt x="116916" y="9896"/>
                  </a:lnTo>
                  <a:lnTo>
                    <a:pt x="112834" y="0"/>
                  </a:lnTo>
                  <a:lnTo>
                    <a:pt x="110264" y="113"/>
                  </a:lnTo>
                  <a:lnTo>
                    <a:pt x="104586" y="8706"/>
                  </a:lnTo>
                  <a:lnTo>
                    <a:pt x="92318" y="47696"/>
                  </a:lnTo>
                  <a:lnTo>
                    <a:pt x="82525" y="93341"/>
                  </a:lnTo>
                  <a:lnTo>
                    <a:pt x="80554" y="129142"/>
                  </a:lnTo>
                  <a:lnTo>
                    <a:pt x="79970" y="173264"/>
                  </a:lnTo>
                  <a:lnTo>
                    <a:pt x="79772" y="220411"/>
                  </a:lnTo>
                  <a:lnTo>
                    <a:pt x="84795" y="248285"/>
                  </a:lnTo>
                  <a:lnTo>
                    <a:pt x="108299" y="28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276"/>
            <p:cNvSpPr/>
            <p:nvPr>
              <p:custDataLst>
                <p:tags r:id="rId50"/>
              </p:custDataLst>
            </p:nvPr>
          </p:nvSpPr>
          <p:spPr>
            <a:xfrm>
              <a:off x="3564729" y="5610225"/>
              <a:ext cx="64297" cy="88463"/>
            </a:xfrm>
            <a:custGeom>
              <a:avLst/>
              <a:gdLst/>
              <a:ahLst/>
              <a:cxnLst/>
              <a:rect l="0" t="0" r="0" b="0"/>
              <a:pathLst>
                <a:path w="64297" h="88463">
                  <a:moveTo>
                    <a:pt x="64296" y="9525"/>
                  </a:moveTo>
                  <a:lnTo>
                    <a:pt x="64296" y="9525"/>
                  </a:lnTo>
                  <a:lnTo>
                    <a:pt x="56095" y="1324"/>
                  </a:lnTo>
                  <a:lnTo>
                    <a:pt x="50107" y="393"/>
                  </a:lnTo>
                  <a:lnTo>
                    <a:pt x="36573" y="116"/>
                  </a:lnTo>
                  <a:lnTo>
                    <a:pt x="25164" y="5696"/>
                  </a:lnTo>
                  <a:lnTo>
                    <a:pt x="14096" y="15232"/>
                  </a:lnTo>
                  <a:lnTo>
                    <a:pt x="5649" y="26525"/>
                  </a:lnTo>
                  <a:lnTo>
                    <a:pt x="0" y="49839"/>
                  </a:lnTo>
                  <a:lnTo>
                    <a:pt x="1500" y="64837"/>
                  </a:lnTo>
                  <a:lnTo>
                    <a:pt x="5695" y="77500"/>
                  </a:lnTo>
                  <a:lnTo>
                    <a:pt x="11087" y="86655"/>
                  </a:lnTo>
                  <a:lnTo>
                    <a:pt x="15065" y="88462"/>
                  </a:lnTo>
                  <a:lnTo>
                    <a:pt x="25129" y="87647"/>
                  </a:lnTo>
                  <a:lnTo>
                    <a:pt x="42696" y="76182"/>
                  </a:lnTo>
                  <a:lnTo>
                    <a:pt x="49404" y="68078"/>
                  </a:lnTo>
                  <a:lnTo>
                    <a:pt x="51193" y="64435"/>
                  </a:lnTo>
                  <a:lnTo>
                    <a:pt x="54631" y="17441"/>
                  </a:lnTo>
                  <a:lnTo>
                    <a:pt x="54678" y="11628"/>
                  </a:lnTo>
                  <a:lnTo>
                    <a:pt x="53651" y="7752"/>
                  </a:lnTo>
                  <a:lnTo>
                    <a:pt x="45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277"/>
            <p:cNvSpPr/>
            <p:nvPr>
              <p:custDataLst>
                <p:tags r:id="rId51"/>
              </p:custDataLst>
            </p:nvPr>
          </p:nvSpPr>
          <p:spPr>
            <a:xfrm>
              <a:off x="3299687" y="5488437"/>
              <a:ext cx="224564" cy="217039"/>
            </a:xfrm>
            <a:custGeom>
              <a:avLst/>
              <a:gdLst/>
              <a:ahLst/>
              <a:cxnLst/>
              <a:rect l="0" t="0" r="0" b="0"/>
              <a:pathLst>
                <a:path w="224564" h="217039">
                  <a:moveTo>
                    <a:pt x="5488" y="121788"/>
                  </a:moveTo>
                  <a:lnTo>
                    <a:pt x="5488" y="121788"/>
                  </a:lnTo>
                  <a:lnTo>
                    <a:pt x="431" y="116732"/>
                  </a:lnTo>
                  <a:lnTo>
                    <a:pt x="0" y="114184"/>
                  </a:lnTo>
                  <a:lnTo>
                    <a:pt x="771" y="111427"/>
                  </a:lnTo>
                  <a:lnTo>
                    <a:pt x="9735" y="99668"/>
                  </a:lnTo>
                  <a:lnTo>
                    <a:pt x="43961" y="67191"/>
                  </a:lnTo>
                  <a:lnTo>
                    <a:pt x="88060" y="29305"/>
                  </a:lnTo>
                  <a:lnTo>
                    <a:pt x="124885" y="2545"/>
                  </a:lnTo>
                  <a:lnTo>
                    <a:pt x="131931" y="0"/>
                  </a:lnTo>
                  <a:lnTo>
                    <a:pt x="135292" y="380"/>
                  </a:lnTo>
                  <a:lnTo>
                    <a:pt x="141848" y="3623"/>
                  </a:lnTo>
                  <a:lnTo>
                    <a:pt x="145467" y="17059"/>
                  </a:lnTo>
                  <a:lnTo>
                    <a:pt x="144683" y="48423"/>
                  </a:lnTo>
                  <a:lnTo>
                    <a:pt x="137748" y="84528"/>
                  </a:lnTo>
                  <a:lnTo>
                    <a:pt x="130979" y="124541"/>
                  </a:lnTo>
                  <a:lnTo>
                    <a:pt x="129532" y="169776"/>
                  </a:lnTo>
                  <a:lnTo>
                    <a:pt x="129356" y="197472"/>
                  </a:lnTo>
                  <a:lnTo>
                    <a:pt x="130400" y="199760"/>
                  </a:lnTo>
                  <a:lnTo>
                    <a:pt x="132154" y="200228"/>
                  </a:lnTo>
                  <a:lnTo>
                    <a:pt x="134382" y="199481"/>
                  </a:lnTo>
                  <a:lnTo>
                    <a:pt x="147630" y="188318"/>
                  </a:lnTo>
                  <a:lnTo>
                    <a:pt x="153329" y="180285"/>
                  </a:lnTo>
                  <a:lnTo>
                    <a:pt x="167100" y="156391"/>
                  </a:lnTo>
                  <a:lnTo>
                    <a:pt x="181032" y="144929"/>
                  </a:lnTo>
                  <a:lnTo>
                    <a:pt x="201082" y="135348"/>
                  </a:lnTo>
                  <a:lnTo>
                    <a:pt x="205734" y="134003"/>
                  </a:lnTo>
                  <a:lnTo>
                    <a:pt x="208835" y="135223"/>
                  </a:lnTo>
                  <a:lnTo>
                    <a:pt x="210903" y="138153"/>
                  </a:lnTo>
                  <a:lnTo>
                    <a:pt x="213200" y="148112"/>
                  </a:lnTo>
                  <a:lnTo>
                    <a:pt x="214796" y="189421"/>
                  </a:lnTo>
                  <a:lnTo>
                    <a:pt x="224563" y="217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278"/>
            <p:cNvSpPr/>
            <p:nvPr>
              <p:custDataLst>
                <p:tags r:id="rId52"/>
              </p:custDataLst>
            </p:nvPr>
          </p:nvSpPr>
          <p:spPr>
            <a:xfrm>
              <a:off x="3344451" y="5442812"/>
              <a:ext cx="55975" cy="284871"/>
            </a:xfrm>
            <a:custGeom>
              <a:avLst/>
              <a:gdLst/>
              <a:ahLst/>
              <a:cxnLst/>
              <a:rect l="0" t="0" r="0" b="0"/>
              <a:pathLst>
                <a:path w="55975" h="284871">
                  <a:moveTo>
                    <a:pt x="46449" y="5488"/>
                  </a:moveTo>
                  <a:lnTo>
                    <a:pt x="46449" y="5488"/>
                  </a:lnTo>
                  <a:lnTo>
                    <a:pt x="46449" y="432"/>
                  </a:lnTo>
                  <a:lnTo>
                    <a:pt x="45391" y="0"/>
                  </a:lnTo>
                  <a:lnTo>
                    <a:pt x="41392" y="2344"/>
                  </a:lnTo>
                  <a:lnTo>
                    <a:pt x="33192" y="14669"/>
                  </a:lnTo>
                  <a:lnTo>
                    <a:pt x="20623" y="59039"/>
                  </a:lnTo>
                  <a:lnTo>
                    <a:pt x="13361" y="102496"/>
                  </a:lnTo>
                  <a:lnTo>
                    <a:pt x="4778" y="146650"/>
                  </a:lnTo>
                  <a:lnTo>
                    <a:pt x="0" y="188280"/>
                  </a:lnTo>
                  <a:lnTo>
                    <a:pt x="1878" y="235074"/>
                  </a:lnTo>
                  <a:lnTo>
                    <a:pt x="8556" y="274905"/>
                  </a:lnTo>
                  <a:lnTo>
                    <a:pt x="13027" y="283273"/>
                  </a:lnTo>
                  <a:lnTo>
                    <a:pt x="16759" y="284870"/>
                  </a:lnTo>
                  <a:lnTo>
                    <a:pt x="26551" y="283821"/>
                  </a:lnTo>
                  <a:lnTo>
                    <a:pt x="55974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279"/>
            <p:cNvSpPr/>
            <p:nvPr>
              <p:custDataLst>
                <p:tags r:id="rId53"/>
              </p:custDataLst>
            </p:nvPr>
          </p:nvSpPr>
          <p:spPr>
            <a:xfrm>
              <a:off x="3201185" y="5593817"/>
              <a:ext cx="84941" cy="128194"/>
            </a:xfrm>
            <a:custGeom>
              <a:avLst/>
              <a:gdLst/>
              <a:ahLst/>
              <a:cxnLst/>
              <a:rect l="0" t="0" r="0" b="0"/>
              <a:pathLst>
                <a:path w="84941" h="128194">
                  <a:moveTo>
                    <a:pt x="18265" y="44983"/>
                  </a:moveTo>
                  <a:lnTo>
                    <a:pt x="18265" y="44983"/>
                  </a:lnTo>
                  <a:lnTo>
                    <a:pt x="18265" y="39927"/>
                  </a:lnTo>
                  <a:lnTo>
                    <a:pt x="16148" y="39495"/>
                  </a:lnTo>
                  <a:lnTo>
                    <a:pt x="0" y="44707"/>
                  </a:lnTo>
                  <a:lnTo>
                    <a:pt x="4504" y="49958"/>
                  </a:lnTo>
                  <a:lnTo>
                    <a:pt x="8032" y="50416"/>
                  </a:lnTo>
                  <a:lnTo>
                    <a:pt x="23112" y="46005"/>
                  </a:lnTo>
                  <a:lnTo>
                    <a:pt x="34883" y="40851"/>
                  </a:lnTo>
                  <a:lnTo>
                    <a:pt x="44348" y="29389"/>
                  </a:lnTo>
                  <a:lnTo>
                    <a:pt x="52804" y="10729"/>
                  </a:lnTo>
                  <a:lnTo>
                    <a:pt x="53991" y="6273"/>
                  </a:lnTo>
                  <a:lnTo>
                    <a:pt x="52666" y="3301"/>
                  </a:lnTo>
                  <a:lnTo>
                    <a:pt x="49666" y="1320"/>
                  </a:lnTo>
                  <a:lnTo>
                    <a:pt x="45549" y="0"/>
                  </a:lnTo>
                  <a:lnTo>
                    <a:pt x="40687" y="1236"/>
                  </a:lnTo>
                  <a:lnTo>
                    <a:pt x="29642" y="8255"/>
                  </a:lnTo>
                  <a:lnTo>
                    <a:pt x="20499" y="21251"/>
                  </a:lnTo>
                  <a:lnTo>
                    <a:pt x="6006" y="60521"/>
                  </a:lnTo>
                  <a:lnTo>
                    <a:pt x="5056" y="78700"/>
                  </a:lnTo>
                  <a:lnTo>
                    <a:pt x="6284" y="86511"/>
                  </a:lnTo>
                  <a:lnTo>
                    <a:pt x="13293" y="100834"/>
                  </a:lnTo>
                  <a:lnTo>
                    <a:pt x="29983" y="122220"/>
                  </a:lnTo>
                  <a:lnTo>
                    <a:pt x="39701" y="126935"/>
                  </a:lnTo>
                  <a:lnTo>
                    <a:pt x="45255" y="128193"/>
                  </a:lnTo>
                  <a:lnTo>
                    <a:pt x="84940" y="12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280"/>
            <p:cNvSpPr/>
            <p:nvPr>
              <p:custDataLst>
                <p:tags r:id="rId54"/>
              </p:custDataLst>
            </p:nvPr>
          </p:nvSpPr>
          <p:spPr>
            <a:xfrm>
              <a:off x="2895610" y="5439096"/>
              <a:ext cx="219066" cy="315022"/>
            </a:xfrm>
            <a:custGeom>
              <a:avLst/>
              <a:gdLst/>
              <a:ahLst/>
              <a:cxnLst/>
              <a:rect l="0" t="0" r="0" b="0"/>
              <a:pathLst>
                <a:path w="219066" h="315022">
                  <a:moveTo>
                    <a:pt x="9515" y="104454"/>
                  </a:moveTo>
                  <a:lnTo>
                    <a:pt x="9515" y="104454"/>
                  </a:lnTo>
                  <a:lnTo>
                    <a:pt x="9515" y="96253"/>
                  </a:lnTo>
                  <a:lnTo>
                    <a:pt x="8457" y="135671"/>
                  </a:lnTo>
                  <a:lnTo>
                    <a:pt x="1976" y="174473"/>
                  </a:lnTo>
                  <a:lnTo>
                    <a:pt x="382" y="217534"/>
                  </a:lnTo>
                  <a:lnTo>
                    <a:pt x="68" y="258729"/>
                  </a:lnTo>
                  <a:lnTo>
                    <a:pt x="5" y="304340"/>
                  </a:lnTo>
                  <a:lnTo>
                    <a:pt x="0" y="310737"/>
                  </a:lnTo>
                  <a:lnTo>
                    <a:pt x="1055" y="313942"/>
                  </a:lnTo>
                  <a:lnTo>
                    <a:pt x="2817" y="315021"/>
                  </a:lnTo>
                  <a:lnTo>
                    <a:pt x="5050" y="314682"/>
                  </a:lnTo>
                  <a:lnTo>
                    <a:pt x="6538" y="311281"/>
                  </a:lnTo>
                  <a:lnTo>
                    <a:pt x="9123" y="269234"/>
                  </a:lnTo>
                  <a:lnTo>
                    <a:pt x="9438" y="232214"/>
                  </a:lnTo>
                  <a:lnTo>
                    <a:pt x="9492" y="189934"/>
                  </a:lnTo>
                  <a:lnTo>
                    <a:pt x="12333" y="143250"/>
                  </a:lnTo>
                  <a:lnTo>
                    <a:pt x="19875" y="97958"/>
                  </a:lnTo>
                  <a:lnTo>
                    <a:pt x="28479" y="53582"/>
                  </a:lnTo>
                  <a:lnTo>
                    <a:pt x="33113" y="40923"/>
                  </a:lnTo>
                  <a:lnTo>
                    <a:pt x="38700" y="33884"/>
                  </a:lnTo>
                  <a:lnTo>
                    <a:pt x="41671" y="32008"/>
                  </a:lnTo>
                  <a:lnTo>
                    <a:pt x="44711" y="33932"/>
                  </a:lnTo>
                  <a:lnTo>
                    <a:pt x="50910" y="44536"/>
                  </a:lnTo>
                  <a:lnTo>
                    <a:pt x="59142" y="89116"/>
                  </a:lnTo>
                  <a:lnTo>
                    <a:pt x="67791" y="128696"/>
                  </a:lnTo>
                  <a:lnTo>
                    <a:pt x="80522" y="150443"/>
                  </a:lnTo>
                  <a:lnTo>
                    <a:pt x="87993" y="156643"/>
                  </a:lnTo>
                  <a:lnTo>
                    <a:pt x="94841" y="159399"/>
                  </a:lnTo>
                  <a:lnTo>
                    <a:pt x="98149" y="160134"/>
                  </a:lnTo>
                  <a:lnTo>
                    <a:pt x="117974" y="151055"/>
                  </a:lnTo>
                  <a:lnTo>
                    <a:pt x="138900" y="134960"/>
                  </a:lnTo>
                  <a:lnTo>
                    <a:pt x="146394" y="125773"/>
                  </a:lnTo>
                  <a:lnTo>
                    <a:pt x="169764" y="79214"/>
                  </a:lnTo>
                  <a:lnTo>
                    <a:pt x="187094" y="36964"/>
                  </a:lnTo>
                  <a:lnTo>
                    <a:pt x="198104" y="160"/>
                  </a:lnTo>
                  <a:lnTo>
                    <a:pt x="199800" y="0"/>
                  </a:lnTo>
                  <a:lnTo>
                    <a:pt x="204505" y="8288"/>
                  </a:lnTo>
                  <a:lnTo>
                    <a:pt x="208545" y="47084"/>
                  </a:lnTo>
                  <a:lnTo>
                    <a:pt x="209344" y="89868"/>
                  </a:lnTo>
                  <a:lnTo>
                    <a:pt x="212304" y="115302"/>
                  </a:lnTo>
                  <a:lnTo>
                    <a:pt x="218175" y="156291"/>
                  </a:lnTo>
                  <a:lnTo>
                    <a:pt x="218948" y="203263"/>
                  </a:lnTo>
                  <a:lnTo>
                    <a:pt x="219065" y="256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281"/>
            <p:cNvSpPr/>
            <p:nvPr>
              <p:custDataLst>
                <p:tags r:id="rId55"/>
              </p:custDataLst>
            </p:nvPr>
          </p:nvSpPr>
          <p:spPr>
            <a:xfrm>
              <a:off x="2439349" y="5454103"/>
              <a:ext cx="225524" cy="306153"/>
            </a:xfrm>
            <a:custGeom>
              <a:avLst/>
              <a:gdLst/>
              <a:ahLst/>
              <a:cxnLst/>
              <a:rect l="0" t="0" r="0" b="0"/>
              <a:pathLst>
                <a:path w="225524" h="306153">
                  <a:moveTo>
                    <a:pt x="132401" y="22772"/>
                  </a:moveTo>
                  <a:lnTo>
                    <a:pt x="132401" y="22772"/>
                  </a:lnTo>
                  <a:lnTo>
                    <a:pt x="127345" y="12659"/>
                  </a:lnTo>
                  <a:lnTo>
                    <a:pt x="116395" y="4872"/>
                  </a:lnTo>
                  <a:lnTo>
                    <a:pt x="109031" y="1313"/>
                  </a:lnTo>
                  <a:lnTo>
                    <a:pt x="103062" y="0"/>
                  </a:lnTo>
                  <a:lnTo>
                    <a:pt x="98025" y="182"/>
                  </a:lnTo>
                  <a:lnTo>
                    <a:pt x="65824" y="10861"/>
                  </a:lnTo>
                  <a:lnTo>
                    <a:pt x="49645" y="21947"/>
                  </a:lnTo>
                  <a:lnTo>
                    <a:pt x="34237" y="36163"/>
                  </a:lnTo>
                  <a:lnTo>
                    <a:pt x="22450" y="58710"/>
                  </a:lnTo>
                  <a:lnTo>
                    <a:pt x="9864" y="98331"/>
                  </a:lnTo>
                  <a:lnTo>
                    <a:pt x="2255" y="139704"/>
                  </a:lnTo>
                  <a:lnTo>
                    <a:pt x="0" y="179833"/>
                  </a:lnTo>
                  <a:lnTo>
                    <a:pt x="1590" y="202644"/>
                  </a:lnTo>
                  <a:lnTo>
                    <a:pt x="13326" y="239286"/>
                  </a:lnTo>
                  <a:lnTo>
                    <a:pt x="27310" y="281127"/>
                  </a:lnTo>
                  <a:lnTo>
                    <a:pt x="30590" y="287083"/>
                  </a:lnTo>
                  <a:lnTo>
                    <a:pt x="42702" y="296524"/>
                  </a:lnTo>
                  <a:lnTo>
                    <a:pt x="50377" y="300524"/>
                  </a:lnTo>
                  <a:lnTo>
                    <a:pt x="86460" y="306152"/>
                  </a:lnTo>
                  <a:lnTo>
                    <a:pt x="109867" y="301824"/>
                  </a:lnTo>
                  <a:lnTo>
                    <a:pt x="140650" y="286855"/>
                  </a:lnTo>
                  <a:lnTo>
                    <a:pt x="163468" y="266103"/>
                  </a:lnTo>
                  <a:lnTo>
                    <a:pt x="199129" y="222501"/>
                  </a:lnTo>
                  <a:lnTo>
                    <a:pt x="208978" y="208201"/>
                  </a:lnTo>
                  <a:lnTo>
                    <a:pt x="220472" y="173081"/>
                  </a:lnTo>
                  <a:lnTo>
                    <a:pt x="225523" y="134218"/>
                  </a:lnTo>
                  <a:lnTo>
                    <a:pt x="221964" y="95892"/>
                  </a:lnTo>
                  <a:lnTo>
                    <a:pt x="214207" y="72895"/>
                  </a:lnTo>
                  <a:lnTo>
                    <a:pt x="200149" y="54320"/>
                  </a:lnTo>
                  <a:lnTo>
                    <a:pt x="177522" y="40469"/>
                  </a:lnTo>
                  <a:lnTo>
                    <a:pt x="160822" y="34719"/>
                  </a:lnTo>
                  <a:lnTo>
                    <a:pt x="122876" y="41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282"/>
            <p:cNvSpPr/>
            <p:nvPr>
              <p:custDataLst>
                <p:tags r:id="rId56"/>
              </p:custDataLst>
            </p:nvPr>
          </p:nvSpPr>
          <p:spPr>
            <a:xfrm>
              <a:off x="2524125" y="5553075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10113" y="13257"/>
                  </a:lnTo>
                  <a:lnTo>
                    <a:pt x="13092" y="17305"/>
                  </a:lnTo>
                  <a:lnTo>
                    <a:pt x="16402" y="27446"/>
                  </a:lnTo>
                  <a:lnTo>
                    <a:pt x="18817" y="73792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5283"/>
          <p:cNvSpPr/>
          <p:nvPr>
            <p:custDataLst>
              <p:tags r:id="rId4"/>
            </p:custDataLst>
          </p:nvPr>
        </p:nvSpPr>
        <p:spPr>
          <a:xfrm>
            <a:off x="4184011" y="5412284"/>
            <a:ext cx="245115" cy="461726"/>
          </a:xfrm>
          <a:custGeom>
            <a:avLst/>
            <a:gdLst/>
            <a:ahLst/>
            <a:cxnLst/>
            <a:rect l="0" t="0" r="0" b="0"/>
            <a:pathLst>
              <a:path w="245115" h="461726">
                <a:moveTo>
                  <a:pt x="64139" y="236041"/>
                </a:moveTo>
                <a:lnTo>
                  <a:pt x="64139" y="236041"/>
                </a:lnTo>
                <a:lnTo>
                  <a:pt x="69196" y="230985"/>
                </a:lnTo>
                <a:lnTo>
                  <a:pt x="74500" y="228502"/>
                </a:lnTo>
                <a:lnTo>
                  <a:pt x="77396" y="227840"/>
                </a:lnTo>
                <a:lnTo>
                  <a:pt x="79327" y="226340"/>
                </a:lnTo>
                <a:lnTo>
                  <a:pt x="81472" y="221852"/>
                </a:lnTo>
                <a:lnTo>
                  <a:pt x="82681" y="208319"/>
                </a:lnTo>
                <a:lnTo>
                  <a:pt x="80141" y="199731"/>
                </a:lnTo>
                <a:lnTo>
                  <a:pt x="77982" y="195959"/>
                </a:lnTo>
                <a:lnTo>
                  <a:pt x="74426" y="193445"/>
                </a:lnTo>
                <a:lnTo>
                  <a:pt x="64830" y="190652"/>
                </a:lnTo>
                <a:lnTo>
                  <a:pt x="50688" y="195054"/>
                </a:lnTo>
                <a:lnTo>
                  <a:pt x="34878" y="205124"/>
                </a:lnTo>
                <a:lnTo>
                  <a:pt x="15135" y="228645"/>
                </a:lnTo>
                <a:lnTo>
                  <a:pt x="3170" y="254663"/>
                </a:lnTo>
                <a:lnTo>
                  <a:pt x="0" y="269365"/>
                </a:lnTo>
                <a:lnTo>
                  <a:pt x="2329" y="275191"/>
                </a:lnTo>
                <a:lnTo>
                  <a:pt x="13384" y="284485"/>
                </a:lnTo>
                <a:lnTo>
                  <a:pt x="31704" y="286500"/>
                </a:lnTo>
                <a:lnTo>
                  <a:pt x="52898" y="282809"/>
                </a:lnTo>
                <a:lnTo>
                  <a:pt x="72901" y="274113"/>
                </a:lnTo>
                <a:lnTo>
                  <a:pt x="86731" y="257548"/>
                </a:lnTo>
                <a:lnTo>
                  <a:pt x="104232" y="217476"/>
                </a:lnTo>
                <a:lnTo>
                  <a:pt x="109532" y="193617"/>
                </a:lnTo>
                <a:lnTo>
                  <a:pt x="104777" y="151383"/>
                </a:lnTo>
                <a:lnTo>
                  <a:pt x="102740" y="107919"/>
                </a:lnTo>
                <a:lnTo>
                  <a:pt x="102573" y="99826"/>
                </a:lnTo>
                <a:lnTo>
                  <a:pt x="108032" y="85190"/>
                </a:lnTo>
                <a:lnTo>
                  <a:pt x="148387" y="38137"/>
                </a:lnTo>
                <a:lnTo>
                  <a:pt x="162966" y="25317"/>
                </a:lnTo>
                <a:lnTo>
                  <a:pt x="202703" y="2604"/>
                </a:lnTo>
                <a:lnTo>
                  <a:pt x="214270" y="0"/>
                </a:lnTo>
                <a:lnTo>
                  <a:pt x="223644" y="1664"/>
                </a:lnTo>
                <a:lnTo>
                  <a:pt x="227626" y="3590"/>
                </a:lnTo>
                <a:lnTo>
                  <a:pt x="229222" y="8049"/>
                </a:lnTo>
                <a:lnTo>
                  <a:pt x="228174" y="21469"/>
                </a:lnTo>
                <a:lnTo>
                  <a:pt x="213158" y="60467"/>
                </a:lnTo>
                <a:lnTo>
                  <a:pt x="195528" y="101877"/>
                </a:lnTo>
                <a:lnTo>
                  <a:pt x="175308" y="140630"/>
                </a:lnTo>
                <a:lnTo>
                  <a:pt x="160025" y="178859"/>
                </a:lnTo>
                <a:lnTo>
                  <a:pt x="146815" y="222041"/>
                </a:lnTo>
                <a:lnTo>
                  <a:pt x="137201" y="258821"/>
                </a:lnTo>
                <a:lnTo>
                  <a:pt x="124471" y="301571"/>
                </a:lnTo>
                <a:lnTo>
                  <a:pt x="114588" y="343412"/>
                </a:lnTo>
                <a:lnTo>
                  <a:pt x="112601" y="382508"/>
                </a:lnTo>
                <a:lnTo>
                  <a:pt x="112012" y="421961"/>
                </a:lnTo>
                <a:lnTo>
                  <a:pt x="113991" y="442497"/>
                </a:lnTo>
                <a:lnTo>
                  <a:pt x="121926" y="458680"/>
                </a:lnTo>
                <a:lnTo>
                  <a:pt x="127005" y="461725"/>
                </a:lnTo>
                <a:lnTo>
                  <a:pt x="132508" y="461638"/>
                </a:lnTo>
                <a:lnTo>
                  <a:pt x="138293" y="459465"/>
                </a:lnTo>
                <a:lnTo>
                  <a:pt x="142150" y="455899"/>
                </a:lnTo>
                <a:lnTo>
                  <a:pt x="162279" y="410843"/>
                </a:lnTo>
                <a:lnTo>
                  <a:pt x="174878" y="363305"/>
                </a:lnTo>
                <a:lnTo>
                  <a:pt x="179405" y="317612"/>
                </a:lnTo>
                <a:lnTo>
                  <a:pt x="181200" y="315822"/>
                </a:lnTo>
                <a:lnTo>
                  <a:pt x="186016" y="313832"/>
                </a:lnTo>
                <a:lnTo>
                  <a:pt x="200554" y="309733"/>
                </a:lnTo>
                <a:lnTo>
                  <a:pt x="214625" y="301973"/>
                </a:lnTo>
                <a:lnTo>
                  <a:pt x="245114" y="2741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1094"/>
          <p:cNvGrpSpPr/>
          <p:nvPr/>
        </p:nvGrpSpPr>
        <p:grpSpPr>
          <a:xfrm>
            <a:off x="4795191" y="5450408"/>
            <a:ext cx="976960" cy="271918"/>
            <a:chOff x="4795191" y="5450408"/>
            <a:chExt cx="976960" cy="271918"/>
          </a:xfrm>
        </p:grpSpPr>
        <p:sp>
          <p:nvSpPr>
            <p:cNvPr id="186" name="SMARTInkShape-5284"/>
            <p:cNvSpPr/>
            <p:nvPr>
              <p:custDataLst>
                <p:tags r:id="rId42"/>
              </p:custDataLst>
            </p:nvPr>
          </p:nvSpPr>
          <p:spPr>
            <a:xfrm>
              <a:off x="5595212" y="5505450"/>
              <a:ext cx="176939" cy="47626"/>
            </a:xfrm>
            <a:custGeom>
              <a:avLst/>
              <a:gdLst/>
              <a:ahLst/>
              <a:cxnLst/>
              <a:rect l="0" t="0" r="0" b="0"/>
              <a:pathLst>
                <a:path w="176939" h="47626">
                  <a:moveTo>
                    <a:pt x="5488" y="47625"/>
                  </a:moveTo>
                  <a:lnTo>
                    <a:pt x="5488" y="47625"/>
                  </a:lnTo>
                  <a:lnTo>
                    <a:pt x="432" y="42569"/>
                  </a:lnTo>
                  <a:lnTo>
                    <a:pt x="0" y="40021"/>
                  </a:lnTo>
                  <a:lnTo>
                    <a:pt x="772" y="37264"/>
                  </a:lnTo>
                  <a:lnTo>
                    <a:pt x="2344" y="34368"/>
                  </a:lnTo>
                  <a:lnTo>
                    <a:pt x="19726" y="25235"/>
                  </a:lnTo>
                  <a:lnTo>
                    <a:pt x="64376" y="14537"/>
                  </a:lnTo>
                  <a:lnTo>
                    <a:pt x="105775" y="10185"/>
                  </a:lnTo>
                  <a:lnTo>
                    <a:pt x="152533" y="4599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285"/>
            <p:cNvSpPr/>
            <p:nvPr>
              <p:custDataLst>
                <p:tags r:id="rId43"/>
              </p:custDataLst>
            </p:nvPr>
          </p:nvSpPr>
          <p:spPr>
            <a:xfrm>
              <a:off x="5639361" y="5450408"/>
              <a:ext cx="122059" cy="253691"/>
            </a:xfrm>
            <a:custGeom>
              <a:avLst/>
              <a:gdLst/>
              <a:ahLst/>
              <a:cxnLst/>
              <a:rect l="0" t="0" r="0" b="0"/>
              <a:pathLst>
                <a:path w="122059" h="253691">
                  <a:moveTo>
                    <a:pt x="56589" y="26467"/>
                  </a:moveTo>
                  <a:lnTo>
                    <a:pt x="56589" y="26467"/>
                  </a:lnTo>
                  <a:lnTo>
                    <a:pt x="69681" y="12316"/>
                  </a:lnTo>
                  <a:lnTo>
                    <a:pt x="74854" y="0"/>
                  </a:lnTo>
                  <a:lnTo>
                    <a:pt x="75406" y="8630"/>
                  </a:lnTo>
                  <a:lnTo>
                    <a:pt x="60384" y="45717"/>
                  </a:lnTo>
                  <a:lnTo>
                    <a:pt x="44190" y="81442"/>
                  </a:lnTo>
                  <a:lnTo>
                    <a:pt x="28701" y="125795"/>
                  </a:lnTo>
                  <a:lnTo>
                    <a:pt x="15449" y="165679"/>
                  </a:lnTo>
                  <a:lnTo>
                    <a:pt x="3699" y="211148"/>
                  </a:lnTo>
                  <a:lnTo>
                    <a:pt x="0" y="237589"/>
                  </a:lnTo>
                  <a:lnTo>
                    <a:pt x="1930" y="240240"/>
                  </a:lnTo>
                  <a:lnTo>
                    <a:pt x="9718" y="243186"/>
                  </a:lnTo>
                  <a:lnTo>
                    <a:pt x="20236" y="241672"/>
                  </a:lnTo>
                  <a:lnTo>
                    <a:pt x="26003" y="239787"/>
                  </a:lnTo>
                  <a:lnTo>
                    <a:pt x="72512" y="200590"/>
                  </a:lnTo>
                  <a:lnTo>
                    <a:pt x="114105" y="158353"/>
                  </a:lnTo>
                  <a:lnTo>
                    <a:pt x="119193" y="149289"/>
                  </a:lnTo>
                  <a:lnTo>
                    <a:pt x="122058" y="138236"/>
                  </a:lnTo>
                  <a:lnTo>
                    <a:pt x="121402" y="135904"/>
                  </a:lnTo>
                  <a:lnTo>
                    <a:pt x="119906" y="134350"/>
                  </a:lnTo>
                  <a:lnTo>
                    <a:pt x="117850" y="133315"/>
                  </a:lnTo>
                  <a:lnTo>
                    <a:pt x="109922" y="134986"/>
                  </a:lnTo>
                  <a:lnTo>
                    <a:pt x="99343" y="140314"/>
                  </a:lnTo>
                  <a:lnTo>
                    <a:pt x="87586" y="149738"/>
                  </a:lnTo>
                  <a:lnTo>
                    <a:pt x="80948" y="166626"/>
                  </a:lnTo>
                  <a:lnTo>
                    <a:pt x="76338" y="209005"/>
                  </a:lnTo>
                  <a:lnTo>
                    <a:pt x="76904" y="228131"/>
                  </a:lnTo>
                  <a:lnTo>
                    <a:pt x="84780" y="253002"/>
                  </a:lnTo>
                  <a:lnTo>
                    <a:pt x="83849" y="253690"/>
                  </a:lnTo>
                  <a:lnTo>
                    <a:pt x="75639" y="24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286"/>
            <p:cNvSpPr/>
            <p:nvPr>
              <p:custDataLst>
                <p:tags r:id="rId44"/>
              </p:custDataLst>
            </p:nvPr>
          </p:nvSpPr>
          <p:spPr>
            <a:xfrm>
              <a:off x="5507166" y="5594274"/>
              <a:ext cx="93535" cy="99257"/>
            </a:xfrm>
            <a:custGeom>
              <a:avLst/>
              <a:gdLst/>
              <a:ahLst/>
              <a:cxnLst/>
              <a:rect l="0" t="0" r="0" b="0"/>
              <a:pathLst>
                <a:path w="93535" h="99257">
                  <a:moveTo>
                    <a:pt x="7809" y="54051"/>
                  </a:moveTo>
                  <a:lnTo>
                    <a:pt x="7809" y="54051"/>
                  </a:lnTo>
                  <a:lnTo>
                    <a:pt x="12865" y="48995"/>
                  </a:lnTo>
                  <a:lnTo>
                    <a:pt x="15348" y="40868"/>
                  </a:lnTo>
                  <a:lnTo>
                    <a:pt x="17218" y="26377"/>
                  </a:lnTo>
                  <a:lnTo>
                    <a:pt x="17300" y="30800"/>
                  </a:lnTo>
                  <a:lnTo>
                    <a:pt x="857" y="73432"/>
                  </a:lnTo>
                  <a:lnTo>
                    <a:pt x="0" y="79672"/>
                  </a:lnTo>
                  <a:lnTo>
                    <a:pt x="1869" y="89427"/>
                  </a:lnTo>
                  <a:lnTo>
                    <a:pt x="3848" y="93509"/>
                  </a:lnTo>
                  <a:lnTo>
                    <a:pt x="6227" y="96231"/>
                  </a:lnTo>
                  <a:lnTo>
                    <a:pt x="11692" y="99256"/>
                  </a:lnTo>
                  <a:lnTo>
                    <a:pt x="13573" y="99005"/>
                  </a:lnTo>
                  <a:lnTo>
                    <a:pt x="14827" y="97778"/>
                  </a:lnTo>
                  <a:lnTo>
                    <a:pt x="30298" y="64383"/>
                  </a:lnTo>
                  <a:lnTo>
                    <a:pt x="44106" y="41942"/>
                  </a:lnTo>
                  <a:lnTo>
                    <a:pt x="51458" y="27503"/>
                  </a:lnTo>
                  <a:lnTo>
                    <a:pt x="72572" y="0"/>
                  </a:lnTo>
                  <a:lnTo>
                    <a:pt x="74267" y="2142"/>
                  </a:lnTo>
                  <a:lnTo>
                    <a:pt x="80652" y="20326"/>
                  </a:lnTo>
                  <a:lnTo>
                    <a:pt x="83714" y="65881"/>
                  </a:lnTo>
                  <a:lnTo>
                    <a:pt x="83970" y="88273"/>
                  </a:lnTo>
                  <a:lnTo>
                    <a:pt x="85041" y="88508"/>
                  </a:lnTo>
                  <a:lnTo>
                    <a:pt x="93534" y="82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287"/>
            <p:cNvSpPr/>
            <p:nvPr>
              <p:custDataLst>
                <p:tags r:id="rId45"/>
              </p:custDataLst>
            </p:nvPr>
          </p:nvSpPr>
          <p:spPr>
            <a:xfrm>
              <a:off x="5391150" y="5601371"/>
              <a:ext cx="85726" cy="92351"/>
            </a:xfrm>
            <a:custGeom>
              <a:avLst/>
              <a:gdLst/>
              <a:ahLst/>
              <a:cxnLst/>
              <a:rect l="0" t="0" r="0" b="0"/>
              <a:pathLst>
                <a:path w="85726" h="92351">
                  <a:moveTo>
                    <a:pt x="0" y="75529"/>
                  </a:moveTo>
                  <a:lnTo>
                    <a:pt x="0" y="75529"/>
                  </a:lnTo>
                  <a:lnTo>
                    <a:pt x="0" y="70473"/>
                  </a:lnTo>
                  <a:lnTo>
                    <a:pt x="1058" y="68984"/>
                  </a:lnTo>
                  <a:lnTo>
                    <a:pt x="2822" y="67990"/>
                  </a:lnTo>
                  <a:lnTo>
                    <a:pt x="5056" y="67328"/>
                  </a:lnTo>
                  <a:lnTo>
                    <a:pt x="6545" y="64770"/>
                  </a:lnTo>
                  <a:lnTo>
                    <a:pt x="9701" y="53173"/>
                  </a:lnTo>
                  <a:lnTo>
                    <a:pt x="11759" y="51101"/>
                  </a:lnTo>
                  <a:lnTo>
                    <a:pt x="44713" y="29811"/>
                  </a:lnTo>
                  <a:lnTo>
                    <a:pt x="59227" y="14946"/>
                  </a:lnTo>
                  <a:lnTo>
                    <a:pt x="65694" y="1594"/>
                  </a:lnTo>
                  <a:lnTo>
                    <a:pt x="63904" y="839"/>
                  </a:lnTo>
                  <a:lnTo>
                    <a:pt x="56271" y="0"/>
                  </a:lnTo>
                  <a:lnTo>
                    <a:pt x="48646" y="2450"/>
                  </a:lnTo>
                  <a:lnTo>
                    <a:pt x="17259" y="29938"/>
                  </a:lnTo>
                  <a:lnTo>
                    <a:pt x="6760" y="50378"/>
                  </a:lnTo>
                  <a:lnTo>
                    <a:pt x="5564" y="55587"/>
                  </a:lnTo>
                  <a:lnTo>
                    <a:pt x="5827" y="59059"/>
                  </a:lnTo>
                  <a:lnTo>
                    <a:pt x="13851" y="74745"/>
                  </a:lnTo>
                  <a:lnTo>
                    <a:pt x="25206" y="83294"/>
                  </a:lnTo>
                  <a:lnTo>
                    <a:pt x="39778" y="89564"/>
                  </a:lnTo>
                  <a:lnTo>
                    <a:pt x="53310" y="92350"/>
                  </a:lnTo>
                  <a:lnTo>
                    <a:pt x="85725" y="85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288"/>
            <p:cNvSpPr/>
            <p:nvPr>
              <p:custDataLst>
                <p:tags r:id="rId46"/>
              </p:custDataLst>
            </p:nvPr>
          </p:nvSpPr>
          <p:spPr>
            <a:xfrm>
              <a:off x="5153025" y="5598435"/>
              <a:ext cx="161926" cy="116566"/>
            </a:xfrm>
            <a:custGeom>
              <a:avLst/>
              <a:gdLst/>
              <a:ahLst/>
              <a:cxnLst/>
              <a:rect l="0" t="0" r="0" b="0"/>
              <a:pathLst>
                <a:path w="161926" h="116566">
                  <a:moveTo>
                    <a:pt x="0" y="21315"/>
                  </a:moveTo>
                  <a:lnTo>
                    <a:pt x="0" y="21315"/>
                  </a:lnTo>
                  <a:lnTo>
                    <a:pt x="8201" y="13114"/>
                  </a:lnTo>
                  <a:lnTo>
                    <a:pt x="17609" y="11906"/>
                  </a:lnTo>
                  <a:lnTo>
                    <a:pt x="25312" y="33567"/>
                  </a:lnTo>
                  <a:lnTo>
                    <a:pt x="28448" y="79741"/>
                  </a:lnTo>
                  <a:lnTo>
                    <a:pt x="28550" y="91849"/>
                  </a:lnTo>
                  <a:lnTo>
                    <a:pt x="29626" y="86428"/>
                  </a:lnTo>
                  <a:lnTo>
                    <a:pt x="45880" y="39392"/>
                  </a:lnTo>
                  <a:lnTo>
                    <a:pt x="68574" y="2725"/>
                  </a:lnTo>
                  <a:lnTo>
                    <a:pt x="72175" y="455"/>
                  </a:lnTo>
                  <a:lnTo>
                    <a:pt x="75634" y="0"/>
                  </a:lnTo>
                  <a:lnTo>
                    <a:pt x="78998" y="755"/>
                  </a:lnTo>
                  <a:lnTo>
                    <a:pt x="81240" y="3375"/>
                  </a:lnTo>
                  <a:lnTo>
                    <a:pt x="83731" y="11931"/>
                  </a:lnTo>
                  <a:lnTo>
                    <a:pt x="85550" y="47006"/>
                  </a:lnTo>
                  <a:lnTo>
                    <a:pt x="82825" y="56722"/>
                  </a:lnTo>
                  <a:lnTo>
                    <a:pt x="77508" y="66526"/>
                  </a:lnTo>
                  <a:lnTo>
                    <a:pt x="78131" y="66272"/>
                  </a:lnTo>
                  <a:lnTo>
                    <a:pt x="85122" y="58742"/>
                  </a:lnTo>
                  <a:lnTo>
                    <a:pt x="122198" y="13800"/>
                  </a:lnTo>
                  <a:lnTo>
                    <a:pt x="130046" y="5683"/>
                  </a:lnTo>
                  <a:lnTo>
                    <a:pt x="132205" y="5601"/>
                  </a:lnTo>
                  <a:lnTo>
                    <a:pt x="137427" y="8334"/>
                  </a:lnTo>
                  <a:lnTo>
                    <a:pt x="151374" y="20879"/>
                  </a:lnTo>
                  <a:lnTo>
                    <a:pt x="157236" y="34879"/>
                  </a:lnTo>
                  <a:lnTo>
                    <a:pt x="160999" y="59624"/>
                  </a:lnTo>
                  <a:lnTo>
                    <a:pt x="156254" y="88855"/>
                  </a:lnTo>
                  <a:lnTo>
                    <a:pt x="161925" y="116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289"/>
            <p:cNvSpPr/>
            <p:nvPr>
              <p:custDataLst>
                <p:tags r:id="rId47"/>
              </p:custDataLst>
            </p:nvPr>
          </p:nvSpPr>
          <p:spPr>
            <a:xfrm>
              <a:off x="5076988" y="5596095"/>
              <a:ext cx="52305" cy="103460"/>
            </a:xfrm>
            <a:custGeom>
              <a:avLst/>
              <a:gdLst/>
              <a:ahLst/>
              <a:cxnLst/>
              <a:rect l="0" t="0" r="0" b="0"/>
              <a:pathLst>
                <a:path w="52305" h="103460">
                  <a:moveTo>
                    <a:pt x="28412" y="14130"/>
                  </a:moveTo>
                  <a:lnTo>
                    <a:pt x="28412" y="14130"/>
                  </a:lnTo>
                  <a:lnTo>
                    <a:pt x="33468" y="9074"/>
                  </a:lnTo>
                  <a:lnTo>
                    <a:pt x="33900" y="6526"/>
                  </a:lnTo>
                  <a:lnTo>
                    <a:pt x="33128" y="3769"/>
                  </a:lnTo>
                  <a:lnTo>
                    <a:pt x="31556" y="873"/>
                  </a:lnTo>
                  <a:lnTo>
                    <a:pt x="29450" y="0"/>
                  </a:lnTo>
                  <a:lnTo>
                    <a:pt x="26987" y="477"/>
                  </a:lnTo>
                  <a:lnTo>
                    <a:pt x="24287" y="1853"/>
                  </a:lnTo>
                  <a:lnTo>
                    <a:pt x="15431" y="13902"/>
                  </a:lnTo>
                  <a:lnTo>
                    <a:pt x="4015" y="36938"/>
                  </a:lnTo>
                  <a:lnTo>
                    <a:pt x="204" y="79994"/>
                  </a:lnTo>
                  <a:lnTo>
                    <a:pt x="0" y="90322"/>
                  </a:lnTo>
                  <a:lnTo>
                    <a:pt x="2062" y="94558"/>
                  </a:lnTo>
                  <a:lnTo>
                    <a:pt x="9999" y="102087"/>
                  </a:lnTo>
                  <a:lnTo>
                    <a:pt x="14020" y="103459"/>
                  </a:lnTo>
                  <a:lnTo>
                    <a:pt x="17760" y="103317"/>
                  </a:lnTo>
                  <a:lnTo>
                    <a:pt x="21310" y="102163"/>
                  </a:lnTo>
                  <a:lnTo>
                    <a:pt x="36420" y="90427"/>
                  </a:lnTo>
                  <a:lnTo>
                    <a:pt x="42555" y="79436"/>
                  </a:lnTo>
                  <a:lnTo>
                    <a:pt x="52304" y="48875"/>
                  </a:lnTo>
                  <a:lnTo>
                    <a:pt x="50319" y="36276"/>
                  </a:lnTo>
                  <a:lnTo>
                    <a:pt x="48308" y="32068"/>
                  </a:lnTo>
                  <a:lnTo>
                    <a:pt x="45910" y="29264"/>
                  </a:lnTo>
                  <a:lnTo>
                    <a:pt x="43253" y="27394"/>
                  </a:lnTo>
                  <a:lnTo>
                    <a:pt x="41481" y="27206"/>
                  </a:lnTo>
                  <a:lnTo>
                    <a:pt x="37937" y="33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290"/>
            <p:cNvSpPr/>
            <p:nvPr>
              <p:custDataLst>
                <p:tags r:id="rId48"/>
              </p:custDataLst>
            </p:nvPr>
          </p:nvSpPr>
          <p:spPr>
            <a:xfrm>
              <a:off x="4795191" y="5470706"/>
              <a:ext cx="205435" cy="251620"/>
            </a:xfrm>
            <a:custGeom>
              <a:avLst/>
              <a:gdLst/>
              <a:ahLst/>
              <a:cxnLst/>
              <a:rect l="0" t="0" r="0" b="0"/>
              <a:pathLst>
                <a:path w="205435" h="251620">
                  <a:moveTo>
                    <a:pt x="14934" y="101419"/>
                  </a:moveTo>
                  <a:lnTo>
                    <a:pt x="14934" y="101419"/>
                  </a:lnTo>
                  <a:lnTo>
                    <a:pt x="23135" y="101419"/>
                  </a:lnTo>
                  <a:lnTo>
                    <a:pt x="23576" y="102477"/>
                  </a:lnTo>
                  <a:lnTo>
                    <a:pt x="24342" y="119733"/>
                  </a:lnTo>
                  <a:lnTo>
                    <a:pt x="16247" y="163810"/>
                  </a:lnTo>
                  <a:lnTo>
                    <a:pt x="12285" y="206884"/>
                  </a:lnTo>
                  <a:lnTo>
                    <a:pt x="4619" y="248869"/>
                  </a:lnTo>
                  <a:lnTo>
                    <a:pt x="2766" y="250519"/>
                  </a:lnTo>
                  <a:lnTo>
                    <a:pt x="472" y="251619"/>
                  </a:lnTo>
                  <a:lnTo>
                    <a:pt x="0" y="248119"/>
                  </a:lnTo>
                  <a:lnTo>
                    <a:pt x="4488" y="200596"/>
                  </a:lnTo>
                  <a:lnTo>
                    <a:pt x="10192" y="159145"/>
                  </a:lnTo>
                  <a:lnTo>
                    <a:pt x="13998" y="117368"/>
                  </a:lnTo>
                  <a:lnTo>
                    <a:pt x="15715" y="77453"/>
                  </a:lnTo>
                  <a:lnTo>
                    <a:pt x="22418" y="33969"/>
                  </a:lnTo>
                  <a:lnTo>
                    <a:pt x="23099" y="27877"/>
                  </a:lnTo>
                  <a:lnTo>
                    <a:pt x="24611" y="24874"/>
                  </a:lnTo>
                  <a:lnTo>
                    <a:pt x="26677" y="23931"/>
                  </a:lnTo>
                  <a:lnTo>
                    <a:pt x="29113" y="24360"/>
                  </a:lnTo>
                  <a:lnTo>
                    <a:pt x="34641" y="30482"/>
                  </a:lnTo>
                  <a:lnTo>
                    <a:pt x="57550" y="63150"/>
                  </a:lnTo>
                  <a:lnTo>
                    <a:pt x="76715" y="77262"/>
                  </a:lnTo>
                  <a:lnTo>
                    <a:pt x="93192" y="84686"/>
                  </a:lnTo>
                  <a:lnTo>
                    <a:pt x="100973" y="84972"/>
                  </a:lnTo>
                  <a:lnTo>
                    <a:pt x="115262" y="79645"/>
                  </a:lnTo>
                  <a:lnTo>
                    <a:pt x="140577" y="60556"/>
                  </a:lnTo>
                  <a:lnTo>
                    <a:pt x="168632" y="32264"/>
                  </a:lnTo>
                  <a:lnTo>
                    <a:pt x="184739" y="0"/>
                  </a:lnTo>
                  <a:lnTo>
                    <a:pt x="185287" y="998"/>
                  </a:lnTo>
                  <a:lnTo>
                    <a:pt x="186320" y="41015"/>
                  </a:lnTo>
                  <a:lnTo>
                    <a:pt x="186376" y="85978"/>
                  </a:lnTo>
                  <a:lnTo>
                    <a:pt x="189204" y="125689"/>
                  </a:lnTo>
                  <a:lnTo>
                    <a:pt x="194585" y="164657"/>
                  </a:lnTo>
                  <a:lnTo>
                    <a:pt x="195647" y="211003"/>
                  </a:lnTo>
                  <a:lnTo>
                    <a:pt x="196890" y="233490"/>
                  </a:lnTo>
                  <a:lnTo>
                    <a:pt x="205434" y="24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095"/>
          <p:cNvGrpSpPr/>
          <p:nvPr/>
        </p:nvGrpSpPr>
        <p:grpSpPr>
          <a:xfrm>
            <a:off x="6163153" y="5410200"/>
            <a:ext cx="1141970" cy="352426"/>
            <a:chOff x="6163153" y="5410200"/>
            <a:chExt cx="1141970" cy="352426"/>
          </a:xfrm>
        </p:grpSpPr>
        <p:sp>
          <p:nvSpPr>
            <p:cNvPr id="194" name="SMARTInkShape-5291"/>
            <p:cNvSpPr/>
            <p:nvPr>
              <p:custDataLst>
                <p:tags r:id="rId36"/>
              </p:custDataLst>
            </p:nvPr>
          </p:nvSpPr>
          <p:spPr>
            <a:xfrm>
              <a:off x="7200900" y="5410200"/>
              <a:ext cx="104223" cy="352426"/>
            </a:xfrm>
            <a:custGeom>
              <a:avLst/>
              <a:gdLst/>
              <a:ahLst/>
              <a:cxnLst/>
              <a:rect l="0" t="0" r="0" b="0"/>
              <a:pathLst>
                <a:path w="104223" h="352426">
                  <a:moveTo>
                    <a:pt x="66675" y="0"/>
                  </a:moveTo>
                  <a:lnTo>
                    <a:pt x="66675" y="0"/>
                  </a:lnTo>
                  <a:lnTo>
                    <a:pt x="67733" y="15209"/>
                  </a:lnTo>
                  <a:lnTo>
                    <a:pt x="82921" y="53137"/>
                  </a:lnTo>
                  <a:lnTo>
                    <a:pt x="95324" y="99788"/>
                  </a:lnTo>
                  <a:lnTo>
                    <a:pt x="102908" y="144478"/>
                  </a:lnTo>
                  <a:lnTo>
                    <a:pt x="104222" y="182037"/>
                  </a:lnTo>
                  <a:lnTo>
                    <a:pt x="102549" y="221441"/>
                  </a:lnTo>
                  <a:lnTo>
                    <a:pt x="84031" y="267795"/>
                  </a:lnTo>
                  <a:lnTo>
                    <a:pt x="65046" y="302547"/>
                  </a:lnTo>
                  <a:lnTo>
                    <a:pt x="35897" y="332695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292"/>
            <p:cNvSpPr/>
            <p:nvPr>
              <p:custDataLst>
                <p:tags r:id="rId37"/>
              </p:custDataLst>
            </p:nvPr>
          </p:nvSpPr>
          <p:spPr>
            <a:xfrm>
              <a:off x="6959824" y="5610225"/>
              <a:ext cx="164877" cy="38101"/>
            </a:xfrm>
            <a:custGeom>
              <a:avLst/>
              <a:gdLst/>
              <a:ahLst/>
              <a:cxnLst/>
              <a:rect l="0" t="0" r="0" b="0"/>
              <a:pathLst>
                <a:path w="164877" h="38101">
                  <a:moveTo>
                    <a:pt x="31526" y="38100"/>
                  </a:moveTo>
                  <a:lnTo>
                    <a:pt x="31526" y="38100"/>
                  </a:lnTo>
                  <a:lnTo>
                    <a:pt x="111" y="29458"/>
                  </a:lnTo>
                  <a:lnTo>
                    <a:pt x="0" y="29163"/>
                  </a:lnTo>
                  <a:lnTo>
                    <a:pt x="44585" y="23529"/>
                  </a:lnTo>
                  <a:lnTo>
                    <a:pt x="82432" y="20377"/>
                  </a:lnTo>
                  <a:lnTo>
                    <a:pt x="120055" y="11708"/>
                  </a:lnTo>
                  <a:lnTo>
                    <a:pt x="16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293"/>
            <p:cNvSpPr/>
            <p:nvPr>
              <p:custDataLst>
                <p:tags r:id="rId38"/>
              </p:custDataLst>
            </p:nvPr>
          </p:nvSpPr>
          <p:spPr>
            <a:xfrm>
              <a:off x="7000904" y="5477835"/>
              <a:ext cx="161504" cy="236947"/>
            </a:xfrm>
            <a:custGeom>
              <a:avLst/>
              <a:gdLst/>
              <a:ahLst/>
              <a:cxnLst/>
              <a:rect l="0" t="0" r="0" b="0"/>
              <a:pathLst>
                <a:path w="161504" h="236947">
                  <a:moveTo>
                    <a:pt x="152371" y="18090"/>
                  </a:moveTo>
                  <a:lnTo>
                    <a:pt x="152371" y="18090"/>
                  </a:lnTo>
                  <a:lnTo>
                    <a:pt x="160571" y="9889"/>
                  </a:lnTo>
                  <a:lnTo>
                    <a:pt x="161503" y="3901"/>
                  </a:lnTo>
                  <a:lnTo>
                    <a:pt x="159518" y="2280"/>
                  </a:lnTo>
                  <a:lnTo>
                    <a:pt x="146609" y="0"/>
                  </a:lnTo>
                  <a:lnTo>
                    <a:pt x="102206" y="183"/>
                  </a:lnTo>
                  <a:lnTo>
                    <a:pt x="61636" y="9418"/>
                  </a:lnTo>
                  <a:lnTo>
                    <a:pt x="46428" y="16352"/>
                  </a:lnTo>
                  <a:lnTo>
                    <a:pt x="25966" y="33215"/>
                  </a:lnTo>
                  <a:lnTo>
                    <a:pt x="12935" y="49154"/>
                  </a:lnTo>
                  <a:lnTo>
                    <a:pt x="5733" y="66821"/>
                  </a:lnTo>
                  <a:lnTo>
                    <a:pt x="1110" y="109090"/>
                  </a:lnTo>
                  <a:lnTo>
                    <a:pt x="196" y="150601"/>
                  </a:lnTo>
                  <a:lnTo>
                    <a:pt x="0" y="193897"/>
                  </a:lnTo>
                  <a:lnTo>
                    <a:pt x="1035" y="219838"/>
                  </a:lnTo>
                  <a:lnTo>
                    <a:pt x="5030" y="228759"/>
                  </a:lnTo>
                  <a:lnTo>
                    <a:pt x="8635" y="231561"/>
                  </a:lnTo>
                  <a:lnTo>
                    <a:pt x="18285" y="234674"/>
                  </a:lnTo>
                  <a:lnTo>
                    <a:pt x="64273" y="236946"/>
                  </a:lnTo>
                  <a:lnTo>
                    <a:pt x="78996" y="234245"/>
                  </a:lnTo>
                  <a:lnTo>
                    <a:pt x="104746" y="21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294"/>
            <p:cNvSpPr/>
            <p:nvPr>
              <p:custDataLst>
                <p:tags r:id="rId39"/>
              </p:custDataLst>
            </p:nvPr>
          </p:nvSpPr>
          <p:spPr>
            <a:xfrm>
              <a:off x="6629444" y="5441893"/>
              <a:ext cx="209507" cy="244533"/>
            </a:xfrm>
            <a:custGeom>
              <a:avLst/>
              <a:gdLst/>
              <a:ahLst/>
              <a:cxnLst/>
              <a:rect l="0" t="0" r="0" b="0"/>
              <a:pathLst>
                <a:path w="209507" h="244533">
                  <a:moveTo>
                    <a:pt x="28531" y="120707"/>
                  </a:moveTo>
                  <a:lnTo>
                    <a:pt x="28531" y="120707"/>
                  </a:lnTo>
                  <a:lnTo>
                    <a:pt x="28531" y="107450"/>
                  </a:lnTo>
                  <a:lnTo>
                    <a:pt x="27473" y="105519"/>
                  </a:lnTo>
                  <a:lnTo>
                    <a:pt x="25709" y="104232"/>
                  </a:lnTo>
                  <a:lnTo>
                    <a:pt x="23475" y="103374"/>
                  </a:lnTo>
                  <a:lnTo>
                    <a:pt x="21986" y="101744"/>
                  </a:lnTo>
                  <a:lnTo>
                    <a:pt x="19399" y="93606"/>
                  </a:lnTo>
                  <a:lnTo>
                    <a:pt x="16199" y="139252"/>
                  </a:lnTo>
                  <a:lnTo>
                    <a:pt x="5752" y="185400"/>
                  </a:lnTo>
                  <a:lnTo>
                    <a:pt x="464" y="231100"/>
                  </a:lnTo>
                  <a:lnTo>
                    <a:pt x="106" y="240552"/>
                  </a:lnTo>
                  <a:lnTo>
                    <a:pt x="0" y="233240"/>
                  </a:lnTo>
                  <a:lnTo>
                    <a:pt x="13217" y="191447"/>
                  </a:lnTo>
                  <a:lnTo>
                    <a:pt x="25467" y="150124"/>
                  </a:lnTo>
                  <a:lnTo>
                    <a:pt x="35255" y="106840"/>
                  </a:lnTo>
                  <a:lnTo>
                    <a:pt x="45292" y="64044"/>
                  </a:lnTo>
                  <a:lnTo>
                    <a:pt x="55342" y="39227"/>
                  </a:lnTo>
                  <a:lnTo>
                    <a:pt x="55929" y="39929"/>
                  </a:lnTo>
                  <a:lnTo>
                    <a:pt x="57037" y="84105"/>
                  </a:lnTo>
                  <a:lnTo>
                    <a:pt x="58134" y="100206"/>
                  </a:lnTo>
                  <a:lnTo>
                    <a:pt x="62148" y="110889"/>
                  </a:lnTo>
                  <a:lnTo>
                    <a:pt x="65760" y="114162"/>
                  </a:lnTo>
                  <a:lnTo>
                    <a:pt x="75416" y="117797"/>
                  </a:lnTo>
                  <a:lnTo>
                    <a:pt x="80955" y="116651"/>
                  </a:lnTo>
                  <a:lnTo>
                    <a:pt x="98862" y="104923"/>
                  </a:lnTo>
                  <a:lnTo>
                    <a:pt x="135320" y="68094"/>
                  </a:lnTo>
                  <a:lnTo>
                    <a:pt x="168760" y="23961"/>
                  </a:lnTo>
                  <a:lnTo>
                    <a:pt x="196621" y="0"/>
                  </a:lnTo>
                  <a:lnTo>
                    <a:pt x="197741" y="1077"/>
                  </a:lnTo>
                  <a:lnTo>
                    <a:pt x="199538" y="18015"/>
                  </a:lnTo>
                  <a:lnTo>
                    <a:pt x="199893" y="56914"/>
                  </a:lnTo>
                  <a:lnTo>
                    <a:pt x="194898" y="95220"/>
                  </a:lnTo>
                  <a:lnTo>
                    <a:pt x="191772" y="133381"/>
                  </a:lnTo>
                  <a:lnTo>
                    <a:pt x="190629" y="179003"/>
                  </a:lnTo>
                  <a:lnTo>
                    <a:pt x="193329" y="206772"/>
                  </a:lnTo>
                  <a:lnTo>
                    <a:pt x="209506" y="244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295"/>
            <p:cNvSpPr/>
            <p:nvPr>
              <p:custDataLst>
                <p:tags r:id="rId40"/>
              </p:custDataLst>
            </p:nvPr>
          </p:nvSpPr>
          <p:spPr>
            <a:xfrm>
              <a:off x="6324716" y="5460065"/>
              <a:ext cx="199910" cy="216836"/>
            </a:xfrm>
            <a:custGeom>
              <a:avLst/>
              <a:gdLst/>
              <a:ahLst/>
              <a:cxnLst/>
              <a:rect l="0" t="0" r="0" b="0"/>
              <a:pathLst>
                <a:path w="199910" h="216836">
                  <a:moveTo>
                    <a:pt x="18934" y="64435"/>
                  </a:moveTo>
                  <a:lnTo>
                    <a:pt x="18934" y="64435"/>
                  </a:lnTo>
                  <a:lnTo>
                    <a:pt x="18934" y="59379"/>
                  </a:lnTo>
                  <a:lnTo>
                    <a:pt x="17876" y="57890"/>
                  </a:lnTo>
                  <a:lnTo>
                    <a:pt x="16112" y="56896"/>
                  </a:lnTo>
                  <a:lnTo>
                    <a:pt x="13878" y="56234"/>
                  </a:lnTo>
                  <a:lnTo>
                    <a:pt x="12389" y="56851"/>
                  </a:lnTo>
                  <a:lnTo>
                    <a:pt x="11395" y="58321"/>
                  </a:lnTo>
                  <a:lnTo>
                    <a:pt x="9997" y="65446"/>
                  </a:lnTo>
                  <a:lnTo>
                    <a:pt x="9443" y="110089"/>
                  </a:lnTo>
                  <a:lnTo>
                    <a:pt x="9416" y="150829"/>
                  </a:lnTo>
                  <a:lnTo>
                    <a:pt x="6589" y="192900"/>
                  </a:lnTo>
                  <a:lnTo>
                    <a:pt x="1208" y="212107"/>
                  </a:lnTo>
                  <a:lnTo>
                    <a:pt x="767" y="212625"/>
                  </a:lnTo>
                  <a:lnTo>
                    <a:pt x="472" y="211911"/>
                  </a:lnTo>
                  <a:lnTo>
                    <a:pt x="0" y="193049"/>
                  </a:lnTo>
                  <a:lnTo>
                    <a:pt x="6453" y="151146"/>
                  </a:lnTo>
                  <a:lnTo>
                    <a:pt x="8825" y="107747"/>
                  </a:lnTo>
                  <a:lnTo>
                    <a:pt x="9293" y="68052"/>
                  </a:lnTo>
                  <a:lnTo>
                    <a:pt x="16933" y="22931"/>
                  </a:lnTo>
                  <a:lnTo>
                    <a:pt x="18539" y="5318"/>
                  </a:lnTo>
                  <a:lnTo>
                    <a:pt x="19729" y="2800"/>
                  </a:lnTo>
                  <a:lnTo>
                    <a:pt x="21580" y="1119"/>
                  </a:lnTo>
                  <a:lnTo>
                    <a:pt x="23873" y="0"/>
                  </a:lnTo>
                  <a:lnTo>
                    <a:pt x="25402" y="2428"/>
                  </a:lnTo>
                  <a:lnTo>
                    <a:pt x="33113" y="32673"/>
                  </a:lnTo>
                  <a:lnTo>
                    <a:pt x="46653" y="56789"/>
                  </a:lnTo>
                  <a:lnTo>
                    <a:pt x="60887" y="69151"/>
                  </a:lnTo>
                  <a:lnTo>
                    <a:pt x="76738" y="77114"/>
                  </a:lnTo>
                  <a:lnTo>
                    <a:pt x="90839" y="80653"/>
                  </a:lnTo>
                  <a:lnTo>
                    <a:pt x="104161" y="79403"/>
                  </a:lnTo>
                  <a:lnTo>
                    <a:pt x="110677" y="77590"/>
                  </a:lnTo>
                  <a:lnTo>
                    <a:pt x="123561" y="67107"/>
                  </a:lnTo>
                  <a:lnTo>
                    <a:pt x="159949" y="20141"/>
                  </a:lnTo>
                  <a:lnTo>
                    <a:pt x="167961" y="11094"/>
                  </a:lnTo>
                  <a:lnTo>
                    <a:pt x="170143" y="10883"/>
                  </a:lnTo>
                  <a:lnTo>
                    <a:pt x="175391" y="13470"/>
                  </a:lnTo>
                  <a:lnTo>
                    <a:pt x="178429" y="23792"/>
                  </a:lnTo>
                  <a:lnTo>
                    <a:pt x="180539" y="66413"/>
                  </a:lnTo>
                  <a:lnTo>
                    <a:pt x="180817" y="110269"/>
                  </a:lnTo>
                  <a:lnTo>
                    <a:pt x="181909" y="148709"/>
                  </a:lnTo>
                  <a:lnTo>
                    <a:pt x="189795" y="196028"/>
                  </a:lnTo>
                  <a:lnTo>
                    <a:pt x="189991" y="199789"/>
                  </a:lnTo>
                  <a:lnTo>
                    <a:pt x="199909" y="21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96"/>
            <p:cNvSpPr/>
            <p:nvPr>
              <p:custDataLst>
                <p:tags r:id="rId41"/>
              </p:custDataLst>
            </p:nvPr>
          </p:nvSpPr>
          <p:spPr>
            <a:xfrm>
              <a:off x="6163153" y="5477660"/>
              <a:ext cx="85248" cy="246866"/>
            </a:xfrm>
            <a:custGeom>
              <a:avLst/>
              <a:gdLst/>
              <a:ahLst/>
              <a:cxnLst/>
              <a:rect l="0" t="0" r="0" b="0"/>
              <a:pathLst>
                <a:path w="85248" h="246866">
                  <a:moveTo>
                    <a:pt x="75722" y="18265"/>
                  </a:moveTo>
                  <a:lnTo>
                    <a:pt x="75722" y="18265"/>
                  </a:lnTo>
                  <a:lnTo>
                    <a:pt x="75722" y="8152"/>
                  </a:lnTo>
                  <a:lnTo>
                    <a:pt x="74664" y="5173"/>
                  </a:lnTo>
                  <a:lnTo>
                    <a:pt x="72900" y="3187"/>
                  </a:lnTo>
                  <a:lnTo>
                    <a:pt x="70666" y="1863"/>
                  </a:lnTo>
                  <a:lnTo>
                    <a:pt x="57408" y="0"/>
                  </a:lnTo>
                  <a:lnTo>
                    <a:pt x="51871" y="2913"/>
                  </a:lnTo>
                  <a:lnTo>
                    <a:pt x="21533" y="39056"/>
                  </a:lnTo>
                  <a:lnTo>
                    <a:pt x="7690" y="71463"/>
                  </a:lnTo>
                  <a:lnTo>
                    <a:pt x="1136" y="113793"/>
                  </a:lnTo>
                  <a:lnTo>
                    <a:pt x="0" y="149463"/>
                  </a:lnTo>
                  <a:lnTo>
                    <a:pt x="2438" y="193797"/>
                  </a:lnTo>
                  <a:lnTo>
                    <a:pt x="12798" y="223565"/>
                  </a:lnTo>
                  <a:lnTo>
                    <a:pt x="24472" y="234040"/>
                  </a:lnTo>
                  <a:lnTo>
                    <a:pt x="40245" y="241165"/>
                  </a:lnTo>
                  <a:lnTo>
                    <a:pt x="85247" y="24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096"/>
          <p:cNvGrpSpPr/>
          <p:nvPr/>
        </p:nvGrpSpPr>
        <p:grpSpPr>
          <a:xfrm>
            <a:off x="2353576" y="6125118"/>
            <a:ext cx="345682" cy="388335"/>
            <a:chOff x="2353576" y="6125118"/>
            <a:chExt cx="345682" cy="388335"/>
          </a:xfrm>
        </p:grpSpPr>
        <p:sp>
          <p:nvSpPr>
            <p:cNvPr id="201" name="SMARTInkShape-5297"/>
            <p:cNvSpPr/>
            <p:nvPr>
              <p:custDataLst>
                <p:tags r:id="rId34"/>
              </p:custDataLst>
            </p:nvPr>
          </p:nvSpPr>
          <p:spPr>
            <a:xfrm>
              <a:off x="2435523" y="6250362"/>
              <a:ext cx="193378" cy="179014"/>
            </a:xfrm>
            <a:custGeom>
              <a:avLst/>
              <a:gdLst/>
              <a:ahLst/>
              <a:cxnLst/>
              <a:rect l="0" t="0" r="0" b="0"/>
              <a:pathLst>
                <a:path w="193378" h="179014">
                  <a:moveTo>
                    <a:pt x="2877" y="55188"/>
                  </a:moveTo>
                  <a:lnTo>
                    <a:pt x="2877" y="55188"/>
                  </a:lnTo>
                  <a:lnTo>
                    <a:pt x="2877" y="37855"/>
                  </a:lnTo>
                  <a:lnTo>
                    <a:pt x="7933" y="26534"/>
                  </a:lnTo>
                  <a:lnTo>
                    <a:pt x="16060" y="18463"/>
                  </a:lnTo>
                  <a:lnTo>
                    <a:pt x="38525" y="4660"/>
                  </a:lnTo>
                  <a:lnTo>
                    <a:pt x="62122" y="0"/>
                  </a:lnTo>
                  <a:lnTo>
                    <a:pt x="74364" y="1732"/>
                  </a:lnTo>
                  <a:lnTo>
                    <a:pt x="95902" y="11468"/>
                  </a:lnTo>
                  <a:lnTo>
                    <a:pt x="105252" y="25879"/>
                  </a:lnTo>
                  <a:lnTo>
                    <a:pt x="110819" y="45337"/>
                  </a:lnTo>
                  <a:lnTo>
                    <a:pt x="108003" y="74141"/>
                  </a:lnTo>
                  <a:lnTo>
                    <a:pt x="97569" y="112319"/>
                  </a:lnTo>
                  <a:lnTo>
                    <a:pt x="90471" y="130321"/>
                  </a:lnTo>
                  <a:lnTo>
                    <a:pt x="74574" y="151298"/>
                  </a:lnTo>
                  <a:lnTo>
                    <a:pt x="55400" y="164686"/>
                  </a:lnTo>
                  <a:lnTo>
                    <a:pt x="38921" y="171939"/>
                  </a:lnTo>
                  <a:lnTo>
                    <a:pt x="23835" y="173047"/>
                  </a:lnTo>
                  <a:lnTo>
                    <a:pt x="16849" y="171861"/>
                  </a:lnTo>
                  <a:lnTo>
                    <a:pt x="6265" y="164898"/>
                  </a:lnTo>
                  <a:lnTo>
                    <a:pt x="1961" y="160078"/>
                  </a:lnTo>
                  <a:lnTo>
                    <a:pt x="149" y="155806"/>
                  </a:lnTo>
                  <a:lnTo>
                    <a:pt x="0" y="151900"/>
                  </a:lnTo>
                  <a:lnTo>
                    <a:pt x="2657" y="144738"/>
                  </a:lnTo>
                  <a:lnTo>
                    <a:pt x="7365" y="138028"/>
                  </a:lnTo>
                  <a:lnTo>
                    <a:pt x="21023" y="128299"/>
                  </a:lnTo>
                  <a:lnTo>
                    <a:pt x="38106" y="127545"/>
                  </a:lnTo>
                  <a:lnTo>
                    <a:pt x="57692" y="131797"/>
                  </a:lnTo>
                  <a:lnTo>
                    <a:pt x="101877" y="156127"/>
                  </a:lnTo>
                  <a:lnTo>
                    <a:pt x="147121" y="171436"/>
                  </a:lnTo>
                  <a:lnTo>
                    <a:pt x="159060" y="175645"/>
                  </a:lnTo>
                  <a:lnTo>
                    <a:pt x="193377" y="179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298"/>
            <p:cNvSpPr/>
            <p:nvPr>
              <p:custDataLst>
                <p:tags r:id="rId35"/>
              </p:custDataLst>
            </p:nvPr>
          </p:nvSpPr>
          <p:spPr>
            <a:xfrm>
              <a:off x="2353576" y="6125118"/>
              <a:ext cx="345682" cy="388335"/>
            </a:xfrm>
            <a:custGeom>
              <a:avLst/>
              <a:gdLst/>
              <a:ahLst/>
              <a:cxnLst/>
              <a:rect l="0" t="0" r="0" b="0"/>
              <a:pathLst>
                <a:path w="345682" h="388335">
                  <a:moveTo>
                    <a:pt x="237224" y="28032"/>
                  </a:moveTo>
                  <a:lnTo>
                    <a:pt x="237224" y="28032"/>
                  </a:lnTo>
                  <a:lnTo>
                    <a:pt x="195806" y="8734"/>
                  </a:lnTo>
                  <a:lnTo>
                    <a:pt x="170482" y="1290"/>
                  </a:lnTo>
                  <a:lnTo>
                    <a:pt x="153713" y="0"/>
                  </a:lnTo>
                  <a:lnTo>
                    <a:pt x="125226" y="9731"/>
                  </a:lnTo>
                  <a:lnTo>
                    <a:pt x="85279" y="39586"/>
                  </a:lnTo>
                  <a:lnTo>
                    <a:pt x="58500" y="66733"/>
                  </a:lnTo>
                  <a:lnTo>
                    <a:pt x="30100" y="113836"/>
                  </a:lnTo>
                  <a:lnTo>
                    <a:pt x="16634" y="152469"/>
                  </a:lnTo>
                  <a:lnTo>
                    <a:pt x="3661" y="196663"/>
                  </a:lnTo>
                  <a:lnTo>
                    <a:pt x="0" y="238162"/>
                  </a:lnTo>
                  <a:lnTo>
                    <a:pt x="1616" y="268531"/>
                  </a:lnTo>
                  <a:lnTo>
                    <a:pt x="13368" y="307313"/>
                  </a:lnTo>
                  <a:lnTo>
                    <a:pt x="25081" y="333149"/>
                  </a:lnTo>
                  <a:lnTo>
                    <a:pt x="53569" y="367381"/>
                  </a:lnTo>
                  <a:lnTo>
                    <a:pt x="82383" y="381639"/>
                  </a:lnTo>
                  <a:lnTo>
                    <a:pt x="119071" y="388334"/>
                  </a:lnTo>
                  <a:lnTo>
                    <a:pt x="162352" y="387377"/>
                  </a:lnTo>
                  <a:lnTo>
                    <a:pt x="198812" y="373570"/>
                  </a:lnTo>
                  <a:lnTo>
                    <a:pt x="239013" y="350900"/>
                  </a:lnTo>
                  <a:lnTo>
                    <a:pt x="278813" y="318096"/>
                  </a:lnTo>
                  <a:lnTo>
                    <a:pt x="300158" y="294532"/>
                  </a:lnTo>
                  <a:lnTo>
                    <a:pt x="323016" y="253633"/>
                  </a:lnTo>
                  <a:lnTo>
                    <a:pt x="336962" y="218349"/>
                  </a:lnTo>
                  <a:lnTo>
                    <a:pt x="345681" y="173205"/>
                  </a:lnTo>
                  <a:lnTo>
                    <a:pt x="344341" y="134534"/>
                  </a:lnTo>
                  <a:lnTo>
                    <a:pt x="340218" y="98296"/>
                  </a:lnTo>
                  <a:lnTo>
                    <a:pt x="329124" y="53790"/>
                  </a:lnTo>
                  <a:lnTo>
                    <a:pt x="311468" y="20420"/>
                  </a:lnTo>
                  <a:lnTo>
                    <a:pt x="295974" y="11243"/>
                  </a:lnTo>
                  <a:lnTo>
                    <a:pt x="263451" y="2949"/>
                  </a:lnTo>
                  <a:lnTo>
                    <a:pt x="242530" y="2067"/>
                  </a:lnTo>
                  <a:lnTo>
                    <a:pt x="189599" y="18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1097"/>
          <p:cNvGrpSpPr/>
          <p:nvPr/>
        </p:nvGrpSpPr>
        <p:grpSpPr>
          <a:xfrm>
            <a:off x="2962275" y="6149579"/>
            <a:ext cx="1133001" cy="324154"/>
            <a:chOff x="2962275" y="6149579"/>
            <a:chExt cx="1133001" cy="324154"/>
          </a:xfrm>
        </p:grpSpPr>
        <p:sp>
          <p:nvSpPr>
            <p:cNvPr id="204" name="SMARTInkShape-5299"/>
            <p:cNvSpPr/>
            <p:nvPr>
              <p:custDataLst>
                <p:tags r:id="rId25"/>
              </p:custDataLst>
            </p:nvPr>
          </p:nvSpPr>
          <p:spPr>
            <a:xfrm>
              <a:off x="3952913" y="6330082"/>
              <a:ext cx="142363" cy="118344"/>
            </a:xfrm>
            <a:custGeom>
              <a:avLst/>
              <a:gdLst/>
              <a:ahLst/>
              <a:cxnLst/>
              <a:rect l="0" t="0" r="0" b="0"/>
              <a:pathLst>
                <a:path w="142363" h="118344">
                  <a:moveTo>
                    <a:pt x="19012" y="32618"/>
                  </a:moveTo>
                  <a:lnTo>
                    <a:pt x="19012" y="32618"/>
                  </a:lnTo>
                  <a:lnTo>
                    <a:pt x="19012" y="24417"/>
                  </a:lnTo>
                  <a:lnTo>
                    <a:pt x="19012" y="28542"/>
                  </a:lnTo>
                  <a:lnTo>
                    <a:pt x="7253" y="73876"/>
                  </a:lnTo>
                  <a:lnTo>
                    <a:pt x="88" y="116186"/>
                  </a:lnTo>
                  <a:lnTo>
                    <a:pt x="0" y="112647"/>
                  </a:lnTo>
                  <a:lnTo>
                    <a:pt x="2801" y="107698"/>
                  </a:lnTo>
                  <a:lnTo>
                    <a:pt x="7574" y="99853"/>
                  </a:lnTo>
                  <a:lnTo>
                    <a:pt x="28611" y="56696"/>
                  </a:lnTo>
                  <a:lnTo>
                    <a:pt x="53911" y="9424"/>
                  </a:lnTo>
                  <a:lnTo>
                    <a:pt x="56036" y="9747"/>
                  </a:lnTo>
                  <a:lnTo>
                    <a:pt x="61220" y="15751"/>
                  </a:lnTo>
                  <a:lnTo>
                    <a:pt x="61967" y="20315"/>
                  </a:lnTo>
                  <a:lnTo>
                    <a:pt x="51132" y="61703"/>
                  </a:lnTo>
                  <a:lnTo>
                    <a:pt x="39524" y="104952"/>
                  </a:lnTo>
                  <a:lnTo>
                    <a:pt x="40095" y="105181"/>
                  </a:lnTo>
                  <a:lnTo>
                    <a:pt x="43552" y="102615"/>
                  </a:lnTo>
                  <a:lnTo>
                    <a:pt x="64656" y="57294"/>
                  </a:lnTo>
                  <a:lnTo>
                    <a:pt x="98000" y="11356"/>
                  </a:lnTo>
                  <a:lnTo>
                    <a:pt x="112854" y="1153"/>
                  </a:lnTo>
                  <a:lnTo>
                    <a:pt x="118615" y="0"/>
                  </a:lnTo>
                  <a:lnTo>
                    <a:pt x="130661" y="1540"/>
                  </a:lnTo>
                  <a:lnTo>
                    <a:pt x="134719" y="4491"/>
                  </a:lnTo>
                  <a:lnTo>
                    <a:pt x="137425" y="8575"/>
                  </a:lnTo>
                  <a:lnTo>
                    <a:pt x="140432" y="20874"/>
                  </a:lnTo>
                  <a:lnTo>
                    <a:pt x="142362" y="63263"/>
                  </a:lnTo>
                  <a:lnTo>
                    <a:pt x="133312" y="118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300"/>
            <p:cNvSpPr/>
            <p:nvPr>
              <p:custDataLst>
                <p:tags r:id="rId26"/>
              </p:custDataLst>
            </p:nvPr>
          </p:nvSpPr>
          <p:spPr>
            <a:xfrm>
              <a:off x="3810659" y="6325924"/>
              <a:ext cx="104117" cy="132027"/>
            </a:xfrm>
            <a:custGeom>
              <a:avLst/>
              <a:gdLst/>
              <a:ahLst/>
              <a:cxnLst/>
              <a:rect l="0" t="0" r="0" b="0"/>
              <a:pathLst>
                <a:path w="104117" h="132027">
                  <a:moveTo>
                    <a:pt x="37441" y="8201"/>
                  </a:moveTo>
                  <a:lnTo>
                    <a:pt x="37441" y="8201"/>
                  </a:lnTo>
                  <a:lnTo>
                    <a:pt x="37441" y="0"/>
                  </a:lnTo>
                  <a:lnTo>
                    <a:pt x="32384" y="4125"/>
                  </a:lnTo>
                  <a:lnTo>
                    <a:pt x="14648" y="30209"/>
                  </a:lnTo>
                  <a:lnTo>
                    <a:pt x="2678" y="63113"/>
                  </a:lnTo>
                  <a:lnTo>
                    <a:pt x="0" y="90309"/>
                  </a:lnTo>
                  <a:lnTo>
                    <a:pt x="4593" y="109670"/>
                  </a:lnTo>
                  <a:lnTo>
                    <a:pt x="7075" y="113947"/>
                  </a:lnTo>
                  <a:lnTo>
                    <a:pt x="9789" y="116799"/>
                  </a:lnTo>
                  <a:lnTo>
                    <a:pt x="12656" y="118699"/>
                  </a:lnTo>
                  <a:lnTo>
                    <a:pt x="26805" y="121374"/>
                  </a:lnTo>
                  <a:lnTo>
                    <a:pt x="32467" y="118575"/>
                  </a:lnTo>
                  <a:lnTo>
                    <a:pt x="75622" y="72103"/>
                  </a:lnTo>
                  <a:lnTo>
                    <a:pt x="88970" y="51124"/>
                  </a:lnTo>
                  <a:lnTo>
                    <a:pt x="102463" y="21214"/>
                  </a:lnTo>
                  <a:lnTo>
                    <a:pt x="98570" y="28873"/>
                  </a:lnTo>
                  <a:lnTo>
                    <a:pt x="92293" y="69641"/>
                  </a:lnTo>
                  <a:lnTo>
                    <a:pt x="86493" y="101829"/>
                  </a:lnTo>
                  <a:lnTo>
                    <a:pt x="90545" y="119786"/>
                  </a:lnTo>
                  <a:lnTo>
                    <a:pt x="92952" y="123866"/>
                  </a:lnTo>
                  <a:lnTo>
                    <a:pt x="104116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301"/>
            <p:cNvSpPr/>
            <p:nvPr>
              <p:custDataLst>
                <p:tags r:id="rId27"/>
              </p:custDataLst>
            </p:nvPr>
          </p:nvSpPr>
          <p:spPr>
            <a:xfrm>
              <a:off x="3614090" y="6340641"/>
              <a:ext cx="157811" cy="113577"/>
            </a:xfrm>
            <a:custGeom>
              <a:avLst/>
              <a:gdLst/>
              <a:ahLst/>
              <a:cxnLst/>
              <a:rect l="0" t="0" r="0" b="0"/>
              <a:pathLst>
                <a:path w="157811" h="113577">
                  <a:moveTo>
                    <a:pt x="24460" y="12534"/>
                  </a:moveTo>
                  <a:lnTo>
                    <a:pt x="24460" y="12534"/>
                  </a:lnTo>
                  <a:lnTo>
                    <a:pt x="24460" y="7478"/>
                  </a:lnTo>
                  <a:lnTo>
                    <a:pt x="23402" y="5989"/>
                  </a:lnTo>
                  <a:lnTo>
                    <a:pt x="21638" y="4995"/>
                  </a:lnTo>
                  <a:lnTo>
                    <a:pt x="15328" y="3125"/>
                  </a:lnTo>
                  <a:lnTo>
                    <a:pt x="12128" y="45855"/>
                  </a:lnTo>
                  <a:lnTo>
                    <a:pt x="6295" y="90026"/>
                  </a:lnTo>
                  <a:lnTo>
                    <a:pt x="4614" y="108284"/>
                  </a:lnTo>
                  <a:lnTo>
                    <a:pt x="2762" y="111292"/>
                  </a:lnTo>
                  <a:lnTo>
                    <a:pt x="0" y="113576"/>
                  </a:lnTo>
                  <a:lnTo>
                    <a:pt x="2300" y="111063"/>
                  </a:lnTo>
                  <a:lnTo>
                    <a:pt x="15250" y="71444"/>
                  </a:lnTo>
                  <a:lnTo>
                    <a:pt x="30245" y="35106"/>
                  </a:lnTo>
                  <a:lnTo>
                    <a:pt x="56188" y="1110"/>
                  </a:lnTo>
                  <a:lnTo>
                    <a:pt x="59370" y="685"/>
                  </a:lnTo>
                  <a:lnTo>
                    <a:pt x="62550" y="2518"/>
                  </a:lnTo>
                  <a:lnTo>
                    <a:pt x="75258" y="15612"/>
                  </a:lnTo>
                  <a:lnTo>
                    <a:pt x="78787" y="30483"/>
                  </a:lnTo>
                  <a:lnTo>
                    <a:pt x="81052" y="64410"/>
                  </a:lnTo>
                  <a:lnTo>
                    <a:pt x="78540" y="75454"/>
                  </a:lnTo>
                  <a:lnTo>
                    <a:pt x="76388" y="79881"/>
                  </a:lnTo>
                  <a:lnTo>
                    <a:pt x="76012" y="82832"/>
                  </a:lnTo>
                  <a:lnTo>
                    <a:pt x="76820" y="84799"/>
                  </a:lnTo>
                  <a:lnTo>
                    <a:pt x="78416" y="86111"/>
                  </a:lnTo>
                  <a:lnTo>
                    <a:pt x="80539" y="84869"/>
                  </a:lnTo>
                  <a:lnTo>
                    <a:pt x="85720" y="77843"/>
                  </a:lnTo>
                  <a:lnTo>
                    <a:pt x="103917" y="35685"/>
                  </a:lnTo>
                  <a:lnTo>
                    <a:pt x="113384" y="15983"/>
                  </a:lnTo>
                  <a:lnTo>
                    <a:pt x="125365" y="5953"/>
                  </a:lnTo>
                  <a:lnTo>
                    <a:pt x="138098" y="84"/>
                  </a:lnTo>
                  <a:lnTo>
                    <a:pt x="141494" y="0"/>
                  </a:lnTo>
                  <a:lnTo>
                    <a:pt x="143757" y="1003"/>
                  </a:lnTo>
                  <a:lnTo>
                    <a:pt x="152000" y="17584"/>
                  </a:lnTo>
                  <a:lnTo>
                    <a:pt x="156663" y="57119"/>
                  </a:lnTo>
                  <a:lnTo>
                    <a:pt x="157810" y="98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302"/>
            <p:cNvSpPr/>
            <p:nvPr>
              <p:custDataLst>
                <p:tags r:id="rId28"/>
              </p:custDataLst>
            </p:nvPr>
          </p:nvSpPr>
          <p:spPr>
            <a:xfrm>
              <a:off x="3571875" y="62484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9050" y="15318"/>
                  </a:lnTo>
                  <a:lnTo>
                    <a:pt x="16933" y="1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303"/>
            <p:cNvSpPr/>
            <p:nvPr>
              <p:custDataLst>
                <p:tags r:id="rId29"/>
              </p:custDataLst>
            </p:nvPr>
          </p:nvSpPr>
          <p:spPr>
            <a:xfrm>
              <a:off x="3543300" y="63531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992" y="18363"/>
                  </a:lnTo>
                  <a:lnTo>
                    <a:pt x="5793" y="583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304"/>
            <p:cNvSpPr/>
            <p:nvPr>
              <p:custDataLst>
                <p:tags r:id="rId30"/>
              </p:custDataLst>
            </p:nvPr>
          </p:nvSpPr>
          <p:spPr>
            <a:xfrm>
              <a:off x="3448050" y="6353175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76200" y="0"/>
                  </a:moveTo>
                  <a:lnTo>
                    <a:pt x="76200" y="0"/>
                  </a:lnTo>
                  <a:lnTo>
                    <a:pt x="57886" y="0"/>
                  </a:lnTo>
                  <a:lnTo>
                    <a:pt x="49363" y="2822"/>
                  </a:lnTo>
                  <a:lnTo>
                    <a:pt x="45609" y="5056"/>
                  </a:lnTo>
                  <a:lnTo>
                    <a:pt x="16805" y="40699"/>
                  </a:lnTo>
                  <a:lnTo>
                    <a:pt x="5427" y="6488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305"/>
            <p:cNvSpPr/>
            <p:nvPr>
              <p:custDataLst>
                <p:tags r:id="rId31"/>
              </p:custDataLst>
            </p:nvPr>
          </p:nvSpPr>
          <p:spPr>
            <a:xfrm>
              <a:off x="3420799" y="6300494"/>
              <a:ext cx="103452" cy="157457"/>
            </a:xfrm>
            <a:custGeom>
              <a:avLst/>
              <a:gdLst/>
              <a:ahLst/>
              <a:cxnLst/>
              <a:rect l="0" t="0" r="0" b="0"/>
              <a:pathLst>
                <a:path w="103452" h="157457">
                  <a:moveTo>
                    <a:pt x="8201" y="5056"/>
                  </a:moveTo>
                  <a:lnTo>
                    <a:pt x="8201" y="5056"/>
                  </a:lnTo>
                  <a:lnTo>
                    <a:pt x="3144" y="5056"/>
                  </a:lnTo>
                  <a:lnTo>
                    <a:pt x="1655" y="3998"/>
                  </a:lnTo>
                  <a:lnTo>
                    <a:pt x="662" y="2234"/>
                  </a:lnTo>
                  <a:lnTo>
                    <a:pt x="0" y="0"/>
                  </a:lnTo>
                  <a:lnTo>
                    <a:pt x="617" y="627"/>
                  </a:lnTo>
                  <a:lnTo>
                    <a:pt x="4125" y="6968"/>
                  </a:lnTo>
                  <a:lnTo>
                    <a:pt x="12900" y="48629"/>
                  </a:lnTo>
                  <a:lnTo>
                    <a:pt x="27451" y="85857"/>
                  </a:lnTo>
                  <a:lnTo>
                    <a:pt x="56680" y="127299"/>
                  </a:lnTo>
                  <a:lnTo>
                    <a:pt x="103451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306"/>
            <p:cNvSpPr/>
            <p:nvPr>
              <p:custDataLst>
                <p:tags r:id="rId32"/>
              </p:custDataLst>
            </p:nvPr>
          </p:nvSpPr>
          <p:spPr>
            <a:xfrm>
              <a:off x="3268789" y="6336889"/>
              <a:ext cx="103062" cy="102012"/>
            </a:xfrm>
            <a:custGeom>
              <a:avLst/>
              <a:gdLst/>
              <a:ahLst/>
              <a:cxnLst/>
              <a:rect l="0" t="0" r="0" b="0"/>
              <a:pathLst>
                <a:path w="103062" h="102012">
                  <a:moveTo>
                    <a:pt x="74486" y="25811"/>
                  </a:moveTo>
                  <a:lnTo>
                    <a:pt x="74486" y="25811"/>
                  </a:lnTo>
                  <a:lnTo>
                    <a:pt x="69429" y="20755"/>
                  </a:lnTo>
                  <a:lnTo>
                    <a:pt x="64125" y="18272"/>
                  </a:lnTo>
                  <a:lnTo>
                    <a:pt x="61229" y="17610"/>
                  </a:lnTo>
                  <a:lnTo>
                    <a:pt x="55188" y="11230"/>
                  </a:lnTo>
                  <a:lnTo>
                    <a:pt x="52096" y="6565"/>
                  </a:lnTo>
                  <a:lnTo>
                    <a:pt x="47917" y="3455"/>
                  </a:lnTo>
                  <a:lnTo>
                    <a:pt x="37630" y="0"/>
                  </a:lnTo>
                  <a:lnTo>
                    <a:pt x="32982" y="1195"/>
                  </a:lnTo>
                  <a:lnTo>
                    <a:pt x="9492" y="23993"/>
                  </a:lnTo>
                  <a:lnTo>
                    <a:pt x="3267" y="33117"/>
                  </a:lnTo>
                  <a:lnTo>
                    <a:pt x="499" y="42816"/>
                  </a:lnTo>
                  <a:lnTo>
                    <a:pt x="0" y="65069"/>
                  </a:lnTo>
                  <a:lnTo>
                    <a:pt x="6085" y="84479"/>
                  </a:lnTo>
                  <a:lnTo>
                    <a:pt x="11630" y="93514"/>
                  </a:lnTo>
                  <a:lnTo>
                    <a:pt x="15649" y="95288"/>
                  </a:lnTo>
                  <a:lnTo>
                    <a:pt x="25758" y="94437"/>
                  </a:lnTo>
                  <a:lnTo>
                    <a:pt x="43350" y="82951"/>
                  </a:lnTo>
                  <a:lnTo>
                    <a:pt x="50065" y="74843"/>
                  </a:lnTo>
                  <a:lnTo>
                    <a:pt x="61275" y="44654"/>
                  </a:lnTo>
                  <a:lnTo>
                    <a:pt x="64475" y="28501"/>
                  </a:lnTo>
                  <a:lnTo>
                    <a:pt x="64637" y="28662"/>
                  </a:lnTo>
                  <a:lnTo>
                    <a:pt x="64817" y="31665"/>
                  </a:lnTo>
                  <a:lnTo>
                    <a:pt x="78206" y="61529"/>
                  </a:lnTo>
                  <a:lnTo>
                    <a:pt x="103061" y="102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307"/>
            <p:cNvSpPr/>
            <p:nvPr>
              <p:custDataLst>
                <p:tags r:id="rId33"/>
              </p:custDataLst>
            </p:nvPr>
          </p:nvSpPr>
          <p:spPr>
            <a:xfrm>
              <a:off x="2962275" y="6149579"/>
              <a:ext cx="247651" cy="324154"/>
            </a:xfrm>
            <a:custGeom>
              <a:avLst/>
              <a:gdLst/>
              <a:ahLst/>
              <a:cxnLst/>
              <a:rect l="0" t="0" r="0" b="0"/>
              <a:pathLst>
                <a:path w="247651" h="324154">
                  <a:moveTo>
                    <a:pt x="0" y="136921"/>
                  </a:moveTo>
                  <a:lnTo>
                    <a:pt x="0" y="136921"/>
                  </a:lnTo>
                  <a:lnTo>
                    <a:pt x="0" y="128720"/>
                  </a:lnTo>
                  <a:lnTo>
                    <a:pt x="0" y="172065"/>
                  </a:lnTo>
                  <a:lnTo>
                    <a:pt x="0" y="217594"/>
                  </a:lnTo>
                  <a:lnTo>
                    <a:pt x="0" y="259838"/>
                  </a:lnTo>
                  <a:lnTo>
                    <a:pt x="0" y="304193"/>
                  </a:lnTo>
                  <a:lnTo>
                    <a:pt x="0" y="324153"/>
                  </a:lnTo>
                  <a:lnTo>
                    <a:pt x="1058" y="323126"/>
                  </a:lnTo>
                  <a:lnTo>
                    <a:pt x="5056" y="316340"/>
                  </a:lnTo>
                  <a:lnTo>
                    <a:pt x="8642" y="271923"/>
                  </a:lnTo>
                  <a:lnTo>
                    <a:pt x="9264" y="230779"/>
                  </a:lnTo>
                  <a:lnTo>
                    <a:pt x="9473" y="185016"/>
                  </a:lnTo>
                  <a:lnTo>
                    <a:pt x="11619" y="153004"/>
                  </a:lnTo>
                  <a:lnTo>
                    <a:pt x="23669" y="107349"/>
                  </a:lnTo>
                  <a:lnTo>
                    <a:pt x="35990" y="62432"/>
                  </a:lnTo>
                  <a:lnTo>
                    <a:pt x="42532" y="44412"/>
                  </a:lnTo>
                  <a:lnTo>
                    <a:pt x="45288" y="41381"/>
                  </a:lnTo>
                  <a:lnTo>
                    <a:pt x="48184" y="40420"/>
                  </a:lnTo>
                  <a:lnTo>
                    <a:pt x="51173" y="40837"/>
                  </a:lnTo>
                  <a:lnTo>
                    <a:pt x="53165" y="43232"/>
                  </a:lnTo>
                  <a:lnTo>
                    <a:pt x="64405" y="87208"/>
                  </a:lnTo>
                  <a:lnTo>
                    <a:pt x="79494" y="133641"/>
                  </a:lnTo>
                  <a:lnTo>
                    <a:pt x="86611" y="166769"/>
                  </a:lnTo>
                  <a:lnTo>
                    <a:pt x="95291" y="180526"/>
                  </a:lnTo>
                  <a:lnTo>
                    <a:pt x="112078" y="195114"/>
                  </a:lnTo>
                  <a:lnTo>
                    <a:pt x="118110" y="196883"/>
                  </a:lnTo>
                  <a:lnTo>
                    <a:pt x="130457" y="196026"/>
                  </a:lnTo>
                  <a:lnTo>
                    <a:pt x="143001" y="189296"/>
                  </a:lnTo>
                  <a:lnTo>
                    <a:pt x="154573" y="179249"/>
                  </a:lnTo>
                  <a:lnTo>
                    <a:pt x="179132" y="139229"/>
                  </a:lnTo>
                  <a:lnTo>
                    <a:pt x="202405" y="91673"/>
                  </a:lnTo>
                  <a:lnTo>
                    <a:pt x="218291" y="49979"/>
                  </a:lnTo>
                  <a:lnTo>
                    <a:pt x="236198" y="8587"/>
                  </a:lnTo>
                  <a:lnTo>
                    <a:pt x="237554" y="0"/>
                  </a:lnTo>
                  <a:lnTo>
                    <a:pt x="238802" y="1191"/>
                  </a:lnTo>
                  <a:lnTo>
                    <a:pt x="243012" y="10979"/>
                  </a:lnTo>
                  <a:lnTo>
                    <a:pt x="246734" y="50739"/>
                  </a:lnTo>
                  <a:lnTo>
                    <a:pt x="247469" y="96535"/>
                  </a:lnTo>
                  <a:lnTo>
                    <a:pt x="247614" y="141527"/>
                  </a:lnTo>
                  <a:lnTo>
                    <a:pt x="247639" y="183676"/>
                  </a:lnTo>
                  <a:lnTo>
                    <a:pt x="247648" y="225689"/>
                  </a:lnTo>
                  <a:lnTo>
                    <a:pt x="247650" y="289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098"/>
          <p:cNvGrpSpPr/>
          <p:nvPr/>
        </p:nvGrpSpPr>
        <p:grpSpPr>
          <a:xfrm>
            <a:off x="4431038" y="6156190"/>
            <a:ext cx="1289071" cy="311286"/>
            <a:chOff x="4431038" y="6156190"/>
            <a:chExt cx="1289071" cy="311286"/>
          </a:xfrm>
        </p:grpSpPr>
        <p:sp>
          <p:nvSpPr>
            <p:cNvPr id="214" name="SMARTInkShape-5308"/>
            <p:cNvSpPr/>
            <p:nvPr>
              <p:custDataLst>
                <p:tags r:id="rId12"/>
              </p:custDataLst>
            </p:nvPr>
          </p:nvSpPr>
          <p:spPr>
            <a:xfrm>
              <a:off x="4431038" y="6156190"/>
              <a:ext cx="140963" cy="291954"/>
            </a:xfrm>
            <a:custGeom>
              <a:avLst/>
              <a:gdLst/>
              <a:ahLst/>
              <a:cxnLst/>
              <a:rect l="0" t="0" r="0" b="0"/>
              <a:pathLst>
                <a:path w="140963" h="291954">
                  <a:moveTo>
                    <a:pt x="83812" y="25535"/>
                  </a:moveTo>
                  <a:lnTo>
                    <a:pt x="83812" y="25535"/>
                  </a:lnTo>
                  <a:lnTo>
                    <a:pt x="88869" y="20479"/>
                  </a:lnTo>
                  <a:lnTo>
                    <a:pt x="91351" y="12352"/>
                  </a:lnTo>
                  <a:lnTo>
                    <a:pt x="92013" y="7221"/>
                  </a:lnTo>
                  <a:lnTo>
                    <a:pt x="94571" y="3801"/>
                  </a:lnTo>
                  <a:lnTo>
                    <a:pt x="103058" y="0"/>
                  </a:lnTo>
                  <a:lnTo>
                    <a:pt x="106167" y="1104"/>
                  </a:lnTo>
                  <a:lnTo>
                    <a:pt x="108240" y="3955"/>
                  </a:lnTo>
                  <a:lnTo>
                    <a:pt x="109623" y="7973"/>
                  </a:lnTo>
                  <a:lnTo>
                    <a:pt x="106511" y="33854"/>
                  </a:lnTo>
                  <a:lnTo>
                    <a:pt x="90159" y="80631"/>
                  </a:lnTo>
                  <a:lnTo>
                    <a:pt x="70523" y="122999"/>
                  </a:lnTo>
                  <a:lnTo>
                    <a:pt x="53063" y="160598"/>
                  </a:lnTo>
                  <a:lnTo>
                    <a:pt x="46863" y="177639"/>
                  </a:lnTo>
                  <a:lnTo>
                    <a:pt x="21110" y="219963"/>
                  </a:lnTo>
                  <a:lnTo>
                    <a:pt x="2390" y="260438"/>
                  </a:lnTo>
                  <a:lnTo>
                    <a:pt x="0" y="275986"/>
                  </a:lnTo>
                  <a:lnTo>
                    <a:pt x="421" y="281403"/>
                  </a:lnTo>
                  <a:lnTo>
                    <a:pt x="1759" y="285013"/>
                  </a:lnTo>
                  <a:lnTo>
                    <a:pt x="3710" y="287420"/>
                  </a:lnTo>
                  <a:lnTo>
                    <a:pt x="11522" y="290095"/>
                  </a:lnTo>
                  <a:lnTo>
                    <a:pt x="54027" y="291953"/>
                  </a:lnTo>
                  <a:lnTo>
                    <a:pt x="95920" y="289357"/>
                  </a:lnTo>
                  <a:lnTo>
                    <a:pt x="140962" y="27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309"/>
            <p:cNvSpPr/>
            <p:nvPr>
              <p:custDataLst>
                <p:tags r:id="rId13"/>
              </p:custDataLst>
            </p:nvPr>
          </p:nvSpPr>
          <p:spPr>
            <a:xfrm>
              <a:off x="5574190" y="6172540"/>
              <a:ext cx="145919" cy="285411"/>
            </a:xfrm>
            <a:custGeom>
              <a:avLst/>
              <a:gdLst/>
              <a:ahLst/>
              <a:cxnLst/>
              <a:rect l="0" t="0" r="0" b="0"/>
              <a:pathLst>
                <a:path w="145919" h="285411">
                  <a:moveTo>
                    <a:pt x="83660" y="209210"/>
                  </a:moveTo>
                  <a:lnTo>
                    <a:pt x="83660" y="209210"/>
                  </a:lnTo>
                  <a:lnTo>
                    <a:pt x="78604" y="204154"/>
                  </a:lnTo>
                  <a:lnTo>
                    <a:pt x="73299" y="201671"/>
                  </a:lnTo>
                  <a:lnTo>
                    <a:pt x="70403" y="201009"/>
                  </a:lnTo>
                  <a:lnTo>
                    <a:pt x="51158" y="205134"/>
                  </a:lnTo>
                  <a:lnTo>
                    <a:pt x="30403" y="218115"/>
                  </a:lnTo>
                  <a:lnTo>
                    <a:pt x="15904" y="230311"/>
                  </a:lnTo>
                  <a:lnTo>
                    <a:pt x="4906" y="250740"/>
                  </a:lnTo>
                  <a:lnTo>
                    <a:pt x="0" y="271845"/>
                  </a:lnTo>
                  <a:lnTo>
                    <a:pt x="1429" y="276367"/>
                  </a:lnTo>
                  <a:lnTo>
                    <a:pt x="4497" y="279381"/>
                  </a:lnTo>
                  <a:lnTo>
                    <a:pt x="8660" y="281390"/>
                  </a:lnTo>
                  <a:lnTo>
                    <a:pt x="21752" y="280801"/>
                  </a:lnTo>
                  <a:lnTo>
                    <a:pt x="37095" y="275953"/>
                  </a:lnTo>
                  <a:lnTo>
                    <a:pt x="70682" y="249658"/>
                  </a:lnTo>
                  <a:lnTo>
                    <a:pt x="89759" y="222805"/>
                  </a:lnTo>
                  <a:lnTo>
                    <a:pt x="109990" y="181752"/>
                  </a:lnTo>
                  <a:lnTo>
                    <a:pt x="127814" y="134215"/>
                  </a:lnTo>
                  <a:lnTo>
                    <a:pt x="136489" y="107850"/>
                  </a:lnTo>
                  <a:lnTo>
                    <a:pt x="140588" y="65935"/>
                  </a:lnTo>
                  <a:lnTo>
                    <a:pt x="145918" y="37171"/>
                  </a:lnTo>
                  <a:lnTo>
                    <a:pt x="141736" y="11128"/>
                  </a:lnTo>
                  <a:lnTo>
                    <a:pt x="136635" y="170"/>
                  </a:lnTo>
                  <a:lnTo>
                    <a:pt x="132736" y="0"/>
                  </a:lnTo>
                  <a:lnTo>
                    <a:pt x="122757" y="8278"/>
                  </a:lnTo>
                  <a:lnTo>
                    <a:pt x="105240" y="35844"/>
                  </a:lnTo>
                  <a:lnTo>
                    <a:pt x="91701" y="80937"/>
                  </a:lnTo>
                  <a:lnTo>
                    <a:pt x="85249" y="125820"/>
                  </a:lnTo>
                  <a:lnTo>
                    <a:pt x="85189" y="167333"/>
                  </a:lnTo>
                  <a:lnTo>
                    <a:pt x="90345" y="212089"/>
                  </a:lnTo>
                  <a:lnTo>
                    <a:pt x="94460" y="250515"/>
                  </a:lnTo>
                  <a:lnTo>
                    <a:pt x="112235" y="28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310"/>
            <p:cNvSpPr/>
            <p:nvPr>
              <p:custDataLst>
                <p:tags r:id="rId14"/>
              </p:custDataLst>
            </p:nvPr>
          </p:nvSpPr>
          <p:spPr>
            <a:xfrm>
              <a:off x="5454026" y="6362700"/>
              <a:ext cx="64158" cy="90204"/>
            </a:xfrm>
            <a:custGeom>
              <a:avLst/>
              <a:gdLst/>
              <a:ahLst/>
              <a:cxnLst/>
              <a:rect l="0" t="0" r="0" b="0"/>
              <a:pathLst>
                <a:path w="64158" h="90204">
                  <a:moveTo>
                    <a:pt x="51424" y="9525"/>
                  </a:moveTo>
                  <a:lnTo>
                    <a:pt x="51424" y="9525"/>
                  </a:lnTo>
                  <a:lnTo>
                    <a:pt x="51424" y="4469"/>
                  </a:lnTo>
                  <a:lnTo>
                    <a:pt x="48249" y="4037"/>
                  </a:lnTo>
                  <a:lnTo>
                    <a:pt x="21765" y="8594"/>
                  </a:lnTo>
                  <a:lnTo>
                    <a:pt x="17893" y="12079"/>
                  </a:lnTo>
                  <a:lnTo>
                    <a:pt x="808" y="44160"/>
                  </a:lnTo>
                  <a:lnTo>
                    <a:pt x="0" y="59843"/>
                  </a:lnTo>
                  <a:lnTo>
                    <a:pt x="3049" y="80613"/>
                  </a:lnTo>
                  <a:lnTo>
                    <a:pt x="11932" y="86275"/>
                  </a:lnTo>
                  <a:lnTo>
                    <a:pt x="18747" y="89267"/>
                  </a:lnTo>
                  <a:lnTo>
                    <a:pt x="24347" y="90203"/>
                  </a:lnTo>
                  <a:lnTo>
                    <a:pt x="33393" y="88421"/>
                  </a:lnTo>
                  <a:lnTo>
                    <a:pt x="49491" y="76411"/>
                  </a:lnTo>
                  <a:lnTo>
                    <a:pt x="62611" y="59447"/>
                  </a:lnTo>
                  <a:lnTo>
                    <a:pt x="64157" y="44413"/>
                  </a:lnTo>
                  <a:lnTo>
                    <a:pt x="61316" y="29264"/>
                  </a:lnTo>
                  <a:lnTo>
                    <a:pt x="56526" y="19003"/>
                  </a:lnTo>
                  <a:lnTo>
                    <a:pt x="48047" y="10915"/>
                  </a:lnTo>
                  <a:lnTo>
                    <a:pt x="32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311"/>
            <p:cNvSpPr/>
            <p:nvPr>
              <p:custDataLst>
                <p:tags r:id="rId15"/>
              </p:custDataLst>
            </p:nvPr>
          </p:nvSpPr>
          <p:spPr>
            <a:xfrm>
              <a:off x="5353238" y="6353799"/>
              <a:ext cx="69561" cy="101740"/>
            </a:xfrm>
            <a:custGeom>
              <a:avLst/>
              <a:gdLst/>
              <a:ahLst/>
              <a:cxnLst/>
              <a:rect l="0" t="0" r="0" b="0"/>
              <a:pathLst>
                <a:path w="69561" h="101740">
                  <a:moveTo>
                    <a:pt x="28387" y="27951"/>
                  </a:moveTo>
                  <a:lnTo>
                    <a:pt x="28387" y="27951"/>
                  </a:lnTo>
                  <a:lnTo>
                    <a:pt x="35926" y="10051"/>
                  </a:lnTo>
                  <a:lnTo>
                    <a:pt x="36588" y="6492"/>
                  </a:lnTo>
                  <a:lnTo>
                    <a:pt x="35971" y="4120"/>
                  </a:lnTo>
                  <a:lnTo>
                    <a:pt x="34501" y="2539"/>
                  </a:lnTo>
                  <a:lnTo>
                    <a:pt x="29595" y="0"/>
                  </a:lnTo>
                  <a:lnTo>
                    <a:pt x="18631" y="9674"/>
                  </a:lnTo>
                  <a:lnTo>
                    <a:pt x="7035" y="31002"/>
                  </a:lnTo>
                  <a:lnTo>
                    <a:pt x="1239" y="52503"/>
                  </a:lnTo>
                  <a:lnTo>
                    <a:pt x="0" y="82232"/>
                  </a:lnTo>
                  <a:lnTo>
                    <a:pt x="2718" y="91940"/>
                  </a:lnTo>
                  <a:lnTo>
                    <a:pt x="4924" y="96010"/>
                  </a:lnTo>
                  <a:lnTo>
                    <a:pt x="8512" y="98724"/>
                  </a:lnTo>
                  <a:lnTo>
                    <a:pt x="18143" y="101739"/>
                  </a:lnTo>
                  <a:lnTo>
                    <a:pt x="23674" y="100426"/>
                  </a:lnTo>
                  <a:lnTo>
                    <a:pt x="54003" y="82481"/>
                  </a:lnTo>
                  <a:lnTo>
                    <a:pt x="63760" y="70179"/>
                  </a:lnTo>
                  <a:lnTo>
                    <a:pt x="67845" y="62453"/>
                  </a:lnTo>
                  <a:lnTo>
                    <a:pt x="69560" y="45401"/>
                  </a:lnTo>
                  <a:lnTo>
                    <a:pt x="67094" y="18697"/>
                  </a:lnTo>
                  <a:lnTo>
                    <a:pt x="64774" y="15432"/>
                  </a:lnTo>
                  <a:lnTo>
                    <a:pt x="61112" y="13255"/>
                  </a:lnTo>
                  <a:lnTo>
                    <a:pt x="37912" y="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312"/>
            <p:cNvSpPr/>
            <p:nvPr>
              <p:custDataLst>
                <p:tags r:id="rId16"/>
              </p:custDataLst>
            </p:nvPr>
          </p:nvSpPr>
          <p:spPr>
            <a:xfrm>
              <a:off x="5191678" y="6215220"/>
              <a:ext cx="94698" cy="223681"/>
            </a:xfrm>
            <a:custGeom>
              <a:avLst/>
              <a:gdLst/>
              <a:ahLst/>
              <a:cxnLst/>
              <a:rect l="0" t="0" r="0" b="0"/>
              <a:pathLst>
                <a:path w="94698" h="223681">
                  <a:moveTo>
                    <a:pt x="28022" y="14130"/>
                  </a:moveTo>
                  <a:lnTo>
                    <a:pt x="28022" y="14130"/>
                  </a:lnTo>
                  <a:lnTo>
                    <a:pt x="33078" y="9074"/>
                  </a:lnTo>
                  <a:lnTo>
                    <a:pt x="35561" y="3769"/>
                  </a:lnTo>
                  <a:lnTo>
                    <a:pt x="36223" y="873"/>
                  </a:lnTo>
                  <a:lnTo>
                    <a:pt x="36664" y="0"/>
                  </a:lnTo>
                  <a:lnTo>
                    <a:pt x="36959" y="477"/>
                  </a:lnTo>
                  <a:lnTo>
                    <a:pt x="37495" y="40971"/>
                  </a:lnTo>
                  <a:lnTo>
                    <a:pt x="34710" y="83113"/>
                  </a:lnTo>
                  <a:lnTo>
                    <a:pt x="27181" y="129114"/>
                  </a:lnTo>
                  <a:lnTo>
                    <a:pt x="18248" y="170613"/>
                  </a:lnTo>
                  <a:lnTo>
                    <a:pt x="3648" y="212184"/>
                  </a:lnTo>
                  <a:lnTo>
                    <a:pt x="2247" y="213900"/>
                  </a:lnTo>
                  <a:lnTo>
                    <a:pt x="1314" y="213984"/>
                  </a:lnTo>
                  <a:lnTo>
                    <a:pt x="692" y="212983"/>
                  </a:lnTo>
                  <a:lnTo>
                    <a:pt x="0" y="209048"/>
                  </a:lnTo>
                  <a:lnTo>
                    <a:pt x="30525" y="166206"/>
                  </a:lnTo>
                  <a:lnTo>
                    <a:pt x="43804" y="151179"/>
                  </a:lnTo>
                  <a:lnTo>
                    <a:pt x="56216" y="143519"/>
                  </a:lnTo>
                  <a:lnTo>
                    <a:pt x="61635" y="142723"/>
                  </a:lnTo>
                  <a:lnTo>
                    <a:pt x="73300" y="144660"/>
                  </a:lnTo>
                  <a:lnTo>
                    <a:pt x="86711" y="151701"/>
                  </a:lnTo>
                  <a:lnTo>
                    <a:pt x="89373" y="156644"/>
                  </a:lnTo>
                  <a:lnTo>
                    <a:pt x="93646" y="187390"/>
                  </a:lnTo>
                  <a:lnTo>
                    <a:pt x="94697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313"/>
            <p:cNvSpPr/>
            <p:nvPr>
              <p:custDataLst>
                <p:tags r:id="rId17"/>
              </p:custDataLst>
            </p:nvPr>
          </p:nvSpPr>
          <p:spPr>
            <a:xfrm>
              <a:off x="5133975" y="62865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29311"/>
                  </a:lnTo>
                  <a:lnTo>
                    <a:pt x="6703" y="20788"/>
                  </a:lnTo>
                  <a:lnTo>
                    <a:pt x="2980" y="134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314"/>
            <p:cNvSpPr/>
            <p:nvPr>
              <p:custDataLst>
                <p:tags r:id="rId18"/>
              </p:custDataLst>
            </p:nvPr>
          </p:nvSpPr>
          <p:spPr>
            <a:xfrm>
              <a:off x="5114925" y="63627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315"/>
            <p:cNvSpPr/>
            <p:nvPr>
              <p:custDataLst>
                <p:tags r:id="rId19"/>
              </p:custDataLst>
            </p:nvPr>
          </p:nvSpPr>
          <p:spPr>
            <a:xfrm>
              <a:off x="5038725" y="6203000"/>
              <a:ext cx="28057" cy="254951"/>
            </a:xfrm>
            <a:custGeom>
              <a:avLst/>
              <a:gdLst/>
              <a:ahLst/>
              <a:cxnLst/>
              <a:rect l="0" t="0" r="0" b="0"/>
              <a:pathLst>
                <a:path w="28057" h="254951">
                  <a:moveTo>
                    <a:pt x="0" y="35875"/>
                  </a:moveTo>
                  <a:lnTo>
                    <a:pt x="0" y="35875"/>
                  </a:lnTo>
                  <a:lnTo>
                    <a:pt x="5056" y="30819"/>
                  </a:lnTo>
                  <a:lnTo>
                    <a:pt x="7539" y="22692"/>
                  </a:lnTo>
                  <a:lnTo>
                    <a:pt x="9701" y="13082"/>
                  </a:lnTo>
                  <a:lnTo>
                    <a:pt x="14189" y="5283"/>
                  </a:lnTo>
                  <a:lnTo>
                    <a:pt x="19712" y="1112"/>
                  </a:lnTo>
                  <a:lnTo>
                    <a:pt x="22666" y="0"/>
                  </a:lnTo>
                  <a:lnTo>
                    <a:pt x="24636" y="316"/>
                  </a:lnTo>
                  <a:lnTo>
                    <a:pt x="25949" y="1586"/>
                  </a:lnTo>
                  <a:lnTo>
                    <a:pt x="26824" y="3491"/>
                  </a:lnTo>
                  <a:lnTo>
                    <a:pt x="28056" y="21341"/>
                  </a:lnTo>
                  <a:lnTo>
                    <a:pt x="21926" y="61304"/>
                  </a:lnTo>
                  <a:lnTo>
                    <a:pt x="19619" y="100244"/>
                  </a:lnTo>
                  <a:lnTo>
                    <a:pt x="16397" y="142789"/>
                  </a:lnTo>
                  <a:lnTo>
                    <a:pt x="10883" y="189404"/>
                  </a:lnTo>
                  <a:lnTo>
                    <a:pt x="9793" y="231027"/>
                  </a:lnTo>
                  <a:lnTo>
                    <a:pt x="9525" y="25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316"/>
            <p:cNvSpPr/>
            <p:nvPr>
              <p:custDataLst>
                <p:tags r:id="rId20"/>
              </p:custDataLst>
            </p:nvPr>
          </p:nvSpPr>
          <p:spPr>
            <a:xfrm>
              <a:off x="4848617" y="6335958"/>
              <a:ext cx="132959" cy="119903"/>
            </a:xfrm>
            <a:custGeom>
              <a:avLst/>
              <a:gdLst/>
              <a:ahLst/>
              <a:cxnLst/>
              <a:rect l="0" t="0" r="0" b="0"/>
              <a:pathLst>
                <a:path w="132959" h="119903">
                  <a:moveTo>
                    <a:pt x="9133" y="26742"/>
                  </a:moveTo>
                  <a:lnTo>
                    <a:pt x="9133" y="26742"/>
                  </a:lnTo>
                  <a:lnTo>
                    <a:pt x="0" y="26742"/>
                  </a:lnTo>
                  <a:lnTo>
                    <a:pt x="32730" y="25684"/>
                  </a:lnTo>
                  <a:lnTo>
                    <a:pt x="49755" y="19138"/>
                  </a:lnTo>
                  <a:lnTo>
                    <a:pt x="58232" y="13485"/>
                  </a:lnTo>
                  <a:lnTo>
                    <a:pt x="62705" y="7444"/>
                  </a:lnTo>
                  <a:lnTo>
                    <a:pt x="63897" y="4352"/>
                  </a:lnTo>
                  <a:lnTo>
                    <a:pt x="63634" y="2290"/>
                  </a:lnTo>
                  <a:lnTo>
                    <a:pt x="62401" y="916"/>
                  </a:lnTo>
                  <a:lnTo>
                    <a:pt x="60520" y="0"/>
                  </a:lnTo>
                  <a:lnTo>
                    <a:pt x="52786" y="1804"/>
                  </a:lnTo>
                  <a:lnTo>
                    <a:pt x="42292" y="7192"/>
                  </a:lnTo>
                  <a:lnTo>
                    <a:pt x="30573" y="16642"/>
                  </a:lnTo>
                  <a:lnTo>
                    <a:pt x="17132" y="38919"/>
                  </a:lnTo>
                  <a:lnTo>
                    <a:pt x="6446" y="65628"/>
                  </a:lnTo>
                  <a:lnTo>
                    <a:pt x="5470" y="81419"/>
                  </a:lnTo>
                  <a:lnTo>
                    <a:pt x="6691" y="88594"/>
                  </a:lnTo>
                  <a:lnTo>
                    <a:pt x="13692" y="99387"/>
                  </a:lnTo>
                  <a:lnTo>
                    <a:pt x="24918" y="107712"/>
                  </a:lnTo>
                  <a:lnTo>
                    <a:pt x="52350" y="118857"/>
                  </a:lnTo>
                  <a:lnTo>
                    <a:pt x="56995" y="119902"/>
                  </a:lnTo>
                  <a:lnTo>
                    <a:pt x="87262" y="113975"/>
                  </a:lnTo>
                  <a:lnTo>
                    <a:pt x="132958" y="9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317"/>
            <p:cNvSpPr/>
            <p:nvPr>
              <p:custDataLst>
                <p:tags r:id="rId21"/>
              </p:custDataLst>
            </p:nvPr>
          </p:nvSpPr>
          <p:spPr>
            <a:xfrm>
              <a:off x="4734145" y="6313696"/>
              <a:ext cx="75981" cy="153780"/>
            </a:xfrm>
            <a:custGeom>
              <a:avLst/>
              <a:gdLst/>
              <a:ahLst/>
              <a:cxnLst/>
              <a:rect l="0" t="0" r="0" b="0"/>
              <a:pathLst>
                <a:path w="75981" h="153780">
                  <a:moveTo>
                    <a:pt x="47405" y="39479"/>
                  </a:moveTo>
                  <a:lnTo>
                    <a:pt x="47405" y="39479"/>
                  </a:lnTo>
                  <a:lnTo>
                    <a:pt x="55009" y="30817"/>
                  </a:lnTo>
                  <a:lnTo>
                    <a:pt x="71857" y="897"/>
                  </a:lnTo>
                  <a:lnTo>
                    <a:pt x="73231" y="0"/>
                  </a:lnTo>
                  <a:lnTo>
                    <a:pt x="74148" y="460"/>
                  </a:lnTo>
                  <a:lnTo>
                    <a:pt x="73700" y="1824"/>
                  </a:lnTo>
                  <a:lnTo>
                    <a:pt x="57510" y="25176"/>
                  </a:lnTo>
                  <a:lnTo>
                    <a:pt x="12440" y="65324"/>
                  </a:lnTo>
                  <a:lnTo>
                    <a:pt x="5406" y="73190"/>
                  </a:lnTo>
                  <a:lnTo>
                    <a:pt x="2281" y="80214"/>
                  </a:lnTo>
                  <a:lnTo>
                    <a:pt x="0" y="99757"/>
                  </a:lnTo>
                  <a:lnTo>
                    <a:pt x="2043" y="102948"/>
                  </a:lnTo>
                  <a:lnTo>
                    <a:pt x="48143" y="142267"/>
                  </a:lnTo>
                  <a:lnTo>
                    <a:pt x="75980" y="153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318"/>
            <p:cNvSpPr/>
            <p:nvPr>
              <p:custDataLst>
                <p:tags r:id="rId22"/>
              </p:custDataLst>
            </p:nvPr>
          </p:nvSpPr>
          <p:spPr>
            <a:xfrm>
              <a:off x="4728800" y="6220218"/>
              <a:ext cx="33701" cy="247258"/>
            </a:xfrm>
            <a:custGeom>
              <a:avLst/>
              <a:gdLst/>
              <a:ahLst/>
              <a:cxnLst/>
              <a:rect l="0" t="0" r="0" b="0"/>
              <a:pathLst>
                <a:path w="33701" h="247258">
                  <a:moveTo>
                    <a:pt x="33700" y="9132"/>
                  </a:moveTo>
                  <a:lnTo>
                    <a:pt x="33700" y="9132"/>
                  </a:lnTo>
                  <a:lnTo>
                    <a:pt x="33700" y="0"/>
                  </a:lnTo>
                  <a:lnTo>
                    <a:pt x="33700" y="40786"/>
                  </a:lnTo>
                  <a:lnTo>
                    <a:pt x="33700" y="80923"/>
                  </a:lnTo>
                  <a:lnTo>
                    <a:pt x="28643" y="125031"/>
                  </a:lnTo>
                  <a:lnTo>
                    <a:pt x="17453" y="164003"/>
                  </a:lnTo>
                  <a:lnTo>
                    <a:pt x="7874" y="207450"/>
                  </a:lnTo>
                  <a:lnTo>
                    <a:pt x="5289" y="225332"/>
                  </a:lnTo>
                  <a:lnTo>
                    <a:pt x="0" y="240290"/>
                  </a:lnTo>
                  <a:lnTo>
                    <a:pt x="5125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319"/>
            <p:cNvSpPr/>
            <p:nvPr>
              <p:custDataLst>
                <p:tags r:id="rId23"/>
              </p:custDataLst>
            </p:nvPr>
          </p:nvSpPr>
          <p:spPr>
            <a:xfrm>
              <a:off x="4657725" y="6257925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0" y="57150"/>
                  </a:moveTo>
                  <a:lnTo>
                    <a:pt x="0" y="57150"/>
                  </a:lnTo>
                  <a:lnTo>
                    <a:pt x="8201" y="2749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320"/>
            <p:cNvSpPr/>
            <p:nvPr>
              <p:custDataLst>
                <p:tags r:id="rId24"/>
              </p:custDataLst>
            </p:nvPr>
          </p:nvSpPr>
          <p:spPr>
            <a:xfrm>
              <a:off x="4634070" y="6353175"/>
              <a:ext cx="14131" cy="85726"/>
            </a:xfrm>
            <a:custGeom>
              <a:avLst/>
              <a:gdLst/>
              <a:ahLst/>
              <a:cxnLst/>
              <a:rect l="0" t="0" r="0" b="0"/>
              <a:pathLst>
                <a:path w="14131" h="85726">
                  <a:moveTo>
                    <a:pt x="14130" y="0"/>
                  </a:moveTo>
                  <a:lnTo>
                    <a:pt x="14130" y="0"/>
                  </a:lnTo>
                  <a:lnTo>
                    <a:pt x="14130" y="5056"/>
                  </a:lnTo>
                  <a:lnTo>
                    <a:pt x="0" y="42816"/>
                  </a:lnTo>
                  <a:lnTo>
                    <a:pt x="460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099"/>
          <p:cNvGrpSpPr/>
          <p:nvPr/>
        </p:nvGrpSpPr>
        <p:grpSpPr>
          <a:xfrm>
            <a:off x="6126499" y="6164783"/>
            <a:ext cx="1283952" cy="359843"/>
            <a:chOff x="6126499" y="6164783"/>
            <a:chExt cx="1283952" cy="359843"/>
          </a:xfrm>
        </p:grpSpPr>
        <p:sp>
          <p:nvSpPr>
            <p:cNvPr id="228" name="SMARTInkShape-5321"/>
            <p:cNvSpPr/>
            <p:nvPr>
              <p:custDataLst>
                <p:tags r:id="rId5"/>
              </p:custDataLst>
            </p:nvPr>
          </p:nvSpPr>
          <p:spPr>
            <a:xfrm>
              <a:off x="7400925" y="6477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322"/>
            <p:cNvSpPr/>
            <p:nvPr>
              <p:custDataLst>
                <p:tags r:id="rId6"/>
              </p:custDataLst>
            </p:nvPr>
          </p:nvSpPr>
          <p:spPr>
            <a:xfrm>
              <a:off x="7181850" y="6164783"/>
              <a:ext cx="85458" cy="359843"/>
            </a:xfrm>
            <a:custGeom>
              <a:avLst/>
              <a:gdLst/>
              <a:ahLst/>
              <a:cxnLst/>
              <a:rect l="0" t="0" r="0" b="0"/>
              <a:pathLst>
                <a:path w="85458" h="359843">
                  <a:moveTo>
                    <a:pt x="76200" y="26467"/>
                  </a:moveTo>
                  <a:lnTo>
                    <a:pt x="76200" y="26467"/>
                  </a:lnTo>
                  <a:lnTo>
                    <a:pt x="68662" y="8567"/>
                  </a:lnTo>
                  <a:lnTo>
                    <a:pt x="67068" y="0"/>
                  </a:lnTo>
                  <a:lnTo>
                    <a:pt x="67995" y="356"/>
                  </a:lnTo>
                  <a:lnTo>
                    <a:pt x="71848" y="3574"/>
                  </a:lnTo>
                  <a:lnTo>
                    <a:pt x="74266" y="14176"/>
                  </a:lnTo>
                  <a:lnTo>
                    <a:pt x="75818" y="51908"/>
                  </a:lnTo>
                  <a:lnTo>
                    <a:pt x="81143" y="87745"/>
                  </a:lnTo>
                  <a:lnTo>
                    <a:pt x="84368" y="130230"/>
                  </a:lnTo>
                  <a:lnTo>
                    <a:pt x="85457" y="172356"/>
                  </a:lnTo>
                  <a:lnTo>
                    <a:pt x="82850" y="219875"/>
                  </a:lnTo>
                  <a:lnTo>
                    <a:pt x="72457" y="260698"/>
                  </a:lnTo>
                  <a:lnTo>
                    <a:pt x="57075" y="306060"/>
                  </a:lnTo>
                  <a:lnTo>
                    <a:pt x="48651" y="316888"/>
                  </a:lnTo>
                  <a:lnTo>
                    <a:pt x="0" y="359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323"/>
            <p:cNvSpPr/>
            <p:nvPr>
              <p:custDataLst>
                <p:tags r:id="rId7"/>
              </p:custDataLst>
            </p:nvPr>
          </p:nvSpPr>
          <p:spPr>
            <a:xfrm>
              <a:off x="6953250" y="63722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46644" y="78"/>
                  </a:lnTo>
                  <a:lnTo>
                    <a:pt x="88354" y="1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324"/>
            <p:cNvSpPr/>
            <p:nvPr>
              <p:custDataLst>
                <p:tags r:id="rId8"/>
              </p:custDataLst>
            </p:nvPr>
          </p:nvSpPr>
          <p:spPr>
            <a:xfrm>
              <a:off x="6925471" y="6221187"/>
              <a:ext cx="208247" cy="255113"/>
            </a:xfrm>
            <a:custGeom>
              <a:avLst/>
              <a:gdLst/>
              <a:ahLst/>
              <a:cxnLst/>
              <a:rect l="0" t="0" r="0" b="0"/>
              <a:pathLst>
                <a:path w="208247" h="255113">
                  <a:moveTo>
                    <a:pt x="189704" y="27213"/>
                  </a:moveTo>
                  <a:lnTo>
                    <a:pt x="189704" y="27213"/>
                  </a:lnTo>
                  <a:lnTo>
                    <a:pt x="194760" y="22157"/>
                  </a:lnTo>
                  <a:lnTo>
                    <a:pt x="200065" y="19674"/>
                  </a:lnTo>
                  <a:lnTo>
                    <a:pt x="202961" y="19012"/>
                  </a:lnTo>
                  <a:lnTo>
                    <a:pt x="204892" y="17512"/>
                  </a:lnTo>
                  <a:lnTo>
                    <a:pt x="208246" y="9603"/>
                  </a:lnTo>
                  <a:lnTo>
                    <a:pt x="207356" y="9123"/>
                  </a:lnTo>
                  <a:lnTo>
                    <a:pt x="164892" y="0"/>
                  </a:lnTo>
                  <a:lnTo>
                    <a:pt x="122270" y="9178"/>
                  </a:lnTo>
                  <a:lnTo>
                    <a:pt x="104700" y="16023"/>
                  </a:lnTo>
                  <a:lnTo>
                    <a:pt x="58358" y="54119"/>
                  </a:lnTo>
                  <a:lnTo>
                    <a:pt x="36014" y="91403"/>
                  </a:lnTo>
                  <a:lnTo>
                    <a:pt x="23808" y="133123"/>
                  </a:lnTo>
                  <a:lnTo>
                    <a:pt x="18985" y="164685"/>
                  </a:lnTo>
                  <a:lnTo>
                    <a:pt x="18742" y="172836"/>
                  </a:lnTo>
                  <a:lnTo>
                    <a:pt x="1895" y="217367"/>
                  </a:lnTo>
                  <a:lnTo>
                    <a:pt x="0" y="234426"/>
                  </a:lnTo>
                  <a:lnTo>
                    <a:pt x="2380" y="243838"/>
                  </a:lnTo>
                  <a:lnTo>
                    <a:pt x="4496" y="247830"/>
                  </a:lnTo>
                  <a:lnTo>
                    <a:pt x="6966" y="250491"/>
                  </a:lnTo>
                  <a:lnTo>
                    <a:pt x="12531" y="253447"/>
                  </a:lnTo>
                  <a:lnTo>
                    <a:pt x="21615" y="255112"/>
                  </a:lnTo>
                  <a:lnTo>
                    <a:pt x="63066" y="247130"/>
                  </a:lnTo>
                  <a:lnTo>
                    <a:pt x="109920" y="246399"/>
                  </a:lnTo>
                  <a:lnTo>
                    <a:pt x="135688" y="245251"/>
                  </a:lnTo>
                  <a:lnTo>
                    <a:pt x="151604" y="23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325"/>
            <p:cNvSpPr/>
            <p:nvPr>
              <p:custDataLst>
                <p:tags r:id="rId9"/>
              </p:custDataLst>
            </p:nvPr>
          </p:nvSpPr>
          <p:spPr>
            <a:xfrm>
              <a:off x="6659970" y="6231067"/>
              <a:ext cx="207556" cy="284711"/>
            </a:xfrm>
            <a:custGeom>
              <a:avLst/>
              <a:gdLst/>
              <a:ahLst/>
              <a:cxnLst/>
              <a:rect l="0" t="0" r="0" b="0"/>
              <a:pathLst>
                <a:path w="207556" h="284711">
                  <a:moveTo>
                    <a:pt x="64680" y="17333"/>
                  </a:moveTo>
                  <a:lnTo>
                    <a:pt x="64680" y="17333"/>
                  </a:lnTo>
                  <a:lnTo>
                    <a:pt x="64680" y="12277"/>
                  </a:lnTo>
                  <a:lnTo>
                    <a:pt x="67502" y="6972"/>
                  </a:lnTo>
                  <a:lnTo>
                    <a:pt x="69736" y="4076"/>
                  </a:lnTo>
                  <a:lnTo>
                    <a:pt x="75041" y="858"/>
                  </a:lnTo>
                  <a:lnTo>
                    <a:pt x="77937" y="0"/>
                  </a:lnTo>
                  <a:lnTo>
                    <a:pt x="79868" y="486"/>
                  </a:lnTo>
                  <a:lnTo>
                    <a:pt x="81155" y="1868"/>
                  </a:lnTo>
                  <a:lnTo>
                    <a:pt x="82013" y="3849"/>
                  </a:lnTo>
                  <a:lnTo>
                    <a:pt x="83222" y="16747"/>
                  </a:lnTo>
                  <a:lnTo>
                    <a:pt x="74967" y="48732"/>
                  </a:lnTo>
                  <a:lnTo>
                    <a:pt x="59696" y="89074"/>
                  </a:lnTo>
                  <a:lnTo>
                    <a:pt x="48149" y="131242"/>
                  </a:lnTo>
                  <a:lnTo>
                    <a:pt x="27787" y="176202"/>
                  </a:lnTo>
                  <a:lnTo>
                    <a:pt x="8107" y="221764"/>
                  </a:lnTo>
                  <a:lnTo>
                    <a:pt x="0" y="258915"/>
                  </a:lnTo>
                  <a:lnTo>
                    <a:pt x="1714" y="273222"/>
                  </a:lnTo>
                  <a:lnTo>
                    <a:pt x="3652" y="280001"/>
                  </a:lnTo>
                  <a:lnTo>
                    <a:pt x="8120" y="283462"/>
                  </a:lnTo>
                  <a:lnTo>
                    <a:pt x="14273" y="284710"/>
                  </a:lnTo>
                  <a:lnTo>
                    <a:pt x="52019" y="279111"/>
                  </a:lnTo>
                  <a:lnTo>
                    <a:pt x="92913" y="275872"/>
                  </a:lnTo>
                  <a:lnTo>
                    <a:pt x="137606" y="266427"/>
                  </a:lnTo>
                  <a:lnTo>
                    <a:pt x="207555" y="23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326"/>
            <p:cNvSpPr/>
            <p:nvPr>
              <p:custDataLst>
                <p:tags r:id="rId10"/>
              </p:custDataLst>
            </p:nvPr>
          </p:nvSpPr>
          <p:spPr>
            <a:xfrm>
              <a:off x="6287826" y="6202161"/>
              <a:ext cx="207791" cy="284365"/>
            </a:xfrm>
            <a:custGeom>
              <a:avLst/>
              <a:gdLst/>
              <a:ahLst/>
              <a:cxnLst/>
              <a:rect l="0" t="0" r="0" b="0"/>
              <a:pathLst>
                <a:path w="207791" h="284365">
                  <a:moveTo>
                    <a:pt x="8199" y="103389"/>
                  </a:moveTo>
                  <a:lnTo>
                    <a:pt x="8199" y="103389"/>
                  </a:lnTo>
                  <a:lnTo>
                    <a:pt x="8199" y="93276"/>
                  </a:lnTo>
                  <a:lnTo>
                    <a:pt x="9257" y="90297"/>
                  </a:lnTo>
                  <a:lnTo>
                    <a:pt x="11021" y="88311"/>
                  </a:lnTo>
                  <a:lnTo>
                    <a:pt x="13255" y="86987"/>
                  </a:lnTo>
                  <a:lnTo>
                    <a:pt x="13687" y="87162"/>
                  </a:lnTo>
                  <a:lnTo>
                    <a:pt x="11343" y="90181"/>
                  </a:lnTo>
                  <a:lnTo>
                    <a:pt x="8613" y="134824"/>
                  </a:lnTo>
                  <a:lnTo>
                    <a:pt x="8321" y="170912"/>
                  </a:lnTo>
                  <a:lnTo>
                    <a:pt x="8223" y="215974"/>
                  </a:lnTo>
                  <a:lnTo>
                    <a:pt x="0" y="259519"/>
                  </a:lnTo>
                  <a:lnTo>
                    <a:pt x="617" y="260393"/>
                  </a:lnTo>
                  <a:lnTo>
                    <a:pt x="2086" y="259917"/>
                  </a:lnTo>
                  <a:lnTo>
                    <a:pt x="4123" y="258541"/>
                  </a:lnTo>
                  <a:lnTo>
                    <a:pt x="6387" y="251368"/>
                  </a:lnTo>
                  <a:lnTo>
                    <a:pt x="15579" y="209762"/>
                  </a:lnTo>
                  <a:lnTo>
                    <a:pt x="22357" y="167910"/>
                  </a:lnTo>
                  <a:lnTo>
                    <a:pt x="27341" y="128324"/>
                  </a:lnTo>
                  <a:lnTo>
                    <a:pt x="33509" y="87729"/>
                  </a:lnTo>
                  <a:lnTo>
                    <a:pt x="36865" y="46420"/>
                  </a:lnTo>
                  <a:lnTo>
                    <a:pt x="44848" y="21659"/>
                  </a:lnTo>
                  <a:lnTo>
                    <a:pt x="45332" y="21386"/>
                  </a:lnTo>
                  <a:lnTo>
                    <a:pt x="45869" y="23904"/>
                  </a:lnTo>
                  <a:lnTo>
                    <a:pt x="46172" y="36328"/>
                  </a:lnTo>
                  <a:lnTo>
                    <a:pt x="56374" y="58472"/>
                  </a:lnTo>
                  <a:lnTo>
                    <a:pt x="67005" y="70373"/>
                  </a:lnTo>
                  <a:lnTo>
                    <a:pt x="86019" y="86637"/>
                  </a:lnTo>
                  <a:lnTo>
                    <a:pt x="91830" y="87987"/>
                  </a:lnTo>
                  <a:lnTo>
                    <a:pt x="106752" y="86666"/>
                  </a:lnTo>
                  <a:lnTo>
                    <a:pt x="118322" y="82551"/>
                  </a:lnTo>
                  <a:lnTo>
                    <a:pt x="139430" y="66229"/>
                  </a:lnTo>
                  <a:lnTo>
                    <a:pt x="161866" y="43681"/>
                  </a:lnTo>
                  <a:lnTo>
                    <a:pt x="186204" y="3291"/>
                  </a:lnTo>
                  <a:lnTo>
                    <a:pt x="188252" y="1732"/>
                  </a:lnTo>
                  <a:lnTo>
                    <a:pt x="193350" y="0"/>
                  </a:lnTo>
                  <a:lnTo>
                    <a:pt x="195133" y="1655"/>
                  </a:lnTo>
                  <a:lnTo>
                    <a:pt x="204932" y="33305"/>
                  </a:lnTo>
                  <a:lnTo>
                    <a:pt x="207790" y="78624"/>
                  </a:lnTo>
                  <a:lnTo>
                    <a:pt x="207080" y="123388"/>
                  </a:lnTo>
                  <a:lnTo>
                    <a:pt x="203130" y="155669"/>
                  </a:lnTo>
                  <a:lnTo>
                    <a:pt x="200668" y="188361"/>
                  </a:lnTo>
                  <a:lnTo>
                    <a:pt x="196459" y="228050"/>
                  </a:lnTo>
                  <a:lnTo>
                    <a:pt x="189174" y="28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327"/>
            <p:cNvSpPr/>
            <p:nvPr>
              <p:custDataLst>
                <p:tags r:id="rId11"/>
              </p:custDataLst>
            </p:nvPr>
          </p:nvSpPr>
          <p:spPr>
            <a:xfrm>
              <a:off x="6126499" y="6213458"/>
              <a:ext cx="93327" cy="254018"/>
            </a:xfrm>
            <a:custGeom>
              <a:avLst/>
              <a:gdLst/>
              <a:ahLst/>
              <a:cxnLst/>
              <a:rect l="0" t="0" r="0" b="0"/>
              <a:pathLst>
                <a:path w="93327" h="254018">
                  <a:moveTo>
                    <a:pt x="83801" y="34942"/>
                  </a:moveTo>
                  <a:lnTo>
                    <a:pt x="83801" y="34942"/>
                  </a:lnTo>
                  <a:lnTo>
                    <a:pt x="83801" y="29886"/>
                  </a:lnTo>
                  <a:lnTo>
                    <a:pt x="80979" y="24581"/>
                  </a:lnTo>
                  <a:lnTo>
                    <a:pt x="66468" y="0"/>
                  </a:lnTo>
                  <a:lnTo>
                    <a:pt x="63779" y="1063"/>
                  </a:lnTo>
                  <a:lnTo>
                    <a:pt x="49882" y="13733"/>
                  </a:lnTo>
                  <a:lnTo>
                    <a:pt x="33416" y="38183"/>
                  </a:lnTo>
                  <a:lnTo>
                    <a:pt x="17835" y="78189"/>
                  </a:lnTo>
                  <a:lnTo>
                    <a:pt x="4567" y="122272"/>
                  </a:lnTo>
                  <a:lnTo>
                    <a:pt x="0" y="151363"/>
                  </a:lnTo>
                  <a:lnTo>
                    <a:pt x="6060" y="194307"/>
                  </a:lnTo>
                  <a:lnTo>
                    <a:pt x="17450" y="228817"/>
                  </a:lnTo>
                  <a:lnTo>
                    <a:pt x="20516" y="234041"/>
                  </a:lnTo>
                  <a:lnTo>
                    <a:pt x="35213" y="242669"/>
                  </a:lnTo>
                  <a:lnTo>
                    <a:pt x="93326" y="25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485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MARTInkShape-5762"/>
          <p:cNvSpPr/>
          <p:nvPr>
            <p:custDataLst>
              <p:tags r:id="rId1"/>
            </p:custDataLst>
          </p:nvPr>
        </p:nvSpPr>
        <p:spPr>
          <a:xfrm>
            <a:off x="4448175" y="4381500"/>
            <a:ext cx="752476" cy="76070"/>
          </a:xfrm>
          <a:custGeom>
            <a:avLst/>
            <a:gdLst/>
            <a:ahLst/>
            <a:cxnLst/>
            <a:rect l="0" t="0" r="0" b="0"/>
            <a:pathLst>
              <a:path w="752476" h="76070">
                <a:moveTo>
                  <a:pt x="0" y="19050"/>
                </a:moveTo>
                <a:lnTo>
                  <a:pt x="0" y="19050"/>
                </a:lnTo>
                <a:lnTo>
                  <a:pt x="38622" y="19050"/>
                </a:lnTo>
                <a:lnTo>
                  <a:pt x="72475" y="19050"/>
                </a:lnTo>
                <a:lnTo>
                  <a:pt x="116019" y="19050"/>
                </a:lnTo>
                <a:lnTo>
                  <a:pt x="147872" y="19050"/>
                </a:lnTo>
                <a:lnTo>
                  <a:pt x="183196" y="19050"/>
                </a:lnTo>
                <a:lnTo>
                  <a:pt x="222884" y="19050"/>
                </a:lnTo>
                <a:lnTo>
                  <a:pt x="266276" y="19050"/>
                </a:lnTo>
                <a:lnTo>
                  <a:pt x="313784" y="19050"/>
                </a:lnTo>
                <a:lnTo>
                  <a:pt x="360299" y="19050"/>
                </a:lnTo>
                <a:lnTo>
                  <a:pt x="404607" y="17992"/>
                </a:lnTo>
                <a:lnTo>
                  <a:pt x="445467" y="13993"/>
                </a:lnTo>
                <a:lnTo>
                  <a:pt x="484794" y="11511"/>
                </a:lnTo>
                <a:lnTo>
                  <a:pt x="522381" y="10408"/>
                </a:lnTo>
                <a:lnTo>
                  <a:pt x="556725" y="9917"/>
                </a:lnTo>
                <a:lnTo>
                  <a:pt x="595697" y="9642"/>
                </a:lnTo>
                <a:lnTo>
                  <a:pt x="639623" y="10606"/>
                </a:lnTo>
                <a:lnTo>
                  <a:pt x="643374" y="12362"/>
                </a:lnTo>
                <a:lnTo>
                  <a:pt x="644816" y="14593"/>
                </a:lnTo>
                <a:lnTo>
                  <a:pt x="632307" y="19891"/>
                </a:lnTo>
                <a:lnTo>
                  <a:pt x="586217" y="31916"/>
                </a:lnTo>
                <a:lnTo>
                  <a:pt x="543875" y="36268"/>
                </a:lnTo>
                <a:lnTo>
                  <a:pt x="497816" y="42613"/>
                </a:lnTo>
                <a:lnTo>
                  <a:pt x="450655" y="51196"/>
                </a:lnTo>
                <a:lnTo>
                  <a:pt x="416190" y="57326"/>
                </a:lnTo>
                <a:lnTo>
                  <a:pt x="380766" y="62520"/>
                </a:lnTo>
                <a:lnTo>
                  <a:pt x="347382" y="64828"/>
                </a:lnTo>
                <a:lnTo>
                  <a:pt x="303893" y="71184"/>
                </a:lnTo>
                <a:lnTo>
                  <a:pt x="264197" y="74714"/>
                </a:lnTo>
                <a:lnTo>
                  <a:pt x="225624" y="75760"/>
                </a:lnTo>
                <a:lnTo>
                  <a:pt x="202554" y="76069"/>
                </a:lnTo>
                <a:lnTo>
                  <a:pt x="201711" y="73996"/>
                </a:lnTo>
                <a:lnTo>
                  <a:pt x="209241" y="66048"/>
                </a:lnTo>
                <a:lnTo>
                  <a:pt x="241004" y="51303"/>
                </a:lnTo>
                <a:lnTo>
                  <a:pt x="275902" y="42482"/>
                </a:lnTo>
                <a:lnTo>
                  <a:pt x="321402" y="38340"/>
                </a:lnTo>
                <a:lnTo>
                  <a:pt x="360157" y="33620"/>
                </a:lnTo>
                <a:lnTo>
                  <a:pt x="399253" y="30817"/>
                </a:lnTo>
                <a:lnTo>
                  <a:pt x="439913" y="28513"/>
                </a:lnTo>
                <a:lnTo>
                  <a:pt x="486206" y="23962"/>
                </a:lnTo>
                <a:lnTo>
                  <a:pt x="532180" y="18411"/>
                </a:lnTo>
                <a:lnTo>
                  <a:pt x="578366" y="13475"/>
                </a:lnTo>
                <a:lnTo>
                  <a:pt x="602536" y="12159"/>
                </a:lnTo>
                <a:lnTo>
                  <a:pt x="627116" y="11280"/>
                </a:lnTo>
                <a:lnTo>
                  <a:pt x="651969" y="9637"/>
                </a:lnTo>
                <a:lnTo>
                  <a:pt x="677004" y="7483"/>
                </a:lnTo>
                <a:lnTo>
                  <a:pt x="718933" y="3326"/>
                </a:lnTo>
                <a:lnTo>
                  <a:pt x="7524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SMARTInkShape-5763"/>
          <p:cNvSpPr/>
          <p:nvPr>
            <p:custDataLst>
              <p:tags r:id="rId2"/>
            </p:custDataLst>
          </p:nvPr>
        </p:nvSpPr>
        <p:spPr>
          <a:xfrm>
            <a:off x="3556675" y="4295775"/>
            <a:ext cx="2185949" cy="95213"/>
          </a:xfrm>
          <a:custGeom>
            <a:avLst/>
            <a:gdLst/>
            <a:ahLst/>
            <a:cxnLst/>
            <a:rect l="0" t="0" r="0" b="0"/>
            <a:pathLst>
              <a:path w="2185949" h="95213">
                <a:moveTo>
                  <a:pt x="253325" y="0"/>
                </a:moveTo>
                <a:lnTo>
                  <a:pt x="253325" y="0"/>
                </a:lnTo>
                <a:lnTo>
                  <a:pt x="243212" y="5056"/>
                </a:lnTo>
                <a:lnTo>
                  <a:pt x="241291" y="7604"/>
                </a:lnTo>
                <a:lnTo>
                  <a:pt x="241070" y="10361"/>
                </a:lnTo>
                <a:lnTo>
                  <a:pt x="241980" y="13257"/>
                </a:lnTo>
                <a:lnTo>
                  <a:pt x="251458" y="19298"/>
                </a:lnTo>
                <a:lnTo>
                  <a:pt x="298980" y="34958"/>
                </a:lnTo>
                <a:lnTo>
                  <a:pt x="333174" y="44460"/>
                </a:lnTo>
                <a:lnTo>
                  <a:pt x="368542" y="50804"/>
                </a:lnTo>
                <a:lnTo>
                  <a:pt x="403310" y="54330"/>
                </a:lnTo>
                <a:lnTo>
                  <a:pt x="436402" y="55896"/>
                </a:lnTo>
                <a:lnTo>
                  <a:pt x="468748" y="56593"/>
                </a:lnTo>
                <a:lnTo>
                  <a:pt x="500763" y="56902"/>
                </a:lnTo>
                <a:lnTo>
                  <a:pt x="533689" y="57040"/>
                </a:lnTo>
                <a:lnTo>
                  <a:pt x="569490" y="57102"/>
                </a:lnTo>
                <a:lnTo>
                  <a:pt x="609390" y="59950"/>
                </a:lnTo>
                <a:lnTo>
                  <a:pt x="651818" y="63686"/>
                </a:lnTo>
                <a:lnTo>
                  <a:pt x="695369" y="65347"/>
                </a:lnTo>
                <a:lnTo>
                  <a:pt x="739420" y="63262"/>
                </a:lnTo>
                <a:lnTo>
                  <a:pt x="784750" y="59867"/>
                </a:lnTo>
                <a:lnTo>
                  <a:pt x="808691" y="58961"/>
                </a:lnTo>
                <a:lnTo>
                  <a:pt x="833119" y="58358"/>
                </a:lnTo>
                <a:lnTo>
                  <a:pt x="857871" y="57955"/>
                </a:lnTo>
                <a:lnTo>
                  <a:pt x="882839" y="57686"/>
                </a:lnTo>
                <a:lnTo>
                  <a:pt x="907951" y="57508"/>
                </a:lnTo>
                <a:lnTo>
                  <a:pt x="932101" y="57388"/>
                </a:lnTo>
                <a:lnTo>
                  <a:pt x="978689" y="57256"/>
                </a:lnTo>
                <a:lnTo>
                  <a:pt x="1003601" y="57221"/>
                </a:lnTo>
                <a:lnTo>
                  <a:pt x="1029734" y="57197"/>
                </a:lnTo>
                <a:lnTo>
                  <a:pt x="1056681" y="57181"/>
                </a:lnTo>
                <a:lnTo>
                  <a:pt x="1083113" y="57171"/>
                </a:lnTo>
                <a:lnTo>
                  <a:pt x="1109200" y="57164"/>
                </a:lnTo>
                <a:lnTo>
                  <a:pt x="1135058" y="57159"/>
                </a:lnTo>
                <a:lnTo>
                  <a:pt x="1160764" y="56098"/>
                </a:lnTo>
                <a:lnTo>
                  <a:pt x="1186368" y="54332"/>
                </a:lnTo>
                <a:lnTo>
                  <a:pt x="1211903" y="52096"/>
                </a:lnTo>
                <a:lnTo>
                  <a:pt x="1237394" y="50606"/>
                </a:lnTo>
                <a:lnTo>
                  <a:pt x="1262854" y="49612"/>
                </a:lnTo>
                <a:lnTo>
                  <a:pt x="1288296" y="48950"/>
                </a:lnTo>
                <a:lnTo>
                  <a:pt x="1313722" y="48508"/>
                </a:lnTo>
                <a:lnTo>
                  <a:pt x="1339139" y="48214"/>
                </a:lnTo>
                <a:lnTo>
                  <a:pt x="1364551" y="48018"/>
                </a:lnTo>
                <a:lnTo>
                  <a:pt x="1389959" y="47887"/>
                </a:lnTo>
                <a:lnTo>
                  <a:pt x="1415365" y="47800"/>
                </a:lnTo>
                <a:lnTo>
                  <a:pt x="1440768" y="47742"/>
                </a:lnTo>
                <a:lnTo>
                  <a:pt x="1466170" y="47703"/>
                </a:lnTo>
                <a:lnTo>
                  <a:pt x="1491572" y="47677"/>
                </a:lnTo>
                <a:lnTo>
                  <a:pt x="1516973" y="47659"/>
                </a:lnTo>
                <a:lnTo>
                  <a:pt x="1542373" y="47648"/>
                </a:lnTo>
                <a:lnTo>
                  <a:pt x="1567774" y="47641"/>
                </a:lnTo>
                <a:lnTo>
                  <a:pt x="1593174" y="47635"/>
                </a:lnTo>
                <a:lnTo>
                  <a:pt x="1617516" y="47632"/>
                </a:lnTo>
                <a:lnTo>
                  <a:pt x="1664318" y="47628"/>
                </a:lnTo>
                <a:lnTo>
                  <a:pt x="1709814" y="44804"/>
                </a:lnTo>
                <a:lnTo>
                  <a:pt x="1754728" y="41079"/>
                </a:lnTo>
                <a:lnTo>
                  <a:pt x="1799385" y="39424"/>
                </a:lnTo>
                <a:lnTo>
                  <a:pt x="1841104" y="38689"/>
                </a:lnTo>
                <a:lnTo>
                  <a:pt x="1880813" y="38362"/>
                </a:lnTo>
                <a:lnTo>
                  <a:pt x="1919628" y="38217"/>
                </a:lnTo>
                <a:lnTo>
                  <a:pt x="1955223" y="38152"/>
                </a:lnTo>
                <a:lnTo>
                  <a:pt x="1988683" y="38123"/>
                </a:lnTo>
                <a:lnTo>
                  <a:pt x="2021191" y="38110"/>
                </a:lnTo>
                <a:lnTo>
                  <a:pt x="2058924" y="38105"/>
                </a:lnTo>
                <a:lnTo>
                  <a:pt x="2096156" y="37043"/>
                </a:lnTo>
                <a:lnTo>
                  <a:pt x="2143105" y="30561"/>
                </a:lnTo>
                <a:lnTo>
                  <a:pt x="2183171" y="27779"/>
                </a:lnTo>
                <a:lnTo>
                  <a:pt x="2185472" y="25927"/>
                </a:lnTo>
                <a:lnTo>
                  <a:pt x="2185948" y="23635"/>
                </a:lnTo>
                <a:lnTo>
                  <a:pt x="2182032" y="22106"/>
                </a:lnTo>
                <a:lnTo>
                  <a:pt x="2142507" y="19654"/>
                </a:lnTo>
                <a:lnTo>
                  <a:pt x="2102133" y="16407"/>
                </a:lnTo>
                <a:lnTo>
                  <a:pt x="2063359" y="11564"/>
                </a:lnTo>
                <a:lnTo>
                  <a:pt x="2025060" y="10129"/>
                </a:lnTo>
                <a:lnTo>
                  <a:pt x="1984077" y="9704"/>
                </a:lnTo>
                <a:lnTo>
                  <a:pt x="1952823" y="9604"/>
                </a:lnTo>
                <a:lnTo>
                  <a:pt x="1917766" y="9560"/>
                </a:lnTo>
                <a:lnTo>
                  <a:pt x="1883841" y="9541"/>
                </a:lnTo>
                <a:lnTo>
                  <a:pt x="1849006" y="9532"/>
                </a:lnTo>
                <a:lnTo>
                  <a:pt x="1808830" y="9528"/>
                </a:lnTo>
                <a:lnTo>
                  <a:pt x="1769103" y="9526"/>
                </a:lnTo>
                <a:lnTo>
                  <a:pt x="1728162" y="9525"/>
                </a:lnTo>
                <a:lnTo>
                  <a:pt x="1681744" y="9525"/>
                </a:lnTo>
                <a:lnTo>
                  <a:pt x="1635714" y="12347"/>
                </a:lnTo>
                <a:lnTo>
                  <a:pt x="1589504" y="16071"/>
                </a:lnTo>
                <a:lnTo>
                  <a:pt x="1565327" y="17064"/>
                </a:lnTo>
                <a:lnTo>
                  <a:pt x="1540743" y="17726"/>
                </a:lnTo>
                <a:lnTo>
                  <a:pt x="1515888" y="18167"/>
                </a:lnTo>
                <a:lnTo>
                  <a:pt x="1490850" y="18461"/>
                </a:lnTo>
                <a:lnTo>
                  <a:pt x="1465692" y="18657"/>
                </a:lnTo>
                <a:lnTo>
                  <a:pt x="1440453" y="19846"/>
                </a:lnTo>
                <a:lnTo>
                  <a:pt x="1415160" y="21698"/>
                </a:lnTo>
                <a:lnTo>
                  <a:pt x="1389832" y="23990"/>
                </a:lnTo>
                <a:lnTo>
                  <a:pt x="1363420" y="25519"/>
                </a:lnTo>
                <a:lnTo>
                  <a:pt x="1336290" y="26538"/>
                </a:lnTo>
                <a:lnTo>
                  <a:pt x="1308676" y="27217"/>
                </a:lnTo>
                <a:lnTo>
                  <a:pt x="1281801" y="28728"/>
                </a:lnTo>
                <a:lnTo>
                  <a:pt x="1255417" y="30793"/>
                </a:lnTo>
                <a:lnTo>
                  <a:pt x="1229362" y="33229"/>
                </a:lnTo>
                <a:lnTo>
                  <a:pt x="1202466" y="34853"/>
                </a:lnTo>
                <a:lnTo>
                  <a:pt x="1175011" y="35935"/>
                </a:lnTo>
                <a:lnTo>
                  <a:pt x="1147182" y="36656"/>
                </a:lnTo>
                <a:lnTo>
                  <a:pt x="1119105" y="37138"/>
                </a:lnTo>
                <a:lnTo>
                  <a:pt x="1090861" y="37459"/>
                </a:lnTo>
                <a:lnTo>
                  <a:pt x="1062508" y="37673"/>
                </a:lnTo>
                <a:lnTo>
                  <a:pt x="1034080" y="38874"/>
                </a:lnTo>
                <a:lnTo>
                  <a:pt x="1005604" y="40732"/>
                </a:lnTo>
                <a:lnTo>
                  <a:pt x="977094" y="43030"/>
                </a:lnTo>
                <a:lnTo>
                  <a:pt x="948563" y="44562"/>
                </a:lnTo>
                <a:lnTo>
                  <a:pt x="920016" y="45583"/>
                </a:lnTo>
                <a:lnTo>
                  <a:pt x="891461" y="46263"/>
                </a:lnTo>
                <a:lnTo>
                  <a:pt x="862899" y="46717"/>
                </a:lnTo>
                <a:lnTo>
                  <a:pt x="834333" y="47020"/>
                </a:lnTo>
                <a:lnTo>
                  <a:pt x="805764" y="47222"/>
                </a:lnTo>
                <a:lnTo>
                  <a:pt x="777193" y="48414"/>
                </a:lnTo>
                <a:lnTo>
                  <a:pt x="748620" y="50268"/>
                </a:lnTo>
                <a:lnTo>
                  <a:pt x="720047" y="52562"/>
                </a:lnTo>
                <a:lnTo>
                  <a:pt x="692531" y="54091"/>
                </a:lnTo>
                <a:lnTo>
                  <a:pt x="665721" y="55111"/>
                </a:lnTo>
                <a:lnTo>
                  <a:pt x="639380" y="55790"/>
                </a:lnTo>
                <a:lnTo>
                  <a:pt x="612295" y="57302"/>
                </a:lnTo>
                <a:lnTo>
                  <a:pt x="584714" y="59368"/>
                </a:lnTo>
                <a:lnTo>
                  <a:pt x="556801" y="61804"/>
                </a:lnTo>
                <a:lnTo>
                  <a:pt x="529726" y="63428"/>
                </a:lnTo>
                <a:lnTo>
                  <a:pt x="503209" y="64510"/>
                </a:lnTo>
                <a:lnTo>
                  <a:pt x="477064" y="65232"/>
                </a:lnTo>
                <a:lnTo>
                  <a:pt x="451168" y="66771"/>
                </a:lnTo>
                <a:lnTo>
                  <a:pt x="425437" y="68856"/>
                </a:lnTo>
                <a:lnTo>
                  <a:pt x="399816" y="71304"/>
                </a:lnTo>
                <a:lnTo>
                  <a:pt x="354415" y="74025"/>
                </a:lnTo>
                <a:lnTo>
                  <a:pt x="312013" y="76291"/>
                </a:lnTo>
                <a:lnTo>
                  <a:pt x="268473" y="80826"/>
                </a:lnTo>
                <a:lnTo>
                  <a:pt x="227249" y="83548"/>
                </a:lnTo>
                <a:lnTo>
                  <a:pt x="188819" y="85816"/>
                </a:lnTo>
                <a:lnTo>
                  <a:pt x="154100" y="90351"/>
                </a:lnTo>
                <a:lnTo>
                  <a:pt x="109860" y="93799"/>
                </a:lnTo>
                <a:lnTo>
                  <a:pt x="62473" y="94963"/>
                </a:lnTo>
                <a:lnTo>
                  <a:pt x="15640" y="95193"/>
                </a:lnTo>
                <a:lnTo>
                  <a:pt x="9143" y="95212"/>
                </a:lnTo>
                <a:lnTo>
                  <a:pt x="4812" y="94166"/>
                </a:lnTo>
                <a:lnTo>
                  <a:pt x="1925" y="92411"/>
                </a:lnTo>
                <a:lnTo>
                  <a:pt x="0" y="90182"/>
                </a:lnTo>
                <a:lnTo>
                  <a:pt x="4008" y="88697"/>
                </a:lnTo>
                <a:lnTo>
                  <a:pt x="42819" y="83489"/>
                </a:lnTo>
                <a:lnTo>
                  <a:pt x="86743" y="72583"/>
                </a:lnTo>
                <a:lnTo>
                  <a:pt x="133764" y="63369"/>
                </a:lnTo>
                <a:lnTo>
                  <a:pt x="169495" y="57091"/>
                </a:lnTo>
                <a:lnTo>
                  <a:pt x="208659" y="51832"/>
                </a:lnTo>
                <a:lnTo>
                  <a:pt x="254287" y="49495"/>
                </a:lnTo>
                <a:lnTo>
                  <a:pt x="278308" y="47813"/>
                </a:lnTo>
                <a:lnTo>
                  <a:pt x="302789" y="45634"/>
                </a:lnTo>
                <a:lnTo>
                  <a:pt x="327576" y="43123"/>
                </a:lnTo>
                <a:lnTo>
                  <a:pt x="353625" y="40390"/>
                </a:lnTo>
                <a:lnTo>
                  <a:pt x="380517" y="37511"/>
                </a:lnTo>
                <a:lnTo>
                  <a:pt x="407970" y="34532"/>
                </a:lnTo>
                <a:lnTo>
                  <a:pt x="437913" y="31488"/>
                </a:lnTo>
                <a:lnTo>
                  <a:pt x="469517" y="28400"/>
                </a:lnTo>
                <a:lnTo>
                  <a:pt x="502228" y="25284"/>
                </a:lnTo>
                <a:lnTo>
                  <a:pt x="534619" y="22147"/>
                </a:lnTo>
                <a:lnTo>
                  <a:pt x="6629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9" name="SMARTInkShape-Group1178"/>
          <p:cNvGrpSpPr/>
          <p:nvPr/>
        </p:nvGrpSpPr>
        <p:grpSpPr>
          <a:xfrm>
            <a:off x="7411775" y="163641"/>
            <a:ext cx="278081" cy="179260"/>
            <a:chOff x="7411775" y="163641"/>
            <a:chExt cx="278081" cy="179260"/>
          </a:xfrm>
        </p:grpSpPr>
        <p:sp>
          <p:nvSpPr>
            <p:cNvPr id="417" name="SMARTInkShape-5764"/>
            <p:cNvSpPr/>
            <p:nvPr>
              <p:custDataLst>
                <p:tags r:id="rId361"/>
              </p:custDataLst>
            </p:nvPr>
          </p:nvSpPr>
          <p:spPr>
            <a:xfrm>
              <a:off x="7411775" y="276225"/>
              <a:ext cx="265376" cy="23656"/>
            </a:xfrm>
            <a:custGeom>
              <a:avLst/>
              <a:gdLst/>
              <a:ahLst/>
              <a:cxnLst/>
              <a:rect l="0" t="0" r="0" b="0"/>
              <a:pathLst>
                <a:path w="265376" h="2365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4124" y="9525"/>
                  </a:lnTo>
                  <a:lnTo>
                    <a:pt x="43630" y="23655"/>
                  </a:lnTo>
                  <a:lnTo>
                    <a:pt x="81963" y="20885"/>
                  </a:lnTo>
                  <a:lnTo>
                    <a:pt x="125776" y="18535"/>
                  </a:lnTo>
                  <a:lnTo>
                    <a:pt x="173398" y="11618"/>
                  </a:lnTo>
                  <a:lnTo>
                    <a:pt x="218181" y="3255"/>
                  </a:lnTo>
                  <a:lnTo>
                    <a:pt x="265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765"/>
            <p:cNvSpPr/>
            <p:nvPr>
              <p:custDataLst>
                <p:tags r:id="rId362"/>
              </p:custDataLst>
            </p:nvPr>
          </p:nvSpPr>
          <p:spPr>
            <a:xfrm>
              <a:off x="7611018" y="163641"/>
              <a:ext cx="78838" cy="179260"/>
            </a:xfrm>
            <a:custGeom>
              <a:avLst/>
              <a:gdLst/>
              <a:ahLst/>
              <a:cxnLst/>
              <a:rect l="0" t="0" r="0" b="0"/>
              <a:pathLst>
                <a:path w="78838" h="179260">
                  <a:moveTo>
                    <a:pt x="28032" y="17334"/>
                  </a:moveTo>
                  <a:lnTo>
                    <a:pt x="28032" y="17334"/>
                  </a:lnTo>
                  <a:lnTo>
                    <a:pt x="11786" y="2146"/>
                  </a:lnTo>
                  <a:lnTo>
                    <a:pt x="5642" y="0"/>
                  </a:lnTo>
                  <a:lnTo>
                    <a:pt x="3580" y="487"/>
                  </a:lnTo>
                  <a:lnTo>
                    <a:pt x="2206" y="1869"/>
                  </a:lnTo>
                  <a:lnTo>
                    <a:pt x="679" y="6227"/>
                  </a:lnTo>
                  <a:lnTo>
                    <a:pt x="0" y="11692"/>
                  </a:lnTo>
                  <a:lnTo>
                    <a:pt x="5343" y="20471"/>
                  </a:lnTo>
                  <a:lnTo>
                    <a:pt x="23073" y="37313"/>
                  </a:lnTo>
                  <a:lnTo>
                    <a:pt x="63990" y="72687"/>
                  </a:lnTo>
                  <a:lnTo>
                    <a:pt x="77257" y="90767"/>
                  </a:lnTo>
                  <a:lnTo>
                    <a:pt x="78837" y="106063"/>
                  </a:lnTo>
                  <a:lnTo>
                    <a:pt x="73777" y="129702"/>
                  </a:lnTo>
                  <a:lnTo>
                    <a:pt x="65575" y="147289"/>
                  </a:lnTo>
                  <a:lnTo>
                    <a:pt x="58477" y="155525"/>
                  </a:lnTo>
                  <a:lnTo>
                    <a:pt x="44696" y="166112"/>
                  </a:lnTo>
                  <a:lnTo>
                    <a:pt x="37557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1179"/>
          <p:cNvGrpSpPr/>
          <p:nvPr/>
        </p:nvGrpSpPr>
        <p:grpSpPr>
          <a:xfrm>
            <a:off x="6478324" y="385920"/>
            <a:ext cx="1589352" cy="920985"/>
            <a:chOff x="6478324" y="385920"/>
            <a:chExt cx="1589352" cy="920985"/>
          </a:xfrm>
        </p:grpSpPr>
        <p:sp>
          <p:nvSpPr>
            <p:cNvPr id="420" name="SMARTInkShape-5766"/>
            <p:cNvSpPr/>
            <p:nvPr>
              <p:custDataLst>
                <p:tags r:id="rId338"/>
              </p:custDataLst>
            </p:nvPr>
          </p:nvSpPr>
          <p:spPr>
            <a:xfrm>
              <a:off x="6867525" y="457200"/>
              <a:ext cx="238126" cy="257176"/>
            </a:xfrm>
            <a:custGeom>
              <a:avLst/>
              <a:gdLst/>
              <a:ahLst/>
              <a:cxnLst/>
              <a:rect l="0" t="0" r="0" b="0"/>
              <a:pathLst>
                <a:path w="238126" h="257176">
                  <a:moveTo>
                    <a:pt x="0" y="0"/>
                  </a:moveTo>
                  <a:lnTo>
                    <a:pt x="0" y="0"/>
                  </a:lnTo>
                  <a:lnTo>
                    <a:pt x="46548" y="46549"/>
                  </a:lnTo>
                  <a:lnTo>
                    <a:pt x="88453" y="83736"/>
                  </a:lnTo>
                  <a:lnTo>
                    <a:pt x="126105" y="125484"/>
                  </a:lnTo>
                  <a:lnTo>
                    <a:pt x="166080" y="166025"/>
                  </a:lnTo>
                  <a:lnTo>
                    <a:pt x="199984" y="205033"/>
                  </a:lnTo>
                  <a:lnTo>
                    <a:pt x="218651" y="239843"/>
                  </a:lnTo>
                  <a:lnTo>
                    <a:pt x="2381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767"/>
            <p:cNvSpPr/>
            <p:nvPr>
              <p:custDataLst>
                <p:tags r:id="rId339"/>
              </p:custDataLst>
            </p:nvPr>
          </p:nvSpPr>
          <p:spPr>
            <a:xfrm>
              <a:off x="6877050" y="394562"/>
              <a:ext cx="228601" cy="357914"/>
            </a:xfrm>
            <a:custGeom>
              <a:avLst/>
              <a:gdLst/>
              <a:ahLst/>
              <a:cxnLst/>
              <a:rect l="0" t="0" r="0" b="0"/>
              <a:pathLst>
                <a:path w="228601" h="357914">
                  <a:moveTo>
                    <a:pt x="228600" y="5488"/>
                  </a:moveTo>
                  <a:lnTo>
                    <a:pt x="228600" y="5488"/>
                  </a:lnTo>
                  <a:lnTo>
                    <a:pt x="228600" y="431"/>
                  </a:lnTo>
                  <a:lnTo>
                    <a:pt x="227542" y="0"/>
                  </a:lnTo>
                  <a:lnTo>
                    <a:pt x="223544" y="2343"/>
                  </a:lnTo>
                  <a:lnTo>
                    <a:pt x="196544" y="44343"/>
                  </a:lnTo>
                  <a:lnTo>
                    <a:pt x="168331" y="85709"/>
                  </a:lnTo>
                  <a:lnTo>
                    <a:pt x="144594" y="129843"/>
                  </a:lnTo>
                  <a:lnTo>
                    <a:pt x="113817" y="174064"/>
                  </a:lnTo>
                  <a:lnTo>
                    <a:pt x="84786" y="219128"/>
                  </a:lnTo>
                  <a:lnTo>
                    <a:pt x="56608" y="260379"/>
                  </a:lnTo>
                  <a:lnTo>
                    <a:pt x="36700" y="287612"/>
                  </a:lnTo>
                  <a:lnTo>
                    <a:pt x="16462" y="330115"/>
                  </a:lnTo>
                  <a:lnTo>
                    <a:pt x="0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768"/>
            <p:cNvSpPr/>
            <p:nvPr>
              <p:custDataLst>
                <p:tags r:id="rId340"/>
              </p:custDataLst>
            </p:nvPr>
          </p:nvSpPr>
          <p:spPr>
            <a:xfrm>
              <a:off x="7290123" y="385920"/>
              <a:ext cx="129853" cy="333653"/>
            </a:xfrm>
            <a:custGeom>
              <a:avLst/>
              <a:gdLst/>
              <a:ahLst/>
              <a:cxnLst/>
              <a:rect l="0" t="0" r="0" b="0"/>
              <a:pathLst>
                <a:path w="129853" h="333653">
                  <a:moveTo>
                    <a:pt x="129852" y="14130"/>
                  </a:moveTo>
                  <a:lnTo>
                    <a:pt x="129852" y="14130"/>
                  </a:lnTo>
                  <a:lnTo>
                    <a:pt x="129852" y="9073"/>
                  </a:lnTo>
                  <a:lnTo>
                    <a:pt x="127030" y="3769"/>
                  </a:lnTo>
                  <a:lnTo>
                    <a:pt x="124796" y="873"/>
                  </a:lnTo>
                  <a:lnTo>
                    <a:pt x="121190" y="0"/>
                  </a:lnTo>
                  <a:lnTo>
                    <a:pt x="111538" y="1853"/>
                  </a:lnTo>
                  <a:lnTo>
                    <a:pt x="94204" y="13902"/>
                  </a:lnTo>
                  <a:lnTo>
                    <a:pt x="62838" y="45600"/>
                  </a:lnTo>
                  <a:lnTo>
                    <a:pt x="37985" y="88707"/>
                  </a:lnTo>
                  <a:lnTo>
                    <a:pt x="23257" y="124068"/>
                  </a:lnTo>
                  <a:lnTo>
                    <a:pt x="8310" y="162415"/>
                  </a:lnTo>
                  <a:lnTo>
                    <a:pt x="0" y="199530"/>
                  </a:lnTo>
                  <a:lnTo>
                    <a:pt x="361" y="241219"/>
                  </a:lnTo>
                  <a:lnTo>
                    <a:pt x="9993" y="280382"/>
                  </a:lnTo>
                  <a:lnTo>
                    <a:pt x="21548" y="303914"/>
                  </a:lnTo>
                  <a:lnTo>
                    <a:pt x="37267" y="321429"/>
                  </a:lnTo>
                  <a:lnTo>
                    <a:pt x="57659" y="330624"/>
                  </a:lnTo>
                  <a:lnTo>
                    <a:pt x="78716" y="333652"/>
                  </a:lnTo>
                  <a:lnTo>
                    <a:pt x="110802" y="32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769"/>
            <p:cNvSpPr/>
            <p:nvPr>
              <p:custDataLst>
                <p:tags r:id="rId341"/>
              </p:custDataLst>
            </p:nvPr>
          </p:nvSpPr>
          <p:spPr>
            <a:xfrm>
              <a:off x="7468350" y="440549"/>
              <a:ext cx="170701" cy="236895"/>
            </a:xfrm>
            <a:custGeom>
              <a:avLst/>
              <a:gdLst/>
              <a:ahLst/>
              <a:cxnLst/>
              <a:rect l="0" t="0" r="0" b="0"/>
              <a:pathLst>
                <a:path w="170701" h="236895">
                  <a:moveTo>
                    <a:pt x="104025" y="73801"/>
                  </a:moveTo>
                  <a:lnTo>
                    <a:pt x="104025" y="73801"/>
                  </a:lnTo>
                  <a:lnTo>
                    <a:pt x="96421" y="54163"/>
                  </a:lnTo>
                  <a:lnTo>
                    <a:pt x="81635" y="41347"/>
                  </a:lnTo>
                  <a:lnTo>
                    <a:pt x="76398" y="41581"/>
                  </a:lnTo>
                  <a:lnTo>
                    <a:pt x="62114" y="47487"/>
                  </a:lnTo>
                  <a:lnTo>
                    <a:pt x="41278" y="62712"/>
                  </a:lnTo>
                  <a:lnTo>
                    <a:pt x="17391" y="92307"/>
                  </a:lnTo>
                  <a:lnTo>
                    <a:pt x="4854" y="124281"/>
                  </a:lnTo>
                  <a:lnTo>
                    <a:pt x="357" y="165578"/>
                  </a:lnTo>
                  <a:lnTo>
                    <a:pt x="2291" y="201957"/>
                  </a:lnTo>
                  <a:lnTo>
                    <a:pt x="9676" y="228543"/>
                  </a:lnTo>
                  <a:lnTo>
                    <a:pt x="12551" y="234112"/>
                  </a:lnTo>
                  <a:lnTo>
                    <a:pt x="17643" y="236767"/>
                  </a:lnTo>
                  <a:lnTo>
                    <a:pt x="31766" y="236894"/>
                  </a:lnTo>
                  <a:lnTo>
                    <a:pt x="52511" y="231016"/>
                  </a:lnTo>
                  <a:lnTo>
                    <a:pt x="65608" y="219874"/>
                  </a:lnTo>
                  <a:lnTo>
                    <a:pt x="105300" y="172413"/>
                  </a:lnTo>
                  <a:lnTo>
                    <a:pt x="122825" y="127317"/>
                  </a:lnTo>
                  <a:lnTo>
                    <a:pt x="130669" y="89546"/>
                  </a:lnTo>
                  <a:lnTo>
                    <a:pt x="126972" y="58240"/>
                  </a:lnTo>
                  <a:lnTo>
                    <a:pt x="119173" y="37323"/>
                  </a:lnTo>
                  <a:lnTo>
                    <a:pt x="105103" y="19366"/>
                  </a:lnTo>
                  <a:lnTo>
                    <a:pt x="82472" y="5696"/>
                  </a:lnTo>
                  <a:lnTo>
                    <a:pt x="65772" y="0"/>
                  </a:lnTo>
                  <a:lnTo>
                    <a:pt x="44007" y="3368"/>
                  </a:lnTo>
                  <a:lnTo>
                    <a:pt x="22507" y="16125"/>
                  </a:lnTo>
                  <a:lnTo>
                    <a:pt x="7787" y="28255"/>
                  </a:lnTo>
                  <a:lnTo>
                    <a:pt x="3044" y="46503"/>
                  </a:lnTo>
                  <a:lnTo>
                    <a:pt x="0" y="81109"/>
                  </a:lnTo>
                  <a:lnTo>
                    <a:pt x="5227" y="93277"/>
                  </a:lnTo>
                  <a:lnTo>
                    <a:pt x="20774" y="113279"/>
                  </a:lnTo>
                  <a:lnTo>
                    <a:pt x="40906" y="124068"/>
                  </a:lnTo>
                  <a:lnTo>
                    <a:pt x="61921" y="128912"/>
                  </a:lnTo>
                  <a:lnTo>
                    <a:pt x="103195" y="122944"/>
                  </a:lnTo>
                  <a:lnTo>
                    <a:pt x="170700" y="10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770"/>
            <p:cNvSpPr/>
            <p:nvPr>
              <p:custDataLst>
                <p:tags r:id="rId342"/>
              </p:custDataLst>
            </p:nvPr>
          </p:nvSpPr>
          <p:spPr>
            <a:xfrm>
              <a:off x="7639050" y="390525"/>
              <a:ext cx="120640" cy="333376"/>
            </a:xfrm>
            <a:custGeom>
              <a:avLst/>
              <a:gdLst/>
              <a:ahLst/>
              <a:cxnLst/>
              <a:rect l="0" t="0" r="0" b="0"/>
              <a:pathLst>
                <a:path w="120640" h="333376">
                  <a:moveTo>
                    <a:pt x="76200" y="0"/>
                  </a:moveTo>
                  <a:lnTo>
                    <a:pt x="76200" y="0"/>
                  </a:lnTo>
                  <a:lnTo>
                    <a:pt x="77258" y="27006"/>
                  </a:lnTo>
                  <a:lnTo>
                    <a:pt x="83804" y="47866"/>
                  </a:lnTo>
                  <a:lnTo>
                    <a:pt x="102769" y="95302"/>
                  </a:lnTo>
                  <a:lnTo>
                    <a:pt x="119038" y="140690"/>
                  </a:lnTo>
                  <a:lnTo>
                    <a:pt x="120639" y="162012"/>
                  </a:lnTo>
                  <a:lnTo>
                    <a:pt x="117823" y="185600"/>
                  </a:lnTo>
                  <a:lnTo>
                    <a:pt x="94299" y="233120"/>
                  </a:lnTo>
                  <a:lnTo>
                    <a:pt x="71622" y="270729"/>
                  </a:lnTo>
                  <a:lnTo>
                    <a:pt x="46268" y="30034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771"/>
            <p:cNvSpPr/>
            <p:nvPr>
              <p:custDataLst>
                <p:tags r:id="rId343"/>
              </p:custDataLst>
            </p:nvPr>
          </p:nvSpPr>
          <p:spPr>
            <a:xfrm>
              <a:off x="6769544" y="838200"/>
              <a:ext cx="326582" cy="36363"/>
            </a:xfrm>
            <a:custGeom>
              <a:avLst/>
              <a:gdLst/>
              <a:ahLst/>
              <a:cxnLst/>
              <a:rect l="0" t="0" r="0" b="0"/>
              <a:pathLst>
                <a:path w="326582" h="36363">
                  <a:moveTo>
                    <a:pt x="12256" y="0"/>
                  </a:moveTo>
                  <a:lnTo>
                    <a:pt x="12256" y="0"/>
                  </a:lnTo>
                  <a:lnTo>
                    <a:pt x="2143" y="0"/>
                  </a:lnTo>
                  <a:lnTo>
                    <a:pt x="222" y="1058"/>
                  </a:lnTo>
                  <a:lnTo>
                    <a:pt x="0" y="2822"/>
                  </a:lnTo>
                  <a:lnTo>
                    <a:pt x="2191" y="8201"/>
                  </a:lnTo>
                  <a:lnTo>
                    <a:pt x="26204" y="19712"/>
                  </a:lnTo>
                  <a:lnTo>
                    <a:pt x="50642" y="26824"/>
                  </a:lnTo>
                  <a:lnTo>
                    <a:pt x="81928" y="27171"/>
                  </a:lnTo>
                  <a:lnTo>
                    <a:pt x="112510" y="20868"/>
                  </a:lnTo>
                  <a:lnTo>
                    <a:pt x="128626" y="14415"/>
                  </a:lnTo>
                  <a:lnTo>
                    <a:pt x="131112" y="14902"/>
                  </a:lnTo>
                  <a:lnTo>
                    <a:pt x="135100" y="18230"/>
                  </a:lnTo>
                  <a:lnTo>
                    <a:pt x="136945" y="26492"/>
                  </a:lnTo>
                  <a:lnTo>
                    <a:pt x="141052" y="32236"/>
                  </a:lnTo>
                  <a:lnTo>
                    <a:pt x="146404" y="35494"/>
                  </a:lnTo>
                  <a:lnTo>
                    <a:pt x="149313" y="36362"/>
                  </a:lnTo>
                  <a:lnTo>
                    <a:pt x="158190" y="34505"/>
                  </a:lnTo>
                  <a:lnTo>
                    <a:pt x="202905" y="20721"/>
                  </a:lnTo>
                  <a:lnTo>
                    <a:pt x="242130" y="8909"/>
                  </a:lnTo>
                  <a:lnTo>
                    <a:pt x="279985" y="1173"/>
                  </a:lnTo>
                  <a:lnTo>
                    <a:pt x="305537" y="155"/>
                  </a:lnTo>
                  <a:lnTo>
                    <a:pt x="3265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772"/>
            <p:cNvSpPr/>
            <p:nvPr>
              <p:custDataLst>
                <p:tags r:id="rId344"/>
              </p:custDataLst>
            </p:nvPr>
          </p:nvSpPr>
          <p:spPr>
            <a:xfrm>
              <a:off x="6534165" y="909513"/>
              <a:ext cx="47611" cy="252538"/>
            </a:xfrm>
            <a:custGeom>
              <a:avLst/>
              <a:gdLst/>
              <a:ahLst/>
              <a:cxnLst/>
              <a:rect l="0" t="0" r="0" b="0"/>
              <a:pathLst>
                <a:path w="47611" h="252538">
                  <a:moveTo>
                    <a:pt x="47610" y="33462"/>
                  </a:moveTo>
                  <a:lnTo>
                    <a:pt x="47610" y="33462"/>
                  </a:lnTo>
                  <a:lnTo>
                    <a:pt x="47610" y="15148"/>
                  </a:lnTo>
                  <a:lnTo>
                    <a:pt x="46552" y="11728"/>
                  </a:lnTo>
                  <a:lnTo>
                    <a:pt x="44788" y="9447"/>
                  </a:lnTo>
                  <a:lnTo>
                    <a:pt x="42554" y="7927"/>
                  </a:lnTo>
                  <a:lnTo>
                    <a:pt x="41065" y="5856"/>
                  </a:lnTo>
                  <a:lnTo>
                    <a:pt x="39410" y="731"/>
                  </a:lnTo>
                  <a:lnTo>
                    <a:pt x="36852" y="0"/>
                  </a:lnTo>
                  <a:lnTo>
                    <a:pt x="28364" y="2009"/>
                  </a:lnTo>
                  <a:lnTo>
                    <a:pt x="16743" y="9091"/>
                  </a:lnTo>
                  <a:lnTo>
                    <a:pt x="6597" y="28005"/>
                  </a:lnTo>
                  <a:lnTo>
                    <a:pt x="1945" y="48661"/>
                  </a:lnTo>
                  <a:lnTo>
                    <a:pt x="372" y="89812"/>
                  </a:lnTo>
                  <a:lnTo>
                    <a:pt x="62" y="133062"/>
                  </a:lnTo>
                  <a:lnTo>
                    <a:pt x="0" y="172728"/>
                  </a:lnTo>
                  <a:lnTo>
                    <a:pt x="2814" y="188138"/>
                  </a:lnTo>
                  <a:lnTo>
                    <a:pt x="7526" y="205586"/>
                  </a:lnTo>
                  <a:lnTo>
                    <a:pt x="9510" y="252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773"/>
            <p:cNvSpPr/>
            <p:nvPr>
              <p:custDataLst>
                <p:tags r:id="rId345"/>
              </p:custDataLst>
            </p:nvPr>
          </p:nvSpPr>
          <p:spPr>
            <a:xfrm>
              <a:off x="6478324" y="1066800"/>
              <a:ext cx="122502" cy="47626"/>
            </a:xfrm>
            <a:custGeom>
              <a:avLst/>
              <a:gdLst/>
              <a:ahLst/>
              <a:cxnLst/>
              <a:rect l="0" t="0" r="0" b="0"/>
              <a:pathLst>
                <a:path w="122502" h="47626">
                  <a:moveTo>
                    <a:pt x="8201" y="47625"/>
                  </a:moveTo>
                  <a:lnTo>
                    <a:pt x="8201" y="47625"/>
                  </a:lnTo>
                  <a:lnTo>
                    <a:pt x="8201" y="42569"/>
                  </a:lnTo>
                  <a:lnTo>
                    <a:pt x="5379" y="37264"/>
                  </a:lnTo>
                  <a:lnTo>
                    <a:pt x="3145" y="34368"/>
                  </a:lnTo>
                  <a:lnTo>
                    <a:pt x="662" y="25505"/>
                  </a:lnTo>
                  <a:lnTo>
                    <a:pt x="0" y="20178"/>
                  </a:lnTo>
                  <a:lnTo>
                    <a:pt x="617" y="16627"/>
                  </a:lnTo>
                  <a:lnTo>
                    <a:pt x="2088" y="14260"/>
                  </a:lnTo>
                  <a:lnTo>
                    <a:pt x="17106" y="5404"/>
                  </a:lnTo>
                  <a:lnTo>
                    <a:pt x="34358" y="1601"/>
                  </a:lnTo>
                  <a:lnTo>
                    <a:pt x="77706" y="211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774"/>
            <p:cNvSpPr/>
            <p:nvPr>
              <p:custDataLst>
                <p:tags r:id="rId346"/>
              </p:custDataLst>
            </p:nvPr>
          </p:nvSpPr>
          <p:spPr>
            <a:xfrm>
              <a:off x="6583687" y="1032999"/>
              <a:ext cx="64764" cy="80294"/>
            </a:xfrm>
            <a:custGeom>
              <a:avLst/>
              <a:gdLst/>
              <a:ahLst/>
              <a:cxnLst/>
              <a:rect l="0" t="0" r="0" b="0"/>
              <a:pathLst>
                <a:path w="64764" h="80294">
                  <a:moveTo>
                    <a:pt x="55238" y="14751"/>
                  </a:moveTo>
                  <a:lnTo>
                    <a:pt x="55238" y="14751"/>
                  </a:lnTo>
                  <a:lnTo>
                    <a:pt x="55238" y="9694"/>
                  </a:lnTo>
                  <a:lnTo>
                    <a:pt x="54180" y="8205"/>
                  </a:lnTo>
                  <a:lnTo>
                    <a:pt x="52416" y="7212"/>
                  </a:lnTo>
                  <a:lnTo>
                    <a:pt x="32445" y="0"/>
                  </a:lnTo>
                  <a:lnTo>
                    <a:pt x="24647" y="2198"/>
                  </a:lnTo>
                  <a:lnTo>
                    <a:pt x="14306" y="9385"/>
                  </a:lnTo>
                  <a:lnTo>
                    <a:pt x="4540" y="28331"/>
                  </a:lnTo>
                  <a:lnTo>
                    <a:pt x="0" y="48996"/>
                  </a:lnTo>
                  <a:lnTo>
                    <a:pt x="1760" y="62074"/>
                  </a:lnTo>
                  <a:lnTo>
                    <a:pt x="6070" y="72825"/>
                  </a:lnTo>
                  <a:lnTo>
                    <a:pt x="8701" y="75692"/>
                  </a:lnTo>
                  <a:lnTo>
                    <a:pt x="11513" y="77603"/>
                  </a:lnTo>
                  <a:lnTo>
                    <a:pt x="25584" y="80293"/>
                  </a:lnTo>
                  <a:lnTo>
                    <a:pt x="30177" y="78554"/>
                  </a:lnTo>
                  <a:lnTo>
                    <a:pt x="38102" y="70977"/>
                  </a:lnTo>
                  <a:lnTo>
                    <a:pt x="42330" y="63376"/>
                  </a:lnTo>
                  <a:lnTo>
                    <a:pt x="54788" y="26567"/>
                  </a:lnTo>
                  <a:lnTo>
                    <a:pt x="54937" y="26862"/>
                  </a:lnTo>
                  <a:lnTo>
                    <a:pt x="64763" y="7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775"/>
            <p:cNvSpPr/>
            <p:nvPr>
              <p:custDataLst>
                <p:tags r:id="rId347"/>
              </p:custDataLst>
            </p:nvPr>
          </p:nvSpPr>
          <p:spPr>
            <a:xfrm>
              <a:off x="6686551" y="1032737"/>
              <a:ext cx="85560" cy="84584"/>
            </a:xfrm>
            <a:custGeom>
              <a:avLst/>
              <a:gdLst/>
              <a:ahLst/>
              <a:cxnLst/>
              <a:rect l="0" t="0" r="0" b="0"/>
              <a:pathLst>
                <a:path w="85560" h="84584">
                  <a:moveTo>
                    <a:pt x="9524" y="5488"/>
                  </a:moveTo>
                  <a:lnTo>
                    <a:pt x="9524" y="5488"/>
                  </a:lnTo>
                  <a:lnTo>
                    <a:pt x="9524" y="431"/>
                  </a:lnTo>
                  <a:lnTo>
                    <a:pt x="8466" y="0"/>
                  </a:lnTo>
                  <a:lnTo>
                    <a:pt x="4468" y="2343"/>
                  </a:lnTo>
                  <a:lnTo>
                    <a:pt x="2979" y="4450"/>
                  </a:lnTo>
                  <a:lnTo>
                    <a:pt x="1324" y="9613"/>
                  </a:lnTo>
                  <a:lnTo>
                    <a:pt x="77" y="53736"/>
                  </a:lnTo>
                  <a:lnTo>
                    <a:pt x="4" y="84583"/>
                  </a:lnTo>
                  <a:lnTo>
                    <a:pt x="0" y="77203"/>
                  </a:lnTo>
                  <a:lnTo>
                    <a:pt x="5055" y="63543"/>
                  </a:lnTo>
                  <a:lnTo>
                    <a:pt x="24014" y="33764"/>
                  </a:lnTo>
                  <a:lnTo>
                    <a:pt x="27606" y="23347"/>
                  </a:lnTo>
                  <a:lnTo>
                    <a:pt x="30045" y="20569"/>
                  </a:lnTo>
                  <a:lnTo>
                    <a:pt x="35578" y="17482"/>
                  </a:lnTo>
                  <a:lnTo>
                    <a:pt x="41565" y="16111"/>
                  </a:lnTo>
                  <a:lnTo>
                    <a:pt x="43585" y="16803"/>
                  </a:lnTo>
                  <a:lnTo>
                    <a:pt x="44931" y="18323"/>
                  </a:lnTo>
                  <a:lnTo>
                    <a:pt x="45828" y="20395"/>
                  </a:lnTo>
                  <a:lnTo>
                    <a:pt x="47467" y="50689"/>
                  </a:lnTo>
                  <a:lnTo>
                    <a:pt x="44732" y="60149"/>
                  </a:lnTo>
                  <a:lnTo>
                    <a:pt x="41047" y="67882"/>
                  </a:lnTo>
                  <a:lnTo>
                    <a:pt x="38487" y="79661"/>
                  </a:lnTo>
                  <a:lnTo>
                    <a:pt x="63615" y="33787"/>
                  </a:lnTo>
                  <a:lnTo>
                    <a:pt x="69901" y="24063"/>
                  </a:lnTo>
                  <a:lnTo>
                    <a:pt x="76222" y="19035"/>
                  </a:lnTo>
                  <a:lnTo>
                    <a:pt x="79389" y="17694"/>
                  </a:lnTo>
                  <a:lnTo>
                    <a:pt x="81501" y="17859"/>
                  </a:lnTo>
                  <a:lnTo>
                    <a:pt x="82909" y="19027"/>
                  </a:lnTo>
                  <a:lnTo>
                    <a:pt x="83847" y="20864"/>
                  </a:lnTo>
                  <a:lnTo>
                    <a:pt x="85559" y="45674"/>
                  </a:lnTo>
                  <a:lnTo>
                    <a:pt x="76199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776"/>
            <p:cNvSpPr/>
            <p:nvPr>
              <p:custDataLst>
                <p:tags r:id="rId348"/>
              </p:custDataLst>
            </p:nvPr>
          </p:nvSpPr>
          <p:spPr>
            <a:xfrm>
              <a:off x="6800850" y="10572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777"/>
            <p:cNvSpPr/>
            <p:nvPr>
              <p:custDataLst>
                <p:tags r:id="rId349"/>
              </p:custDataLst>
            </p:nvPr>
          </p:nvSpPr>
          <p:spPr>
            <a:xfrm>
              <a:off x="6829425" y="952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778"/>
            <p:cNvSpPr/>
            <p:nvPr>
              <p:custDataLst>
                <p:tags r:id="rId350"/>
              </p:custDataLst>
            </p:nvPr>
          </p:nvSpPr>
          <p:spPr>
            <a:xfrm>
              <a:off x="6858000" y="914400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38100" y="0"/>
                  </a:moveTo>
                  <a:lnTo>
                    <a:pt x="38100" y="0"/>
                  </a:lnTo>
                  <a:lnTo>
                    <a:pt x="37042" y="43873"/>
                  </a:lnTo>
                  <a:lnTo>
                    <a:pt x="29900" y="89490"/>
                  </a:lnTo>
                  <a:lnTo>
                    <a:pt x="21210" y="131023"/>
                  </a:lnTo>
                  <a:lnTo>
                    <a:pt x="11730" y="17239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779"/>
            <p:cNvSpPr/>
            <p:nvPr>
              <p:custDataLst>
                <p:tags r:id="rId351"/>
              </p:custDataLst>
            </p:nvPr>
          </p:nvSpPr>
          <p:spPr>
            <a:xfrm>
              <a:off x="6896493" y="1039549"/>
              <a:ext cx="93381" cy="267356"/>
            </a:xfrm>
            <a:custGeom>
              <a:avLst/>
              <a:gdLst/>
              <a:ahLst/>
              <a:cxnLst/>
              <a:rect l="0" t="0" r="0" b="0"/>
              <a:pathLst>
                <a:path w="93381" h="267356">
                  <a:moveTo>
                    <a:pt x="9132" y="8201"/>
                  </a:moveTo>
                  <a:lnTo>
                    <a:pt x="9132" y="8201"/>
                  </a:lnTo>
                  <a:lnTo>
                    <a:pt x="9132" y="0"/>
                  </a:lnTo>
                  <a:lnTo>
                    <a:pt x="4076" y="9181"/>
                  </a:lnTo>
                  <a:lnTo>
                    <a:pt x="195" y="34501"/>
                  </a:lnTo>
                  <a:lnTo>
                    <a:pt x="0" y="38435"/>
                  </a:lnTo>
                  <a:lnTo>
                    <a:pt x="2604" y="45627"/>
                  </a:lnTo>
                  <a:lnTo>
                    <a:pt x="4780" y="49027"/>
                  </a:lnTo>
                  <a:lnTo>
                    <a:pt x="7289" y="51293"/>
                  </a:lnTo>
                  <a:lnTo>
                    <a:pt x="12900" y="53811"/>
                  </a:lnTo>
                  <a:lnTo>
                    <a:pt x="21743" y="52108"/>
                  </a:lnTo>
                  <a:lnTo>
                    <a:pt x="32729" y="46765"/>
                  </a:lnTo>
                  <a:lnTo>
                    <a:pt x="68952" y="14879"/>
                  </a:lnTo>
                  <a:lnTo>
                    <a:pt x="72761" y="8347"/>
                  </a:lnTo>
                  <a:lnTo>
                    <a:pt x="73775" y="5123"/>
                  </a:lnTo>
                  <a:lnTo>
                    <a:pt x="73394" y="4033"/>
                  </a:lnTo>
                  <a:lnTo>
                    <a:pt x="72082" y="4364"/>
                  </a:lnTo>
                  <a:lnTo>
                    <a:pt x="70148" y="5643"/>
                  </a:lnTo>
                  <a:lnTo>
                    <a:pt x="62371" y="17556"/>
                  </a:lnTo>
                  <a:lnTo>
                    <a:pt x="58420" y="34491"/>
                  </a:lnTo>
                  <a:lnTo>
                    <a:pt x="58144" y="66781"/>
                  </a:lnTo>
                  <a:lnTo>
                    <a:pt x="66487" y="110593"/>
                  </a:lnTo>
                  <a:lnTo>
                    <a:pt x="76474" y="150292"/>
                  </a:lnTo>
                  <a:lnTo>
                    <a:pt x="87376" y="193079"/>
                  </a:lnTo>
                  <a:lnTo>
                    <a:pt x="93380" y="217934"/>
                  </a:lnTo>
                  <a:lnTo>
                    <a:pt x="89363" y="234621"/>
                  </a:lnTo>
                  <a:lnTo>
                    <a:pt x="64227" y="266757"/>
                  </a:lnTo>
                  <a:lnTo>
                    <a:pt x="58562" y="267355"/>
                  </a:lnTo>
                  <a:lnTo>
                    <a:pt x="28182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780"/>
            <p:cNvSpPr/>
            <p:nvPr>
              <p:custDataLst>
                <p:tags r:id="rId352"/>
              </p:custDataLst>
            </p:nvPr>
          </p:nvSpPr>
          <p:spPr>
            <a:xfrm>
              <a:off x="7391400" y="809625"/>
              <a:ext cx="314326" cy="32478"/>
            </a:xfrm>
            <a:custGeom>
              <a:avLst/>
              <a:gdLst/>
              <a:ahLst/>
              <a:cxnLst/>
              <a:rect l="0" t="0" r="0" b="0"/>
              <a:pathLst>
                <a:path w="314326" h="32478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36856" y="22390"/>
                  </a:lnTo>
                  <a:lnTo>
                    <a:pt x="64660" y="31799"/>
                  </a:lnTo>
                  <a:lnTo>
                    <a:pt x="84830" y="32477"/>
                  </a:lnTo>
                  <a:lnTo>
                    <a:pt x="104377" y="28193"/>
                  </a:lnTo>
                  <a:lnTo>
                    <a:pt x="151450" y="1451"/>
                  </a:lnTo>
                  <a:lnTo>
                    <a:pt x="156564" y="645"/>
                  </a:lnTo>
                  <a:lnTo>
                    <a:pt x="158352" y="1488"/>
                  </a:lnTo>
                  <a:lnTo>
                    <a:pt x="159543" y="3109"/>
                  </a:lnTo>
                  <a:lnTo>
                    <a:pt x="160337" y="5248"/>
                  </a:lnTo>
                  <a:lnTo>
                    <a:pt x="183244" y="22407"/>
                  </a:lnTo>
                  <a:lnTo>
                    <a:pt x="192919" y="25834"/>
                  </a:lnTo>
                  <a:lnTo>
                    <a:pt x="236719" y="28214"/>
                  </a:lnTo>
                  <a:lnTo>
                    <a:pt x="265225" y="27410"/>
                  </a:lnTo>
                  <a:lnTo>
                    <a:pt x="3143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781"/>
            <p:cNvSpPr/>
            <p:nvPr>
              <p:custDataLst>
                <p:tags r:id="rId353"/>
              </p:custDataLst>
            </p:nvPr>
          </p:nvSpPr>
          <p:spPr>
            <a:xfrm>
              <a:off x="7381875" y="1009650"/>
              <a:ext cx="104776" cy="80335"/>
            </a:xfrm>
            <a:custGeom>
              <a:avLst/>
              <a:gdLst/>
              <a:ahLst/>
              <a:cxnLst/>
              <a:rect l="0" t="0" r="0" b="0"/>
              <a:pathLst>
                <a:path w="104776" h="80335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58623"/>
                  </a:lnTo>
                  <a:lnTo>
                    <a:pt x="2822" y="65919"/>
                  </a:lnTo>
                  <a:lnTo>
                    <a:pt x="5056" y="69346"/>
                  </a:lnTo>
                  <a:lnTo>
                    <a:pt x="18314" y="79225"/>
                  </a:lnTo>
                  <a:lnTo>
                    <a:pt x="22793" y="80334"/>
                  </a:lnTo>
                  <a:lnTo>
                    <a:pt x="26836" y="80014"/>
                  </a:lnTo>
                  <a:lnTo>
                    <a:pt x="34152" y="76837"/>
                  </a:lnTo>
                  <a:lnTo>
                    <a:pt x="55755" y="58109"/>
                  </a:lnTo>
                  <a:lnTo>
                    <a:pt x="61822" y="46640"/>
                  </a:lnTo>
                  <a:lnTo>
                    <a:pt x="67094" y="24408"/>
                  </a:lnTo>
                  <a:lnTo>
                    <a:pt x="69071" y="22622"/>
                  </a:lnTo>
                  <a:lnTo>
                    <a:pt x="71448" y="21431"/>
                  </a:lnTo>
                  <a:lnTo>
                    <a:pt x="71973" y="21696"/>
                  </a:lnTo>
                  <a:lnTo>
                    <a:pt x="69736" y="24812"/>
                  </a:lnTo>
                  <a:lnTo>
                    <a:pt x="69773" y="27125"/>
                  </a:lnTo>
                  <a:lnTo>
                    <a:pt x="85692" y="61604"/>
                  </a:lnTo>
                  <a:lnTo>
                    <a:pt x="1047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782"/>
            <p:cNvSpPr/>
            <p:nvPr>
              <p:custDataLst>
                <p:tags r:id="rId354"/>
              </p:custDataLst>
            </p:nvPr>
          </p:nvSpPr>
          <p:spPr>
            <a:xfrm>
              <a:off x="7515225" y="1017446"/>
              <a:ext cx="47626" cy="56586"/>
            </a:xfrm>
            <a:custGeom>
              <a:avLst/>
              <a:gdLst/>
              <a:ahLst/>
              <a:cxnLst/>
              <a:rect l="0" t="0" r="0" b="0"/>
              <a:pathLst>
                <a:path w="47626" h="56586">
                  <a:moveTo>
                    <a:pt x="0" y="1729"/>
                  </a:moveTo>
                  <a:lnTo>
                    <a:pt x="0" y="1729"/>
                  </a:lnTo>
                  <a:lnTo>
                    <a:pt x="0" y="47267"/>
                  </a:lnTo>
                  <a:lnTo>
                    <a:pt x="0" y="56585"/>
                  </a:lnTo>
                  <a:lnTo>
                    <a:pt x="0" y="45420"/>
                  </a:lnTo>
                  <a:lnTo>
                    <a:pt x="8200" y="18861"/>
                  </a:lnTo>
                  <a:lnTo>
                    <a:pt x="19246" y="3395"/>
                  </a:lnTo>
                  <a:lnTo>
                    <a:pt x="23413" y="723"/>
                  </a:lnTo>
                  <a:lnTo>
                    <a:pt x="27251" y="0"/>
                  </a:lnTo>
                  <a:lnTo>
                    <a:pt x="35957" y="1387"/>
                  </a:lnTo>
                  <a:lnTo>
                    <a:pt x="42521" y="11741"/>
                  </a:lnTo>
                  <a:lnTo>
                    <a:pt x="46617" y="33144"/>
                  </a:lnTo>
                  <a:lnTo>
                    <a:pt x="47625" y="49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783"/>
            <p:cNvSpPr/>
            <p:nvPr>
              <p:custDataLst>
                <p:tags r:id="rId355"/>
              </p:custDataLst>
            </p:nvPr>
          </p:nvSpPr>
          <p:spPr>
            <a:xfrm>
              <a:off x="7602309" y="926965"/>
              <a:ext cx="55792" cy="180853"/>
            </a:xfrm>
            <a:custGeom>
              <a:avLst/>
              <a:gdLst/>
              <a:ahLst/>
              <a:cxnLst/>
              <a:rect l="0" t="0" r="0" b="0"/>
              <a:pathLst>
                <a:path w="55792" h="180853">
                  <a:moveTo>
                    <a:pt x="17691" y="25535"/>
                  </a:moveTo>
                  <a:lnTo>
                    <a:pt x="17691" y="25535"/>
                  </a:lnTo>
                  <a:lnTo>
                    <a:pt x="17691" y="0"/>
                  </a:lnTo>
                  <a:lnTo>
                    <a:pt x="17691" y="46035"/>
                  </a:lnTo>
                  <a:lnTo>
                    <a:pt x="17691" y="88028"/>
                  </a:lnTo>
                  <a:lnTo>
                    <a:pt x="14869" y="103757"/>
                  </a:lnTo>
                  <a:lnTo>
                    <a:pt x="11146" y="117450"/>
                  </a:lnTo>
                  <a:lnTo>
                    <a:pt x="7370" y="162294"/>
                  </a:lnTo>
                  <a:lnTo>
                    <a:pt x="0" y="180723"/>
                  </a:lnTo>
                  <a:lnTo>
                    <a:pt x="605" y="180852"/>
                  </a:lnTo>
                  <a:lnTo>
                    <a:pt x="6514" y="169862"/>
                  </a:lnTo>
                  <a:lnTo>
                    <a:pt x="21067" y="129247"/>
                  </a:lnTo>
                  <a:lnTo>
                    <a:pt x="28118" y="100663"/>
                  </a:lnTo>
                  <a:lnTo>
                    <a:pt x="36789" y="91380"/>
                  </a:lnTo>
                  <a:lnTo>
                    <a:pt x="44876" y="86550"/>
                  </a:lnTo>
                  <a:lnTo>
                    <a:pt x="53635" y="83448"/>
                  </a:lnTo>
                  <a:lnTo>
                    <a:pt x="55791" y="12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784"/>
            <p:cNvSpPr/>
            <p:nvPr>
              <p:custDataLst>
                <p:tags r:id="rId356"/>
              </p:custDataLst>
            </p:nvPr>
          </p:nvSpPr>
          <p:spPr>
            <a:xfrm>
              <a:off x="7620116" y="1076325"/>
              <a:ext cx="37985" cy="28576"/>
            </a:xfrm>
            <a:custGeom>
              <a:avLst/>
              <a:gdLst/>
              <a:ahLst/>
              <a:cxnLst/>
              <a:rect l="0" t="0" r="0" b="0"/>
              <a:pathLst>
                <a:path w="37985" h="2857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974" y="5056"/>
                  </a:lnTo>
                  <a:lnTo>
                    <a:pt x="10260" y="7539"/>
                  </a:lnTo>
                  <a:lnTo>
                    <a:pt x="13152" y="8201"/>
                  </a:lnTo>
                  <a:lnTo>
                    <a:pt x="22277" y="14189"/>
                  </a:lnTo>
                  <a:lnTo>
                    <a:pt x="3798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785"/>
            <p:cNvSpPr/>
            <p:nvPr>
              <p:custDataLst>
                <p:tags r:id="rId357"/>
              </p:custDataLst>
            </p:nvPr>
          </p:nvSpPr>
          <p:spPr>
            <a:xfrm>
              <a:off x="7705725" y="1019175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0" y="0"/>
                  </a:moveTo>
                  <a:lnTo>
                    <a:pt x="0" y="0"/>
                  </a:lnTo>
                  <a:lnTo>
                    <a:pt x="0" y="43849"/>
                  </a:lnTo>
                  <a:lnTo>
                    <a:pt x="0" y="70502"/>
                  </a:lnTo>
                  <a:lnTo>
                    <a:pt x="0" y="69081"/>
                  </a:lnTo>
                  <a:lnTo>
                    <a:pt x="7538" y="46270"/>
                  </a:lnTo>
                  <a:lnTo>
                    <a:pt x="8200" y="40371"/>
                  </a:lnTo>
                  <a:lnTo>
                    <a:pt x="10758" y="35381"/>
                  </a:lnTo>
                  <a:lnTo>
                    <a:pt x="37708" y="5021"/>
                  </a:lnTo>
                  <a:lnTo>
                    <a:pt x="44276" y="2231"/>
                  </a:lnTo>
                  <a:lnTo>
                    <a:pt x="50723" y="992"/>
                  </a:lnTo>
                  <a:lnTo>
                    <a:pt x="52866" y="3836"/>
                  </a:lnTo>
                  <a:lnTo>
                    <a:pt x="56304" y="28392"/>
                  </a:lnTo>
                  <a:lnTo>
                    <a:pt x="571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786"/>
            <p:cNvSpPr/>
            <p:nvPr>
              <p:custDataLst>
                <p:tags r:id="rId358"/>
              </p:custDataLst>
            </p:nvPr>
          </p:nvSpPr>
          <p:spPr>
            <a:xfrm>
              <a:off x="7802808" y="1038225"/>
              <a:ext cx="45513" cy="80076"/>
            </a:xfrm>
            <a:custGeom>
              <a:avLst/>
              <a:gdLst/>
              <a:ahLst/>
              <a:cxnLst/>
              <a:rect l="0" t="0" r="0" b="0"/>
              <a:pathLst>
                <a:path w="45513" h="80076">
                  <a:moveTo>
                    <a:pt x="26742" y="28575"/>
                  </a:moveTo>
                  <a:lnTo>
                    <a:pt x="26742" y="28575"/>
                  </a:lnTo>
                  <a:lnTo>
                    <a:pt x="26742" y="1832"/>
                  </a:lnTo>
                  <a:lnTo>
                    <a:pt x="25684" y="2280"/>
                  </a:lnTo>
                  <a:lnTo>
                    <a:pt x="21686" y="5599"/>
                  </a:lnTo>
                  <a:lnTo>
                    <a:pt x="4352" y="35695"/>
                  </a:lnTo>
                  <a:lnTo>
                    <a:pt x="0" y="54203"/>
                  </a:lnTo>
                  <a:lnTo>
                    <a:pt x="1804" y="63954"/>
                  </a:lnTo>
                  <a:lnTo>
                    <a:pt x="8770" y="75394"/>
                  </a:lnTo>
                  <a:lnTo>
                    <a:pt x="11586" y="78838"/>
                  </a:lnTo>
                  <a:lnTo>
                    <a:pt x="14522" y="80075"/>
                  </a:lnTo>
                  <a:lnTo>
                    <a:pt x="17537" y="79842"/>
                  </a:lnTo>
                  <a:lnTo>
                    <a:pt x="35036" y="71863"/>
                  </a:lnTo>
                  <a:lnTo>
                    <a:pt x="38621" y="68017"/>
                  </a:lnTo>
                  <a:lnTo>
                    <a:pt x="42605" y="58099"/>
                  </a:lnTo>
                  <a:lnTo>
                    <a:pt x="45512" y="18885"/>
                  </a:lnTo>
                  <a:lnTo>
                    <a:pt x="3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787"/>
            <p:cNvSpPr/>
            <p:nvPr>
              <p:custDataLst>
                <p:tags r:id="rId359"/>
              </p:custDataLst>
            </p:nvPr>
          </p:nvSpPr>
          <p:spPr>
            <a:xfrm>
              <a:off x="7877175" y="1028700"/>
              <a:ext cx="95251" cy="74764"/>
            </a:xfrm>
            <a:custGeom>
              <a:avLst/>
              <a:gdLst/>
              <a:ahLst/>
              <a:cxnLst/>
              <a:rect l="0" t="0" r="0" b="0"/>
              <a:pathLst>
                <a:path w="95251" h="74764">
                  <a:moveTo>
                    <a:pt x="0" y="0"/>
                  </a:moveTo>
                  <a:lnTo>
                    <a:pt x="0" y="0"/>
                  </a:lnTo>
                  <a:lnTo>
                    <a:pt x="0" y="42378"/>
                  </a:lnTo>
                  <a:lnTo>
                    <a:pt x="0" y="54465"/>
                  </a:lnTo>
                  <a:lnTo>
                    <a:pt x="1058" y="58535"/>
                  </a:lnTo>
                  <a:lnTo>
                    <a:pt x="2822" y="61248"/>
                  </a:lnTo>
                  <a:lnTo>
                    <a:pt x="13257" y="70660"/>
                  </a:lnTo>
                  <a:lnTo>
                    <a:pt x="16246" y="71448"/>
                  </a:lnTo>
                  <a:lnTo>
                    <a:pt x="19297" y="70915"/>
                  </a:lnTo>
                  <a:lnTo>
                    <a:pt x="26742" y="67513"/>
                  </a:lnTo>
                  <a:lnTo>
                    <a:pt x="27760" y="64225"/>
                  </a:lnTo>
                  <a:lnTo>
                    <a:pt x="28032" y="61867"/>
                  </a:lnTo>
                  <a:lnTo>
                    <a:pt x="29272" y="60294"/>
                  </a:lnTo>
                  <a:lnTo>
                    <a:pt x="36728" y="57564"/>
                  </a:lnTo>
                  <a:lnTo>
                    <a:pt x="48280" y="64744"/>
                  </a:lnTo>
                  <a:lnTo>
                    <a:pt x="51237" y="65387"/>
                  </a:lnTo>
                  <a:lnTo>
                    <a:pt x="66732" y="74044"/>
                  </a:lnTo>
                  <a:lnTo>
                    <a:pt x="69889" y="74763"/>
                  </a:lnTo>
                  <a:lnTo>
                    <a:pt x="73051" y="73125"/>
                  </a:lnTo>
                  <a:lnTo>
                    <a:pt x="91018" y="51227"/>
                  </a:lnTo>
                  <a:lnTo>
                    <a:pt x="93996" y="4140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788"/>
            <p:cNvSpPr/>
            <p:nvPr>
              <p:custDataLst>
                <p:tags r:id="rId360"/>
              </p:custDataLst>
            </p:nvPr>
          </p:nvSpPr>
          <p:spPr>
            <a:xfrm>
              <a:off x="7991475" y="1021329"/>
              <a:ext cx="76201" cy="83572"/>
            </a:xfrm>
            <a:custGeom>
              <a:avLst/>
              <a:gdLst/>
              <a:ahLst/>
              <a:cxnLst/>
              <a:rect l="0" t="0" r="0" b="0"/>
              <a:pathLst>
                <a:path w="76201" h="83572">
                  <a:moveTo>
                    <a:pt x="0" y="26421"/>
                  </a:moveTo>
                  <a:lnTo>
                    <a:pt x="0" y="26421"/>
                  </a:lnTo>
                  <a:lnTo>
                    <a:pt x="0" y="72767"/>
                  </a:lnTo>
                  <a:lnTo>
                    <a:pt x="0" y="80370"/>
                  </a:lnTo>
                  <a:lnTo>
                    <a:pt x="1058" y="81437"/>
                  </a:lnTo>
                  <a:lnTo>
                    <a:pt x="5056" y="82623"/>
                  </a:lnTo>
                  <a:lnTo>
                    <a:pt x="6545" y="80822"/>
                  </a:lnTo>
                  <a:lnTo>
                    <a:pt x="22666" y="33710"/>
                  </a:lnTo>
                  <a:lnTo>
                    <a:pt x="35013" y="12613"/>
                  </a:lnTo>
                  <a:lnTo>
                    <a:pt x="41314" y="5115"/>
                  </a:lnTo>
                  <a:lnTo>
                    <a:pt x="47642" y="1077"/>
                  </a:lnTo>
                  <a:lnTo>
                    <a:pt x="50811" y="0"/>
                  </a:lnTo>
                  <a:lnTo>
                    <a:pt x="53982" y="1398"/>
                  </a:lnTo>
                  <a:lnTo>
                    <a:pt x="60327" y="8597"/>
                  </a:lnTo>
                  <a:lnTo>
                    <a:pt x="69851" y="24550"/>
                  </a:lnTo>
                  <a:lnTo>
                    <a:pt x="76200" y="8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4" name="SMARTInkShape-5789"/>
          <p:cNvSpPr/>
          <p:nvPr>
            <p:custDataLst>
              <p:tags r:id="rId3"/>
            </p:custDataLst>
          </p:nvPr>
        </p:nvSpPr>
        <p:spPr>
          <a:xfrm>
            <a:off x="6296533" y="582169"/>
            <a:ext cx="299847" cy="118924"/>
          </a:xfrm>
          <a:custGeom>
            <a:avLst/>
            <a:gdLst/>
            <a:ahLst/>
            <a:cxnLst/>
            <a:rect l="0" t="0" r="0" b="0"/>
            <a:pathLst>
              <a:path w="299847" h="118924">
                <a:moveTo>
                  <a:pt x="18542" y="94106"/>
                </a:moveTo>
                <a:lnTo>
                  <a:pt x="18542" y="94106"/>
                </a:lnTo>
                <a:lnTo>
                  <a:pt x="13486" y="94106"/>
                </a:lnTo>
                <a:lnTo>
                  <a:pt x="8181" y="91284"/>
                </a:lnTo>
                <a:lnTo>
                  <a:pt x="5285" y="89049"/>
                </a:lnTo>
                <a:lnTo>
                  <a:pt x="2067" y="80923"/>
                </a:lnTo>
                <a:lnTo>
                  <a:pt x="0" y="53402"/>
                </a:lnTo>
                <a:lnTo>
                  <a:pt x="4700" y="31716"/>
                </a:lnTo>
                <a:lnTo>
                  <a:pt x="17850" y="11885"/>
                </a:lnTo>
                <a:lnTo>
                  <a:pt x="26348" y="4647"/>
                </a:lnTo>
                <a:lnTo>
                  <a:pt x="30096" y="2716"/>
                </a:lnTo>
                <a:lnTo>
                  <a:pt x="50540" y="0"/>
                </a:lnTo>
                <a:lnTo>
                  <a:pt x="96368" y="12214"/>
                </a:lnTo>
                <a:lnTo>
                  <a:pt x="113685" y="21276"/>
                </a:lnTo>
                <a:lnTo>
                  <a:pt x="155246" y="59564"/>
                </a:lnTo>
                <a:lnTo>
                  <a:pt x="194811" y="103653"/>
                </a:lnTo>
                <a:lnTo>
                  <a:pt x="214350" y="117043"/>
                </a:lnTo>
                <a:lnTo>
                  <a:pt x="218931" y="118923"/>
                </a:lnTo>
                <a:lnTo>
                  <a:pt x="232487" y="115366"/>
                </a:lnTo>
                <a:lnTo>
                  <a:pt x="255147" y="101464"/>
                </a:lnTo>
                <a:lnTo>
                  <a:pt x="272444" y="83939"/>
                </a:lnTo>
                <a:lnTo>
                  <a:pt x="287771" y="59054"/>
                </a:lnTo>
                <a:lnTo>
                  <a:pt x="294444" y="35873"/>
                </a:lnTo>
                <a:lnTo>
                  <a:pt x="296668" y="33059"/>
                </a:lnTo>
                <a:lnTo>
                  <a:pt x="299209" y="31183"/>
                </a:lnTo>
                <a:lnTo>
                  <a:pt x="299846" y="28874"/>
                </a:lnTo>
                <a:lnTo>
                  <a:pt x="294767" y="17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7" name="SMARTInkShape-Group1181"/>
          <p:cNvGrpSpPr/>
          <p:nvPr/>
        </p:nvGrpSpPr>
        <p:grpSpPr>
          <a:xfrm>
            <a:off x="5478914" y="6345691"/>
            <a:ext cx="188462" cy="330182"/>
            <a:chOff x="5478914" y="6345691"/>
            <a:chExt cx="188462" cy="330182"/>
          </a:xfrm>
        </p:grpSpPr>
        <p:sp>
          <p:nvSpPr>
            <p:cNvPr id="445" name="SMARTInkShape-5790"/>
            <p:cNvSpPr/>
            <p:nvPr>
              <p:custDataLst>
                <p:tags r:id="rId336"/>
              </p:custDataLst>
            </p:nvPr>
          </p:nvSpPr>
          <p:spPr>
            <a:xfrm>
              <a:off x="5478914" y="6497879"/>
              <a:ext cx="188462" cy="177994"/>
            </a:xfrm>
            <a:custGeom>
              <a:avLst/>
              <a:gdLst/>
              <a:ahLst/>
              <a:cxnLst/>
              <a:rect l="0" t="0" r="0" b="0"/>
              <a:pathLst>
                <a:path w="188462" h="177994">
                  <a:moveTo>
                    <a:pt x="131311" y="26746"/>
                  </a:moveTo>
                  <a:lnTo>
                    <a:pt x="131311" y="26746"/>
                  </a:lnTo>
                  <a:lnTo>
                    <a:pt x="126255" y="21690"/>
                  </a:lnTo>
                  <a:lnTo>
                    <a:pt x="120950" y="19208"/>
                  </a:lnTo>
                  <a:lnTo>
                    <a:pt x="103865" y="17614"/>
                  </a:lnTo>
                  <a:lnTo>
                    <a:pt x="81198" y="22394"/>
                  </a:lnTo>
                  <a:lnTo>
                    <a:pt x="64487" y="30514"/>
                  </a:lnTo>
                  <a:lnTo>
                    <a:pt x="29419" y="75538"/>
                  </a:lnTo>
                  <a:lnTo>
                    <a:pt x="8284" y="114611"/>
                  </a:lnTo>
                  <a:lnTo>
                    <a:pt x="1020" y="138858"/>
                  </a:lnTo>
                  <a:lnTo>
                    <a:pt x="0" y="145936"/>
                  </a:lnTo>
                  <a:lnTo>
                    <a:pt x="1438" y="152773"/>
                  </a:lnTo>
                  <a:lnTo>
                    <a:pt x="8678" y="166013"/>
                  </a:lnTo>
                  <a:lnTo>
                    <a:pt x="16129" y="173309"/>
                  </a:lnTo>
                  <a:lnTo>
                    <a:pt x="19598" y="175254"/>
                  </a:lnTo>
                  <a:lnTo>
                    <a:pt x="39650" y="177993"/>
                  </a:lnTo>
                  <a:lnTo>
                    <a:pt x="65700" y="173748"/>
                  </a:lnTo>
                  <a:lnTo>
                    <a:pt x="83413" y="165788"/>
                  </a:lnTo>
                  <a:lnTo>
                    <a:pt x="122010" y="130937"/>
                  </a:lnTo>
                  <a:lnTo>
                    <a:pt x="133612" y="109475"/>
                  </a:lnTo>
                  <a:lnTo>
                    <a:pt x="139885" y="62557"/>
                  </a:lnTo>
                  <a:lnTo>
                    <a:pt x="139355" y="50070"/>
                  </a:lnTo>
                  <a:lnTo>
                    <a:pt x="135591" y="33937"/>
                  </a:lnTo>
                  <a:lnTo>
                    <a:pt x="122466" y="12061"/>
                  </a:lnTo>
                  <a:lnTo>
                    <a:pt x="111153" y="4345"/>
                  </a:lnTo>
                  <a:lnTo>
                    <a:pt x="92884" y="0"/>
                  </a:lnTo>
                  <a:lnTo>
                    <a:pt x="79306" y="42"/>
                  </a:lnTo>
                  <a:lnTo>
                    <a:pt x="55930" y="6016"/>
                  </a:lnTo>
                  <a:lnTo>
                    <a:pt x="28773" y="20593"/>
                  </a:lnTo>
                  <a:lnTo>
                    <a:pt x="24854" y="25820"/>
                  </a:lnTo>
                  <a:lnTo>
                    <a:pt x="20496" y="40092"/>
                  </a:lnTo>
                  <a:lnTo>
                    <a:pt x="22510" y="46227"/>
                  </a:lnTo>
                  <a:lnTo>
                    <a:pt x="33213" y="55865"/>
                  </a:lnTo>
                  <a:lnTo>
                    <a:pt x="64896" y="69618"/>
                  </a:lnTo>
                  <a:lnTo>
                    <a:pt x="109289" y="73745"/>
                  </a:lnTo>
                  <a:lnTo>
                    <a:pt x="156672" y="66750"/>
                  </a:lnTo>
                  <a:lnTo>
                    <a:pt x="188461" y="6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791"/>
            <p:cNvSpPr/>
            <p:nvPr>
              <p:custDataLst>
                <p:tags r:id="rId337"/>
              </p:custDataLst>
            </p:nvPr>
          </p:nvSpPr>
          <p:spPr>
            <a:xfrm>
              <a:off x="5496352" y="6345691"/>
              <a:ext cx="113874" cy="112260"/>
            </a:xfrm>
            <a:custGeom>
              <a:avLst/>
              <a:gdLst/>
              <a:ahLst/>
              <a:cxnLst/>
              <a:rect l="0" t="0" r="0" b="0"/>
              <a:pathLst>
                <a:path w="113874" h="112260">
                  <a:moveTo>
                    <a:pt x="18623" y="45584"/>
                  </a:moveTo>
                  <a:lnTo>
                    <a:pt x="18623" y="45584"/>
                  </a:lnTo>
                  <a:lnTo>
                    <a:pt x="18623" y="40096"/>
                  </a:lnTo>
                  <a:lnTo>
                    <a:pt x="18623" y="42440"/>
                  </a:lnTo>
                  <a:lnTo>
                    <a:pt x="15801" y="47009"/>
                  </a:lnTo>
                  <a:lnTo>
                    <a:pt x="12078" y="52568"/>
                  </a:lnTo>
                  <a:lnTo>
                    <a:pt x="8922" y="61647"/>
                  </a:lnTo>
                  <a:lnTo>
                    <a:pt x="2813" y="71039"/>
                  </a:lnTo>
                  <a:lnTo>
                    <a:pt x="0" y="81810"/>
                  </a:lnTo>
                  <a:lnTo>
                    <a:pt x="916" y="81376"/>
                  </a:lnTo>
                  <a:lnTo>
                    <a:pt x="4756" y="78073"/>
                  </a:lnTo>
                  <a:lnTo>
                    <a:pt x="31049" y="35716"/>
                  </a:lnTo>
                  <a:lnTo>
                    <a:pt x="40021" y="24266"/>
                  </a:lnTo>
                  <a:lnTo>
                    <a:pt x="47188" y="11867"/>
                  </a:lnTo>
                  <a:lnTo>
                    <a:pt x="60718" y="2551"/>
                  </a:lnTo>
                  <a:lnTo>
                    <a:pt x="68377" y="0"/>
                  </a:lnTo>
                  <a:lnTo>
                    <a:pt x="70842" y="1436"/>
                  </a:lnTo>
                  <a:lnTo>
                    <a:pt x="72485" y="4511"/>
                  </a:lnTo>
                  <a:lnTo>
                    <a:pt x="75370" y="12512"/>
                  </a:lnTo>
                  <a:lnTo>
                    <a:pt x="88838" y="39648"/>
                  </a:lnTo>
                  <a:lnTo>
                    <a:pt x="102077" y="84601"/>
                  </a:lnTo>
                  <a:lnTo>
                    <a:pt x="113873" y="11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1182"/>
          <p:cNvGrpSpPr/>
          <p:nvPr/>
        </p:nvGrpSpPr>
        <p:grpSpPr>
          <a:xfrm>
            <a:off x="4831283" y="6377901"/>
            <a:ext cx="302693" cy="299125"/>
            <a:chOff x="4831283" y="6377901"/>
            <a:chExt cx="302693" cy="299125"/>
          </a:xfrm>
        </p:grpSpPr>
        <p:sp>
          <p:nvSpPr>
            <p:cNvPr id="448" name="SMARTInkShape-5792"/>
            <p:cNvSpPr/>
            <p:nvPr>
              <p:custDataLst>
                <p:tags r:id="rId334"/>
              </p:custDataLst>
            </p:nvPr>
          </p:nvSpPr>
          <p:spPr>
            <a:xfrm>
              <a:off x="4896046" y="6377901"/>
              <a:ext cx="85138" cy="299125"/>
            </a:xfrm>
            <a:custGeom>
              <a:avLst/>
              <a:gdLst/>
              <a:ahLst/>
              <a:cxnLst/>
              <a:rect l="0" t="0" r="0" b="0"/>
              <a:pathLst>
                <a:path w="85138" h="299125">
                  <a:moveTo>
                    <a:pt x="76004" y="60999"/>
                  </a:moveTo>
                  <a:lnTo>
                    <a:pt x="76004" y="60999"/>
                  </a:lnTo>
                  <a:lnTo>
                    <a:pt x="84205" y="26284"/>
                  </a:lnTo>
                  <a:lnTo>
                    <a:pt x="85137" y="12142"/>
                  </a:lnTo>
                  <a:lnTo>
                    <a:pt x="83151" y="8319"/>
                  </a:lnTo>
                  <a:lnTo>
                    <a:pt x="75300" y="1250"/>
                  </a:lnTo>
                  <a:lnTo>
                    <a:pt x="71302" y="0"/>
                  </a:lnTo>
                  <a:lnTo>
                    <a:pt x="67577" y="223"/>
                  </a:lnTo>
                  <a:lnTo>
                    <a:pt x="51635" y="8418"/>
                  </a:lnTo>
                  <a:lnTo>
                    <a:pt x="43883" y="13246"/>
                  </a:lnTo>
                  <a:lnTo>
                    <a:pt x="35270" y="24253"/>
                  </a:lnTo>
                  <a:lnTo>
                    <a:pt x="11084" y="68656"/>
                  </a:lnTo>
                  <a:lnTo>
                    <a:pt x="4816" y="84512"/>
                  </a:lnTo>
                  <a:lnTo>
                    <a:pt x="794" y="132005"/>
                  </a:lnTo>
                  <a:lnTo>
                    <a:pt x="0" y="176861"/>
                  </a:lnTo>
                  <a:lnTo>
                    <a:pt x="900" y="220254"/>
                  </a:lnTo>
                  <a:lnTo>
                    <a:pt x="8010" y="260084"/>
                  </a:lnTo>
                  <a:lnTo>
                    <a:pt x="14387" y="271542"/>
                  </a:lnTo>
                  <a:lnTo>
                    <a:pt x="24232" y="287071"/>
                  </a:lnTo>
                  <a:lnTo>
                    <a:pt x="25615" y="291088"/>
                  </a:lnTo>
                  <a:lnTo>
                    <a:pt x="24420" y="293767"/>
                  </a:lnTo>
                  <a:lnTo>
                    <a:pt x="9329" y="299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793"/>
            <p:cNvSpPr/>
            <p:nvPr>
              <p:custDataLst>
                <p:tags r:id="rId335"/>
              </p:custDataLst>
            </p:nvPr>
          </p:nvSpPr>
          <p:spPr>
            <a:xfrm>
              <a:off x="4831283" y="6534150"/>
              <a:ext cx="302693" cy="138586"/>
            </a:xfrm>
            <a:custGeom>
              <a:avLst/>
              <a:gdLst/>
              <a:ahLst/>
              <a:cxnLst/>
              <a:rect l="0" t="0" r="0" b="0"/>
              <a:pathLst>
                <a:path w="302693" h="138586">
                  <a:moveTo>
                    <a:pt x="26467" y="95250"/>
                  </a:moveTo>
                  <a:lnTo>
                    <a:pt x="26467" y="95250"/>
                  </a:lnTo>
                  <a:lnTo>
                    <a:pt x="12316" y="82158"/>
                  </a:lnTo>
                  <a:lnTo>
                    <a:pt x="2636" y="76907"/>
                  </a:lnTo>
                  <a:lnTo>
                    <a:pt x="0" y="71928"/>
                  </a:lnTo>
                  <a:lnTo>
                    <a:pt x="1414" y="68060"/>
                  </a:lnTo>
                  <a:lnTo>
                    <a:pt x="8630" y="58118"/>
                  </a:lnTo>
                  <a:lnTo>
                    <a:pt x="18892" y="52289"/>
                  </a:lnTo>
                  <a:lnTo>
                    <a:pt x="62040" y="41693"/>
                  </a:lnTo>
                  <a:lnTo>
                    <a:pt x="108854" y="38574"/>
                  </a:lnTo>
                  <a:lnTo>
                    <a:pt x="142029" y="37136"/>
                  </a:lnTo>
                  <a:lnTo>
                    <a:pt x="176354" y="28971"/>
                  </a:lnTo>
                  <a:lnTo>
                    <a:pt x="176133" y="28839"/>
                  </a:lnTo>
                  <a:lnTo>
                    <a:pt x="142835" y="29656"/>
                  </a:lnTo>
                  <a:lnTo>
                    <a:pt x="131808" y="33642"/>
                  </a:lnTo>
                  <a:lnTo>
                    <a:pt x="114594" y="46892"/>
                  </a:lnTo>
                  <a:lnTo>
                    <a:pt x="111676" y="51370"/>
                  </a:lnTo>
                  <a:lnTo>
                    <a:pt x="110789" y="55413"/>
                  </a:lnTo>
                  <a:lnTo>
                    <a:pt x="111257" y="59168"/>
                  </a:lnTo>
                  <a:lnTo>
                    <a:pt x="114599" y="66160"/>
                  </a:lnTo>
                  <a:lnTo>
                    <a:pt x="116972" y="69507"/>
                  </a:lnTo>
                  <a:lnTo>
                    <a:pt x="135482" y="79273"/>
                  </a:lnTo>
                  <a:lnTo>
                    <a:pt x="150960" y="83813"/>
                  </a:lnTo>
                  <a:lnTo>
                    <a:pt x="161525" y="82053"/>
                  </a:lnTo>
                  <a:lnTo>
                    <a:pt x="171159" y="77743"/>
                  </a:lnTo>
                  <a:lnTo>
                    <a:pt x="173728" y="75112"/>
                  </a:lnTo>
                  <a:lnTo>
                    <a:pt x="182909" y="58229"/>
                  </a:lnTo>
                  <a:lnTo>
                    <a:pt x="187309" y="35569"/>
                  </a:lnTo>
                  <a:lnTo>
                    <a:pt x="187910" y="27098"/>
                  </a:lnTo>
                  <a:lnTo>
                    <a:pt x="189130" y="24416"/>
                  </a:lnTo>
                  <a:lnTo>
                    <a:pt x="191001" y="22627"/>
                  </a:lnTo>
                  <a:lnTo>
                    <a:pt x="193305" y="21434"/>
                  </a:lnTo>
                  <a:lnTo>
                    <a:pt x="201512" y="22932"/>
                  </a:lnTo>
                  <a:lnTo>
                    <a:pt x="224027" y="32517"/>
                  </a:lnTo>
                  <a:lnTo>
                    <a:pt x="233510" y="44085"/>
                  </a:lnTo>
                  <a:lnTo>
                    <a:pt x="248221" y="77382"/>
                  </a:lnTo>
                  <a:lnTo>
                    <a:pt x="253039" y="105125"/>
                  </a:lnTo>
                  <a:lnTo>
                    <a:pt x="249410" y="128398"/>
                  </a:lnTo>
                  <a:lnTo>
                    <a:pt x="247062" y="133224"/>
                  </a:lnTo>
                  <a:lnTo>
                    <a:pt x="244439" y="136441"/>
                  </a:lnTo>
                  <a:lnTo>
                    <a:pt x="241631" y="138585"/>
                  </a:lnTo>
                  <a:lnTo>
                    <a:pt x="239761" y="137899"/>
                  </a:lnTo>
                  <a:lnTo>
                    <a:pt x="238512" y="135324"/>
                  </a:lnTo>
                  <a:lnTo>
                    <a:pt x="237680" y="131490"/>
                  </a:lnTo>
                  <a:lnTo>
                    <a:pt x="241566" y="105870"/>
                  </a:lnTo>
                  <a:lnTo>
                    <a:pt x="259966" y="66891"/>
                  </a:lnTo>
                  <a:lnTo>
                    <a:pt x="285163" y="24135"/>
                  </a:lnTo>
                  <a:lnTo>
                    <a:pt x="302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1183"/>
          <p:cNvGrpSpPr/>
          <p:nvPr/>
        </p:nvGrpSpPr>
        <p:grpSpPr>
          <a:xfrm>
            <a:off x="4029075" y="6402517"/>
            <a:ext cx="523876" cy="292481"/>
            <a:chOff x="4029075" y="6402517"/>
            <a:chExt cx="523876" cy="292481"/>
          </a:xfrm>
        </p:grpSpPr>
        <p:sp>
          <p:nvSpPr>
            <p:cNvPr id="451" name="SMARTInkShape-5794"/>
            <p:cNvSpPr/>
            <p:nvPr>
              <p:custDataLst>
                <p:tags r:id="rId329"/>
              </p:custDataLst>
            </p:nvPr>
          </p:nvSpPr>
          <p:spPr>
            <a:xfrm>
              <a:off x="4029075" y="6519476"/>
              <a:ext cx="96251" cy="175522"/>
            </a:xfrm>
            <a:custGeom>
              <a:avLst/>
              <a:gdLst/>
              <a:ahLst/>
              <a:cxnLst/>
              <a:rect l="0" t="0" r="0" b="0"/>
              <a:pathLst>
                <a:path w="96251" h="175522">
                  <a:moveTo>
                    <a:pt x="66675" y="24199"/>
                  </a:moveTo>
                  <a:lnTo>
                    <a:pt x="66675" y="24199"/>
                  </a:lnTo>
                  <a:lnTo>
                    <a:pt x="66675" y="10942"/>
                  </a:lnTo>
                  <a:lnTo>
                    <a:pt x="64558" y="9011"/>
                  </a:lnTo>
                  <a:lnTo>
                    <a:pt x="48775" y="3089"/>
                  </a:lnTo>
                  <a:lnTo>
                    <a:pt x="45216" y="601"/>
                  </a:lnTo>
                  <a:lnTo>
                    <a:pt x="41786" y="0"/>
                  </a:lnTo>
                  <a:lnTo>
                    <a:pt x="38441" y="659"/>
                  </a:lnTo>
                  <a:lnTo>
                    <a:pt x="30843" y="5270"/>
                  </a:lnTo>
                  <a:lnTo>
                    <a:pt x="20411" y="14376"/>
                  </a:lnTo>
                  <a:lnTo>
                    <a:pt x="7694" y="36458"/>
                  </a:lnTo>
                  <a:lnTo>
                    <a:pt x="6241" y="51167"/>
                  </a:lnTo>
                  <a:lnTo>
                    <a:pt x="9124" y="63701"/>
                  </a:lnTo>
                  <a:lnTo>
                    <a:pt x="13932" y="72800"/>
                  </a:lnTo>
                  <a:lnTo>
                    <a:pt x="39794" y="93810"/>
                  </a:lnTo>
                  <a:lnTo>
                    <a:pt x="84733" y="122520"/>
                  </a:lnTo>
                  <a:lnTo>
                    <a:pt x="95162" y="130692"/>
                  </a:lnTo>
                  <a:lnTo>
                    <a:pt x="96250" y="135411"/>
                  </a:lnTo>
                  <a:lnTo>
                    <a:pt x="94858" y="140673"/>
                  </a:lnTo>
                  <a:lnTo>
                    <a:pt x="77416" y="164329"/>
                  </a:lnTo>
                  <a:lnTo>
                    <a:pt x="68626" y="171146"/>
                  </a:lnTo>
                  <a:lnTo>
                    <a:pt x="64801" y="172964"/>
                  </a:lnTo>
                  <a:lnTo>
                    <a:pt x="44247" y="175521"/>
                  </a:lnTo>
                  <a:lnTo>
                    <a:pt x="27074" y="170476"/>
                  </a:lnTo>
                  <a:lnTo>
                    <a:pt x="12033" y="162236"/>
                  </a:lnTo>
                  <a:lnTo>
                    <a:pt x="5348" y="155046"/>
                  </a:lnTo>
                  <a:lnTo>
                    <a:pt x="0" y="13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795"/>
            <p:cNvSpPr/>
            <p:nvPr>
              <p:custDataLst>
                <p:tags r:id="rId330"/>
              </p:custDataLst>
            </p:nvPr>
          </p:nvSpPr>
          <p:spPr>
            <a:xfrm>
              <a:off x="4140791" y="6553200"/>
              <a:ext cx="93891" cy="113665"/>
            </a:xfrm>
            <a:custGeom>
              <a:avLst/>
              <a:gdLst/>
              <a:ahLst/>
              <a:cxnLst/>
              <a:rect l="0" t="0" r="0" b="0"/>
              <a:pathLst>
                <a:path w="93891" h="113665">
                  <a:moveTo>
                    <a:pt x="69259" y="19050"/>
                  </a:moveTo>
                  <a:lnTo>
                    <a:pt x="69259" y="19050"/>
                  </a:lnTo>
                  <a:lnTo>
                    <a:pt x="50945" y="19050"/>
                  </a:lnTo>
                  <a:lnTo>
                    <a:pt x="28555" y="29163"/>
                  </a:lnTo>
                  <a:lnTo>
                    <a:pt x="11925" y="40508"/>
                  </a:lnTo>
                  <a:lnTo>
                    <a:pt x="295" y="55629"/>
                  </a:lnTo>
                  <a:lnTo>
                    <a:pt x="0" y="62486"/>
                  </a:lnTo>
                  <a:lnTo>
                    <a:pt x="8639" y="85189"/>
                  </a:lnTo>
                  <a:lnTo>
                    <a:pt x="15153" y="95365"/>
                  </a:lnTo>
                  <a:lnTo>
                    <a:pt x="34883" y="107044"/>
                  </a:lnTo>
                  <a:lnTo>
                    <a:pt x="45668" y="112151"/>
                  </a:lnTo>
                  <a:lnTo>
                    <a:pt x="64033" y="113664"/>
                  </a:lnTo>
                  <a:lnTo>
                    <a:pt x="77873" y="108372"/>
                  </a:lnTo>
                  <a:lnTo>
                    <a:pt x="84526" y="103998"/>
                  </a:lnTo>
                  <a:lnTo>
                    <a:pt x="88962" y="97907"/>
                  </a:lnTo>
                  <a:lnTo>
                    <a:pt x="93890" y="82673"/>
                  </a:lnTo>
                  <a:lnTo>
                    <a:pt x="93259" y="68141"/>
                  </a:lnTo>
                  <a:lnTo>
                    <a:pt x="88393" y="54626"/>
                  </a:lnTo>
                  <a:lnTo>
                    <a:pt x="59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796"/>
            <p:cNvSpPr/>
            <p:nvPr>
              <p:custDataLst>
                <p:tags r:id="rId331"/>
              </p:custDataLst>
            </p:nvPr>
          </p:nvSpPr>
          <p:spPr>
            <a:xfrm>
              <a:off x="4287035" y="6402517"/>
              <a:ext cx="18266" cy="245934"/>
            </a:xfrm>
            <a:custGeom>
              <a:avLst/>
              <a:gdLst/>
              <a:ahLst/>
              <a:cxnLst/>
              <a:rect l="0" t="0" r="0" b="0"/>
              <a:pathLst>
                <a:path w="18266" h="245934">
                  <a:moveTo>
                    <a:pt x="18265" y="17333"/>
                  </a:moveTo>
                  <a:lnTo>
                    <a:pt x="18265" y="17333"/>
                  </a:lnTo>
                  <a:lnTo>
                    <a:pt x="18265" y="4076"/>
                  </a:lnTo>
                  <a:lnTo>
                    <a:pt x="16148" y="2145"/>
                  </a:lnTo>
                  <a:lnTo>
                    <a:pt x="8152" y="0"/>
                  </a:lnTo>
                  <a:lnTo>
                    <a:pt x="5173" y="486"/>
                  </a:lnTo>
                  <a:lnTo>
                    <a:pt x="3187" y="1868"/>
                  </a:lnTo>
                  <a:lnTo>
                    <a:pt x="1863" y="3849"/>
                  </a:lnTo>
                  <a:lnTo>
                    <a:pt x="0" y="21804"/>
                  </a:lnTo>
                  <a:lnTo>
                    <a:pt x="4504" y="57346"/>
                  </a:lnTo>
                  <a:lnTo>
                    <a:pt x="7485" y="96334"/>
                  </a:lnTo>
                  <a:lnTo>
                    <a:pt x="8492" y="141946"/>
                  </a:lnTo>
                  <a:lnTo>
                    <a:pt x="8666" y="183490"/>
                  </a:lnTo>
                  <a:lnTo>
                    <a:pt x="8740" y="24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797"/>
            <p:cNvSpPr/>
            <p:nvPr>
              <p:custDataLst>
                <p:tags r:id="rId332"/>
              </p:custDataLst>
            </p:nvPr>
          </p:nvSpPr>
          <p:spPr>
            <a:xfrm>
              <a:off x="4345603" y="6553200"/>
              <a:ext cx="83523" cy="97679"/>
            </a:xfrm>
            <a:custGeom>
              <a:avLst/>
              <a:gdLst/>
              <a:ahLst/>
              <a:cxnLst/>
              <a:rect l="0" t="0" r="0" b="0"/>
              <a:pathLst>
                <a:path w="83523" h="97679">
                  <a:moveTo>
                    <a:pt x="16847" y="0"/>
                  </a:moveTo>
                  <a:lnTo>
                    <a:pt x="16847" y="0"/>
                  </a:lnTo>
                  <a:lnTo>
                    <a:pt x="16847" y="5056"/>
                  </a:lnTo>
                  <a:lnTo>
                    <a:pt x="14025" y="10361"/>
                  </a:lnTo>
                  <a:lnTo>
                    <a:pt x="9243" y="18363"/>
                  </a:lnTo>
                  <a:lnTo>
                    <a:pt x="372" y="46548"/>
                  </a:lnTo>
                  <a:lnTo>
                    <a:pt x="0" y="60904"/>
                  </a:lnTo>
                  <a:lnTo>
                    <a:pt x="5740" y="84721"/>
                  </a:lnTo>
                  <a:lnTo>
                    <a:pt x="11205" y="95156"/>
                  </a:lnTo>
                  <a:lnTo>
                    <a:pt x="14144" y="97304"/>
                  </a:lnTo>
                  <a:lnTo>
                    <a:pt x="17162" y="97678"/>
                  </a:lnTo>
                  <a:lnTo>
                    <a:pt x="25453" y="94212"/>
                  </a:lnTo>
                  <a:lnTo>
                    <a:pt x="39722" y="85616"/>
                  </a:lnTo>
                  <a:lnTo>
                    <a:pt x="51003" y="71918"/>
                  </a:lnTo>
                  <a:lnTo>
                    <a:pt x="80085" y="27588"/>
                  </a:lnTo>
                  <a:lnTo>
                    <a:pt x="83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798"/>
            <p:cNvSpPr/>
            <p:nvPr>
              <p:custDataLst>
                <p:tags r:id="rId333"/>
              </p:custDataLst>
            </p:nvPr>
          </p:nvSpPr>
          <p:spPr>
            <a:xfrm>
              <a:off x="4448175" y="6544665"/>
              <a:ext cx="104776" cy="120674"/>
            </a:xfrm>
            <a:custGeom>
              <a:avLst/>
              <a:gdLst/>
              <a:ahLst/>
              <a:cxnLst/>
              <a:rect l="0" t="0" r="0" b="0"/>
              <a:pathLst>
                <a:path w="104776" h="120674">
                  <a:moveTo>
                    <a:pt x="0" y="65685"/>
                  </a:moveTo>
                  <a:lnTo>
                    <a:pt x="0" y="65685"/>
                  </a:lnTo>
                  <a:lnTo>
                    <a:pt x="5057" y="65685"/>
                  </a:lnTo>
                  <a:lnTo>
                    <a:pt x="23851" y="50476"/>
                  </a:lnTo>
                  <a:lnTo>
                    <a:pt x="58351" y="21211"/>
                  </a:lnTo>
                  <a:lnTo>
                    <a:pt x="65579" y="2352"/>
                  </a:lnTo>
                  <a:lnTo>
                    <a:pt x="64886" y="1238"/>
                  </a:lnTo>
                  <a:lnTo>
                    <a:pt x="61294" y="0"/>
                  </a:lnTo>
                  <a:lnTo>
                    <a:pt x="53347" y="5094"/>
                  </a:lnTo>
                  <a:lnTo>
                    <a:pt x="43818" y="14414"/>
                  </a:lnTo>
                  <a:lnTo>
                    <a:pt x="16961" y="50047"/>
                  </a:lnTo>
                  <a:lnTo>
                    <a:pt x="12830" y="62615"/>
                  </a:lnTo>
                  <a:lnTo>
                    <a:pt x="10504" y="86647"/>
                  </a:lnTo>
                  <a:lnTo>
                    <a:pt x="12782" y="98991"/>
                  </a:lnTo>
                  <a:lnTo>
                    <a:pt x="14872" y="103763"/>
                  </a:lnTo>
                  <a:lnTo>
                    <a:pt x="25660" y="111889"/>
                  </a:lnTo>
                  <a:lnTo>
                    <a:pt x="41038" y="117970"/>
                  </a:lnTo>
                  <a:lnTo>
                    <a:pt x="58457" y="120673"/>
                  </a:lnTo>
                  <a:lnTo>
                    <a:pt x="104775" y="11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1184"/>
          <p:cNvGrpSpPr/>
          <p:nvPr/>
        </p:nvGrpSpPr>
        <p:grpSpPr>
          <a:xfrm>
            <a:off x="3012290" y="6335698"/>
            <a:ext cx="397661" cy="327702"/>
            <a:chOff x="3012290" y="6335698"/>
            <a:chExt cx="397661" cy="327702"/>
          </a:xfrm>
        </p:grpSpPr>
        <p:sp>
          <p:nvSpPr>
            <p:cNvPr id="457" name="SMARTInkShape-5799"/>
            <p:cNvSpPr/>
            <p:nvPr>
              <p:custDataLst>
                <p:tags r:id="rId326"/>
              </p:custDataLst>
            </p:nvPr>
          </p:nvSpPr>
          <p:spPr>
            <a:xfrm>
              <a:off x="3012290" y="6485322"/>
              <a:ext cx="121436" cy="169116"/>
            </a:xfrm>
            <a:custGeom>
              <a:avLst/>
              <a:gdLst/>
              <a:ahLst/>
              <a:cxnLst/>
              <a:rect l="0" t="0" r="0" b="0"/>
              <a:pathLst>
                <a:path w="121436" h="169116">
                  <a:moveTo>
                    <a:pt x="73810" y="96453"/>
                  </a:moveTo>
                  <a:lnTo>
                    <a:pt x="73810" y="96453"/>
                  </a:lnTo>
                  <a:lnTo>
                    <a:pt x="72752" y="70923"/>
                  </a:lnTo>
                  <a:lnTo>
                    <a:pt x="57564" y="27289"/>
                  </a:lnTo>
                  <a:lnTo>
                    <a:pt x="42011" y="0"/>
                  </a:lnTo>
                  <a:lnTo>
                    <a:pt x="37794" y="401"/>
                  </a:lnTo>
                  <a:lnTo>
                    <a:pt x="27464" y="9313"/>
                  </a:lnTo>
                  <a:lnTo>
                    <a:pt x="11190" y="47451"/>
                  </a:lnTo>
                  <a:lnTo>
                    <a:pt x="606" y="86656"/>
                  </a:lnTo>
                  <a:lnTo>
                    <a:pt x="0" y="105857"/>
                  </a:lnTo>
                  <a:lnTo>
                    <a:pt x="5609" y="132400"/>
                  </a:lnTo>
                  <a:lnTo>
                    <a:pt x="20052" y="160715"/>
                  </a:lnTo>
                  <a:lnTo>
                    <a:pt x="24213" y="164695"/>
                  </a:lnTo>
                  <a:lnTo>
                    <a:pt x="34481" y="169115"/>
                  </a:lnTo>
                  <a:lnTo>
                    <a:pt x="39124" y="168178"/>
                  </a:lnTo>
                  <a:lnTo>
                    <a:pt x="47105" y="161492"/>
                  </a:lnTo>
                  <a:lnTo>
                    <a:pt x="70559" y="117358"/>
                  </a:lnTo>
                  <a:lnTo>
                    <a:pt x="82074" y="73864"/>
                  </a:lnTo>
                  <a:lnTo>
                    <a:pt x="82775" y="65953"/>
                  </a:lnTo>
                  <a:lnTo>
                    <a:pt x="81903" y="64478"/>
                  </a:lnTo>
                  <a:lnTo>
                    <a:pt x="80264" y="64553"/>
                  </a:lnTo>
                  <a:lnTo>
                    <a:pt x="78113" y="65661"/>
                  </a:lnTo>
                  <a:lnTo>
                    <a:pt x="77737" y="69576"/>
                  </a:lnTo>
                  <a:lnTo>
                    <a:pt x="83763" y="107825"/>
                  </a:lnTo>
                  <a:lnTo>
                    <a:pt x="88111" y="116677"/>
                  </a:lnTo>
                  <a:lnTo>
                    <a:pt x="121435" y="153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800"/>
            <p:cNvSpPr/>
            <p:nvPr>
              <p:custDataLst>
                <p:tags r:id="rId327"/>
              </p:custDataLst>
            </p:nvPr>
          </p:nvSpPr>
          <p:spPr>
            <a:xfrm>
              <a:off x="3182670" y="6537879"/>
              <a:ext cx="65356" cy="103936"/>
            </a:xfrm>
            <a:custGeom>
              <a:avLst/>
              <a:gdLst/>
              <a:ahLst/>
              <a:cxnLst/>
              <a:rect l="0" t="0" r="0" b="0"/>
              <a:pathLst>
                <a:path w="65356" h="103936">
                  <a:moveTo>
                    <a:pt x="8205" y="5796"/>
                  </a:moveTo>
                  <a:lnTo>
                    <a:pt x="8205" y="5796"/>
                  </a:lnTo>
                  <a:lnTo>
                    <a:pt x="8205" y="15909"/>
                  </a:lnTo>
                  <a:lnTo>
                    <a:pt x="5383" y="23696"/>
                  </a:lnTo>
                  <a:lnTo>
                    <a:pt x="3149" y="27254"/>
                  </a:lnTo>
                  <a:lnTo>
                    <a:pt x="4" y="42375"/>
                  </a:lnTo>
                  <a:lnTo>
                    <a:pt x="0" y="72993"/>
                  </a:lnTo>
                  <a:lnTo>
                    <a:pt x="7345" y="103792"/>
                  </a:lnTo>
                  <a:lnTo>
                    <a:pt x="7632" y="103935"/>
                  </a:lnTo>
                  <a:lnTo>
                    <a:pt x="8172" y="56387"/>
                  </a:lnTo>
                  <a:lnTo>
                    <a:pt x="13252" y="30781"/>
                  </a:lnTo>
                  <a:lnTo>
                    <a:pt x="21460" y="9789"/>
                  </a:lnTo>
                  <a:lnTo>
                    <a:pt x="27501" y="2279"/>
                  </a:lnTo>
                  <a:lnTo>
                    <a:pt x="30594" y="277"/>
                  </a:lnTo>
                  <a:lnTo>
                    <a:pt x="34773" y="0"/>
                  </a:lnTo>
                  <a:lnTo>
                    <a:pt x="45060" y="2515"/>
                  </a:lnTo>
                  <a:lnTo>
                    <a:pt x="48650" y="6784"/>
                  </a:lnTo>
                  <a:lnTo>
                    <a:pt x="61745" y="48856"/>
                  </a:lnTo>
                  <a:lnTo>
                    <a:pt x="65355" y="101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801"/>
            <p:cNvSpPr/>
            <p:nvPr>
              <p:custDataLst>
                <p:tags r:id="rId328"/>
              </p:custDataLst>
            </p:nvPr>
          </p:nvSpPr>
          <p:spPr>
            <a:xfrm>
              <a:off x="3302106" y="6335698"/>
              <a:ext cx="107845" cy="327702"/>
            </a:xfrm>
            <a:custGeom>
              <a:avLst/>
              <a:gdLst/>
              <a:ahLst/>
              <a:cxnLst/>
              <a:rect l="0" t="0" r="0" b="0"/>
              <a:pathLst>
                <a:path w="107845" h="327702">
                  <a:moveTo>
                    <a:pt x="69744" y="246077"/>
                  </a:moveTo>
                  <a:lnTo>
                    <a:pt x="69744" y="246077"/>
                  </a:lnTo>
                  <a:lnTo>
                    <a:pt x="74801" y="241021"/>
                  </a:lnTo>
                  <a:lnTo>
                    <a:pt x="75232" y="237415"/>
                  </a:lnTo>
                  <a:lnTo>
                    <a:pt x="72888" y="227763"/>
                  </a:lnTo>
                  <a:lnTo>
                    <a:pt x="65619" y="215486"/>
                  </a:lnTo>
                  <a:lnTo>
                    <a:pt x="61703" y="214041"/>
                  </a:lnTo>
                  <a:lnTo>
                    <a:pt x="51706" y="215259"/>
                  </a:lnTo>
                  <a:lnTo>
                    <a:pt x="34178" y="221893"/>
                  </a:lnTo>
                  <a:lnTo>
                    <a:pt x="15579" y="240675"/>
                  </a:lnTo>
                  <a:lnTo>
                    <a:pt x="1719" y="261292"/>
                  </a:lnTo>
                  <a:lnTo>
                    <a:pt x="0" y="280003"/>
                  </a:lnTo>
                  <a:lnTo>
                    <a:pt x="4982" y="308693"/>
                  </a:lnTo>
                  <a:lnTo>
                    <a:pt x="7520" y="316396"/>
                  </a:lnTo>
                  <a:lnTo>
                    <a:pt x="11327" y="321532"/>
                  </a:lnTo>
                  <a:lnTo>
                    <a:pt x="21203" y="327237"/>
                  </a:lnTo>
                  <a:lnTo>
                    <a:pt x="25742" y="327701"/>
                  </a:lnTo>
                  <a:lnTo>
                    <a:pt x="33607" y="325392"/>
                  </a:lnTo>
                  <a:lnTo>
                    <a:pt x="61963" y="292891"/>
                  </a:lnTo>
                  <a:lnTo>
                    <a:pt x="75811" y="254423"/>
                  </a:lnTo>
                  <a:lnTo>
                    <a:pt x="85536" y="215270"/>
                  </a:lnTo>
                  <a:lnTo>
                    <a:pt x="95480" y="170181"/>
                  </a:lnTo>
                  <a:lnTo>
                    <a:pt x="98116" y="137204"/>
                  </a:lnTo>
                  <a:lnTo>
                    <a:pt x="102815" y="101380"/>
                  </a:lnTo>
                  <a:lnTo>
                    <a:pt x="101298" y="60682"/>
                  </a:lnTo>
                  <a:lnTo>
                    <a:pt x="98907" y="14056"/>
                  </a:lnTo>
                  <a:lnTo>
                    <a:pt x="98581" y="788"/>
                  </a:lnTo>
                  <a:lnTo>
                    <a:pt x="97435" y="0"/>
                  </a:lnTo>
                  <a:lnTo>
                    <a:pt x="93340" y="7591"/>
                  </a:lnTo>
                  <a:lnTo>
                    <a:pt x="83146" y="47000"/>
                  </a:lnTo>
                  <a:lnTo>
                    <a:pt x="80418" y="87372"/>
                  </a:lnTo>
                  <a:lnTo>
                    <a:pt x="80668" y="123559"/>
                  </a:lnTo>
                  <a:lnTo>
                    <a:pt x="84476" y="155642"/>
                  </a:lnTo>
                  <a:lnTo>
                    <a:pt x="86875" y="188245"/>
                  </a:lnTo>
                  <a:lnTo>
                    <a:pt x="91048" y="230705"/>
                  </a:lnTo>
                  <a:lnTo>
                    <a:pt x="107844" y="284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1185"/>
          <p:cNvGrpSpPr/>
          <p:nvPr/>
        </p:nvGrpSpPr>
        <p:grpSpPr>
          <a:xfrm>
            <a:off x="7091832" y="5688066"/>
            <a:ext cx="318619" cy="484135"/>
            <a:chOff x="7091832" y="5688066"/>
            <a:chExt cx="318619" cy="484135"/>
          </a:xfrm>
        </p:grpSpPr>
        <p:sp>
          <p:nvSpPr>
            <p:cNvPr id="461" name="SMARTInkShape-5802"/>
            <p:cNvSpPr/>
            <p:nvPr>
              <p:custDataLst>
                <p:tags r:id="rId322"/>
              </p:custDataLst>
            </p:nvPr>
          </p:nvSpPr>
          <p:spPr>
            <a:xfrm>
              <a:off x="7091832" y="5915025"/>
              <a:ext cx="203731" cy="200026"/>
            </a:xfrm>
            <a:custGeom>
              <a:avLst/>
              <a:gdLst/>
              <a:ahLst/>
              <a:cxnLst/>
              <a:rect l="0" t="0" r="0" b="0"/>
              <a:pathLst>
                <a:path w="203731" h="200026">
                  <a:moveTo>
                    <a:pt x="194793" y="0"/>
                  </a:moveTo>
                  <a:lnTo>
                    <a:pt x="194793" y="0"/>
                  </a:lnTo>
                  <a:lnTo>
                    <a:pt x="199849" y="0"/>
                  </a:lnTo>
                  <a:lnTo>
                    <a:pt x="201338" y="1058"/>
                  </a:lnTo>
                  <a:lnTo>
                    <a:pt x="202331" y="2822"/>
                  </a:lnTo>
                  <a:lnTo>
                    <a:pt x="203730" y="13183"/>
                  </a:lnTo>
                  <a:lnTo>
                    <a:pt x="202998" y="23851"/>
                  </a:lnTo>
                  <a:lnTo>
                    <a:pt x="186990" y="69130"/>
                  </a:lnTo>
                  <a:lnTo>
                    <a:pt x="165304" y="109768"/>
                  </a:lnTo>
                  <a:lnTo>
                    <a:pt x="152054" y="123927"/>
                  </a:lnTo>
                  <a:lnTo>
                    <a:pt x="127802" y="136790"/>
                  </a:lnTo>
                  <a:lnTo>
                    <a:pt x="83456" y="147131"/>
                  </a:lnTo>
                  <a:lnTo>
                    <a:pt x="74002" y="146770"/>
                  </a:lnTo>
                  <a:lnTo>
                    <a:pt x="31804" y="130479"/>
                  </a:lnTo>
                  <a:lnTo>
                    <a:pt x="21812" y="123960"/>
                  </a:lnTo>
                  <a:lnTo>
                    <a:pt x="1029" y="88350"/>
                  </a:lnTo>
                  <a:lnTo>
                    <a:pt x="0" y="84300"/>
                  </a:lnTo>
                  <a:lnTo>
                    <a:pt x="373" y="81600"/>
                  </a:lnTo>
                  <a:lnTo>
                    <a:pt x="1680" y="79800"/>
                  </a:lnTo>
                  <a:lnTo>
                    <a:pt x="8776" y="77800"/>
                  </a:lnTo>
                  <a:lnTo>
                    <a:pt x="21102" y="77969"/>
                  </a:lnTo>
                  <a:lnTo>
                    <a:pt x="50783" y="85074"/>
                  </a:lnTo>
                  <a:lnTo>
                    <a:pt x="86972" y="105901"/>
                  </a:lnTo>
                  <a:lnTo>
                    <a:pt x="110987" y="121336"/>
                  </a:lnTo>
                  <a:lnTo>
                    <a:pt x="137434" y="136033"/>
                  </a:lnTo>
                  <a:lnTo>
                    <a:pt x="183869" y="179626"/>
                  </a:lnTo>
                  <a:lnTo>
                    <a:pt x="191086" y="187866"/>
                  </a:lnTo>
                  <a:lnTo>
                    <a:pt x="19479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803"/>
            <p:cNvSpPr/>
            <p:nvPr>
              <p:custDataLst>
                <p:tags r:id="rId323"/>
              </p:custDataLst>
            </p:nvPr>
          </p:nvSpPr>
          <p:spPr>
            <a:xfrm>
              <a:off x="7400925" y="61150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5" y="16247"/>
                  </a:lnTo>
                  <a:lnTo>
                    <a:pt x="8937" y="28648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804"/>
            <p:cNvSpPr/>
            <p:nvPr>
              <p:custDataLst>
                <p:tags r:id="rId324"/>
              </p:custDataLst>
            </p:nvPr>
          </p:nvSpPr>
          <p:spPr>
            <a:xfrm>
              <a:off x="7396320" y="6000750"/>
              <a:ext cx="14131" cy="9526"/>
            </a:xfrm>
            <a:custGeom>
              <a:avLst/>
              <a:gdLst/>
              <a:ahLst/>
              <a:cxnLst/>
              <a:rect l="0" t="0" r="0" b="0"/>
              <a:pathLst>
                <a:path w="14131" h="9526">
                  <a:moveTo>
                    <a:pt x="14130" y="9525"/>
                  </a:moveTo>
                  <a:lnTo>
                    <a:pt x="14130" y="9525"/>
                  </a:lnTo>
                  <a:lnTo>
                    <a:pt x="9074" y="4469"/>
                  </a:lnTo>
                  <a:lnTo>
                    <a:pt x="3769" y="1986"/>
                  </a:lnTo>
                  <a:lnTo>
                    <a:pt x="873" y="1324"/>
                  </a:lnTo>
                  <a:lnTo>
                    <a:pt x="0" y="883"/>
                  </a:lnTo>
                  <a:lnTo>
                    <a:pt x="4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805"/>
            <p:cNvSpPr/>
            <p:nvPr>
              <p:custDataLst>
                <p:tags r:id="rId325"/>
              </p:custDataLst>
            </p:nvPr>
          </p:nvSpPr>
          <p:spPr>
            <a:xfrm>
              <a:off x="7229524" y="5688066"/>
              <a:ext cx="152352" cy="169810"/>
            </a:xfrm>
            <a:custGeom>
              <a:avLst/>
              <a:gdLst/>
              <a:ahLst/>
              <a:cxnLst/>
              <a:rect l="0" t="0" r="0" b="0"/>
              <a:pathLst>
                <a:path w="152352" h="169810">
                  <a:moveTo>
                    <a:pt x="57101" y="45984"/>
                  </a:moveTo>
                  <a:lnTo>
                    <a:pt x="57101" y="45984"/>
                  </a:lnTo>
                  <a:lnTo>
                    <a:pt x="46988" y="45984"/>
                  </a:lnTo>
                  <a:lnTo>
                    <a:pt x="42950" y="48101"/>
                  </a:lnTo>
                  <a:lnTo>
                    <a:pt x="25578" y="67443"/>
                  </a:lnTo>
                  <a:lnTo>
                    <a:pt x="4198" y="108732"/>
                  </a:lnTo>
                  <a:lnTo>
                    <a:pt x="116" y="130689"/>
                  </a:lnTo>
                  <a:lnTo>
                    <a:pt x="0" y="126351"/>
                  </a:lnTo>
                  <a:lnTo>
                    <a:pt x="10712" y="79176"/>
                  </a:lnTo>
                  <a:lnTo>
                    <a:pt x="30819" y="37864"/>
                  </a:lnTo>
                  <a:lnTo>
                    <a:pt x="61185" y="3895"/>
                  </a:lnTo>
                  <a:lnTo>
                    <a:pt x="67030" y="820"/>
                  </a:lnTo>
                  <a:lnTo>
                    <a:pt x="70071" y="0"/>
                  </a:lnTo>
                  <a:lnTo>
                    <a:pt x="73156" y="511"/>
                  </a:lnTo>
                  <a:lnTo>
                    <a:pt x="79406" y="3902"/>
                  </a:lnTo>
                  <a:lnTo>
                    <a:pt x="88875" y="16817"/>
                  </a:lnTo>
                  <a:lnTo>
                    <a:pt x="104729" y="56685"/>
                  </a:lnTo>
                  <a:lnTo>
                    <a:pt x="120601" y="103289"/>
                  </a:lnTo>
                  <a:lnTo>
                    <a:pt x="133301" y="135620"/>
                  </a:lnTo>
                  <a:lnTo>
                    <a:pt x="152351" y="169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1186"/>
          <p:cNvGrpSpPr/>
          <p:nvPr/>
        </p:nvGrpSpPr>
        <p:grpSpPr>
          <a:xfrm>
            <a:off x="5546968" y="5764690"/>
            <a:ext cx="1301508" cy="474186"/>
            <a:chOff x="5546968" y="5764690"/>
            <a:chExt cx="1301508" cy="474186"/>
          </a:xfrm>
        </p:grpSpPr>
        <p:sp>
          <p:nvSpPr>
            <p:cNvPr id="466" name="SMARTInkShape-5806"/>
            <p:cNvSpPr/>
            <p:nvPr>
              <p:custDataLst>
                <p:tags r:id="rId313"/>
              </p:custDataLst>
            </p:nvPr>
          </p:nvSpPr>
          <p:spPr>
            <a:xfrm>
              <a:off x="5546968" y="5924550"/>
              <a:ext cx="263283" cy="257176"/>
            </a:xfrm>
            <a:custGeom>
              <a:avLst/>
              <a:gdLst/>
              <a:ahLst/>
              <a:cxnLst/>
              <a:rect l="0" t="0" r="0" b="0"/>
              <a:pathLst>
                <a:path w="263283" h="257176">
                  <a:moveTo>
                    <a:pt x="244232" y="0"/>
                  </a:moveTo>
                  <a:lnTo>
                    <a:pt x="244232" y="0"/>
                  </a:lnTo>
                  <a:lnTo>
                    <a:pt x="239176" y="0"/>
                  </a:lnTo>
                  <a:lnTo>
                    <a:pt x="237687" y="1058"/>
                  </a:lnTo>
                  <a:lnTo>
                    <a:pt x="236693" y="2822"/>
                  </a:lnTo>
                  <a:lnTo>
                    <a:pt x="235295" y="13183"/>
                  </a:lnTo>
                  <a:lnTo>
                    <a:pt x="229684" y="59245"/>
                  </a:lnTo>
                  <a:lnTo>
                    <a:pt x="223955" y="88059"/>
                  </a:lnTo>
                  <a:lnTo>
                    <a:pt x="198255" y="126927"/>
                  </a:lnTo>
                  <a:lnTo>
                    <a:pt x="155895" y="162976"/>
                  </a:lnTo>
                  <a:lnTo>
                    <a:pt x="118599" y="175390"/>
                  </a:lnTo>
                  <a:lnTo>
                    <a:pt x="100554" y="175671"/>
                  </a:lnTo>
                  <a:lnTo>
                    <a:pt x="81949" y="171209"/>
                  </a:lnTo>
                  <a:lnTo>
                    <a:pt x="46959" y="151098"/>
                  </a:lnTo>
                  <a:lnTo>
                    <a:pt x="8118" y="116075"/>
                  </a:lnTo>
                  <a:lnTo>
                    <a:pt x="1709" y="104153"/>
                  </a:lnTo>
                  <a:lnTo>
                    <a:pt x="0" y="98011"/>
                  </a:lnTo>
                  <a:lnTo>
                    <a:pt x="924" y="85541"/>
                  </a:lnTo>
                  <a:lnTo>
                    <a:pt x="5920" y="72943"/>
                  </a:lnTo>
                  <a:lnTo>
                    <a:pt x="15196" y="60289"/>
                  </a:lnTo>
                  <a:lnTo>
                    <a:pt x="26374" y="53254"/>
                  </a:lnTo>
                  <a:lnTo>
                    <a:pt x="70159" y="42879"/>
                  </a:lnTo>
                  <a:lnTo>
                    <a:pt x="86080" y="44810"/>
                  </a:lnTo>
                  <a:lnTo>
                    <a:pt x="100212" y="52017"/>
                  </a:lnTo>
                  <a:lnTo>
                    <a:pt x="139357" y="81392"/>
                  </a:lnTo>
                  <a:lnTo>
                    <a:pt x="175700" y="126777"/>
                  </a:lnTo>
                  <a:lnTo>
                    <a:pt x="207541" y="171121"/>
                  </a:lnTo>
                  <a:lnTo>
                    <a:pt x="236403" y="214826"/>
                  </a:lnTo>
                  <a:lnTo>
                    <a:pt x="26328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807"/>
            <p:cNvSpPr/>
            <p:nvPr>
              <p:custDataLst>
                <p:tags r:id="rId314"/>
              </p:custDataLst>
            </p:nvPr>
          </p:nvSpPr>
          <p:spPr>
            <a:xfrm>
              <a:off x="5886450" y="61531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91" y="54271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808"/>
            <p:cNvSpPr/>
            <p:nvPr>
              <p:custDataLst>
                <p:tags r:id="rId315"/>
              </p:custDataLst>
            </p:nvPr>
          </p:nvSpPr>
          <p:spPr>
            <a:xfrm>
              <a:off x="5858302" y="6019800"/>
              <a:ext cx="37121" cy="46681"/>
            </a:xfrm>
            <a:custGeom>
              <a:avLst/>
              <a:gdLst/>
              <a:ahLst/>
              <a:cxnLst/>
              <a:rect l="0" t="0" r="0" b="0"/>
              <a:pathLst>
                <a:path w="37121" h="46681">
                  <a:moveTo>
                    <a:pt x="18623" y="0"/>
                  </a:moveTo>
                  <a:lnTo>
                    <a:pt x="18623" y="0"/>
                  </a:lnTo>
                  <a:lnTo>
                    <a:pt x="10422" y="0"/>
                  </a:lnTo>
                  <a:lnTo>
                    <a:pt x="4434" y="5056"/>
                  </a:lnTo>
                  <a:lnTo>
                    <a:pt x="1733" y="10361"/>
                  </a:lnTo>
                  <a:lnTo>
                    <a:pt x="0" y="22390"/>
                  </a:lnTo>
                  <a:lnTo>
                    <a:pt x="4756" y="36856"/>
                  </a:lnTo>
                  <a:lnTo>
                    <a:pt x="7261" y="40445"/>
                  </a:lnTo>
                  <a:lnTo>
                    <a:pt x="12867" y="44434"/>
                  </a:lnTo>
                  <a:lnTo>
                    <a:pt x="21975" y="46680"/>
                  </a:lnTo>
                  <a:lnTo>
                    <a:pt x="25091" y="44878"/>
                  </a:lnTo>
                  <a:lnTo>
                    <a:pt x="31375" y="37232"/>
                  </a:lnTo>
                  <a:lnTo>
                    <a:pt x="34874" y="29600"/>
                  </a:lnTo>
                  <a:lnTo>
                    <a:pt x="37120" y="16078"/>
                  </a:lnTo>
                  <a:lnTo>
                    <a:pt x="36246" y="13893"/>
                  </a:lnTo>
                  <a:lnTo>
                    <a:pt x="34605" y="12438"/>
                  </a:lnTo>
                  <a:lnTo>
                    <a:pt x="29960" y="9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809"/>
            <p:cNvSpPr/>
            <p:nvPr>
              <p:custDataLst>
                <p:tags r:id="rId316"/>
              </p:custDataLst>
            </p:nvPr>
          </p:nvSpPr>
          <p:spPr>
            <a:xfrm>
              <a:off x="6031362" y="5848743"/>
              <a:ext cx="112264" cy="361558"/>
            </a:xfrm>
            <a:custGeom>
              <a:avLst/>
              <a:gdLst/>
              <a:ahLst/>
              <a:cxnLst/>
              <a:rect l="0" t="0" r="0" b="0"/>
              <a:pathLst>
                <a:path w="112264" h="361558">
                  <a:moveTo>
                    <a:pt x="112263" y="9132"/>
                  </a:moveTo>
                  <a:lnTo>
                    <a:pt x="112263" y="9132"/>
                  </a:lnTo>
                  <a:lnTo>
                    <a:pt x="112263" y="4076"/>
                  </a:lnTo>
                  <a:lnTo>
                    <a:pt x="111205" y="2587"/>
                  </a:lnTo>
                  <a:lnTo>
                    <a:pt x="109441" y="1593"/>
                  </a:lnTo>
                  <a:lnTo>
                    <a:pt x="99006" y="0"/>
                  </a:lnTo>
                  <a:lnTo>
                    <a:pt x="67206" y="12900"/>
                  </a:lnTo>
                  <a:lnTo>
                    <a:pt x="29660" y="52868"/>
                  </a:lnTo>
                  <a:lnTo>
                    <a:pt x="22633" y="65965"/>
                  </a:lnTo>
                  <a:lnTo>
                    <a:pt x="9967" y="109071"/>
                  </a:lnTo>
                  <a:lnTo>
                    <a:pt x="1269" y="156388"/>
                  </a:lnTo>
                  <a:lnTo>
                    <a:pt x="0" y="184467"/>
                  </a:lnTo>
                  <a:lnTo>
                    <a:pt x="5857" y="223831"/>
                  </a:lnTo>
                  <a:lnTo>
                    <a:pt x="17318" y="269951"/>
                  </a:lnTo>
                  <a:lnTo>
                    <a:pt x="29774" y="310185"/>
                  </a:lnTo>
                  <a:lnTo>
                    <a:pt x="41735" y="328494"/>
                  </a:lnTo>
                  <a:lnTo>
                    <a:pt x="57852" y="347880"/>
                  </a:lnTo>
                  <a:lnTo>
                    <a:pt x="60114" y="352439"/>
                  </a:lnTo>
                  <a:lnTo>
                    <a:pt x="64797" y="355478"/>
                  </a:lnTo>
                  <a:lnTo>
                    <a:pt x="102738" y="361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810"/>
            <p:cNvSpPr/>
            <p:nvPr>
              <p:custDataLst>
                <p:tags r:id="rId317"/>
              </p:custDataLst>
            </p:nvPr>
          </p:nvSpPr>
          <p:spPr>
            <a:xfrm>
              <a:off x="6220420" y="5950046"/>
              <a:ext cx="151806" cy="235133"/>
            </a:xfrm>
            <a:custGeom>
              <a:avLst/>
              <a:gdLst/>
              <a:ahLst/>
              <a:cxnLst/>
              <a:rect l="0" t="0" r="0" b="0"/>
              <a:pathLst>
                <a:path w="151806" h="235133">
                  <a:moveTo>
                    <a:pt x="123230" y="60229"/>
                  </a:moveTo>
                  <a:lnTo>
                    <a:pt x="123230" y="60229"/>
                  </a:lnTo>
                  <a:lnTo>
                    <a:pt x="123230" y="46972"/>
                  </a:lnTo>
                  <a:lnTo>
                    <a:pt x="120408" y="40931"/>
                  </a:lnTo>
                  <a:lnTo>
                    <a:pt x="108042" y="25271"/>
                  </a:lnTo>
                  <a:lnTo>
                    <a:pt x="105897" y="18939"/>
                  </a:lnTo>
                  <a:lnTo>
                    <a:pt x="102150" y="17886"/>
                  </a:lnTo>
                  <a:lnTo>
                    <a:pt x="89519" y="19538"/>
                  </a:lnTo>
                  <a:lnTo>
                    <a:pt x="74671" y="26417"/>
                  </a:lnTo>
                  <a:lnTo>
                    <a:pt x="29724" y="68098"/>
                  </a:lnTo>
                  <a:lnTo>
                    <a:pt x="16738" y="91137"/>
                  </a:lnTo>
                  <a:lnTo>
                    <a:pt x="2419" y="138632"/>
                  </a:lnTo>
                  <a:lnTo>
                    <a:pt x="0" y="172376"/>
                  </a:lnTo>
                  <a:lnTo>
                    <a:pt x="4637" y="202466"/>
                  </a:lnTo>
                  <a:lnTo>
                    <a:pt x="12667" y="216227"/>
                  </a:lnTo>
                  <a:lnTo>
                    <a:pt x="30011" y="233683"/>
                  </a:lnTo>
                  <a:lnTo>
                    <a:pt x="35684" y="235132"/>
                  </a:lnTo>
                  <a:lnTo>
                    <a:pt x="50454" y="233919"/>
                  </a:lnTo>
                  <a:lnTo>
                    <a:pt x="55663" y="232114"/>
                  </a:lnTo>
                  <a:lnTo>
                    <a:pt x="59135" y="229854"/>
                  </a:lnTo>
                  <a:lnTo>
                    <a:pt x="61450" y="227287"/>
                  </a:lnTo>
                  <a:lnTo>
                    <a:pt x="85863" y="214505"/>
                  </a:lnTo>
                  <a:lnTo>
                    <a:pt x="99340" y="198603"/>
                  </a:lnTo>
                  <a:lnTo>
                    <a:pt x="119909" y="155167"/>
                  </a:lnTo>
                  <a:lnTo>
                    <a:pt x="128478" y="133044"/>
                  </a:lnTo>
                  <a:lnTo>
                    <a:pt x="137867" y="85528"/>
                  </a:lnTo>
                  <a:lnTo>
                    <a:pt x="132285" y="45517"/>
                  </a:lnTo>
                  <a:lnTo>
                    <a:pt x="124267" y="27883"/>
                  </a:lnTo>
                  <a:lnTo>
                    <a:pt x="114519" y="15514"/>
                  </a:lnTo>
                  <a:lnTo>
                    <a:pt x="92074" y="1707"/>
                  </a:lnTo>
                  <a:lnTo>
                    <a:pt x="77280" y="0"/>
                  </a:lnTo>
                  <a:lnTo>
                    <a:pt x="62591" y="3827"/>
                  </a:lnTo>
                  <a:lnTo>
                    <a:pt x="38588" y="17882"/>
                  </a:lnTo>
                  <a:lnTo>
                    <a:pt x="28108" y="29413"/>
                  </a:lnTo>
                  <a:lnTo>
                    <a:pt x="13815" y="59551"/>
                  </a:lnTo>
                  <a:lnTo>
                    <a:pt x="11102" y="69805"/>
                  </a:lnTo>
                  <a:lnTo>
                    <a:pt x="12717" y="80713"/>
                  </a:lnTo>
                  <a:lnTo>
                    <a:pt x="19577" y="95931"/>
                  </a:lnTo>
                  <a:lnTo>
                    <a:pt x="22378" y="99906"/>
                  </a:lnTo>
                  <a:lnTo>
                    <a:pt x="41490" y="110555"/>
                  </a:lnTo>
                  <a:lnTo>
                    <a:pt x="57147" y="115357"/>
                  </a:lnTo>
                  <a:lnTo>
                    <a:pt x="92616" y="115921"/>
                  </a:lnTo>
                  <a:lnTo>
                    <a:pt x="139902" y="102156"/>
                  </a:lnTo>
                  <a:lnTo>
                    <a:pt x="151805" y="98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811"/>
            <p:cNvSpPr/>
            <p:nvPr>
              <p:custDataLst>
                <p:tags r:id="rId318"/>
              </p:custDataLst>
            </p:nvPr>
          </p:nvSpPr>
          <p:spPr>
            <a:xfrm>
              <a:off x="6250161" y="5764690"/>
              <a:ext cx="103015" cy="112236"/>
            </a:xfrm>
            <a:custGeom>
              <a:avLst/>
              <a:gdLst/>
              <a:ahLst/>
              <a:cxnLst/>
              <a:rect l="0" t="0" r="0" b="0"/>
              <a:pathLst>
                <a:path w="103015" h="112236">
                  <a:moveTo>
                    <a:pt x="36339" y="26510"/>
                  </a:moveTo>
                  <a:lnTo>
                    <a:pt x="36339" y="26510"/>
                  </a:lnTo>
                  <a:lnTo>
                    <a:pt x="21151" y="42757"/>
                  </a:lnTo>
                  <a:lnTo>
                    <a:pt x="7154" y="72171"/>
                  </a:lnTo>
                  <a:lnTo>
                    <a:pt x="0" y="81390"/>
                  </a:lnTo>
                  <a:lnTo>
                    <a:pt x="11652" y="70202"/>
                  </a:lnTo>
                  <a:lnTo>
                    <a:pt x="32147" y="24860"/>
                  </a:lnTo>
                  <a:lnTo>
                    <a:pt x="37029" y="2581"/>
                  </a:lnTo>
                  <a:lnTo>
                    <a:pt x="38916" y="1032"/>
                  </a:lnTo>
                  <a:lnTo>
                    <a:pt x="41232" y="0"/>
                  </a:lnTo>
                  <a:lnTo>
                    <a:pt x="43835" y="370"/>
                  </a:lnTo>
                  <a:lnTo>
                    <a:pt x="49548" y="3603"/>
                  </a:lnTo>
                  <a:lnTo>
                    <a:pt x="61840" y="21906"/>
                  </a:lnTo>
                  <a:lnTo>
                    <a:pt x="79739" y="63901"/>
                  </a:lnTo>
                  <a:lnTo>
                    <a:pt x="82087" y="74172"/>
                  </a:lnTo>
                  <a:lnTo>
                    <a:pt x="103014" y="11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812"/>
            <p:cNvSpPr/>
            <p:nvPr>
              <p:custDataLst>
                <p:tags r:id="rId319"/>
              </p:custDataLst>
            </p:nvPr>
          </p:nvSpPr>
          <p:spPr>
            <a:xfrm>
              <a:off x="6448425" y="5830624"/>
              <a:ext cx="55919" cy="389202"/>
            </a:xfrm>
            <a:custGeom>
              <a:avLst/>
              <a:gdLst/>
              <a:ahLst/>
              <a:cxnLst/>
              <a:rect l="0" t="0" r="0" b="0"/>
              <a:pathLst>
                <a:path w="55919" h="389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9298" y="40145"/>
                  </a:lnTo>
                  <a:lnTo>
                    <a:pt x="28412" y="80416"/>
                  </a:lnTo>
                  <a:lnTo>
                    <a:pt x="35817" y="119674"/>
                  </a:lnTo>
                  <a:lnTo>
                    <a:pt x="44715" y="161644"/>
                  </a:lnTo>
                  <a:lnTo>
                    <a:pt x="54380" y="207687"/>
                  </a:lnTo>
                  <a:lnTo>
                    <a:pt x="55918" y="239736"/>
                  </a:lnTo>
                  <a:lnTo>
                    <a:pt x="55727" y="284355"/>
                  </a:lnTo>
                  <a:lnTo>
                    <a:pt x="48379" y="313451"/>
                  </a:lnTo>
                  <a:lnTo>
                    <a:pt x="26544" y="355629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813"/>
            <p:cNvSpPr/>
            <p:nvPr>
              <p:custDataLst>
                <p:tags r:id="rId320"/>
              </p:custDataLst>
            </p:nvPr>
          </p:nvSpPr>
          <p:spPr>
            <a:xfrm>
              <a:off x="6677025" y="60007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0704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814"/>
            <p:cNvSpPr/>
            <p:nvPr>
              <p:custDataLst>
                <p:tags r:id="rId321"/>
              </p:custDataLst>
            </p:nvPr>
          </p:nvSpPr>
          <p:spPr>
            <a:xfrm>
              <a:off x="6662013" y="6105525"/>
              <a:ext cx="186463" cy="19051"/>
            </a:xfrm>
            <a:custGeom>
              <a:avLst/>
              <a:gdLst/>
              <a:ahLst/>
              <a:cxnLst/>
              <a:rect l="0" t="0" r="0" b="0"/>
              <a:pathLst>
                <a:path w="186463" h="1905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15379" y="16475"/>
                  </a:lnTo>
                  <a:lnTo>
                    <a:pt x="58241" y="18542"/>
                  </a:lnTo>
                  <a:lnTo>
                    <a:pt x="100022" y="18900"/>
                  </a:lnTo>
                  <a:lnTo>
                    <a:pt x="140852" y="19021"/>
                  </a:lnTo>
                  <a:lnTo>
                    <a:pt x="18646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1187"/>
          <p:cNvGrpSpPr/>
          <p:nvPr/>
        </p:nvGrpSpPr>
        <p:grpSpPr>
          <a:xfrm>
            <a:off x="4725110" y="5876297"/>
            <a:ext cx="408866" cy="292333"/>
            <a:chOff x="4725110" y="5876297"/>
            <a:chExt cx="408866" cy="292333"/>
          </a:xfrm>
        </p:grpSpPr>
        <p:sp>
          <p:nvSpPr>
            <p:cNvPr id="476" name="SMARTInkShape-5815"/>
            <p:cNvSpPr/>
            <p:nvPr>
              <p:custDataLst>
                <p:tags r:id="rId310"/>
              </p:custDataLst>
            </p:nvPr>
          </p:nvSpPr>
          <p:spPr>
            <a:xfrm>
              <a:off x="4725110" y="5982208"/>
              <a:ext cx="75491" cy="174473"/>
            </a:xfrm>
            <a:custGeom>
              <a:avLst/>
              <a:gdLst/>
              <a:ahLst/>
              <a:cxnLst/>
              <a:rect l="0" t="0" r="0" b="0"/>
              <a:pathLst>
                <a:path w="75491" h="174473">
                  <a:moveTo>
                    <a:pt x="75490" y="18542"/>
                  </a:moveTo>
                  <a:lnTo>
                    <a:pt x="75490" y="18542"/>
                  </a:lnTo>
                  <a:lnTo>
                    <a:pt x="75490" y="5285"/>
                  </a:lnTo>
                  <a:lnTo>
                    <a:pt x="73373" y="3354"/>
                  </a:lnTo>
                  <a:lnTo>
                    <a:pt x="61339" y="637"/>
                  </a:lnTo>
                  <a:lnTo>
                    <a:pt x="54031" y="0"/>
                  </a:lnTo>
                  <a:lnTo>
                    <a:pt x="33112" y="7197"/>
                  </a:lnTo>
                  <a:lnTo>
                    <a:pt x="11419" y="18810"/>
                  </a:lnTo>
                  <a:lnTo>
                    <a:pt x="7376" y="21895"/>
                  </a:lnTo>
                  <a:lnTo>
                    <a:pt x="2884" y="30969"/>
                  </a:lnTo>
                  <a:lnTo>
                    <a:pt x="0" y="48985"/>
                  </a:lnTo>
                  <a:lnTo>
                    <a:pt x="5250" y="58883"/>
                  </a:lnTo>
                  <a:lnTo>
                    <a:pt x="14638" y="69280"/>
                  </a:lnTo>
                  <a:lnTo>
                    <a:pt x="50323" y="99946"/>
                  </a:lnTo>
                  <a:lnTo>
                    <a:pt x="62893" y="116104"/>
                  </a:lnTo>
                  <a:lnTo>
                    <a:pt x="69892" y="133870"/>
                  </a:lnTo>
                  <a:lnTo>
                    <a:pt x="71943" y="150232"/>
                  </a:lnTo>
                  <a:lnTo>
                    <a:pt x="69328" y="161031"/>
                  </a:lnTo>
                  <a:lnTo>
                    <a:pt x="58993" y="169359"/>
                  </a:lnTo>
                  <a:lnTo>
                    <a:pt x="51792" y="173062"/>
                  </a:lnTo>
                  <a:lnTo>
                    <a:pt x="45933" y="174472"/>
                  </a:lnTo>
                  <a:lnTo>
                    <a:pt x="40968" y="174354"/>
                  </a:lnTo>
                  <a:lnTo>
                    <a:pt x="36601" y="173216"/>
                  </a:lnTo>
                  <a:lnTo>
                    <a:pt x="33688" y="170342"/>
                  </a:lnTo>
                  <a:lnTo>
                    <a:pt x="30453" y="161502"/>
                  </a:lnTo>
                  <a:lnTo>
                    <a:pt x="27865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816"/>
            <p:cNvSpPr/>
            <p:nvPr>
              <p:custDataLst>
                <p:tags r:id="rId311"/>
              </p:custDataLst>
            </p:nvPr>
          </p:nvSpPr>
          <p:spPr>
            <a:xfrm>
              <a:off x="4843996" y="5876297"/>
              <a:ext cx="213780" cy="292333"/>
            </a:xfrm>
            <a:custGeom>
              <a:avLst/>
              <a:gdLst/>
              <a:ahLst/>
              <a:cxnLst/>
              <a:rect l="0" t="0" r="0" b="0"/>
              <a:pathLst>
                <a:path w="213780" h="292333">
                  <a:moveTo>
                    <a:pt x="23279" y="153028"/>
                  </a:moveTo>
                  <a:lnTo>
                    <a:pt x="23279" y="153028"/>
                  </a:lnTo>
                  <a:lnTo>
                    <a:pt x="23279" y="158084"/>
                  </a:lnTo>
                  <a:lnTo>
                    <a:pt x="20457" y="163389"/>
                  </a:lnTo>
                  <a:lnTo>
                    <a:pt x="18222" y="166285"/>
                  </a:lnTo>
                  <a:lnTo>
                    <a:pt x="17791" y="168216"/>
                  </a:lnTo>
                  <a:lnTo>
                    <a:pt x="18563" y="169503"/>
                  </a:lnTo>
                  <a:lnTo>
                    <a:pt x="20135" y="170361"/>
                  </a:lnTo>
                  <a:lnTo>
                    <a:pt x="44461" y="171928"/>
                  </a:lnTo>
                  <a:lnTo>
                    <a:pt x="59777" y="166976"/>
                  </a:lnTo>
                  <a:lnTo>
                    <a:pt x="72663" y="158806"/>
                  </a:lnTo>
                  <a:lnTo>
                    <a:pt x="74195" y="154764"/>
                  </a:lnTo>
                  <a:lnTo>
                    <a:pt x="73072" y="144627"/>
                  </a:lnTo>
                  <a:lnTo>
                    <a:pt x="66490" y="132077"/>
                  </a:lnTo>
                  <a:lnTo>
                    <a:pt x="62670" y="129536"/>
                  </a:lnTo>
                  <a:lnTo>
                    <a:pt x="52780" y="126712"/>
                  </a:lnTo>
                  <a:lnTo>
                    <a:pt x="47180" y="128076"/>
                  </a:lnTo>
                  <a:lnTo>
                    <a:pt x="35312" y="135235"/>
                  </a:lnTo>
                  <a:lnTo>
                    <a:pt x="12565" y="162567"/>
                  </a:lnTo>
                  <a:lnTo>
                    <a:pt x="270" y="194057"/>
                  </a:lnTo>
                  <a:lnTo>
                    <a:pt x="0" y="211480"/>
                  </a:lnTo>
                  <a:lnTo>
                    <a:pt x="6680" y="249542"/>
                  </a:lnTo>
                  <a:lnTo>
                    <a:pt x="9038" y="255470"/>
                  </a:lnTo>
                  <a:lnTo>
                    <a:pt x="27526" y="273928"/>
                  </a:lnTo>
                  <a:lnTo>
                    <a:pt x="34577" y="277019"/>
                  </a:lnTo>
                  <a:lnTo>
                    <a:pt x="48057" y="277633"/>
                  </a:lnTo>
                  <a:lnTo>
                    <a:pt x="77657" y="266971"/>
                  </a:lnTo>
                  <a:lnTo>
                    <a:pt x="103126" y="245349"/>
                  </a:lnTo>
                  <a:lnTo>
                    <a:pt x="129684" y="204986"/>
                  </a:lnTo>
                  <a:lnTo>
                    <a:pt x="147587" y="167717"/>
                  </a:lnTo>
                  <a:lnTo>
                    <a:pt x="163475" y="125983"/>
                  </a:lnTo>
                  <a:lnTo>
                    <a:pt x="173269" y="79012"/>
                  </a:lnTo>
                  <a:lnTo>
                    <a:pt x="188294" y="39159"/>
                  </a:lnTo>
                  <a:lnTo>
                    <a:pt x="194164" y="0"/>
                  </a:lnTo>
                  <a:lnTo>
                    <a:pt x="194478" y="4229"/>
                  </a:lnTo>
                  <a:lnTo>
                    <a:pt x="188973" y="13165"/>
                  </a:lnTo>
                  <a:lnTo>
                    <a:pt x="173248" y="36148"/>
                  </a:lnTo>
                  <a:lnTo>
                    <a:pt x="163200" y="69949"/>
                  </a:lnTo>
                  <a:lnTo>
                    <a:pt x="158576" y="113477"/>
                  </a:lnTo>
                  <a:lnTo>
                    <a:pt x="157014" y="155956"/>
                  </a:lnTo>
                  <a:lnTo>
                    <a:pt x="156743" y="195993"/>
                  </a:lnTo>
                  <a:lnTo>
                    <a:pt x="157722" y="235138"/>
                  </a:lnTo>
                  <a:lnTo>
                    <a:pt x="166997" y="277825"/>
                  </a:lnTo>
                  <a:lnTo>
                    <a:pt x="169891" y="283851"/>
                  </a:lnTo>
                  <a:lnTo>
                    <a:pt x="174995" y="287868"/>
                  </a:lnTo>
                  <a:lnTo>
                    <a:pt x="189134" y="292332"/>
                  </a:lnTo>
                  <a:lnTo>
                    <a:pt x="195232" y="290348"/>
                  </a:lnTo>
                  <a:lnTo>
                    <a:pt x="213779" y="26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817"/>
            <p:cNvSpPr/>
            <p:nvPr>
              <p:custDataLst>
                <p:tags r:id="rId312"/>
              </p:custDataLst>
            </p:nvPr>
          </p:nvSpPr>
          <p:spPr>
            <a:xfrm>
              <a:off x="4953000" y="60007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80"/>
                  </a:lnTo>
                  <a:lnTo>
                    <a:pt x="17326" y="883"/>
                  </a:lnTo>
                  <a:lnTo>
                    <a:pt x="61182" y="116"/>
                  </a:lnTo>
                  <a:lnTo>
                    <a:pt x="104709" y="6569"/>
                  </a:lnTo>
                  <a:lnTo>
                    <a:pt x="144737" y="759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1188"/>
          <p:cNvGrpSpPr/>
          <p:nvPr/>
        </p:nvGrpSpPr>
        <p:grpSpPr>
          <a:xfrm>
            <a:off x="3619500" y="5939878"/>
            <a:ext cx="828676" cy="260898"/>
            <a:chOff x="3619500" y="5939878"/>
            <a:chExt cx="828676" cy="260898"/>
          </a:xfrm>
        </p:grpSpPr>
        <p:sp>
          <p:nvSpPr>
            <p:cNvPr id="480" name="SMARTInkShape-5818"/>
            <p:cNvSpPr/>
            <p:nvPr>
              <p:custDataLst>
                <p:tags r:id="rId300"/>
              </p:custDataLst>
            </p:nvPr>
          </p:nvSpPr>
          <p:spPr>
            <a:xfrm>
              <a:off x="3629025" y="6038850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819"/>
            <p:cNvSpPr/>
            <p:nvPr>
              <p:custDataLst>
                <p:tags r:id="rId301"/>
              </p:custDataLst>
            </p:nvPr>
          </p:nvSpPr>
          <p:spPr>
            <a:xfrm>
              <a:off x="3619500" y="5939878"/>
              <a:ext cx="9526" cy="22773"/>
            </a:xfrm>
            <a:custGeom>
              <a:avLst/>
              <a:gdLst/>
              <a:ahLst/>
              <a:cxnLst/>
              <a:rect l="0" t="0" r="0" b="0"/>
              <a:pathLst>
                <a:path w="9526" h="22773">
                  <a:moveTo>
                    <a:pt x="0" y="22772"/>
                  </a:moveTo>
                  <a:lnTo>
                    <a:pt x="0" y="22772"/>
                  </a:lnTo>
                  <a:lnTo>
                    <a:pt x="0" y="0"/>
                  </a:lnTo>
                  <a:lnTo>
                    <a:pt x="0" y="1361"/>
                  </a:lnTo>
                  <a:lnTo>
                    <a:pt x="1058" y="2149"/>
                  </a:lnTo>
                  <a:lnTo>
                    <a:pt x="9525" y="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820"/>
            <p:cNvSpPr/>
            <p:nvPr>
              <p:custDataLst>
                <p:tags r:id="rId302"/>
              </p:custDataLst>
            </p:nvPr>
          </p:nvSpPr>
          <p:spPr>
            <a:xfrm>
              <a:off x="3695700" y="601980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821"/>
            <p:cNvSpPr/>
            <p:nvPr>
              <p:custDataLst>
                <p:tags r:id="rId303"/>
              </p:custDataLst>
            </p:nvPr>
          </p:nvSpPr>
          <p:spPr>
            <a:xfrm>
              <a:off x="3719670" y="6067425"/>
              <a:ext cx="71281" cy="19017"/>
            </a:xfrm>
            <a:custGeom>
              <a:avLst/>
              <a:gdLst/>
              <a:ahLst/>
              <a:cxnLst/>
              <a:rect l="0" t="0" r="0" b="0"/>
              <a:pathLst>
                <a:path w="71281" h="19017">
                  <a:moveTo>
                    <a:pt x="14130" y="9525"/>
                  </a:moveTo>
                  <a:lnTo>
                    <a:pt x="14130" y="9525"/>
                  </a:lnTo>
                  <a:lnTo>
                    <a:pt x="9073" y="14581"/>
                  </a:lnTo>
                  <a:lnTo>
                    <a:pt x="3769" y="17064"/>
                  </a:lnTo>
                  <a:lnTo>
                    <a:pt x="873" y="17726"/>
                  </a:lnTo>
                  <a:lnTo>
                    <a:pt x="0" y="18167"/>
                  </a:lnTo>
                  <a:lnTo>
                    <a:pt x="477" y="18462"/>
                  </a:lnTo>
                  <a:lnTo>
                    <a:pt x="25822" y="19016"/>
                  </a:lnTo>
                  <a:lnTo>
                    <a:pt x="71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822"/>
            <p:cNvSpPr/>
            <p:nvPr>
              <p:custDataLst>
                <p:tags r:id="rId304"/>
              </p:custDataLst>
            </p:nvPr>
          </p:nvSpPr>
          <p:spPr>
            <a:xfrm>
              <a:off x="3857625" y="5986169"/>
              <a:ext cx="19051" cy="90782"/>
            </a:xfrm>
            <a:custGeom>
              <a:avLst/>
              <a:gdLst/>
              <a:ahLst/>
              <a:cxnLst/>
              <a:rect l="0" t="0" r="0" b="0"/>
              <a:pathLst>
                <a:path w="19051" h="90782">
                  <a:moveTo>
                    <a:pt x="19050" y="5056"/>
                  </a:moveTo>
                  <a:lnTo>
                    <a:pt x="19050" y="5056"/>
                  </a:lnTo>
                  <a:lnTo>
                    <a:pt x="19050" y="0"/>
                  </a:lnTo>
                  <a:lnTo>
                    <a:pt x="13993" y="12025"/>
                  </a:lnTo>
                  <a:lnTo>
                    <a:pt x="8729" y="56951"/>
                  </a:lnTo>
                  <a:lnTo>
                    <a:pt x="0" y="9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5823"/>
            <p:cNvSpPr/>
            <p:nvPr>
              <p:custDataLst>
                <p:tags r:id="rId305"/>
              </p:custDataLst>
            </p:nvPr>
          </p:nvSpPr>
          <p:spPr>
            <a:xfrm>
              <a:off x="4048125" y="6086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824"/>
            <p:cNvSpPr/>
            <p:nvPr>
              <p:custDataLst>
                <p:tags r:id="rId306"/>
              </p:custDataLst>
            </p:nvPr>
          </p:nvSpPr>
          <p:spPr>
            <a:xfrm>
              <a:off x="4191000" y="6057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4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825"/>
            <p:cNvSpPr/>
            <p:nvPr>
              <p:custDataLst>
                <p:tags r:id="rId307"/>
              </p:custDataLst>
            </p:nvPr>
          </p:nvSpPr>
          <p:spPr>
            <a:xfrm>
              <a:off x="4305300" y="5943600"/>
              <a:ext cx="37984" cy="180976"/>
            </a:xfrm>
            <a:custGeom>
              <a:avLst/>
              <a:gdLst/>
              <a:ahLst/>
              <a:cxnLst/>
              <a:rect l="0" t="0" r="0" b="0"/>
              <a:pathLst>
                <a:path w="37984" h="180976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37217" y="1058"/>
                  </a:lnTo>
                  <a:lnTo>
                    <a:pt x="37983" y="13257"/>
                  </a:lnTo>
                  <a:lnTo>
                    <a:pt x="29888" y="53257"/>
                  </a:lnTo>
                  <a:lnTo>
                    <a:pt x="25926" y="98814"/>
                  </a:lnTo>
                  <a:lnTo>
                    <a:pt x="15352" y="14169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826"/>
            <p:cNvSpPr/>
            <p:nvPr>
              <p:custDataLst>
                <p:tags r:id="rId308"/>
              </p:custDataLst>
            </p:nvPr>
          </p:nvSpPr>
          <p:spPr>
            <a:xfrm>
              <a:off x="4320206" y="5966074"/>
              <a:ext cx="88038" cy="158502"/>
            </a:xfrm>
            <a:custGeom>
              <a:avLst/>
              <a:gdLst/>
              <a:ahLst/>
              <a:cxnLst/>
              <a:rect l="0" t="0" r="0" b="0"/>
              <a:pathLst>
                <a:path w="88038" h="158502">
                  <a:moveTo>
                    <a:pt x="61294" y="44201"/>
                  </a:moveTo>
                  <a:lnTo>
                    <a:pt x="61294" y="44201"/>
                  </a:lnTo>
                  <a:lnTo>
                    <a:pt x="68898" y="35539"/>
                  </a:lnTo>
                  <a:lnTo>
                    <a:pt x="88037" y="125"/>
                  </a:lnTo>
                  <a:lnTo>
                    <a:pt x="87589" y="0"/>
                  </a:lnTo>
                  <a:lnTo>
                    <a:pt x="60423" y="20635"/>
                  </a:lnTo>
                  <a:lnTo>
                    <a:pt x="21557" y="64617"/>
                  </a:lnTo>
                  <a:lnTo>
                    <a:pt x="1104" y="93519"/>
                  </a:lnTo>
                  <a:lnTo>
                    <a:pt x="0" y="98246"/>
                  </a:lnTo>
                  <a:lnTo>
                    <a:pt x="1597" y="109144"/>
                  </a:lnTo>
                  <a:lnTo>
                    <a:pt x="8446" y="122121"/>
                  </a:lnTo>
                  <a:lnTo>
                    <a:pt x="22234" y="132670"/>
                  </a:lnTo>
                  <a:lnTo>
                    <a:pt x="61294" y="158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827"/>
            <p:cNvSpPr/>
            <p:nvPr>
              <p:custDataLst>
                <p:tags r:id="rId309"/>
              </p:custDataLst>
            </p:nvPr>
          </p:nvSpPr>
          <p:spPr>
            <a:xfrm>
              <a:off x="4419600" y="61436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18314"/>
                  </a:lnTo>
                  <a:lnTo>
                    <a:pt x="22930" y="296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1189"/>
          <p:cNvGrpSpPr/>
          <p:nvPr/>
        </p:nvGrpSpPr>
        <p:grpSpPr>
          <a:xfrm>
            <a:off x="2907186" y="5908145"/>
            <a:ext cx="433663" cy="223368"/>
            <a:chOff x="2907186" y="5908145"/>
            <a:chExt cx="433663" cy="223368"/>
          </a:xfrm>
        </p:grpSpPr>
        <p:sp>
          <p:nvSpPr>
            <p:cNvPr id="491" name="SMARTInkShape-5828"/>
            <p:cNvSpPr/>
            <p:nvPr>
              <p:custDataLst>
                <p:tags r:id="rId298"/>
              </p:custDataLst>
            </p:nvPr>
          </p:nvSpPr>
          <p:spPr>
            <a:xfrm>
              <a:off x="2907186" y="6006011"/>
              <a:ext cx="83665" cy="125502"/>
            </a:xfrm>
            <a:custGeom>
              <a:avLst/>
              <a:gdLst/>
              <a:ahLst/>
              <a:cxnLst/>
              <a:rect l="0" t="0" r="0" b="0"/>
              <a:pathLst>
                <a:path w="83665" h="125502">
                  <a:moveTo>
                    <a:pt x="26514" y="42364"/>
                  </a:moveTo>
                  <a:lnTo>
                    <a:pt x="26514" y="42364"/>
                  </a:lnTo>
                  <a:lnTo>
                    <a:pt x="26514" y="37308"/>
                  </a:lnTo>
                  <a:lnTo>
                    <a:pt x="27572" y="35819"/>
                  </a:lnTo>
                  <a:lnTo>
                    <a:pt x="29336" y="34825"/>
                  </a:lnTo>
                  <a:lnTo>
                    <a:pt x="39697" y="33427"/>
                  </a:lnTo>
                  <a:lnTo>
                    <a:pt x="49307" y="32043"/>
                  </a:lnTo>
                  <a:lnTo>
                    <a:pt x="60666" y="25312"/>
                  </a:lnTo>
                  <a:lnTo>
                    <a:pt x="67446" y="19616"/>
                  </a:lnTo>
                  <a:lnTo>
                    <a:pt x="71164" y="13556"/>
                  </a:lnTo>
                  <a:lnTo>
                    <a:pt x="72156" y="10459"/>
                  </a:lnTo>
                  <a:lnTo>
                    <a:pt x="71759" y="7336"/>
                  </a:lnTo>
                  <a:lnTo>
                    <a:pt x="68495" y="1044"/>
                  </a:lnTo>
                  <a:lnTo>
                    <a:pt x="64026" y="0"/>
                  </a:lnTo>
                  <a:lnTo>
                    <a:pt x="50595" y="1664"/>
                  </a:lnTo>
                  <a:lnTo>
                    <a:pt x="36864" y="8752"/>
                  </a:lnTo>
                  <a:lnTo>
                    <a:pt x="24764" y="18959"/>
                  </a:lnTo>
                  <a:lnTo>
                    <a:pt x="12002" y="37665"/>
                  </a:lnTo>
                  <a:lnTo>
                    <a:pt x="2576" y="62843"/>
                  </a:lnTo>
                  <a:lnTo>
                    <a:pt x="0" y="81100"/>
                  </a:lnTo>
                  <a:lnTo>
                    <a:pt x="4499" y="96973"/>
                  </a:lnTo>
                  <a:lnTo>
                    <a:pt x="8662" y="104170"/>
                  </a:lnTo>
                  <a:lnTo>
                    <a:pt x="21755" y="114989"/>
                  </a:lnTo>
                  <a:lnTo>
                    <a:pt x="41332" y="124207"/>
                  </a:lnTo>
                  <a:lnTo>
                    <a:pt x="45917" y="125501"/>
                  </a:lnTo>
                  <a:lnTo>
                    <a:pt x="83664" y="11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829"/>
            <p:cNvSpPr/>
            <p:nvPr>
              <p:custDataLst>
                <p:tags r:id="rId299"/>
              </p:custDataLst>
            </p:nvPr>
          </p:nvSpPr>
          <p:spPr>
            <a:xfrm>
              <a:off x="3024969" y="5908145"/>
              <a:ext cx="315880" cy="216431"/>
            </a:xfrm>
            <a:custGeom>
              <a:avLst/>
              <a:gdLst/>
              <a:ahLst/>
              <a:cxnLst/>
              <a:rect l="0" t="0" r="0" b="0"/>
              <a:pathLst>
                <a:path w="315880" h="216431">
                  <a:moveTo>
                    <a:pt x="51606" y="149755"/>
                  </a:moveTo>
                  <a:lnTo>
                    <a:pt x="51606" y="149755"/>
                  </a:lnTo>
                  <a:lnTo>
                    <a:pt x="51606" y="136498"/>
                  </a:lnTo>
                  <a:lnTo>
                    <a:pt x="50548" y="134567"/>
                  </a:lnTo>
                  <a:lnTo>
                    <a:pt x="48784" y="133280"/>
                  </a:lnTo>
                  <a:lnTo>
                    <a:pt x="46550" y="132422"/>
                  </a:lnTo>
                  <a:lnTo>
                    <a:pt x="44002" y="132908"/>
                  </a:lnTo>
                  <a:lnTo>
                    <a:pt x="38349" y="136271"/>
                  </a:lnTo>
                  <a:lnTo>
                    <a:pt x="8006" y="165945"/>
                  </a:lnTo>
                  <a:lnTo>
                    <a:pt x="1184" y="176707"/>
                  </a:lnTo>
                  <a:lnTo>
                    <a:pt x="0" y="181481"/>
                  </a:lnTo>
                  <a:lnTo>
                    <a:pt x="269" y="185723"/>
                  </a:lnTo>
                  <a:lnTo>
                    <a:pt x="3390" y="193257"/>
                  </a:lnTo>
                  <a:lnTo>
                    <a:pt x="8304" y="200133"/>
                  </a:lnTo>
                  <a:lnTo>
                    <a:pt x="12155" y="201332"/>
                  </a:lnTo>
                  <a:lnTo>
                    <a:pt x="22077" y="199843"/>
                  </a:lnTo>
                  <a:lnTo>
                    <a:pt x="30721" y="192830"/>
                  </a:lnTo>
                  <a:lnTo>
                    <a:pt x="59217" y="153047"/>
                  </a:lnTo>
                  <a:lnTo>
                    <a:pt x="59856" y="153009"/>
                  </a:lnTo>
                  <a:lnTo>
                    <a:pt x="60281" y="154041"/>
                  </a:lnTo>
                  <a:lnTo>
                    <a:pt x="62077" y="166193"/>
                  </a:lnTo>
                  <a:lnTo>
                    <a:pt x="74374" y="181578"/>
                  </a:lnTo>
                  <a:lnTo>
                    <a:pt x="77368" y="182613"/>
                  </a:lnTo>
                  <a:lnTo>
                    <a:pt x="80422" y="182244"/>
                  </a:lnTo>
                  <a:lnTo>
                    <a:pt x="97985" y="174047"/>
                  </a:lnTo>
                  <a:lnTo>
                    <a:pt x="106791" y="165490"/>
                  </a:lnTo>
                  <a:lnTo>
                    <a:pt x="121068" y="147806"/>
                  </a:lnTo>
                  <a:lnTo>
                    <a:pt x="152301" y="125485"/>
                  </a:lnTo>
                  <a:lnTo>
                    <a:pt x="165854" y="121195"/>
                  </a:lnTo>
                  <a:lnTo>
                    <a:pt x="147588" y="121181"/>
                  </a:lnTo>
                  <a:lnTo>
                    <a:pt x="139067" y="124003"/>
                  </a:lnTo>
                  <a:lnTo>
                    <a:pt x="120627" y="138486"/>
                  </a:lnTo>
                  <a:lnTo>
                    <a:pt x="110151" y="148626"/>
                  </a:lnTo>
                  <a:lnTo>
                    <a:pt x="104084" y="160190"/>
                  </a:lnTo>
                  <a:lnTo>
                    <a:pt x="102466" y="166237"/>
                  </a:lnTo>
                  <a:lnTo>
                    <a:pt x="103491" y="178599"/>
                  </a:lnTo>
                  <a:lnTo>
                    <a:pt x="107474" y="190091"/>
                  </a:lnTo>
                  <a:lnTo>
                    <a:pt x="112772" y="198727"/>
                  </a:lnTo>
                  <a:lnTo>
                    <a:pt x="116725" y="201453"/>
                  </a:lnTo>
                  <a:lnTo>
                    <a:pt x="126762" y="204482"/>
                  </a:lnTo>
                  <a:lnTo>
                    <a:pt x="149369" y="201131"/>
                  </a:lnTo>
                  <a:lnTo>
                    <a:pt x="171119" y="188379"/>
                  </a:lnTo>
                  <a:lnTo>
                    <a:pt x="181628" y="174329"/>
                  </a:lnTo>
                  <a:lnTo>
                    <a:pt x="206939" y="135666"/>
                  </a:lnTo>
                  <a:lnTo>
                    <a:pt x="225204" y="91076"/>
                  </a:lnTo>
                  <a:lnTo>
                    <a:pt x="243824" y="46559"/>
                  </a:lnTo>
                  <a:lnTo>
                    <a:pt x="251428" y="0"/>
                  </a:lnTo>
                  <a:lnTo>
                    <a:pt x="238421" y="39148"/>
                  </a:lnTo>
                  <a:lnTo>
                    <a:pt x="224786" y="74651"/>
                  </a:lnTo>
                  <a:lnTo>
                    <a:pt x="215754" y="114458"/>
                  </a:lnTo>
                  <a:lnTo>
                    <a:pt x="207424" y="157913"/>
                  </a:lnTo>
                  <a:lnTo>
                    <a:pt x="204456" y="204674"/>
                  </a:lnTo>
                  <a:lnTo>
                    <a:pt x="205364" y="207534"/>
                  </a:lnTo>
                  <a:lnTo>
                    <a:pt x="207028" y="208383"/>
                  </a:lnTo>
                  <a:lnTo>
                    <a:pt x="209196" y="207891"/>
                  </a:lnTo>
                  <a:lnTo>
                    <a:pt x="214426" y="201698"/>
                  </a:lnTo>
                  <a:lnTo>
                    <a:pt x="253888" y="157159"/>
                  </a:lnTo>
                  <a:lnTo>
                    <a:pt x="265334" y="147754"/>
                  </a:lnTo>
                  <a:lnTo>
                    <a:pt x="277477" y="143574"/>
                  </a:lnTo>
                  <a:lnTo>
                    <a:pt x="289929" y="144539"/>
                  </a:lnTo>
                  <a:lnTo>
                    <a:pt x="296213" y="146277"/>
                  </a:lnTo>
                  <a:lnTo>
                    <a:pt x="301461" y="150612"/>
                  </a:lnTo>
                  <a:lnTo>
                    <a:pt x="310113" y="163894"/>
                  </a:lnTo>
                  <a:lnTo>
                    <a:pt x="315879" y="184166"/>
                  </a:lnTo>
                  <a:lnTo>
                    <a:pt x="308781" y="216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SMARTInkShape-Group1190"/>
          <p:cNvGrpSpPr/>
          <p:nvPr/>
        </p:nvGrpSpPr>
        <p:grpSpPr>
          <a:xfrm>
            <a:off x="2266950" y="5876925"/>
            <a:ext cx="333376" cy="285751"/>
            <a:chOff x="2266950" y="5876925"/>
            <a:chExt cx="333376" cy="285751"/>
          </a:xfrm>
        </p:grpSpPr>
        <p:sp>
          <p:nvSpPr>
            <p:cNvPr id="494" name="SMARTInkShape-5830"/>
            <p:cNvSpPr/>
            <p:nvPr>
              <p:custDataLst>
                <p:tags r:id="rId293"/>
              </p:custDataLst>
            </p:nvPr>
          </p:nvSpPr>
          <p:spPr>
            <a:xfrm>
              <a:off x="2495550" y="6000750"/>
              <a:ext cx="104776" cy="139237"/>
            </a:xfrm>
            <a:custGeom>
              <a:avLst/>
              <a:gdLst/>
              <a:ahLst/>
              <a:cxnLst/>
              <a:rect l="0" t="0" r="0" b="0"/>
              <a:pathLst>
                <a:path w="104776" h="139237">
                  <a:moveTo>
                    <a:pt x="0" y="38100"/>
                  </a:moveTo>
                  <a:lnTo>
                    <a:pt x="0" y="38100"/>
                  </a:lnTo>
                  <a:lnTo>
                    <a:pt x="13258" y="38100"/>
                  </a:lnTo>
                  <a:lnTo>
                    <a:pt x="27447" y="48213"/>
                  </a:lnTo>
                  <a:lnTo>
                    <a:pt x="40000" y="64615"/>
                  </a:lnTo>
                  <a:lnTo>
                    <a:pt x="52665" y="95667"/>
                  </a:lnTo>
                  <a:lnTo>
                    <a:pt x="55157" y="109899"/>
                  </a:lnTo>
                  <a:lnTo>
                    <a:pt x="53442" y="123280"/>
                  </a:lnTo>
                  <a:lnTo>
                    <a:pt x="49152" y="134165"/>
                  </a:lnTo>
                  <a:lnTo>
                    <a:pt x="46526" y="137069"/>
                  </a:lnTo>
                  <a:lnTo>
                    <a:pt x="43718" y="139004"/>
                  </a:lnTo>
                  <a:lnTo>
                    <a:pt x="41845" y="139236"/>
                  </a:lnTo>
                  <a:lnTo>
                    <a:pt x="40597" y="138331"/>
                  </a:lnTo>
                  <a:lnTo>
                    <a:pt x="39764" y="136671"/>
                  </a:lnTo>
                  <a:lnTo>
                    <a:pt x="38593" y="119164"/>
                  </a:lnTo>
                  <a:lnTo>
                    <a:pt x="45802" y="80375"/>
                  </a:lnTo>
                  <a:lnTo>
                    <a:pt x="65559" y="4524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831"/>
            <p:cNvSpPr/>
            <p:nvPr>
              <p:custDataLst>
                <p:tags r:id="rId294"/>
              </p:custDataLst>
            </p:nvPr>
          </p:nvSpPr>
          <p:spPr>
            <a:xfrm>
              <a:off x="2286000" y="5943600"/>
              <a:ext cx="9511" cy="219076"/>
            </a:xfrm>
            <a:custGeom>
              <a:avLst/>
              <a:gdLst/>
              <a:ahLst/>
              <a:cxnLst/>
              <a:rect l="0" t="0" r="0" b="0"/>
              <a:pathLst>
                <a:path w="9511" h="2190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73" y="40948"/>
                  </a:lnTo>
                  <a:lnTo>
                    <a:pt x="9510" y="83747"/>
                  </a:lnTo>
                  <a:lnTo>
                    <a:pt x="6698" y="123239"/>
                  </a:lnTo>
                  <a:lnTo>
                    <a:pt x="1323" y="16439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832"/>
            <p:cNvSpPr/>
            <p:nvPr>
              <p:custDataLst>
                <p:tags r:id="rId295"/>
              </p:custDataLst>
            </p:nvPr>
          </p:nvSpPr>
          <p:spPr>
            <a:xfrm>
              <a:off x="2266950" y="5876925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95250"/>
                  </a:moveTo>
                  <a:lnTo>
                    <a:pt x="0" y="95250"/>
                  </a:lnTo>
                  <a:lnTo>
                    <a:pt x="0" y="64658"/>
                  </a:lnTo>
                  <a:lnTo>
                    <a:pt x="8467" y="54843"/>
                  </a:lnTo>
                  <a:lnTo>
                    <a:pt x="36706" y="32701"/>
                  </a:lnTo>
                  <a:lnTo>
                    <a:pt x="80276" y="16000"/>
                  </a:lnTo>
                  <a:lnTo>
                    <a:pt x="122710" y="97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833"/>
            <p:cNvSpPr/>
            <p:nvPr>
              <p:custDataLst>
                <p:tags r:id="rId296"/>
              </p:custDataLst>
            </p:nvPr>
          </p:nvSpPr>
          <p:spPr>
            <a:xfrm>
              <a:off x="2266950" y="601980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1937" y="0"/>
                  </a:lnTo>
                  <a:lnTo>
                    <a:pt x="82676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834"/>
            <p:cNvSpPr/>
            <p:nvPr>
              <p:custDataLst>
                <p:tags r:id="rId297"/>
              </p:custDataLst>
            </p:nvPr>
          </p:nvSpPr>
          <p:spPr>
            <a:xfrm>
              <a:off x="2420552" y="6048375"/>
              <a:ext cx="65474" cy="80972"/>
            </a:xfrm>
            <a:custGeom>
              <a:avLst/>
              <a:gdLst/>
              <a:ahLst/>
              <a:cxnLst/>
              <a:rect l="0" t="0" r="0" b="0"/>
              <a:pathLst>
                <a:path w="65474" h="80972">
                  <a:moveTo>
                    <a:pt x="65473" y="0"/>
                  </a:moveTo>
                  <a:lnTo>
                    <a:pt x="65473" y="0"/>
                  </a:lnTo>
                  <a:lnTo>
                    <a:pt x="49206" y="1058"/>
                  </a:lnTo>
                  <a:lnTo>
                    <a:pt x="26434" y="8662"/>
                  </a:lnTo>
                  <a:lnTo>
                    <a:pt x="7927" y="22794"/>
                  </a:lnTo>
                  <a:lnTo>
                    <a:pt x="2855" y="30592"/>
                  </a:lnTo>
                  <a:lnTo>
                    <a:pt x="0" y="45988"/>
                  </a:lnTo>
                  <a:lnTo>
                    <a:pt x="4211" y="63957"/>
                  </a:lnTo>
                  <a:lnTo>
                    <a:pt x="7698" y="68038"/>
                  </a:lnTo>
                  <a:lnTo>
                    <a:pt x="29420" y="80182"/>
                  </a:lnTo>
                  <a:lnTo>
                    <a:pt x="34029" y="80971"/>
                  </a:lnTo>
                  <a:lnTo>
                    <a:pt x="44795" y="79027"/>
                  </a:lnTo>
                  <a:lnTo>
                    <a:pt x="48513" y="77026"/>
                  </a:lnTo>
                  <a:lnTo>
                    <a:pt x="50991" y="74634"/>
                  </a:lnTo>
                  <a:lnTo>
                    <a:pt x="52644" y="71980"/>
                  </a:lnTo>
                  <a:lnTo>
                    <a:pt x="54969" y="53078"/>
                  </a:lnTo>
                  <a:lnTo>
                    <a:pt x="46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1191"/>
          <p:cNvGrpSpPr/>
          <p:nvPr/>
        </p:nvGrpSpPr>
        <p:grpSpPr>
          <a:xfrm>
            <a:off x="916815" y="5877096"/>
            <a:ext cx="1026286" cy="497668"/>
            <a:chOff x="916815" y="5877096"/>
            <a:chExt cx="1026286" cy="497668"/>
          </a:xfrm>
        </p:grpSpPr>
        <p:sp>
          <p:nvSpPr>
            <p:cNvPr id="500" name="SMARTInkShape-5835"/>
            <p:cNvSpPr/>
            <p:nvPr>
              <p:custDataLst>
                <p:tags r:id="rId283"/>
              </p:custDataLst>
            </p:nvPr>
          </p:nvSpPr>
          <p:spPr>
            <a:xfrm>
              <a:off x="1189660" y="6238875"/>
              <a:ext cx="496266" cy="93534"/>
            </a:xfrm>
            <a:custGeom>
              <a:avLst/>
              <a:gdLst/>
              <a:ahLst/>
              <a:cxnLst/>
              <a:rect l="0" t="0" r="0" b="0"/>
              <a:pathLst>
                <a:path w="496266" h="93534">
                  <a:moveTo>
                    <a:pt x="39065" y="76200"/>
                  </a:moveTo>
                  <a:lnTo>
                    <a:pt x="39065" y="76200"/>
                  </a:lnTo>
                  <a:lnTo>
                    <a:pt x="1104" y="91388"/>
                  </a:lnTo>
                  <a:lnTo>
                    <a:pt x="0" y="92675"/>
                  </a:lnTo>
                  <a:lnTo>
                    <a:pt x="321" y="93533"/>
                  </a:lnTo>
                  <a:lnTo>
                    <a:pt x="33372" y="87306"/>
                  </a:lnTo>
                  <a:lnTo>
                    <a:pt x="80064" y="78903"/>
                  </a:lnTo>
                  <a:lnTo>
                    <a:pt x="126825" y="69709"/>
                  </a:lnTo>
                  <a:lnTo>
                    <a:pt x="170078" y="60284"/>
                  </a:lnTo>
                  <a:lnTo>
                    <a:pt x="204185" y="53958"/>
                  </a:lnTo>
                  <a:lnTo>
                    <a:pt x="237688" y="47617"/>
                  </a:lnTo>
                  <a:lnTo>
                    <a:pt x="283477" y="40920"/>
                  </a:lnTo>
                  <a:lnTo>
                    <a:pt x="326678" y="36113"/>
                  </a:lnTo>
                  <a:lnTo>
                    <a:pt x="372992" y="27987"/>
                  </a:lnTo>
                  <a:lnTo>
                    <a:pt x="417406" y="18875"/>
                  </a:lnTo>
                  <a:lnTo>
                    <a:pt x="457377" y="9473"/>
                  </a:lnTo>
                  <a:lnTo>
                    <a:pt x="4962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836"/>
            <p:cNvSpPr/>
            <p:nvPr>
              <p:custDataLst>
                <p:tags r:id="rId284"/>
              </p:custDataLst>
            </p:nvPr>
          </p:nvSpPr>
          <p:spPr>
            <a:xfrm>
              <a:off x="1933575" y="6010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837"/>
            <p:cNvSpPr/>
            <p:nvPr>
              <p:custDataLst>
                <p:tags r:id="rId285"/>
              </p:custDataLst>
            </p:nvPr>
          </p:nvSpPr>
          <p:spPr>
            <a:xfrm>
              <a:off x="1895475" y="6143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838"/>
            <p:cNvSpPr/>
            <p:nvPr>
              <p:custDataLst>
                <p:tags r:id="rId286"/>
              </p:custDataLst>
            </p:nvPr>
          </p:nvSpPr>
          <p:spPr>
            <a:xfrm>
              <a:off x="975055" y="6276975"/>
              <a:ext cx="596571" cy="24539"/>
            </a:xfrm>
            <a:custGeom>
              <a:avLst/>
              <a:gdLst/>
              <a:ahLst/>
              <a:cxnLst/>
              <a:rect l="0" t="0" r="0" b="0"/>
              <a:pathLst>
                <a:path w="596571" h="24539">
                  <a:moveTo>
                    <a:pt x="63170" y="19050"/>
                  </a:moveTo>
                  <a:lnTo>
                    <a:pt x="63170" y="19050"/>
                  </a:lnTo>
                  <a:lnTo>
                    <a:pt x="19938" y="20108"/>
                  </a:lnTo>
                  <a:lnTo>
                    <a:pt x="4382" y="24538"/>
                  </a:lnTo>
                  <a:lnTo>
                    <a:pt x="1753" y="23766"/>
                  </a:lnTo>
                  <a:lnTo>
                    <a:pt x="0" y="22194"/>
                  </a:lnTo>
                  <a:lnTo>
                    <a:pt x="33092" y="19671"/>
                  </a:lnTo>
                  <a:lnTo>
                    <a:pt x="78043" y="19172"/>
                  </a:lnTo>
                  <a:lnTo>
                    <a:pt x="119082" y="19086"/>
                  </a:lnTo>
                  <a:lnTo>
                    <a:pt x="163698" y="16239"/>
                  </a:lnTo>
                  <a:lnTo>
                    <a:pt x="197807" y="12509"/>
                  </a:lnTo>
                  <a:lnTo>
                    <a:pt x="230606" y="10851"/>
                  </a:lnTo>
                  <a:lnTo>
                    <a:pt x="265644" y="10114"/>
                  </a:lnTo>
                  <a:lnTo>
                    <a:pt x="302384" y="9787"/>
                  </a:lnTo>
                  <a:lnTo>
                    <a:pt x="339879" y="9641"/>
                  </a:lnTo>
                  <a:lnTo>
                    <a:pt x="377710" y="6754"/>
                  </a:lnTo>
                  <a:lnTo>
                    <a:pt x="414632" y="3001"/>
                  </a:lnTo>
                  <a:lnTo>
                    <a:pt x="448681" y="1334"/>
                  </a:lnTo>
                  <a:lnTo>
                    <a:pt x="481453" y="593"/>
                  </a:lnTo>
                  <a:lnTo>
                    <a:pt x="524008" y="176"/>
                  </a:lnTo>
                  <a:lnTo>
                    <a:pt x="559548" y="52"/>
                  </a:lnTo>
                  <a:lnTo>
                    <a:pt x="596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839"/>
            <p:cNvSpPr/>
            <p:nvPr>
              <p:custDataLst>
                <p:tags r:id="rId287"/>
              </p:custDataLst>
            </p:nvPr>
          </p:nvSpPr>
          <p:spPr>
            <a:xfrm>
              <a:off x="1609725" y="5920468"/>
              <a:ext cx="130983" cy="251733"/>
            </a:xfrm>
            <a:custGeom>
              <a:avLst/>
              <a:gdLst/>
              <a:ahLst/>
              <a:cxnLst/>
              <a:rect l="0" t="0" r="0" b="0"/>
              <a:pathLst>
                <a:path w="130983" h="251733">
                  <a:moveTo>
                    <a:pt x="66675" y="32657"/>
                  </a:moveTo>
                  <a:lnTo>
                    <a:pt x="66675" y="32657"/>
                  </a:lnTo>
                  <a:lnTo>
                    <a:pt x="61619" y="32657"/>
                  </a:lnTo>
                  <a:lnTo>
                    <a:pt x="48361" y="22544"/>
                  </a:lnTo>
                  <a:lnTo>
                    <a:pt x="42660" y="14757"/>
                  </a:lnTo>
                  <a:lnTo>
                    <a:pt x="41140" y="11198"/>
                  </a:lnTo>
                  <a:lnTo>
                    <a:pt x="41185" y="7767"/>
                  </a:lnTo>
                  <a:lnTo>
                    <a:pt x="44057" y="1135"/>
                  </a:lnTo>
                  <a:lnTo>
                    <a:pt x="48421" y="0"/>
                  </a:lnTo>
                  <a:lnTo>
                    <a:pt x="78239" y="5785"/>
                  </a:lnTo>
                  <a:lnTo>
                    <a:pt x="105379" y="16934"/>
                  </a:lnTo>
                  <a:lnTo>
                    <a:pt x="114703" y="22175"/>
                  </a:lnTo>
                  <a:lnTo>
                    <a:pt x="120918" y="28844"/>
                  </a:lnTo>
                  <a:lnTo>
                    <a:pt x="127825" y="44720"/>
                  </a:lnTo>
                  <a:lnTo>
                    <a:pt x="128072" y="59538"/>
                  </a:lnTo>
                  <a:lnTo>
                    <a:pt x="126656" y="66452"/>
                  </a:lnTo>
                  <a:lnTo>
                    <a:pt x="103240" y="107977"/>
                  </a:lnTo>
                  <a:lnTo>
                    <a:pt x="100577" y="111445"/>
                  </a:lnTo>
                  <a:lnTo>
                    <a:pt x="91973" y="115299"/>
                  </a:lnTo>
                  <a:lnTo>
                    <a:pt x="86715" y="116327"/>
                  </a:lnTo>
                  <a:lnTo>
                    <a:pt x="83210" y="118070"/>
                  </a:lnTo>
                  <a:lnTo>
                    <a:pt x="80874" y="120290"/>
                  </a:lnTo>
                  <a:lnTo>
                    <a:pt x="79316" y="122829"/>
                  </a:lnTo>
                  <a:lnTo>
                    <a:pt x="79336" y="124522"/>
                  </a:lnTo>
                  <a:lnTo>
                    <a:pt x="80407" y="125650"/>
                  </a:lnTo>
                  <a:lnTo>
                    <a:pt x="82180" y="126402"/>
                  </a:lnTo>
                  <a:lnTo>
                    <a:pt x="121360" y="158905"/>
                  </a:lnTo>
                  <a:lnTo>
                    <a:pt x="125357" y="164446"/>
                  </a:lnTo>
                  <a:lnTo>
                    <a:pt x="129797" y="179072"/>
                  </a:lnTo>
                  <a:lnTo>
                    <a:pt x="130982" y="187418"/>
                  </a:lnTo>
                  <a:lnTo>
                    <a:pt x="129654" y="194038"/>
                  </a:lnTo>
                  <a:lnTo>
                    <a:pt x="122535" y="204217"/>
                  </a:lnTo>
                  <a:lnTo>
                    <a:pt x="93564" y="234264"/>
                  </a:lnTo>
                  <a:lnTo>
                    <a:pt x="67822" y="244910"/>
                  </a:lnTo>
                  <a:lnTo>
                    <a:pt x="0" y="251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840"/>
            <p:cNvSpPr/>
            <p:nvPr>
              <p:custDataLst>
                <p:tags r:id="rId288"/>
              </p:custDataLst>
            </p:nvPr>
          </p:nvSpPr>
          <p:spPr>
            <a:xfrm>
              <a:off x="1381125" y="6033105"/>
              <a:ext cx="127477" cy="341659"/>
            </a:xfrm>
            <a:custGeom>
              <a:avLst/>
              <a:gdLst/>
              <a:ahLst/>
              <a:cxnLst/>
              <a:rect l="0" t="0" r="0" b="0"/>
              <a:pathLst>
                <a:path w="127477" h="341659">
                  <a:moveTo>
                    <a:pt x="47625" y="72420"/>
                  </a:moveTo>
                  <a:lnTo>
                    <a:pt x="47625" y="72420"/>
                  </a:lnTo>
                  <a:lnTo>
                    <a:pt x="31378" y="114633"/>
                  </a:lnTo>
                  <a:lnTo>
                    <a:pt x="23173" y="154897"/>
                  </a:lnTo>
                  <a:lnTo>
                    <a:pt x="20272" y="199279"/>
                  </a:lnTo>
                  <a:lnTo>
                    <a:pt x="19412" y="237596"/>
                  </a:lnTo>
                  <a:lnTo>
                    <a:pt x="19122" y="276223"/>
                  </a:lnTo>
                  <a:lnTo>
                    <a:pt x="21894" y="311665"/>
                  </a:lnTo>
                  <a:lnTo>
                    <a:pt x="27255" y="341340"/>
                  </a:lnTo>
                  <a:lnTo>
                    <a:pt x="27695" y="341658"/>
                  </a:lnTo>
                  <a:lnTo>
                    <a:pt x="28459" y="306320"/>
                  </a:lnTo>
                  <a:lnTo>
                    <a:pt x="28541" y="258846"/>
                  </a:lnTo>
                  <a:lnTo>
                    <a:pt x="33621" y="214676"/>
                  </a:lnTo>
                  <a:lnTo>
                    <a:pt x="36110" y="182212"/>
                  </a:lnTo>
                  <a:lnTo>
                    <a:pt x="40332" y="136701"/>
                  </a:lnTo>
                  <a:lnTo>
                    <a:pt x="46184" y="92879"/>
                  </a:lnTo>
                  <a:lnTo>
                    <a:pt x="57311" y="53199"/>
                  </a:lnTo>
                  <a:lnTo>
                    <a:pt x="68957" y="28154"/>
                  </a:lnTo>
                  <a:lnTo>
                    <a:pt x="84167" y="8975"/>
                  </a:lnTo>
                  <a:lnTo>
                    <a:pt x="95969" y="1889"/>
                  </a:lnTo>
                  <a:lnTo>
                    <a:pt x="102079" y="0"/>
                  </a:lnTo>
                  <a:lnTo>
                    <a:pt x="107211" y="857"/>
                  </a:lnTo>
                  <a:lnTo>
                    <a:pt x="111691" y="3544"/>
                  </a:lnTo>
                  <a:lnTo>
                    <a:pt x="115735" y="7452"/>
                  </a:lnTo>
                  <a:lnTo>
                    <a:pt x="126485" y="33180"/>
                  </a:lnTo>
                  <a:lnTo>
                    <a:pt x="127476" y="52863"/>
                  </a:lnTo>
                  <a:lnTo>
                    <a:pt x="123331" y="72195"/>
                  </a:lnTo>
                  <a:lnTo>
                    <a:pt x="106245" y="104832"/>
                  </a:lnTo>
                  <a:lnTo>
                    <a:pt x="96962" y="115400"/>
                  </a:lnTo>
                  <a:lnTo>
                    <a:pt x="61178" y="140613"/>
                  </a:lnTo>
                  <a:lnTo>
                    <a:pt x="41528" y="146248"/>
                  </a:lnTo>
                  <a:lnTo>
                    <a:pt x="0" y="13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841"/>
            <p:cNvSpPr/>
            <p:nvPr>
              <p:custDataLst>
                <p:tags r:id="rId289"/>
              </p:custDataLst>
            </p:nvPr>
          </p:nvSpPr>
          <p:spPr>
            <a:xfrm>
              <a:off x="1251418" y="6030028"/>
              <a:ext cx="120183" cy="142173"/>
            </a:xfrm>
            <a:custGeom>
              <a:avLst/>
              <a:gdLst/>
              <a:ahLst/>
              <a:cxnLst/>
              <a:rect l="0" t="0" r="0" b="0"/>
              <a:pathLst>
                <a:path w="120183" h="142173">
                  <a:moveTo>
                    <a:pt x="34457" y="37397"/>
                  </a:moveTo>
                  <a:lnTo>
                    <a:pt x="34457" y="37397"/>
                  </a:lnTo>
                  <a:lnTo>
                    <a:pt x="29400" y="42453"/>
                  </a:lnTo>
                  <a:lnTo>
                    <a:pt x="28969" y="45001"/>
                  </a:lnTo>
                  <a:lnTo>
                    <a:pt x="29740" y="47758"/>
                  </a:lnTo>
                  <a:lnTo>
                    <a:pt x="31313" y="50654"/>
                  </a:lnTo>
                  <a:lnTo>
                    <a:pt x="33419" y="52585"/>
                  </a:lnTo>
                  <a:lnTo>
                    <a:pt x="38582" y="54730"/>
                  </a:lnTo>
                  <a:lnTo>
                    <a:pt x="41440" y="54244"/>
                  </a:lnTo>
                  <a:lnTo>
                    <a:pt x="74063" y="32495"/>
                  </a:lnTo>
                  <a:lnTo>
                    <a:pt x="92171" y="15719"/>
                  </a:lnTo>
                  <a:lnTo>
                    <a:pt x="97149" y="7301"/>
                  </a:lnTo>
                  <a:lnTo>
                    <a:pt x="96360" y="4633"/>
                  </a:lnTo>
                  <a:lnTo>
                    <a:pt x="93718" y="2855"/>
                  </a:lnTo>
                  <a:lnTo>
                    <a:pt x="79885" y="350"/>
                  </a:lnTo>
                  <a:lnTo>
                    <a:pt x="74267" y="0"/>
                  </a:lnTo>
                  <a:lnTo>
                    <a:pt x="62381" y="5254"/>
                  </a:lnTo>
                  <a:lnTo>
                    <a:pt x="26745" y="35895"/>
                  </a:lnTo>
                  <a:lnTo>
                    <a:pt x="4555" y="66498"/>
                  </a:lnTo>
                  <a:lnTo>
                    <a:pt x="0" y="80670"/>
                  </a:lnTo>
                  <a:lnTo>
                    <a:pt x="798" y="94024"/>
                  </a:lnTo>
                  <a:lnTo>
                    <a:pt x="5739" y="107015"/>
                  </a:lnTo>
                  <a:lnTo>
                    <a:pt x="19363" y="124111"/>
                  </a:lnTo>
                  <a:lnTo>
                    <a:pt x="42373" y="136580"/>
                  </a:lnTo>
                  <a:lnTo>
                    <a:pt x="87841" y="141436"/>
                  </a:lnTo>
                  <a:lnTo>
                    <a:pt x="120182" y="14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842"/>
            <p:cNvSpPr/>
            <p:nvPr>
              <p:custDataLst>
                <p:tags r:id="rId290"/>
              </p:custDataLst>
            </p:nvPr>
          </p:nvSpPr>
          <p:spPr>
            <a:xfrm>
              <a:off x="916815" y="5877096"/>
              <a:ext cx="130902" cy="292158"/>
            </a:xfrm>
            <a:custGeom>
              <a:avLst/>
              <a:gdLst/>
              <a:ahLst/>
              <a:cxnLst/>
              <a:rect l="0" t="0" r="0" b="0"/>
              <a:pathLst>
                <a:path w="130902" h="292158">
                  <a:moveTo>
                    <a:pt x="121410" y="37929"/>
                  </a:moveTo>
                  <a:lnTo>
                    <a:pt x="121410" y="37929"/>
                  </a:lnTo>
                  <a:lnTo>
                    <a:pt x="126467" y="37929"/>
                  </a:lnTo>
                  <a:lnTo>
                    <a:pt x="127956" y="35812"/>
                  </a:lnTo>
                  <a:lnTo>
                    <a:pt x="130543" y="16470"/>
                  </a:lnTo>
                  <a:lnTo>
                    <a:pt x="130901" y="1778"/>
                  </a:lnTo>
                  <a:lnTo>
                    <a:pt x="96216" y="0"/>
                  </a:lnTo>
                  <a:lnTo>
                    <a:pt x="65163" y="7467"/>
                  </a:lnTo>
                  <a:lnTo>
                    <a:pt x="49476" y="17144"/>
                  </a:lnTo>
                  <a:lnTo>
                    <a:pt x="5735" y="58452"/>
                  </a:lnTo>
                  <a:lnTo>
                    <a:pt x="1207" y="68570"/>
                  </a:lnTo>
                  <a:lnTo>
                    <a:pt x="0" y="74232"/>
                  </a:lnTo>
                  <a:lnTo>
                    <a:pt x="4303" y="88988"/>
                  </a:lnTo>
                  <a:lnTo>
                    <a:pt x="18625" y="112324"/>
                  </a:lnTo>
                  <a:lnTo>
                    <a:pt x="53001" y="155328"/>
                  </a:lnTo>
                  <a:lnTo>
                    <a:pt x="98191" y="202839"/>
                  </a:lnTo>
                  <a:lnTo>
                    <a:pt x="109679" y="215645"/>
                  </a:lnTo>
                  <a:lnTo>
                    <a:pt x="116196" y="231214"/>
                  </a:lnTo>
                  <a:lnTo>
                    <a:pt x="120380" y="267079"/>
                  </a:lnTo>
                  <a:lnTo>
                    <a:pt x="118607" y="274304"/>
                  </a:lnTo>
                  <a:lnTo>
                    <a:pt x="110992" y="285153"/>
                  </a:lnTo>
                  <a:lnTo>
                    <a:pt x="100552" y="290682"/>
                  </a:lnTo>
                  <a:lnTo>
                    <a:pt x="94805" y="292157"/>
                  </a:lnTo>
                  <a:lnTo>
                    <a:pt x="88856" y="291022"/>
                  </a:lnTo>
                  <a:lnTo>
                    <a:pt x="76603" y="284117"/>
                  </a:lnTo>
                  <a:lnTo>
                    <a:pt x="54735" y="237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843"/>
            <p:cNvSpPr/>
            <p:nvPr>
              <p:custDataLst>
                <p:tags r:id="rId291"/>
              </p:custDataLst>
            </p:nvPr>
          </p:nvSpPr>
          <p:spPr>
            <a:xfrm>
              <a:off x="1143237" y="5880962"/>
              <a:ext cx="85489" cy="297750"/>
            </a:xfrm>
            <a:custGeom>
              <a:avLst/>
              <a:gdLst/>
              <a:ahLst/>
              <a:cxnLst/>
              <a:rect l="0" t="0" r="0" b="0"/>
              <a:pathLst>
                <a:path w="85489" h="297750">
                  <a:moveTo>
                    <a:pt x="37863" y="5488"/>
                  </a:moveTo>
                  <a:lnTo>
                    <a:pt x="37863" y="5488"/>
                  </a:lnTo>
                  <a:lnTo>
                    <a:pt x="42919" y="5488"/>
                  </a:lnTo>
                  <a:lnTo>
                    <a:pt x="48224" y="2666"/>
                  </a:lnTo>
                  <a:lnTo>
                    <a:pt x="51120" y="432"/>
                  </a:lnTo>
                  <a:lnTo>
                    <a:pt x="53051" y="0"/>
                  </a:lnTo>
                  <a:lnTo>
                    <a:pt x="54338" y="772"/>
                  </a:lnTo>
                  <a:lnTo>
                    <a:pt x="55197" y="2344"/>
                  </a:lnTo>
                  <a:lnTo>
                    <a:pt x="54710" y="4450"/>
                  </a:lnTo>
                  <a:lnTo>
                    <a:pt x="46326" y="23902"/>
                  </a:lnTo>
                  <a:lnTo>
                    <a:pt x="29422" y="67568"/>
                  </a:lnTo>
                  <a:lnTo>
                    <a:pt x="17388" y="111644"/>
                  </a:lnTo>
                  <a:lnTo>
                    <a:pt x="3809" y="153641"/>
                  </a:lnTo>
                  <a:lnTo>
                    <a:pt x="962" y="190966"/>
                  </a:lnTo>
                  <a:lnTo>
                    <a:pt x="0" y="233096"/>
                  </a:lnTo>
                  <a:lnTo>
                    <a:pt x="2655" y="262369"/>
                  </a:lnTo>
                  <a:lnTo>
                    <a:pt x="4866" y="271992"/>
                  </a:lnTo>
                  <a:lnTo>
                    <a:pt x="9515" y="279466"/>
                  </a:lnTo>
                  <a:lnTo>
                    <a:pt x="23147" y="290592"/>
                  </a:lnTo>
                  <a:lnTo>
                    <a:pt x="36967" y="296242"/>
                  </a:lnTo>
                  <a:lnTo>
                    <a:pt x="43616" y="297749"/>
                  </a:lnTo>
                  <a:lnTo>
                    <a:pt x="50165" y="296637"/>
                  </a:lnTo>
                  <a:lnTo>
                    <a:pt x="68437" y="286018"/>
                  </a:lnTo>
                  <a:lnTo>
                    <a:pt x="85488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844"/>
            <p:cNvSpPr/>
            <p:nvPr>
              <p:custDataLst>
                <p:tags r:id="rId292"/>
              </p:custDataLst>
            </p:nvPr>
          </p:nvSpPr>
          <p:spPr>
            <a:xfrm>
              <a:off x="1115749" y="6048375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9181" y="4469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1192"/>
          <p:cNvGrpSpPr/>
          <p:nvPr/>
        </p:nvGrpSpPr>
        <p:grpSpPr>
          <a:xfrm>
            <a:off x="7663553" y="4556987"/>
            <a:ext cx="687800" cy="596039"/>
            <a:chOff x="7663553" y="4556987"/>
            <a:chExt cx="687800" cy="596039"/>
          </a:xfrm>
        </p:grpSpPr>
        <p:sp>
          <p:nvSpPr>
            <p:cNvPr id="511" name="SMARTInkShape-5845"/>
            <p:cNvSpPr/>
            <p:nvPr>
              <p:custDataLst>
                <p:tags r:id="rId275"/>
              </p:custDataLst>
            </p:nvPr>
          </p:nvSpPr>
          <p:spPr>
            <a:xfrm>
              <a:off x="8210550" y="4649524"/>
              <a:ext cx="140803" cy="503502"/>
            </a:xfrm>
            <a:custGeom>
              <a:avLst/>
              <a:gdLst/>
              <a:ahLst/>
              <a:cxnLst/>
              <a:rect l="0" t="0" r="0" b="0"/>
              <a:pathLst>
                <a:path w="140803" h="503502">
                  <a:moveTo>
                    <a:pt x="19050" y="8201"/>
                  </a:moveTo>
                  <a:lnTo>
                    <a:pt x="19050" y="8201"/>
                  </a:lnTo>
                  <a:lnTo>
                    <a:pt x="37412" y="7143"/>
                  </a:lnTo>
                  <a:lnTo>
                    <a:pt x="67251" y="0"/>
                  </a:lnTo>
                  <a:lnTo>
                    <a:pt x="96187" y="6542"/>
                  </a:lnTo>
                  <a:lnTo>
                    <a:pt x="120561" y="18026"/>
                  </a:lnTo>
                  <a:lnTo>
                    <a:pt x="124824" y="21101"/>
                  </a:lnTo>
                  <a:lnTo>
                    <a:pt x="135880" y="40599"/>
                  </a:lnTo>
                  <a:lnTo>
                    <a:pt x="140802" y="66484"/>
                  </a:lnTo>
                  <a:lnTo>
                    <a:pt x="135920" y="104733"/>
                  </a:lnTo>
                  <a:lnTo>
                    <a:pt x="133858" y="146312"/>
                  </a:lnTo>
                  <a:lnTo>
                    <a:pt x="128394" y="185649"/>
                  </a:lnTo>
                  <a:lnTo>
                    <a:pt x="120122" y="226819"/>
                  </a:lnTo>
                  <a:lnTo>
                    <a:pt x="107528" y="273678"/>
                  </a:lnTo>
                  <a:lnTo>
                    <a:pt x="106197" y="318602"/>
                  </a:lnTo>
                  <a:lnTo>
                    <a:pt x="115208" y="365182"/>
                  </a:lnTo>
                  <a:lnTo>
                    <a:pt x="122124" y="409856"/>
                  </a:lnTo>
                  <a:lnTo>
                    <a:pt x="132695" y="454854"/>
                  </a:lnTo>
                  <a:lnTo>
                    <a:pt x="132914" y="458370"/>
                  </a:lnTo>
                  <a:lnTo>
                    <a:pt x="130334" y="465099"/>
                  </a:lnTo>
                  <a:lnTo>
                    <a:pt x="128164" y="468374"/>
                  </a:lnTo>
                  <a:lnTo>
                    <a:pt x="109941" y="478042"/>
                  </a:lnTo>
                  <a:lnTo>
                    <a:pt x="63279" y="493968"/>
                  </a:lnTo>
                  <a:lnTo>
                    <a:pt x="18995" y="502246"/>
                  </a:lnTo>
                  <a:lnTo>
                    <a:pt x="0" y="50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846"/>
            <p:cNvSpPr/>
            <p:nvPr>
              <p:custDataLst>
                <p:tags r:id="rId276"/>
              </p:custDataLst>
            </p:nvPr>
          </p:nvSpPr>
          <p:spPr>
            <a:xfrm>
              <a:off x="8201025" y="4743450"/>
              <a:ext cx="45300" cy="276226"/>
            </a:xfrm>
            <a:custGeom>
              <a:avLst/>
              <a:gdLst/>
              <a:ahLst/>
              <a:cxnLst/>
              <a:rect l="0" t="0" r="0" b="0"/>
              <a:pathLst>
                <a:path w="45300" h="2762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35" y="52663"/>
                  </a:lnTo>
                  <a:lnTo>
                    <a:pt x="34774" y="64680"/>
                  </a:lnTo>
                  <a:lnTo>
                    <a:pt x="44773" y="106890"/>
                  </a:lnTo>
                  <a:lnTo>
                    <a:pt x="45299" y="128998"/>
                  </a:lnTo>
                  <a:lnTo>
                    <a:pt x="39257" y="172340"/>
                  </a:lnTo>
                  <a:lnTo>
                    <a:pt x="31783" y="214156"/>
                  </a:lnTo>
                  <a:lnTo>
                    <a:pt x="30001" y="226766"/>
                  </a:lnTo>
                  <a:lnTo>
                    <a:pt x="23564" y="238721"/>
                  </a:lnTo>
                  <a:lnTo>
                    <a:pt x="13685" y="254529"/>
                  </a:lnTo>
                  <a:lnTo>
                    <a:pt x="10315" y="262349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847"/>
            <p:cNvSpPr/>
            <p:nvPr>
              <p:custDataLst>
                <p:tags r:id="rId277"/>
              </p:custDataLst>
            </p:nvPr>
          </p:nvSpPr>
          <p:spPr>
            <a:xfrm>
              <a:off x="8060035" y="4810749"/>
              <a:ext cx="112416" cy="191041"/>
            </a:xfrm>
            <a:custGeom>
              <a:avLst/>
              <a:gdLst/>
              <a:ahLst/>
              <a:cxnLst/>
              <a:rect l="0" t="0" r="0" b="0"/>
              <a:pathLst>
                <a:path w="112416" h="191041">
                  <a:moveTo>
                    <a:pt x="83840" y="27951"/>
                  </a:moveTo>
                  <a:lnTo>
                    <a:pt x="83840" y="27951"/>
                  </a:lnTo>
                  <a:lnTo>
                    <a:pt x="83840" y="1484"/>
                  </a:lnTo>
                  <a:lnTo>
                    <a:pt x="78195" y="314"/>
                  </a:lnTo>
                  <a:lnTo>
                    <a:pt x="73727" y="0"/>
                  </a:lnTo>
                  <a:lnTo>
                    <a:pt x="68631" y="2967"/>
                  </a:lnTo>
                  <a:lnTo>
                    <a:pt x="52405" y="21254"/>
                  </a:lnTo>
                  <a:lnTo>
                    <a:pt x="30172" y="66216"/>
                  </a:lnTo>
                  <a:lnTo>
                    <a:pt x="14030" y="105636"/>
                  </a:lnTo>
                  <a:lnTo>
                    <a:pt x="0" y="151319"/>
                  </a:lnTo>
                  <a:lnTo>
                    <a:pt x="1775" y="162509"/>
                  </a:lnTo>
                  <a:lnTo>
                    <a:pt x="5903" y="180709"/>
                  </a:lnTo>
                  <a:lnTo>
                    <a:pt x="6482" y="186940"/>
                  </a:lnTo>
                  <a:lnTo>
                    <a:pt x="8985" y="190035"/>
                  </a:lnTo>
                  <a:lnTo>
                    <a:pt x="12770" y="191040"/>
                  </a:lnTo>
                  <a:lnTo>
                    <a:pt x="21562" y="189335"/>
                  </a:lnTo>
                  <a:lnTo>
                    <a:pt x="33520" y="181366"/>
                  </a:lnTo>
                  <a:lnTo>
                    <a:pt x="71707" y="141939"/>
                  </a:lnTo>
                  <a:lnTo>
                    <a:pt x="89847" y="102856"/>
                  </a:lnTo>
                  <a:lnTo>
                    <a:pt x="100964" y="66468"/>
                  </a:lnTo>
                  <a:lnTo>
                    <a:pt x="99212" y="55300"/>
                  </a:lnTo>
                  <a:lnTo>
                    <a:pt x="89463" y="25827"/>
                  </a:lnTo>
                  <a:lnTo>
                    <a:pt x="84413" y="20185"/>
                  </a:lnTo>
                  <a:lnTo>
                    <a:pt x="70337" y="13916"/>
                  </a:lnTo>
                  <a:lnTo>
                    <a:pt x="54674" y="10387"/>
                  </a:lnTo>
                  <a:lnTo>
                    <a:pt x="44066" y="15206"/>
                  </a:lnTo>
                  <a:lnTo>
                    <a:pt x="34413" y="23345"/>
                  </a:lnTo>
                  <a:lnTo>
                    <a:pt x="20822" y="44759"/>
                  </a:lnTo>
                  <a:lnTo>
                    <a:pt x="18790" y="55177"/>
                  </a:lnTo>
                  <a:lnTo>
                    <a:pt x="23532" y="66862"/>
                  </a:lnTo>
                  <a:lnTo>
                    <a:pt x="32694" y="78052"/>
                  </a:lnTo>
                  <a:lnTo>
                    <a:pt x="43823" y="86554"/>
                  </a:lnTo>
                  <a:lnTo>
                    <a:pt x="72100" y="92234"/>
                  </a:lnTo>
                  <a:lnTo>
                    <a:pt x="112415" y="8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848"/>
            <p:cNvSpPr/>
            <p:nvPr>
              <p:custDataLst>
                <p:tags r:id="rId278"/>
              </p:custDataLst>
            </p:nvPr>
          </p:nvSpPr>
          <p:spPr>
            <a:xfrm>
              <a:off x="7944418" y="4764217"/>
              <a:ext cx="75633" cy="264984"/>
            </a:xfrm>
            <a:custGeom>
              <a:avLst/>
              <a:gdLst/>
              <a:ahLst/>
              <a:cxnLst/>
              <a:rect l="0" t="0" r="0" b="0"/>
              <a:pathLst>
                <a:path w="75633" h="264984">
                  <a:moveTo>
                    <a:pt x="75632" y="17333"/>
                  </a:moveTo>
                  <a:lnTo>
                    <a:pt x="75632" y="17333"/>
                  </a:lnTo>
                  <a:lnTo>
                    <a:pt x="75632" y="4076"/>
                  </a:lnTo>
                  <a:lnTo>
                    <a:pt x="74574" y="2145"/>
                  </a:lnTo>
                  <a:lnTo>
                    <a:pt x="72810" y="858"/>
                  </a:lnTo>
                  <a:lnTo>
                    <a:pt x="70576" y="0"/>
                  </a:lnTo>
                  <a:lnTo>
                    <a:pt x="68028" y="486"/>
                  </a:lnTo>
                  <a:lnTo>
                    <a:pt x="59386" y="6227"/>
                  </a:lnTo>
                  <a:lnTo>
                    <a:pt x="38776" y="25774"/>
                  </a:lnTo>
                  <a:lnTo>
                    <a:pt x="15695" y="70167"/>
                  </a:lnTo>
                  <a:lnTo>
                    <a:pt x="3743" y="105145"/>
                  </a:lnTo>
                  <a:lnTo>
                    <a:pt x="0" y="148906"/>
                  </a:lnTo>
                  <a:lnTo>
                    <a:pt x="602" y="192822"/>
                  </a:lnTo>
                  <a:lnTo>
                    <a:pt x="4538" y="210334"/>
                  </a:lnTo>
                  <a:lnTo>
                    <a:pt x="17761" y="232092"/>
                  </a:lnTo>
                  <a:lnTo>
                    <a:pt x="66107" y="264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849"/>
            <p:cNvSpPr/>
            <p:nvPr>
              <p:custDataLst>
                <p:tags r:id="rId279"/>
              </p:custDataLst>
            </p:nvPr>
          </p:nvSpPr>
          <p:spPr>
            <a:xfrm>
              <a:off x="7839191" y="4556987"/>
              <a:ext cx="36118" cy="15014"/>
            </a:xfrm>
            <a:custGeom>
              <a:avLst/>
              <a:gdLst/>
              <a:ahLst/>
              <a:cxnLst/>
              <a:rect l="0" t="0" r="0" b="0"/>
              <a:pathLst>
                <a:path w="36118" h="15014">
                  <a:moveTo>
                    <a:pt x="9409" y="5488"/>
                  </a:moveTo>
                  <a:lnTo>
                    <a:pt x="9409" y="5488"/>
                  </a:lnTo>
                  <a:lnTo>
                    <a:pt x="4353" y="5488"/>
                  </a:lnTo>
                  <a:lnTo>
                    <a:pt x="2864" y="4430"/>
                  </a:lnTo>
                  <a:lnTo>
                    <a:pt x="1871" y="2666"/>
                  </a:lnTo>
                  <a:lnTo>
                    <a:pt x="1209" y="432"/>
                  </a:lnTo>
                  <a:lnTo>
                    <a:pt x="767" y="0"/>
                  </a:lnTo>
                  <a:lnTo>
                    <a:pt x="472" y="772"/>
                  </a:lnTo>
                  <a:lnTo>
                    <a:pt x="0" y="4556"/>
                  </a:lnTo>
                  <a:lnTo>
                    <a:pt x="4974" y="10269"/>
                  </a:lnTo>
                  <a:lnTo>
                    <a:pt x="10260" y="12903"/>
                  </a:lnTo>
                  <a:lnTo>
                    <a:pt x="36117" y="14976"/>
                  </a:lnTo>
                  <a:lnTo>
                    <a:pt x="28459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850"/>
            <p:cNvSpPr/>
            <p:nvPr>
              <p:custDataLst>
                <p:tags r:id="rId280"/>
              </p:custDataLst>
            </p:nvPr>
          </p:nvSpPr>
          <p:spPr>
            <a:xfrm>
              <a:off x="7858125" y="46672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83" y="3521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851"/>
            <p:cNvSpPr/>
            <p:nvPr>
              <p:custDataLst>
                <p:tags r:id="rId281"/>
              </p:custDataLst>
            </p:nvPr>
          </p:nvSpPr>
          <p:spPr>
            <a:xfrm>
              <a:off x="7663553" y="4772025"/>
              <a:ext cx="156473" cy="224335"/>
            </a:xfrm>
            <a:custGeom>
              <a:avLst/>
              <a:gdLst/>
              <a:ahLst/>
              <a:cxnLst/>
              <a:rect l="0" t="0" r="0" b="0"/>
              <a:pathLst>
                <a:path w="156473" h="224335">
                  <a:moveTo>
                    <a:pt x="156472" y="0"/>
                  </a:moveTo>
                  <a:lnTo>
                    <a:pt x="156472" y="0"/>
                  </a:lnTo>
                  <a:lnTo>
                    <a:pt x="151416" y="0"/>
                  </a:lnTo>
                  <a:lnTo>
                    <a:pt x="146111" y="2822"/>
                  </a:lnTo>
                  <a:lnTo>
                    <a:pt x="143215" y="5056"/>
                  </a:lnTo>
                  <a:lnTo>
                    <a:pt x="117463" y="47559"/>
                  </a:lnTo>
                  <a:lnTo>
                    <a:pt x="94107" y="94183"/>
                  </a:lnTo>
                  <a:lnTo>
                    <a:pt x="77674" y="122987"/>
                  </a:lnTo>
                  <a:lnTo>
                    <a:pt x="46661" y="164674"/>
                  </a:lnTo>
                  <a:lnTo>
                    <a:pt x="18618" y="196820"/>
                  </a:lnTo>
                  <a:lnTo>
                    <a:pt x="7793" y="217773"/>
                  </a:lnTo>
                  <a:lnTo>
                    <a:pt x="1140" y="223788"/>
                  </a:lnTo>
                  <a:lnTo>
                    <a:pt x="0" y="224334"/>
                  </a:lnTo>
                  <a:lnTo>
                    <a:pt x="407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852"/>
            <p:cNvSpPr/>
            <p:nvPr>
              <p:custDataLst>
                <p:tags r:id="rId282"/>
              </p:custDataLst>
            </p:nvPr>
          </p:nvSpPr>
          <p:spPr>
            <a:xfrm>
              <a:off x="7667625" y="4781550"/>
              <a:ext cx="171451" cy="238126"/>
            </a:xfrm>
            <a:custGeom>
              <a:avLst/>
              <a:gdLst/>
              <a:ahLst/>
              <a:cxnLst/>
              <a:rect l="0" t="0" r="0" b="0"/>
              <a:pathLst>
                <a:path w="171451" h="2381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5"/>
                  </a:lnTo>
                  <a:lnTo>
                    <a:pt x="38122" y="53077"/>
                  </a:lnTo>
                  <a:lnTo>
                    <a:pt x="68527" y="95540"/>
                  </a:lnTo>
                  <a:lnTo>
                    <a:pt x="101698" y="137787"/>
                  </a:lnTo>
                  <a:lnTo>
                    <a:pt x="130607" y="181559"/>
                  </a:lnTo>
                  <a:lnTo>
                    <a:pt x="161694" y="226142"/>
                  </a:lnTo>
                  <a:lnTo>
                    <a:pt x="1714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0" name="SMARTInkShape-5853"/>
          <p:cNvSpPr/>
          <p:nvPr>
            <p:custDataLst>
              <p:tags r:id="rId4"/>
            </p:custDataLst>
          </p:nvPr>
        </p:nvSpPr>
        <p:spPr>
          <a:xfrm>
            <a:off x="7486653" y="4629150"/>
            <a:ext cx="171448" cy="495301"/>
          </a:xfrm>
          <a:custGeom>
            <a:avLst/>
            <a:gdLst/>
            <a:ahLst/>
            <a:cxnLst/>
            <a:rect l="0" t="0" r="0" b="0"/>
            <a:pathLst>
              <a:path w="171448" h="495301">
                <a:moveTo>
                  <a:pt x="171447" y="0"/>
                </a:moveTo>
                <a:lnTo>
                  <a:pt x="171447" y="0"/>
                </a:lnTo>
                <a:lnTo>
                  <a:pt x="126390" y="0"/>
                </a:lnTo>
                <a:lnTo>
                  <a:pt x="88844" y="0"/>
                </a:lnTo>
                <a:lnTo>
                  <a:pt x="84628" y="1058"/>
                </a:lnTo>
                <a:lnTo>
                  <a:pt x="81818" y="2822"/>
                </a:lnTo>
                <a:lnTo>
                  <a:pt x="70392" y="16247"/>
                </a:lnTo>
                <a:lnTo>
                  <a:pt x="68325" y="22390"/>
                </a:lnTo>
                <a:lnTo>
                  <a:pt x="65710" y="69369"/>
                </a:lnTo>
                <a:lnTo>
                  <a:pt x="56330" y="112637"/>
                </a:lnTo>
                <a:lnTo>
                  <a:pt x="47710" y="157277"/>
                </a:lnTo>
                <a:lnTo>
                  <a:pt x="40309" y="203301"/>
                </a:lnTo>
                <a:lnTo>
                  <a:pt x="33478" y="248885"/>
                </a:lnTo>
                <a:lnTo>
                  <a:pt x="24969" y="288350"/>
                </a:lnTo>
                <a:lnTo>
                  <a:pt x="19159" y="326520"/>
                </a:lnTo>
                <a:lnTo>
                  <a:pt x="11739" y="372630"/>
                </a:lnTo>
                <a:lnTo>
                  <a:pt x="9814" y="414431"/>
                </a:lnTo>
                <a:lnTo>
                  <a:pt x="8550" y="438530"/>
                </a:lnTo>
                <a:lnTo>
                  <a:pt x="0" y="485745"/>
                </a:lnTo>
                <a:lnTo>
                  <a:pt x="41415" y="485774"/>
                </a:lnTo>
                <a:lnTo>
                  <a:pt x="67655" y="488597"/>
                </a:lnTo>
                <a:lnTo>
                  <a:pt x="123822" y="495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0" name="SMARTInkShape-Group1194"/>
          <p:cNvGrpSpPr/>
          <p:nvPr/>
        </p:nvGrpSpPr>
        <p:grpSpPr>
          <a:xfrm>
            <a:off x="6096393" y="4657725"/>
            <a:ext cx="1256908" cy="485776"/>
            <a:chOff x="6096393" y="4657725"/>
            <a:chExt cx="1256908" cy="485776"/>
          </a:xfrm>
        </p:grpSpPr>
        <p:sp>
          <p:nvSpPr>
            <p:cNvPr id="521" name="SMARTInkShape-5854"/>
            <p:cNvSpPr/>
            <p:nvPr>
              <p:custDataLst>
                <p:tags r:id="rId266"/>
              </p:custDataLst>
            </p:nvPr>
          </p:nvSpPr>
          <p:spPr>
            <a:xfrm>
              <a:off x="7181850" y="4857750"/>
              <a:ext cx="152401" cy="5489"/>
            </a:xfrm>
            <a:custGeom>
              <a:avLst/>
              <a:gdLst/>
              <a:ahLst/>
              <a:cxnLst/>
              <a:rect l="0" t="0" r="0" b="0"/>
              <a:pathLst>
                <a:path w="152401" h="5489">
                  <a:moveTo>
                    <a:pt x="0" y="0"/>
                  </a:moveTo>
                  <a:lnTo>
                    <a:pt x="0" y="0"/>
                  </a:lnTo>
                  <a:lnTo>
                    <a:pt x="41418" y="2822"/>
                  </a:lnTo>
                  <a:lnTo>
                    <a:pt x="57566" y="5488"/>
                  </a:lnTo>
                  <a:lnTo>
                    <a:pt x="96769" y="93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855"/>
            <p:cNvSpPr/>
            <p:nvPr>
              <p:custDataLst>
                <p:tags r:id="rId267"/>
              </p:custDataLst>
            </p:nvPr>
          </p:nvSpPr>
          <p:spPr>
            <a:xfrm>
              <a:off x="7191811" y="4676775"/>
              <a:ext cx="161490" cy="357407"/>
            </a:xfrm>
            <a:custGeom>
              <a:avLst/>
              <a:gdLst/>
              <a:ahLst/>
              <a:cxnLst/>
              <a:rect l="0" t="0" r="0" b="0"/>
              <a:pathLst>
                <a:path w="161490" h="357407">
                  <a:moveTo>
                    <a:pt x="161489" y="0"/>
                  </a:moveTo>
                  <a:lnTo>
                    <a:pt x="161489" y="0"/>
                  </a:lnTo>
                  <a:lnTo>
                    <a:pt x="125036" y="1058"/>
                  </a:lnTo>
                  <a:lnTo>
                    <a:pt x="77865" y="9133"/>
                  </a:lnTo>
                  <a:lnTo>
                    <a:pt x="68584" y="12173"/>
                  </a:lnTo>
                  <a:lnTo>
                    <a:pt x="64627" y="14465"/>
                  </a:lnTo>
                  <a:lnTo>
                    <a:pt x="54002" y="27805"/>
                  </a:lnTo>
                  <a:lnTo>
                    <a:pt x="49208" y="40106"/>
                  </a:lnTo>
                  <a:lnTo>
                    <a:pt x="47367" y="81681"/>
                  </a:lnTo>
                  <a:lnTo>
                    <a:pt x="39672" y="126441"/>
                  </a:lnTo>
                  <a:lnTo>
                    <a:pt x="31383" y="167954"/>
                  </a:lnTo>
                  <a:lnTo>
                    <a:pt x="28566" y="207548"/>
                  </a:lnTo>
                  <a:lnTo>
                    <a:pt x="17833" y="254089"/>
                  </a:lnTo>
                  <a:lnTo>
                    <a:pt x="11680" y="275311"/>
                  </a:lnTo>
                  <a:lnTo>
                    <a:pt x="1777" y="321783"/>
                  </a:lnTo>
                  <a:lnTo>
                    <a:pt x="0" y="343785"/>
                  </a:lnTo>
                  <a:lnTo>
                    <a:pt x="914" y="346665"/>
                  </a:lnTo>
                  <a:lnTo>
                    <a:pt x="2580" y="348585"/>
                  </a:lnTo>
                  <a:lnTo>
                    <a:pt x="4750" y="349865"/>
                  </a:lnTo>
                  <a:lnTo>
                    <a:pt x="6196" y="351776"/>
                  </a:lnTo>
                  <a:lnTo>
                    <a:pt x="7803" y="356724"/>
                  </a:lnTo>
                  <a:lnTo>
                    <a:pt x="9290" y="357406"/>
                  </a:lnTo>
                  <a:lnTo>
                    <a:pt x="11340" y="356805"/>
                  </a:lnTo>
                  <a:lnTo>
                    <a:pt x="13765" y="355345"/>
                  </a:lnTo>
                  <a:lnTo>
                    <a:pt x="60908" y="345930"/>
                  </a:lnTo>
                  <a:lnTo>
                    <a:pt x="104399" y="343078"/>
                  </a:lnTo>
                  <a:lnTo>
                    <a:pt x="132914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856"/>
            <p:cNvSpPr/>
            <p:nvPr>
              <p:custDataLst>
                <p:tags r:id="rId268"/>
              </p:custDataLst>
            </p:nvPr>
          </p:nvSpPr>
          <p:spPr>
            <a:xfrm>
              <a:off x="6877050" y="4933950"/>
              <a:ext cx="152401" cy="18789"/>
            </a:xfrm>
            <a:custGeom>
              <a:avLst/>
              <a:gdLst/>
              <a:ahLst/>
              <a:cxnLst/>
              <a:rect l="0" t="0" r="0" b="0"/>
              <a:pathLst>
                <a:path w="152401" h="18789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0361" y="17064"/>
                  </a:lnTo>
                  <a:lnTo>
                    <a:pt x="48323" y="18788"/>
                  </a:lnTo>
                  <a:lnTo>
                    <a:pt x="93193" y="1617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857"/>
            <p:cNvSpPr/>
            <p:nvPr>
              <p:custDataLst>
                <p:tags r:id="rId269"/>
              </p:custDataLst>
            </p:nvPr>
          </p:nvSpPr>
          <p:spPr>
            <a:xfrm>
              <a:off x="6886575" y="48482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0020" y="670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858"/>
            <p:cNvSpPr/>
            <p:nvPr>
              <p:custDataLst>
                <p:tags r:id="rId270"/>
              </p:custDataLst>
            </p:nvPr>
          </p:nvSpPr>
          <p:spPr>
            <a:xfrm>
              <a:off x="6667500" y="4667250"/>
              <a:ext cx="84083" cy="390526"/>
            </a:xfrm>
            <a:custGeom>
              <a:avLst/>
              <a:gdLst/>
              <a:ahLst/>
              <a:cxnLst/>
              <a:rect l="0" t="0" r="0" b="0"/>
              <a:pathLst>
                <a:path w="84083" h="390526">
                  <a:moveTo>
                    <a:pt x="0" y="0"/>
                  </a:moveTo>
                  <a:lnTo>
                    <a:pt x="0" y="0"/>
                  </a:lnTo>
                  <a:lnTo>
                    <a:pt x="13257" y="13257"/>
                  </a:lnTo>
                  <a:lnTo>
                    <a:pt x="31471" y="52193"/>
                  </a:lnTo>
                  <a:lnTo>
                    <a:pt x="54546" y="99327"/>
                  </a:lnTo>
                  <a:lnTo>
                    <a:pt x="66396" y="143916"/>
                  </a:lnTo>
                  <a:lnTo>
                    <a:pt x="79057" y="184223"/>
                  </a:lnTo>
                  <a:lnTo>
                    <a:pt x="83749" y="219332"/>
                  </a:lnTo>
                  <a:lnTo>
                    <a:pt x="84082" y="261249"/>
                  </a:lnTo>
                  <a:lnTo>
                    <a:pt x="75248" y="308231"/>
                  </a:lnTo>
                  <a:lnTo>
                    <a:pt x="52595" y="352877"/>
                  </a:lnTo>
                  <a:lnTo>
                    <a:pt x="28575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859"/>
            <p:cNvSpPr/>
            <p:nvPr>
              <p:custDataLst>
                <p:tags r:id="rId271"/>
              </p:custDataLst>
            </p:nvPr>
          </p:nvSpPr>
          <p:spPr>
            <a:xfrm>
              <a:off x="6477168" y="4792080"/>
              <a:ext cx="161758" cy="221722"/>
            </a:xfrm>
            <a:custGeom>
              <a:avLst/>
              <a:gdLst/>
              <a:ahLst/>
              <a:cxnLst/>
              <a:rect l="0" t="0" r="0" b="0"/>
              <a:pathLst>
                <a:path w="161758" h="221722">
                  <a:moveTo>
                    <a:pt x="76032" y="18045"/>
                  </a:moveTo>
                  <a:lnTo>
                    <a:pt x="76032" y="18045"/>
                  </a:lnTo>
                  <a:lnTo>
                    <a:pt x="76032" y="12989"/>
                  </a:lnTo>
                  <a:lnTo>
                    <a:pt x="74974" y="11500"/>
                  </a:lnTo>
                  <a:lnTo>
                    <a:pt x="73210" y="10506"/>
                  </a:lnTo>
                  <a:lnTo>
                    <a:pt x="62775" y="8912"/>
                  </a:lnTo>
                  <a:lnTo>
                    <a:pt x="56735" y="11517"/>
                  </a:lnTo>
                  <a:lnTo>
                    <a:pt x="39176" y="26868"/>
                  </a:lnTo>
                  <a:lnTo>
                    <a:pt x="26541" y="44178"/>
                  </a:lnTo>
                  <a:lnTo>
                    <a:pt x="9529" y="85652"/>
                  </a:lnTo>
                  <a:lnTo>
                    <a:pt x="2706" y="116394"/>
                  </a:lnTo>
                  <a:lnTo>
                    <a:pt x="683" y="152314"/>
                  </a:lnTo>
                  <a:lnTo>
                    <a:pt x="0" y="192263"/>
                  </a:lnTo>
                  <a:lnTo>
                    <a:pt x="2061" y="198749"/>
                  </a:lnTo>
                  <a:lnTo>
                    <a:pt x="21305" y="220373"/>
                  </a:lnTo>
                  <a:lnTo>
                    <a:pt x="26848" y="221721"/>
                  </a:lnTo>
                  <a:lnTo>
                    <a:pt x="48758" y="218564"/>
                  </a:lnTo>
                  <a:lnTo>
                    <a:pt x="69127" y="209867"/>
                  </a:lnTo>
                  <a:lnTo>
                    <a:pt x="112259" y="172100"/>
                  </a:lnTo>
                  <a:lnTo>
                    <a:pt x="134497" y="147920"/>
                  </a:lnTo>
                  <a:lnTo>
                    <a:pt x="140275" y="129080"/>
                  </a:lnTo>
                  <a:lnTo>
                    <a:pt x="142387" y="87295"/>
                  </a:lnTo>
                  <a:lnTo>
                    <a:pt x="142612" y="61964"/>
                  </a:lnTo>
                  <a:lnTo>
                    <a:pt x="137021" y="47795"/>
                  </a:lnTo>
                  <a:lnTo>
                    <a:pt x="106126" y="10440"/>
                  </a:lnTo>
                  <a:lnTo>
                    <a:pt x="94346" y="4082"/>
                  </a:lnTo>
                  <a:lnTo>
                    <a:pt x="69536" y="0"/>
                  </a:lnTo>
                  <a:lnTo>
                    <a:pt x="45532" y="4349"/>
                  </a:lnTo>
                  <a:lnTo>
                    <a:pt x="33196" y="12310"/>
                  </a:lnTo>
                  <a:lnTo>
                    <a:pt x="16653" y="34669"/>
                  </a:lnTo>
                  <a:lnTo>
                    <a:pt x="11518" y="58248"/>
                  </a:lnTo>
                  <a:lnTo>
                    <a:pt x="13141" y="73307"/>
                  </a:lnTo>
                  <a:lnTo>
                    <a:pt x="22804" y="105278"/>
                  </a:lnTo>
                  <a:lnTo>
                    <a:pt x="27847" y="112184"/>
                  </a:lnTo>
                  <a:lnTo>
                    <a:pt x="41916" y="122679"/>
                  </a:lnTo>
                  <a:lnTo>
                    <a:pt x="67688" y="129481"/>
                  </a:lnTo>
                  <a:lnTo>
                    <a:pt x="113648" y="123893"/>
                  </a:lnTo>
                  <a:lnTo>
                    <a:pt x="161757" y="113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860"/>
            <p:cNvSpPr/>
            <p:nvPr>
              <p:custDataLst>
                <p:tags r:id="rId272"/>
              </p:custDataLst>
            </p:nvPr>
          </p:nvSpPr>
          <p:spPr>
            <a:xfrm>
              <a:off x="6268045" y="4657725"/>
              <a:ext cx="113706" cy="390526"/>
            </a:xfrm>
            <a:custGeom>
              <a:avLst/>
              <a:gdLst/>
              <a:ahLst/>
              <a:cxnLst/>
              <a:rect l="0" t="0" r="0" b="0"/>
              <a:pathLst>
                <a:path w="113706" h="390526">
                  <a:moveTo>
                    <a:pt x="113705" y="0"/>
                  </a:moveTo>
                  <a:lnTo>
                    <a:pt x="113705" y="0"/>
                  </a:lnTo>
                  <a:lnTo>
                    <a:pt x="108649" y="0"/>
                  </a:lnTo>
                  <a:lnTo>
                    <a:pt x="103344" y="2822"/>
                  </a:lnTo>
                  <a:lnTo>
                    <a:pt x="77518" y="22120"/>
                  </a:lnTo>
                  <a:lnTo>
                    <a:pt x="49184" y="69675"/>
                  </a:lnTo>
                  <a:lnTo>
                    <a:pt x="29699" y="102780"/>
                  </a:lnTo>
                  <a:lnTo>
                    <a:pt x="16730" y="142872"/>
                  </a:lnTo>
                  <a:lnTo>
                    <a:pt x="6185" y="178152"/>
                  </a:lnTo>
                  <a:lnTo>
                    <a:pt x="1414" y="218827"/>
                  </a:lnTo>
                  <a:lnTo>
                    <a:pt x="0" y="259336"/>
                  </a:lnTo>
                  <a:lnTo>
                    <a:pt x="4637" y="298150"/>
                  </a:lnTo>
                  <a:lnTo>
                    <a:pt x="12714" y="326348"/>
                  </a:lnTo>
                  <a:lnTo>
                    <a:pt x="47610" y="371106"/>
                  </a:lnTo>
                  <a:lnTo>
                    <a:pt x="64018" y="383125"/>
                  </a:lnTo>
                  <a:lnTo>
                    <a:pt x="10418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861"/>
            <p:cNvSpPr/>
            <p:nvPr>
              <p:custDataLst>
                <p:tags r:id="rId273"/>
              </p:custDataLst>
            </p:nvPr>
          </p:nvSpPr>
          <p:spPr>
            <a:xfrm>
              <a:off x="6096393" y="4895850"/>
              <a:ext cx="37155" cy="36616"/>
            </a:xfrm>
            <a:custGeom>
              <a:avLst/>
              <a:gdLst/>
              <a:ahLst/>
              <a:cxnLst/>
              <a:rect l="0" t="0" r="0" b="0"/>
              <a:pathLst>
                <a:path w="37155" h="36616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6310" y="10361"/>
                  </a:lnTo>
                  <a:lnTo>
                    <a:pt x="2587" y="16247"/>
                  </a:lnTo>
                  <a:lnTo>
                    <a:pt x="0" y="26743"/>
                  </a:lnTo>
                  <a:lnTo>
                    <a:pt x="4780" y="33088"/>
                  </a:lnTo>
                  <a:lnTo>
                    <a:pt x="10020" y="35872"/>
                  </a:lnTo>
                  <a:lnTo>
                    <a:pt x="12900" y="36615"/>
                  </a:lnTo>
                  <a:lnTo>
                    <a:pt x="15877" y="36052"/>
                  </a:lnTo>
                  <a:lnTo>
                    <a:pt x="25124" y="30202"/>
                  </a:lnTo>
                  <a:lnTo>
                    <a:pt x="31409" y="24713"/>
                  </a:lnTo>
                  <a:lnTo>
                    <a:pt x="34908" y="18745"/>
                  </a:lnTo>
                  <a:lnTo>
                    <a:pt x="37154" y="11346"/>
                  </a:lnTo>
                  <a:lnTo>
                    <a:pt x="34639" y="7512"/>
                  </a:lnTo>
                  <a:lnTo>
                    <a:pt x="32487" y="5009"/>
                  </a:lnTo>
                  <a:lnTo>
                    <a:pt x="29994" y="4398"/>
                  </a:lnTo>
                  <a:lnTo>
                    <a:pt x="186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5862"/>
            <p:cNvSpPr/>
            <p:nvPr>
              <p:custDataLst>
                <p:tags r:id="rId274"/>
              </p:custDataLst>
            </p:nvPr>
          </p:nvSpPr>
          <p:spPr>
            <a:xfrm>
              <a:off x="6124575" y="501967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9132" y="52981"/>
                  </a:lnTo>
                  <a:lnTo>
                    <a:pt x="9502" y="98366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1" name="SMARTInkShape-5863"/>
          <p:cNvSpPr/>
          <p:nvPr>
            <p:custDataLst>
              <p:tags r:id="rId5"/>
            </p:custDataLst>
          </p:nvPr>
        </p:nvSpPr>
        <p:spPr>
          <a:xfrm>
            <a:off x="5783604" y="4743450"/>
            <a:ext cx="274297" cy="217112"/>
          </a:xfrm>
          <a:custGeom>
            <a:avLst/>
            <a:gdLst/>
            <a:ahLst/>
            <a:cxnLst/>
            <a:rect l="0" t="0" r="0" b="0"/>
            <a:pathLst>
              <a:path w="274297" h="217112">
                <a:moveTo>
                  <a:pt x="255246" y="0"/>
                </a:moveTo>
                <a:lnTo>
                  <a:pt x="255246" y="0"/>
                </a:lnTo>
                <a:lnTo>
                  <a:pt x="255246" y="14189"/>
                </a:lnTo>
                <a:lnTo>
                  <a:pt x="252424" y="19712"/>
                </a:lnTo>
                <a:lnTo>
                  <a:pt x="228677" y="61781"/>
                </a:lnTo>
                <a:lnTo>
                  <a:pt x="200027" y="107102"/>
                </a:lnTo>
                <a:lnTo>
                  <a:pt x="164053" y="134532"/>
                </a:lnTo>
                <a:lnTo>
                  <a:pt x="144383" y="145460"/>
                </a:lnTo>
                <a:lnTo>
                  <a:pt x="111168" y="151029"/>
                </a:lnTo>
                <a:lnTo>
                  <a:pt x="85556" y="150935"/>
                </a:lnTo>
                <a:lnTo>
                  <a:pt x="39105" y="135051"/>
                </a:lnTo>
                <a:lnTo>
                  <a:pt x="29361" y="131283"/>
                </a:lnTo>
                <a:lnTo>
                  <a:pt x="4579" y="111004"/>
                </a:lnTo>
                <a:lnTo>
                  <a:pt x="964" y="101899"/>
                </a:lnTo>
                <a:lnTo>
                  <a:pt x="0" y="96507"/>
                </a:lnTo>
                <a:lnTo>
                  <a:pt x="1751" y="87695"/>
                </a:lnTo>
                <a:lnTo>
                  <a:pt x="14431" y="64621"/>
                </a:lnTo>
                <a:lnTo>
                  <a:pt x="34941" y="53077"/>
                </a:lnTo>
                <a:lnTo>
                  <a:pt x="57680" y="49240"/>
                </a:lnTo>
                <a:lnTo>
                  <a:pt x="92749" y="55549"/>
                </a:lnTo>
                <a:lnTo>
                  <a:pt x="132809" y="75113"/>
                </a:lnTo>
                <a:lnTo>
                  <a:pt x="175436" y="103108"/>
                </a:lnTo>
                <a:lnTo>
                  <a:pt x="193580" y="120752"/>
                </a:lnTo>
                <a:lnTo>
                  <a:pt x="224606" y="164939"/>
                </a:lnTo>
                <a:lnTo>
                  <a:pt x="238963" y="190507"/>
                </a:lnTo>
                <a:lnTo>
                  <a:pt x="262878" y="217111"/>
                </a:lnTo>
                <a:lnTo>
                  <a:pt x="264568" y="216708"/>
                </a:lnTo>
                <a:lnTo>
                  <a:pt x="274296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5" name="SMARTInkShape-Group1196"/>
          <p:cNvGrpSpPr/>
          <p:nvPr/>
        </p:nvGrpSpPr>
        <p:grpSpPr>
          <a:xfrm>
            <a:off x="4143375" y="4667250"/>
            <a:ext cx="1381126" cy="314326"/>
            <a:chOff x="4143375" y="4667250"/>
            <a:chExt cx="1381126" cy="314326"/>
          </a:xfrm>
        </p:grpSpPr>
        <p:sp>
          <p:nvSpPr>
            <p:cNvPr id="532" name="SMARTInkShape-5864"/>
            <p:cNvSpPr/>
            <p:nvPr>
              <p:custDataLst>
                <p:tags r:id="rId253"/>
              </p:custDataLst>
            </p:nvPr>
          </p:nvSpPr>
          <p:spPr>
            <a:xfrm>
              <a:off x="5510369" y="4962525"/>
              <a:ext cx="14132" cy="19051"/>
            </a:xfrm>
            <a:custGeom>
              <a:avLst/>
              <a:gdLst/>
              <a:ahLst/>
              <a:cxnLst/>
              <a:rect l="0" t="0" r="0" b="0"/>
              <a:pathLst>
                <a:path w="14132" h="19051">
                  <a:moveTo>
                    <a:pt x="14131" y="0"/>
                  </a:moveTo>
                  <a:lnTo>
                    <a:pt x="14131" y="0"/>
                  </a:lnTo>
                  <a:lnTo>
                    <a:pt x="874" y="13257"/>
                  </a:lnTo>
                  <a:lnTo>
                    <a:pt x="0" y="15188"/>
                  </a:lnTo>
                  <a:lnTo>
                    <a:pt x="478" y="16475"/>
                  </a:lnTo>
                  <a:lnTo>
                    <a:pt x="46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865"/>
            <p:cNvSpPr/>
            <p:nvPr>
              <p:custDataLst>
                <p:tags r:id="rId254"/>
              </p:custDataLst>
            </p:nvPr>
          </p:nvSpPr>
          <p:spPr>
            <a:xfrm>
              <a:off x="5514975" y="48577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866"/>
            <p:cNvSpPr/>
            <p:nvPr>
              <p:custDataLst>
                <p:tags r:id="rId255"/>
              </p:custDataLst>
            </p:nvPr>
          </p:nvSpPr>
          <p:spPr>
            <a:xfrm>
              <a:off x="5212716" y="4715833"/>
              <a:ext cx="220511" cy="238487"/>
            </a:xfrm>
            <a:custGeom>
              <a:avLst/>
              <a:gdLst/>
              <a:ahLst/>
              <a:cxnLst/>
              <a:rect l="0" t="0" r="0" b="0"/>
              <a:pathLst>
                <a:path w="220511" h="238487">
                  <a:moveTo>
                    <a:pt x="102234" y="189542"/>
                  </a:moveTo>
                  <a:lnTo>
                    <a:pt x="102234" y="189542"/>
                  </a:lnTo>
                  <a:lnTo>
                    <a:pt x="94630" y="180880"/>
                  </a:lnTo>
                  <a:lnTo>
                    <a:pt x="79844" y="158950"/>
                  </a:lnTo>
                  <a:lnTo>
                    <a:pt x="65378" y="148610"/>
                  </a:lnTo>
                  <a:lnTo>
                    <a:pt x="58613" y="148495"/>
                  </a:lnTo>
                  <a:lnTo>
                    <a:pt x="42630" y="154014"/>
                  </a:lnTo>
                  <a:lnTo>
                    <a:pt x="20839" y="169019"/>
                  </a:lnTo>
                  <a:lnTo>
                    <a:pt x="10320" y="186419"/>
                  </a:lnTo>
                  <a:lnTo>
                    <a:pt x="0" y="216912"/>
                  </a:lnTo>
                  <a:lnTo>
                    <a:pt x="1268" y="222605"/>
                  </a:lnTo>
                  <a:lnTo>
                    <a:pt x="8325" y="234576"/>
                  </a:lnTo>
                  <a:lnTo>
                    <a:pt x="13170" y="237557"/>
                  </a:lnTo>
                  <a:lnTo>
                    <a:pt x="18516" y="238486"/>
                  </a:lnTo>
                  <a:lnTo>
                    <a:pt x="24197" y="238046"/>
                  </a:lnTo>
                  <a:lnTo>
                    <a:pt x="47362" y="227315"/>
                  </a:lnTo>
                  <a:lnTo>
                    <a:pt x="69277" y="205672"/>
                  </a:lnTo>
                  <a:lnTo>
                    <a:pt x="84119" y="184209"/>
                  </a:lnTo>
                  <a:lnTo>
                    <a:pt x="98617" y="144901"/>
                  </a:lnTo>
                  <a:lnTo>
                    <a:pt x="111672" y="103269"/>
                  </a:lnTo>
                  <a:lnTo>
                    <a:pt x="118436" y="56030"/>
                  </a:lnTo>
                  <a:lnTo>
                    <a:pt x="117618" y="16985"/>
                  </a:lnTo>
                  <a:lnTo>
                    <a:pt x="115665" y="7829"/>
                  </a:lnTo>
                  <a:lnTo>
                    <a:pt x="112246" y="2783"/>
                  </a:lnTo>
                  <a:lnTo>
                    <a:pt x="107850" y="478"/>
                  </a:lnTo>
                  <a:lnTo>
                    <a:pt x="102803" y="0"/>
                  </a:lnTo>
                  <a:lnTo>
                    <a:pt x="98380" y="2856"/>
                  </a:lnTo>
                  <a:lnTo>
                    <a:pt x="90644" y="14495"/>
                  </a:lnTo>
                  <a:lnTo>
                    <a:pt x="76627" y="61689"/>
                  </a:lnTo>
                  <a:lnTo>
                    <a:pt x="74245" y="105491"/>
                  </a:lnTo>
                  <a:lnTo>
                    <a:pt x="81379" y="144404"/>
                  </a:lnTo>
                  <a:lnTo>
                    <a:pt x="86968" y="166659"/>
                  </a:lnTo>
                  <a:lnTo>
                    <a:pt x="98625" y="185016"/>
                  </a:lnTo>
                  <a:lnTo>
                    <a:pt x="114388" y="199171"/>
                  </a:lnTo>
                  <a:lnTo>
                    <a:pt x="144734" y="214061"/>
                  </a:lnTo>
                  <a:lnTo>
                    <a:pt x="149617" y="215412"/>
                  </a:lnTo>
                  <a:lnTo>
                    <a:pt x="154989" y="214198"/>
                  </a:lnTo>
                  <a:lnTo>
                    <a:pt x="166603" y="207203"/>
                  </a:lnTo>
                  <a:lnTo>
                    <a:pt x="173175" y="199861"/>
                  </a:lnTo>
                  <a:lnTo>
                    <a:pt x="184288" y="175692"/>
                  </a:lnTo>
                  <a:lnTo>
                    <a:pt x="186327" y="163632"/>
                  </a:lnTo>
                  <a:lnTo>
                    <a:pt x="184412" y="154037"/>
                  </a:lnTo>
                  <a:lnTo>
                    <a:pt x="182419" y="149997"/>
                  </a:lnTo>
                  <a:lnTo>
                    <a:pt x="180033" y="148362"/>
                  </a:lnTo>
                  <a:lnTo>
                    <a:pt x="177383" y="148331"/>
                  </a:lnTo>
                  <a:lnTo>
                    <a:pt x="174557" y="149368"/>
                  </a:lnTo>
                  <a:lnTo>
                    <a:pt x="168598" y="156165"/>
                  </a:lnTo>
                  <a:lnTo>
                    <a:pt x="163479" y="166241"/>
                  </a:lnTo>
                  <a:lnTo>
                    <a:pt x="161204" y="177775"/>
                  </a:lnTo>
                  <a:lnTo>
                    <a:pt x="163015" y="189956"/>
                  </a:lnTo>
                  <a:lnTo>
                    <a:pt x="172801" y="215024"/>
                  </a:lnTo>
                  <a:lnTo>
                    <a:pt x="178752" y="222033"/>
                  </a:lnTo>
                  <a:lnTo>
                    <a:pt x="181821" y="223903"/>
                  </a:lnTo>
                  <a:lnTo>
                    <a:pt x="196253" y="226535"/>
                  </a:lnTo>
                  <a:lnTo>
                    <a:pt x="205051" y="224327"/>
                  </a:lnTo>
                  <a:lnTo>
                    <a:pt x="219323" y="214287"/>
                  </a:lnTo>
                  <a:lnTo>
                    <a:pt x="220510" y="209214"/>
                  </a:lnTo>
                  <a:lnTo>
                    <a:pt x="215963" y="174336"/>
                  </a:lnTo>
                  <a:lnTo>
                    <a:pt x="207009" y="15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867"/>
            <p:cNvSpPr/>
            <p:nvPr>
              <p:custDataLst>
                <p:tags r:id="rId256"/>
              </p:custDataLst>
            </p:nvPr>
          </p:nvSpPr>
          <p:spPr>
            <a:xfrm>
              <a:off x="4981575" y="491490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20971" y="2933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868"/>
            <p:cNvSpPr/>
            <p:nvPr>
              <p:custDataLst>
                <p:tags r:id="rId257"/>
              </p:custDataLst>
            </p:nvPr>
          </p:nvSpPr>
          <p:spPr>
            <a:xfrm>
              <a:off x="4869678" y="4749048"/>
              <a:ext cx="111239" cy="146803"/>
            </a:xfrm>
            <a:custGeom>
              <a:avLst/>
              <a:gdLst/>
              <a:ahLst/>
              <a:cxnLst/>
              <a:rect l="0" t="0" r="0" b="0"/>
              <a:pathLst>
                <a:path w="111239" h="146803">
                  <a:moveTo>
                    <a:pt x="73797" y="51552"/>
                  </a:moveTo>
                  <a:lnTo>
                    <a:pt x="73797" y="51552"/>
                  </a:lnTo>
                  <a:lnTo>
                    <a:pt x="86980" y="30829"/>
                  </a:lnTo>
                  <a:lnTo>
                    <a:pt x="106891" y="8136"/>
                  </a:lnTo>
                  <a:lnTo>
                    <a:pt x="110414" y="0"/>
                  </a:lnTo>
                  <a:lnTo>
                    <a:pt x="110909" y="251"/>
                  </a:lnTo>
                  <a:lnTo>
                    <a:pt x="111238" y="1476"/>
                  </a:lnTo>
                  <a:lnTo>
                    <a:pt x="67099" y="48644"/>
                  </a:lnTo>
                  <a:lnTo>
                    <a:pt x="25569" y="87429"/>
                  </a:lnTo>
                  <a:lnTo>
                    <a:pt x="0" y="106691"/>
                  </a:lnTo>
                  <a:lnTo>
                    <a:pt x="258" y="108419"/>
                  </a:lnTo>
                  <a:lnTo>
                    <a:pt x="3366" y="113162"/>
                  </a:lnTo>
                  <a:lnTo>
                    <a:pt x="11097" y="115976"/>
                  </a:lnTo>
                  <a:lnTo>
                    <a:pt x="20530" y="118285"/>
                  </a:lnTo>
                  <a:lnTo>
                    <a:pt x="64272" y="146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869"/>
            <p:cNvSpPr/>
            <p:nvPr>
              <p:custDataLst>
                <p:tags r:id="rId258"/>
              </p:custDataLst>
            </p:nvPr>
          </p:nvSpPr>
          <p:spPr>
            <a:xfrm>
              <a:off x="4867818" y="4734317"/>
              <a:ext cx="28033" cy="179531"/>
            </a:xfrm>
            <a:custGeom>
              <a:avLst/>
              <a:gdLst/>
              <a:ahLst/>
              <a:cxnLst/>
              <a:rect l="0" t="0" r="0" b="0"/>
              <a:pathLst>
                <a:path w="28033" h="179531">
                  <a:moveTo>
                    <a:pt x="28032" y="9133"/>
                  </a:moveTo>
                  <a:lnTo>
                    <a:pt x="28032" y="9133"/>
                  </a:lnTo>
                  <a:lnTo>
                    <a:pt x="28032" y="0"/>
                  </a:lnTo>
                  <a:lnTo>
                    <a:pt x="26974" y="47333"/>
                  </a:lnTo>
                  <a:lnTo>
                    <a:pt x="20428" y="84187"/>
                  </a:lnTo>
                  <a:lnTo>
                    <a:pt x="11785" y="124975"/>
                  </a:lnTo>
                  <a:lnTo>
                    <a:pt x="1289" y="171469"/>
                  </a:lnTo>
                  <a:lnTo>
                    <a:pt x="271" y="179002"/>
                  </a:lnTo>
                  <a:lnTo>
                    <a:pt x="0" y="179530"/>
                  </a:lnTo>
                  <a:lnTo>
                    <a:pt x="8982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870"/>
            <p:cNvSpPr/>
            <p:nvPr>
              <p:custDataLst>
                <p:tags r:id="rId259"/>
              </p:custDataLst>
            </p:nvPr>
          </p:nvSpPr>
          <p:spPr>
            <a:xfrm>
              <a:off x="4657725" y="4867275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871"/>
            <p:cNvSpPr/>
            <p:nvPr>
              <p:custDataLst>
                <p:tags r:id="rId260"/>
              </p:custDataLst>
            </p:nvPr>
          </p:nvSpPr>
          <p:spPr>
            <a:xfrm>
              <a:off x="4486275" y="4735249"/>
              <a:ext cx="9526" cy="170127"/>
            </a:xfrm>
            <a:custGeom>
              <a:avLst/>
              <a:gdLst/>
              <a:ahLst/>
              <a:cxnLst/>
              <a:rect l="0" t="0" r="0" b="0"/>
              <a:pathLst>
                <a:path w="9526" h="1701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4393"/>
                  </a:lnTo>
                  <a:lnTo>
                    <a:pt x="9525" y="86611"/>
                  </a:lnTo>
                  <a:lnTo>
                    <a:pt x="6703" y="132316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872"/>
            <p:cNvSpPr/>
            <p:nvPr>
              <p:custDataLst>
                <p:tags r:id="rId261"/>
              </p:custDataLst>
            </p:nvPr>
          </p:nvSpPr>
          <p:spPr>
            <a:xfrm>
              <a:off x="4552950" y="4867275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873"/>
            <p:cNvSpPr/>
            <p:nvPr>
              <p:custDataLst>
                <p:tags r:id="rId262"/>
              </p:custDataLst>
            </p:nvPr>
          </p:nvSpPr>
          <p:spPr>
            <a:xfrm>
              <a:off x="4278049" y="4848225"/>
              <a:ext cx="112977" cy="28184"/>
            </a:xfrm>
            <a:custGeom>
              <a:avLst/>
              <a:gdLst/>
              <a:ahLst/>
              <a:cxnLst/>
              <a:rect l="0" t="0" r="0" b="0"/>
              <a:pathLst>
                <a:path w="112977" h="28184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617" y="27692"/>
                  </a:lnTo>
                  <a:lnTo>
                    <a:pt x="4125" y="28183"/>
                  </a:lnTo>
                  <a:lnTo>
                    <a:pt x="50177" y="13363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874"/>
            <p:cNvSpPr/>
            <p:nvPr>
              <p:custDataLst>
                <p:tags r:id="rId263"/>
              </p:custDataLst>
            </p:nvPr>
          </p:nvSpPr>
          <p:spPr>
            <a:xfrm>
              <a:off x="4144000" y="4667250"/>
              <a:ext cx="36818" cy="9526"/>
            </a:xfrm>
            <a:custGeom>
              <a:avLst/>
              <a:gdLst/>
              <a:ahLst/>
              <a:cxnLst/>
              <a:rect l="0" t="0" r="0" b="0"/>
              <a:pathLst>
                <a:path w="36818" h="9526">
                  <a:moveTo>
                    <a:pt x="27950" y="0"/>
                  </a:moveTo>
                  <a:lnTo>
                    <a:pt x="27950" y="0"/>
                  </a:lnTo>
                  <a:lnTo>
                    <a:pt x="1483" y="0"/>
                  </a:lnTo>
                  <a:lnTo>
                    <a:pt x="781" y="1058"/>
                  </a:lnTo>
                  <a:lnTo>
                    <a:pt x="0" y="5056"/>
                  </a:lnTo>
                  <a:lnTo>
                    <a:pt x="850" y="6545"/>
                  </a:lnTo>
                  <a:lnTo>
                    <a:pt x="2475" y="7539"/>
                  </a:lnTo>
                  <a:lnTo>
                    <a:pt x="8161" y="8642"/>
                  </a:lnTo>
                  <a:lnTo>
                    <a:pt x="17744" y="9133"/>
                  </a:lnTo>
                  <a:lnTo>
                    <a:pt x="26237" y="6528"/>
                  </a:lnTo>
                  <a:lnTo>
                    <a:pt x="36817" y="383"/>
                  </a:lnTo>
                  <a:lnTo>
                    <a:pt x="32223" y="113"/>
                  </a:lnTo>
                  <a:lnTo>
                    <a:pt x="27027" y="2873"/>
                  </a:lnTo>
                  <a:lnTo>
                    <a:pt x="184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875"/>
            <p:cNvSpPr/>
            <p:nvPr>
              <p:custDataLst>
                <p:tags r:id="rId264"/>
              </p:custDataLst>
            </p:nvPr>
          </p:nvSpPr>
          <p:spPr>
            <a:xfrm>
              <a:off x="4295775" y="48006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15208" y="6545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876"/>
            <p:cNvSpPr/>
            <p:nvPr>
              <p:custDataLst>
                <p:tags r:id="rId265"/>
              </p:custDataLst>
            </p:nvPr>
          </p:nvSpPr>
          <p:spPr>
            <a:xfrm>
              <a:off x="4143375" y="47815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654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SMARTInkShape-Group1197"/>
          <p:cNvGrpSpPr/>
          <p:nvPr/>
        </p:nvGrpSpPr>
        <p:grpSpPr>
          <a:xfrm>
            <a:off x="3263468" y="4587030"/>
            <a:ext cx="491646" cy="270721"/>
            <a:chOff x="3263468" y="4587030"/>
            <a:chExt cx="491646" cy="270721"/>
          </a:xfrm>
        </p:grpSpPr>
        <p:sp>
          <p:nvSpPr>
            <p:cNvPr id="546" name="SMARTInkShape-5877"/>
            <p:cNvSpPr/>
            <p:nvPr>
              <p:custDataLst>
                <p:tags r:id="rId251"/>
              </p:custDataLst>
            </p:nvPr>
          </p:nvSpPr>
          <p:spPr>
            <a:xfrm>
              <a:off x="3405869" y="4587030"/>
              <a:ext cx="349245" cy="270721"/>
            </a:xfrm>
            <a:custGeom>
              <a:avLst/>
              <a:gdLst/>
              <a:ahLst/>
              <a:cxnLst/>
              <a:rect l="0" t="0" r="0" b="0"/>
              <a:pathLst>
                <a:path w="349245" h="270721">
                  <a:moveTo>
                    <a:pt x="80281" y="184995"/>
                  </a:moveTo>
                  <a:lnTo>
                    <a:pt x="80281" y="184995"/>
                  </a:lnTo>
                  <a:lnTo>
                    <a:pt x="80281" y="179939"/>
                  </a:lnTo>
                  <a:lnTo>
                    <a:pt x="77459" y="174634"/>
                  </a:lnTo>
                  <a:lnTo>
                    <a:pt x="71149" y="166453"/>
                  </a:lnTo>
                  <a:lnTo>
                    <a:pt x="57533" y="165990"/>
                  </a:lnTo>
                  <a:lnTo>
                    <a:pt x="38263" y="171014"/>
                  </a:lnTo>
                  <a:lnTo>
                    <a:pt x="27034" y="179135"/>
                  </a:lnTo>
                  <a:lnTo>
                    <a:pt x="4424" y="213891"/>
                  </a:lnTo>
                  <a:lnTo>
                    <a:pt x="1134" y="220134"/>
                  </a:lnTo>
                  <a:lnTo>
                    <a:pt x="0" y="226413"/>
                  </a:lnTo>
                  <a:lnTo>
                    <a:pt x="1562" y="239034"/>
                  </a:lnTo>
                  <a:lnTo>
                    <a:pt x="4518" y="243246"/>
                  </a:lnTo>
                  <a:lnTo>
                    <a:pt x="8606" y="246054"/>
                  </a:lnTo>
                  <a:lnTo>
                    <a:pt x="13447" y="247926"/>
                  </a:lnTo>
                  <a:lnTo>
                    <a:pt x="24472" y="247185"/>
                  </a:lnTo>
                  <a:lnTo>
                    <a:pt x="35368" y="243326"/>
                  </a:lnTo>
                  <a:lnTo>
                    <a:pt x="43739" y="238084"/>
                  </a:lnTo>
                  <a:lnTo>
                    <a:pt x="70587" y="204242"/>
                  </a:lnTo>
                  <a:lnTo>
                    <a:pt x="70706" y="214216"/>
                  </a:lnTo>
                  <a:lnTo>
                    <a:pt x="71781" y="217176"/>
                  </a:lnTo>
                  <a:lnTo>
                    <a:pt x="73556" y="219149"/>
                  </a:lnTo>
                  <a:lnTo>
                    <a:pt x="75798" y="220464"/>
                  </a:lnTo>
                  <a:lnTo>
                    <a:pt x="89065" y="222315"/>
                  </a:lnTo>
                  <a:lnTo>
                    <a:pt x="100413" y="217104"/>
                  </a:lnTo>
                  <a:lnTo>
                    <a:pt x="144750" y="180370"/>
                  </a:lnTo>
                  <a:lnTo>
                    <a:pt x="153384" y="175532"/>
                  </a:lnTo>
                  <a:lnTo>
                    <a:pt x="173351" y="160822"/>
                  </a:lnTo>
                  <a:lnTo>
                    <a:pt x="182744" y="157290"/>
                  </a:lnTo>
                  <a:lnTo>
                    <a:pt x="183515" y="158058"/>
                  </a:lnTo>
                  <a:lnTo>
                    <a:pt x="184371" y="161734"/>
                  </a:lnTo>
                  <a:lnTo>
                    <a:pt x="185658" y="163137"/>
                  </a:lnTo>
                  <a:lnTo>
                    <a:pt x="194171" y="165835"/>
                  </a:lnTo>
                  <a:lnTo>
                    <a:pt x="159363" y="167001"/>
                  </a:lnTo>
                  <a:lnTo>
                    <a:pt x="148590" y="171001"/>
                  </a:lnTo>
                  <a:lnTo>
                    <a:pt x="130624" y="184259"/>
                  </a:lnTo>
                  <a:lnTo>
                    <a:pt x="116952" y="201593"/>
                  </a:lnTo>
                  <a:lnTo>
                    <a:pt x="115312" y="207702"/>
                  </a:lnTo>
                  <a:lnTo>
                    <a:pt x="116311" y="220134"/>
                  </a:lnTo>
                  <a:lnTo>
                    <a:pt x="122824" y="239034"/>
                  </a:lnTo>
                  <a:lnTo>
                    <a:pt x="128470" y="246054"/>
                  </a:lnTo>
                  <a:lnTo>
                    <a:pt x="131457" y="247926"/>
                  </a:lnTo>
                  <a:lnTo>
                    <a:pt x="143242" y="247185"/>
                  </a:lnTo>
                  <a:lnTo>
                    <a:pt x="159064" y="242268"/>
                  </a:lnTo>
                  <a:lnTo>
                    <a:pt x="184763" y="226542"/>
                  </a:lnTo>
                  <a:lnTo>
                    <a:pt x="214468" y="189251"/>
                  </a:lnTo>
                  <a:lnTo>
                    <a:pt x="235651" y="141964"/>
                  </a:lnTo>
                  <a:lnTo>
                    <a:pt x="248515" y="105705"/>
                  </a:lnTo>
                  <a:lnTo>
                    <a:pt x="259127" y="65781"/>
                  </a:lnTo>
                  <a:lnTo>
                    <a:pt x="273090" y="27729"/>
                  </a:lnTo>
                  <a:lnTo>
                    <a:pt x="278168" y="1167"/>
                  </a:lnTo>
                  <a:lnTo>
                    <a:pt x="278881" y="0"/>
                  </a:lnTo>
                  <a:lnTo>
                    <a:pt x="279356" y="1341"/>
                  </a:lnTo>
                  <a:lnTo>
                    <a:pt x="266965" y="48614"/>
                  </a:lnTo>
                  <a:lnTo>
                    <a:pt x="254779" y="90204"/>
                  </a:lnTo>
                  <a:lnTo>
                    <a:pt x="245343" y="126805"/>
                  </a:lnTo>
                  <a:lnTo>
                    <a:pt x="235845" y="168577"/>
                  </a:lnTo>
                  <a:lnTo>
                    <a:pt x="225976" y="209386"/>
                  </a:lnTo>
                  <a:lnTo>
                    <a:pt x="223713" y="233087"/>
                  </a:lnTo>
                  <a:lnTo>
                    <a:pt x="224586" y="236107"/>
                  </a:lnTo>
                  <a:lnTo>
                    <a:pt x="226226" y="238119"/>
                  </a:lnTo>
                  <a:lnTo>
                    <a:pt x="228377" y="239461"/>
                  </a:lnTo>
                  <a:lnTo>
                    <a:pt x="231929" y="237181"/>
                  </a:lnTo>
                  <a:lnTo>
                    <a:pt x="250014" y="213531"/>
                  </a:lnTo>
                  <a:lnTo>
                    <a:pt x="269148" y="188162"/>
                  </a:lnTo>
                  <a:lnTo>
                    <a:pt x="278169" y="181111"/>
                  </a:lnTo>
                  <a:lnTo>
                    <a:pt x="297640" y="171528"/>
                  </a:lnTo>
                  <a:lnTo>
                    <a:pt x="304562" y="171783"/>
                  </a:lnTo>
                  <a:lnTo>
                    <a:pt x="320720" y="177712"/>
                  </a:lnTo>
                  <a:lnTo>
                    <a:pt x="332840" y="187403"/>
                  </a:lnTo>
                  <a:lnTo>
                    <a:pt x="349244" y="210871"/>
                  </a:lnTo>
                  <a:lnTo>
                    <a:pt x="346981" y="27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878"/>
            <p:cNvSpPr/>
            <p:nvPr>
              <p:custDataLst>
                <p:tags r:id="rId252"/>
              </p:custDataLst>
            </p:nvPr>
          </p:nvSpPr>
          <p:spPr>
            <a:xfrm>
              <a:off x="3263468" y="4725334"/>
              <a:ext cx="98858" cy="130050"/>
            </a:xfrm>
            <a:custGeom>
              <a:avLst/>
              <a:gdLst/>
              <a:ahLst/>
              <a:cxnLst/>
              <a:rect l="0" t="0" r="0" b="0"/>
              <a:pathLst>
                <a:path w="98858" h="130050">
                  <a:moveTo>
                    <a:pt x="13132" y="37166"/>
                  </a:moveTo>
                  <a:lnTo>
                    <a:pt x="13132" y="37166"/>
                  </a:lnTo>
                  <a:lnTo>
                    <a:pt x="13132" y="28965"/>
                  </a:lnTo>
                  <a:lnTo>
                    <a:pt x="13132" y="33090"/>
                  </a:lnTo>
                  <a:lnTo>
                    <a:pt x="14190" y="34449"/>
                  </a:lnTo>
                  <a:lnTo>
                    <a:pt x="18189" y="35958"/>
                  </a:lnTo>
                  <a:lnTo>
                    <a:pt x="31446" y="36808"/>
                  </a:lnTo>
                  <a:lnTo>
                    <a:pt x="48780" y="32004"/>
                  </a:lnTo>
                  <a:lnTo>
                    <a:pt x="62264" y="23877"/>
                  </a:lnTo>
                  <a:lnTo>
                    <a:pt x="72963" y="9710"/>
                  </a:lnTo>
                  <a:lnTo>
                    <a:pt x="74186" y="6162"/>
                  </a:lnTo>
                  <a:lnTo>
                    <a:pt x="73943" y="3796"/>
                  </a:lnTo>
                  <a:lnTo>
                    <a:pt x="72723" y="2220"/>
                  </a:lnTo>
                  <a:lnTo>
                    <a:pt x="68545" y="467"/>
                  </a:lnTo>
                  <a:lnTo>
                    <a:pt x="65949" y="0"/>
                  </a:lnTo>
                  <a:lnTo>
                    <a:pt x="47126" y="9456"/>
                  </a:lnTo>
                  <a:lnTo>
                    <a:pt x="26497" y="25663"/>
                  </a:lnTo>
                  <a:lnTo>
                    <a:pt x="12036" y="48927"/>
                  </a:lnTo>
                  <a:lnTo>
                    <a:pt x="1048" y="75928"/>
                  </a:lnTo>
                  <a:lnTo>
                    <a:pt x="0" y="88966"/>
                  </a:lnTo>
                  <a:lnTo>
                    <a:pt x="7951" y="111016"/>
                  </a:lnTo>
                  <a:lnTo>
                    <a:pt x="19296" y="120435"/>
                  </a:lnTo>
                  <a:lnTo>
                    <a:pt x="34922" y="127091"/>
                  </a:lnTo>
                  <a:lnTo>
                    <a:pt x="52449" y="130049"/>
                  </a:lnTo>
                  <a:lnTo>
                    <a:pt x="98857" y="12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1198"/>
          <p:cNvGrpSpPr/>
          <p:nvPr/>
        </p:nvGrpSpPr>
        <p:grpSpPr>
          <a:xfrm>
            <a:off x="2085975" y="4543425"/>
            <a:ext cx="781051" cy="295276"/>
            <a:chOff x="2085975" y="4543425"/>
            <a:chExt cx="781051" cy="295276"/>
          </a:xfrm>
        </p:grpSpPr>
        <p:sp>
          <p:nvSpPr>
            <p:cNvPr id="549" name="SMARTInkShape-5879"/>
            <p:cNvSpPr/>
            <p:nvPr>
              <p:custDataLst>
                <p:tags r:id="rId245"/>
              </p:custDataLst>
            </p:nvPr>
          </p:nvSpPr>
          <p:spPr>
            <a:xfrm>
              <a:off x="2743200" y="4686300"/>
              <a:ext cx="123826" cy="130890"/>
            </a:xfrm>
            <a:custGeom>
              <a:avLst/>
              <a:gdLst/>
              <a:ahLst/>
              <a:cxnLst/>
              <a:rect l="0" t="0" r="0" b="0"/>
              <a:pathLst>
                <a:path w="123826" h="130890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7604" y="43196"/>
                  </a:lnTo>
                  <a:lnTo>
                    <a:pt x="22120" y="62233"/>
                  </a:lnTo>
                  <a:lnTo>
                    <a:pt x="30998" y="77400"/>
                  </a:lnTo>
                  <a:lnTo>
                    <a:pt x="42964" y="116243"/>
                  </a:lnTo>
                  <a:lnTo>
                    <a:pt x="38950" y="130889"/>
                  </a:lnTo>
                  <a:lnTo>
                    <a:pt x="35655" y="126612"/>
                  </a:lnTo>
                  <a:lnTo>
                    <a:pt x="33295" y="122508"/>
                  </a:lnTo>
                  <a:lnTo>
                    <a:pt x="32780" y="117655"/>
                  </a:lnTo>
                  <a:lnTo>
                    <a:pt x="42246" y="83449"/>
                  </a:lnTo>
                  <a:lnTo>
                    <a:pt x="70103" y="38318"/>
                  </a:lnTo>
                  <a:lnTo>
                    <a:pt x="82742" y="2417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880"/>
            <p:cNvSpPr/>
            <p:nvPr>
              <p:custDataLst>
                <p:tags r:id="rId246"/>
              </p:custDataLst>
            </p:nvPr>
          </p:nvSpPr>
          <p:spPr>
            <a:xfrm>
              <a:off x="2634260" y="4733925"/>
              <a:ext cx="87101" cy="84080"/>
            </a:xfrm>
            <a:custGeom>
              <a:avLst/>
              <a:gdLst/>
              <a:ahLst/>
              <a:cxnLst/>
              <a:rect l="0" t="0" r="0" b="0"/>
              <a:pathLst>
                <a:path w="87101" h="84080">
                  <a:moveTo>
                    <a:pt x="51790" y="19050"/>
                  </a:moveTo>
                  <a:lnTo>
                    <a:pt x="51790" y="19050"/>
                  </a:lnTo>
                  <a:lnTo>
                    <a:pt x="10858" y="19050"/>
                  </a:lnTo>
                  <a:lnTo>
                    <a:pt x="7569" y="21167"/>
                  </a:lnTo>
                  <a:lnTo>
                    <a:pt x="1092" y="29163"/>
                  </a:lnTo>
                  <a:lnTo>
                    <a:pt x="0" y="34260"/>
                  </a:lnTo>
                  <a:lnTo>
                    <a:pt x="1608" y="45565"/>
                  </a:lnTo>
                  <a:lnTo>
                    <a:pt x="13520" y="63830"/>
                  </a:lnTo>
                  <a:lnTo>
                    <a:pt x="21728" y="70703"/>
                  </a:lnTo>
                  <a:lnTo>
                    <a:pt x="47557" y="82022"/>
                  </a:lnTo>
                  <a:lnTo>
                    <a:pt x="63667" y="84079"/>
                  </a:lnTo>
                  <a:lnTo>
                    <a:pt x="75766" y="82172"/>
                  </a:lnTo>
                  <a:lnTo>
                    <a:pt x="80474" y="80181"/>
                  </a:lnTo>
                  <a:lnTo>
                    <a:pt x="83612" y="76738"/>
                  </a:lnTo>
                  <a:lnTo>
                    <a:pt x="87100" y="67266"/>
                  </a:lnTo>
                  <a:lnTo>
                    <a:pt x="85828" y="56002"/>
                  </a:lnTo>
                  <a:lnTo>
                    <a:pt x="81735" y="44998"/>
                  </a:lnTo>
                  <a:lnTo>
                    <a:pt x="51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881"/>
            <p:cNvSpPr/>
            <p:nvPr>
              <p:custDataLst>
                <p:tags r:id="rId247"/>
              </p:custDataLst>
            </p:nvPr>
          </p:nvSpPr>
          <p:spPr>
            <a:xfrm>
              <a:off x="2487349" y="4657725"/>
              <a:ext cx="151077" cy="18659"/>
            </a:xfrm>
            <a:custGeom>
              <a:avLst/>
              <a:gdLst/>
              <a:ahLst/>
              <a:cxnLst/>
              <a:rect l="0" t="0" r="0" b="0"/>
              <a:pathLst>
                <a:path w="151077" h="18659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14238" y="18658"/>
                  </a:lnTo>
                  <a:lnTo>
                    <a:pt x="49610" y="11368"/>
                  </a:lnTo>
                  <a:lnTo>
                    <a:pt x="88321" y="3838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882"/>
            <p:cNvSpPr/>
            <p:nvPr>
              <p:custDataLst>
                <p:tags r:id="rId248"/>
              </p:custDataLst>
            </p:nvPr>
          </p:nvSpPr>
          <p:spPr>
            <a:xfrm>
              <a:off x="2495550" y="4543425"/>
              <a:ext cx="180976" cy="152401"/>
            </a:xfrm>
            <a:custGeom>
              <a:avLst/>
              <a:gdLst/>
              <a:ahLst/>
              <a:cxnLst/>
              <a:rect l="0" t="0" r="0" b="0"/>
              <a:pathLst>
                <a:path w="180976" h="152401">
                  <a:moveTo>
                    <a:pt x="0" y="152400"/>
                  </a:moveTo>
                  <a:lnTo>
                    <a:pt x="0" y="152400"/>
                  </a:lnTo>
                  <a:lnTo>
                    <a:pt x="1058" y="112302"/>
                  </a:lnTo>
                  <a:lnTo>
                    <a:pt x="8663" y="86192"/>
                  </a:lnTo>
                  <a:lnTo>
                    <a:pt x="18314" y="71469"/>
                  </a:lnTo>
                  <a:lnTo>
                    <a:pt x="58307" y="38313"/>
                  </a:lnTo>
                  <a:lnTo>
                    <a:pt x="99440" y="1398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883"/>
            <p:cNvSpPr/>
            <p:nvPr>
              <p:custDataLst>
                <p:tags r:id="rId249"/>
              </p:custDataLst>
            </p:nvPr>
          </p:nvSpPr>
          <p:spPr>
            <a:xfrm>
              <a:off x="2514600" y="4610100"/>
              <a:ext cx="1" cy="228601"/>
            </a:xfrm>
            <a:custGeom>
              <a:avLst/>
              <a:gdLst/>
              <a:ahLst/>
              <a:cxnLst/>
              <a:rect l="0" t="0" r="0" b="0"/>
              <a:pathLst>
                <a:path w="1" h="228601">
                  <a:moveTo>
                    <a:pt x="0" y="0"/>
                  </a:moveTo>
                  <a:lnTo>
                    <a:pt x="0" y="0"/>
                  </a:lnTo>
                  <a:lnTo>
                    <a:pt x="0" y="42214"/>
                  </a:lnTo>
                  <a:lnTo>
                    <a:pt x="0" y="88850"/>
                  </a:lnTo>
                  <a:lnTo>
                    <a:pt x="0" y="129499"/>
                  </a:lnTo>
                  <a:lnTo>
                    <a:pt x="0" y="17292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884"/>
            <p:cNvSpPr/>
            <p:nvPr>
              <p:custDataLst>
                <p:tags r:id="rId250"/>
              </p:custDataLst>
            </p:nvPr>
          </p:nvSpPr>
          <p:spPr>
            <a:xfrm>
              <a:off x="2085975" y="461010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760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6" name="SMARTInkShape-5885"/>
          <p:cNvSpPr/>
          <p:nvPr>
            <p:custDataLst>
              <p:tags r:id="rId6"/>
            </p:custDataLst>
          </p:nvPr>
        </p:nvSpPr>
        <p:spPr>
          <a:xfrm>
            <a:off x="1600200" y="4535732"/>
            <a:ext cx="209551" cy="179144"/>
          </a:xfrm>
          <a:custGeom>
            <a:avLst/>
            <a:gdLst/>
            <a:ahLst/>
            <a:cxnLst/>
            <a:rect l="0" t="0" r="0" b="0"/>
            <a:pathLst>
              <a:path w="209551" h="179144">
                <a:moveTo>
                  <a:pt x="0" y="26743"/>
                </a:moveTo>
                <a:lnTo>
                  <a:pt x="0" y="26743"/>
                </a:lnTo>
                <a:lnTo>
                  <a:pt x="0" y="4353"/>
                </a:lnTo>
                <a:lnTo>
                  <a:pt x="3175" y="2291"/>
                </a:lnTo>
                <a:lnTo>
                  <a:pt x="15169" y="0"/>
                </a:lnTo>
                <a:lnTo>
                  <a:pt x="28261" y="1805"/>
                </a:lnTo>
                <a:lnTo>
                  <a:pt x="53913" y="11586"/>
                </a:lnTo>
                <a:lnTo>
                  <a:pt x="73007" y="25662"/>
                </a:lnTo>
                <a:lnTo>
                  <a:pt x="80072" y="37199"/>
                </a:lnTo>
                <a:lnTo>
                  <a:pt x="84609" y="56795"/>
                </a:lnTo>
                <a:lnTo>
                  <a:pt x="75281" y="77628"/>
                </a:lnTo>
                <a:lnTo>
                  <a:pt x="35954" y="123858"/>
                </a:lnTo>
                <a:lnTo>
                  <a:pt x="8184" y="152931"/>
                </a:lnTo>
                <a:lnTo>
                  <a:pt x="3637" y="161496"/>
                </a:lnTo>
                <a:lnTo>
                  <a:pt x="4542" y="164203"/>
                </a:lnTo>
                <a:lnTo>
                  <a:pt x="7261" y="166009"/>
                </a:lnTo>
                <a:lnTo>
                  <a:pt x="18044" y="168014"/>
                </a:lnTo>
                <a:lnTo>
                  <a:pt x="61277" y="169407"/>
                </a:lnTo>
                <a:lnTo>
                  <a:pt x="97061" y="169556"/>
                </a:lnTo>
                <a:lnTo>
                  <a:pt x="141177" y="169601"/>
                </a:lnTo>
                <a:lnTo>
                  <a:pt x="180679" y="170673"/>
                </a:lnTo>
                <a:lnTo>
                  <a:pt x="209550" y="1791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5" name="SMARTInkShape-Group1200"/>
          <p:cNvGrpSpPr/>
          <p:nvPr/>
        </p:nvGrpSpPr>
        <p:grpSpPr>
          <a:xfrm>
            <a:off x="747125" y="4410859"/>
            <a:ext cx="1291226" cy="511735"/>
            <a:chOff x="747125" y="4410859"/>
            <a:chExt cx="1291226" cy="511735"/>
          </a:xfrm>
        </p:grpSpPr>
        <p:sp>
          <p:nvSpPr>
            <p:cNvPr id="557" name="SMARTInkShape-5886"/>
            <p:cNvSpPr/>
            <p:nvPr>
              <p:custDataLst>
                <p:tags r:id="rId237"/>
              </p:custDataLst>
            </p:nvPr>
          </p:nvSpPr>
          <p:spPr>
            <a:xfrm>
              <a:off x="950358" y="4572000"/>
              <a:ext cx="106918" cy="19051"/>
            </a:xfrm>
            <a:custGeom>
              <a:avLst/>
              <a:gdLst/>
              <a:ahLst/>
              <a:cxnLst/>
              <a:rect l="0" t="0" r="0" b="0"/>
              <a:pathLst>
                <a:path w="106918" h="19051">
                  <a:moveTo>
                    <a:pt x="21192" y="19050"/>
                  </a:moveTo>
                  <a:lnTo>
                    <a:pt x="21192" y="19050"/>
                  </a:lnTo>
                  <a:lnTo>
                    <a:pt x="16135" y="13994"/>
                  </a:lnTo>
                  <a:lnTo>
                    <a:pt x="8009" y="11511"/>
                  </a:lnTo>
                  <a:lnTo>
                    <a:pt x="516" y="10408"/>
                  </a:lnTo>
                  <a:lnTo>
                    <a:pt x="0" y="10113"/>
                  </a:lnTo>
                  <a:lnTo>
                    <a:pt x="3307" y="9787"/>
                  </a:lnTo>
                  <a:lnTo>
                    <a:pt x="25499" y="6755"/>
                  </a:lnTo>
                  <a:lnTo>
                    <a:pt x="65199" y="1334"/>
                  </a:lnTo>
                  <a:lnTo>
                    <a:pt x="10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5887"/>
            <p:cNvSpPr/>
            <p:nvPr>
              <p:custDataLst>
                <p:tags r:id="rId238"/>
              </p:custDataLst>
            </p:nvPr>
          </p:nvSpPr>
          <p:spPr>
            <a:xfrm>
              <a:off x="990996" y="4410859"/>
              <a:ext cx="56755" cy="304921"/>
            </a:xfrm>
            <a:custGeom>
              <a:avLst/>
              <a:gdLst/>
              <a:ahLst/>
              <a:cxnLst/>
              <a:rect l="0" t="0" r="0" b="0"/>
              <a:pathLst>
                <a:path w="56755" h="304921">
                  <a:moveTo>
                    <a:pt x="37704" y="18266"/>
                  </a:moveTo>
                  <a:lnTo>
                    <a:pt x="37704" y="18266"/>
                  </a:lnTo>
                  <a:lnTo>
                    <a:pt x="37704" y="1864"/>
                  </a:lnTo>
                  <a:lnTo>
                    <a:pt x="36646" y="981"/>
                  </a:lnTo>
                  <a:lnTo>
                    <a:pt x="32647" y="0"/>
                  </a:lnTo>
                  <a:lnTo>
                    <a:pt x="31158" y="1856"/>
                  </a:lnTo>
                  <a:lnTo>
                    <a:pt x="21895" y="40418"/>
                  </a:lnTo>
                  <a:lnTo>
                    <a:pt x="16472" y="80536"/>
                  </a:lnTo>
                  <a:lnTo>
                    <a:pt x="11305" y="111152"/>
                  </a:lnTo>
                  <a:lnTo>
                    <a:pt x="9559" y="153736"/>
                  </a:lnTo>
                  <a:lnTo>
                    <a:pt x="9256" y="190933"/>
                  </a:lnTo>
                  <a:lnTo>
                    <a:pt x="4110" y="230411"/>
                  </a:lnTo>
                  <a:lnTo>
                    <a:pt x="197" y="273692"/>
                  </a:lnTo>
                  <a:lnTo>
                    <a:pt x="0" y="280625"/>
                  </a:lnTo>
                  <a:lnTo>
                    <a:pt x="5424" y="293972"/>
                  </a:lnTo>
                  <a:lnTo>
                    <a:pt x="9834" y="300495"/>
                  </a:lnTo>
                  <a:lnTo>
                    <a:pt x="13832" y="303785"/>
                  </a:lnTo>
                  <a:lnTo>
                    <a:pt x="17556" y="304920"/>
                  </a:lnTo>
                  <a:lnTo>
                    <a:pt x="25575" y="303360"/>
                  </a:lnTo>
                  <a:lnTo>
                    <a:pt x="56754" y="28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888"/>
            <p:cNvSpPr/>
            <p:nvPr>
              <p:custDataLst>
                <p:tags r:id="rId239"/>
              </p:custDataLst>
            </p:nvPr>
          </p:nvSpPr>
          <p:spPr>
            <a:xfrm>
              <a:off x="2038350" y="4752975"/>
              <a:ext cx="1" cy="18266"/>
            </a:xfrm>
            <a:custGeom>
              <a:avLst/>
              <a:gdLst/>
              <a:ahLst/>
              <a:cxnLst/>
              <a:rect l="0" t="0" r="0" b="0"/>
              <a:pathLst>
                <a:path w="1" h="18266">
                  <a:moveTo>
                    <a:pt x="0" y="0"/>
                  </a:moveTo>
                  <a:lnTo>
                    <a:pt x="0" y="0"/>
                  </a:lnTo>
                  <a:lnTo>
                    <a:pt x="0" y="1826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889"/>
            <p:cNvSpPr/>
            <p:nvPr>
              <p:custDataLst>
                <p:tags r:id="rId240"/>
              </p:custDataLst>
            </p:nvPr>
          </p:nvSpPr>
          <p:spPr>
            <a:xfrm>
              <a:off x="1069269" y="4838700"/>
              <a:ext cx="769057" cy="83894"/>
            </a:xfrm>
            <a:custGeom>
              <a:avLst/>
              <a:gdLst/>
              <a:ahLst/>
              <a:cxnLst/>
              <a:rect l="0" t="0" r="0" b="0"/>
              <a:pathLst>
                <a:path w="769057" h="83894">
                  <a:moveTo>
                    <a:pt x="92781" y="57150"/>
                  </a:moveTo>
                  <a:lnTo>
                    <a:pt x="92781" y="57150"/>
                  </a:lnTo>
                  <a:lnTo>
                    <a:pt x="54158" y="67511"/>
                  </a:lnTo>
                  <a:lnTo>
                    <a:pt x="11421" y="79540"/>
                  </a:lnTo>
                  <a:lnTo>
                    <a:pt x="1235" y="82976"/>
                  </a:lnTo>
                  <a:lnTo>
                    <a:pt x="0" y="83893"/>
                  </a:lnTo>
                  <a:lnTo>
                    <a:pt x="44018" y="75122"/>
                  </a:lnTo>
                  <a:lnTo>
                    <a:pt x="79038" y="69178"/>
                  </a:lnTo>
                  <a:lnTo>
                    <a:pt x="122928" y="64595"/>
                  </a:lnTo>
                  <a:lnTo>
                    <a:pt x="154863" y="59401"/>
                  </a:lnTo>
                  <a:lnTo>
                    <a:pt x="190223" y="53564"/>
                  </a:lnTo>
                  <a:lnTo>
                    <a:pt x="227105" y="47442"/>
                  </a:lnTo>
                  <a:lnTo>
                    <a:pt x="265722" y="42253"/>
                  </a:lnTo>
                  <a:lnTo>
                    <a:pt x="307580" y="39946"/>
                  </a:lnTo>
                  <a:lnTo>
                    <a:pt x="348056" y="36098"/>
                  </a:lnTo>
                  <a:lnTo>
                    <a:pt x="388270" y="30860"/>
                  </a:lnTo>
                  <a:lnTo>
                    <a:pt x="430837" y="25005"/>
                  </a:lnTo>
                  <a:lnTo>
                    <a:pt x="471628" y="21696"/>
                  </a:lnTo>
                  <a:lnTo>
                    <a:pt x="510924" y="20226"/>
                  </a:lnTo>
                  <a:lnTo>
                    <a:pt x="549556" y="19572"/>
                  </a:lnTo>
                  <a:lnTo>
                    <a:pt x="587892" y="16460"/>
                  </a:lnTo>
                  <a:lnTo>
                    <a:pt x="625039" y="12607"/>
                  </a:lnTo>
                  <a:lnTo>
                    <a:pt x="659187" y="10894"/>
                  </a:lnTo>
                  <a:lnTo>
                    <a:pt x="703106" y="4875"/>
                  </a:lnTo>
                  <a:lnTo>
                    <a:pt x="742930" y="1444"/>
                  </a:lnTo>
                  <a:lnTo>
                    <a:pt x="769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890"/>
            <p:cNvSpPr/>
            <p:nvPr>
              <p:custDataLst>
                <p:tags r:id="rId241"/>
              </p:custDataLst>
            </p:nvPr>
          </p:nvSpPr>
          <p:spPr>
            <a:xfrm>
              <a:off x="749811" y="4857750"/>
              <a:ext cx="1059940" cy="18951"/>
            </a:xfrm>
            <a:custGeom>
              <a:avLst/>
              <a:gdLst/>
              <a:ahLst/>
              <a:cxnLst/>
              <a:rect l="0" t="0" r="0" b="0"/>
              <a:pathLst>
                <a:path w="1059940" h="18951">
                  <a:moveTo>
                    <a:pt x="21714" y="0"/>
                  </a:moveTo>
                  <a:lnTo>
                    <a:pt x="21714" y="0"/>
                  </a:lnTo>
                  <a:lnTo>
                    <a:pt x="255" y="13257"/>
                  </a:lnTo>
                  <a:lnTo>
                    <a:pt x="0" y="15188"/>
                  </a:lnTo>
                  <a:lnTo>
                    <a:pt x="1946" y="16475"/>
                  </a:lnTo>
                  <a:lnTo>
                    <a:pt x="30392" y="18542"/>
                  </a:lnTo>
                  <a:lnTo>
                    <a:pt x="70230" y="18950"/>
                  </a:lnTo>
                  <a:lnTo>
                    <a:pt x="117767" y="16208"/>
                  </a:lnTo>
                  <a:lnTo>
                    <a:pt x="158124" y="11505"/>
                  </a:lnTo>
                  <a:lnTo>
                    <a:pt x="189232" y="10405"/>
                  </a:lnTo>
                  <a:lnTo>
                    <a:pt x="224225" y="9916"/>
                  </a:lnTo>
                  <a:lnTo>
                    <a:pt x="260944" y="6876"/>
                  </a:lnTo>
                  <a:lnTo>
                    <a:pt x="299488" y="3056"/>
                  </a:lnTo>
                  <a:lnTo>
                    <a:pt x="341314" y="1358"/>
                  </a:lnTo>
                  <a:lnTo>
                    <a:pt x="381775" y="603"/>
                  </a:lnTo>
                  <a:lnTo>
                    <a:pt x="423041" y="268"/>
                  </a:lnTo>
                  <a:lnTo>
                    <a:pt x="469604" y="119"/>
                  </a:lnTo>
                  <a:lnTo>
                    <a:pt x="493874" y="79"/>
                  </a:lnTo>
                  <a:lnTo>
                    <a:pt x="518521" y="53"/>
                  </a:lnTo>
                  <a:lnTo>
                    <a:pt x="543418" y="35"/>
                  </a:lnTo>
                  <a:lnTo>
                    <a:pt x="568484" y="23"/>
                  </a:lnTo>
                  <a:lnTo>
                    <a:pt x="593660" y="17"/>
                  </a:lnTo>
                  <a:lnTo>
                    <a:pt x="618912" y="10"/>
                  </a:lnTo>
                  <a:lnTo>
                    <a:pt x="643154" y="8"/>
                  </a:lnTo>
                  <a:lnTo>
                    <a:pt x="689846" y="3"/>
                  </a:lnTo>
                  <a:lnTo>
                    <a:pt x="735292" y="1"/>
                  </a:lnTo>
                  <a:lnTo>
                    <a:pt x="779126" y="0"/>
                  </a:lnTo>
                  <a:lnTo>
                    <a:pt x="819775" y="0"/>
                  </a:lnTo>
                  <a:lnTo>
                    <a:pt x="859008" y="0"/>
                  </a:lnTo>
                  <a:lnTo>
                    <a:pt x="896553" y="0"/>
                  </a:lnTo>
                  <a:lnTo>
                    <a:pt x="930878" y="0"/>
                  </a:lnTo>
                  <a:lnTo>
                    <a:pt x="974897" y="0"/>
                  </a:lnTo>
                  <a:lnTo>
                    <a:pt x="1014605" y="0"/>
                  </a:lnTo>
                  <a:lnTo>
                    <a:pt x="1059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891"/>
            <p:cNvSpPr/>
            <p:nvPr>
              <p:custDataLst>
                <p:tags r:id="rId242"/>
              </p:custDataLst>
            </p:nvPr>
          </p:nvSpPr>
          <p:spPr>
            <a:xfrm>
              <a:off x="1200382" y="4565617"/>
              <a:ext cx="129639" cy="313129"/>
            </a:xfrm>
            <a:custGeom>
              <a:avLst/>
              <a:gdLst/>
              <a:ahLst/>
              <a:cxnLst/>
              <a:rect l="0" t="0" r="0" b="0"/>
              <a:pathLst>
                <a:path w="129639" h="313129">
                  <a:moveTo>
                    <a:pt x="66443" y="63533"/>
                  </a:moveTo>
                  <a:lnTo>
                    <a:pt x="66443" y="63533"/>
                  </a:lnTo>
                  <a:lnTo>
                    <a:pt x="66443" y="68589"/>
                  </a:lnTo>
                  <a:lnTo>
                    <a:pt x="63621" y="73894"/>
                  </a:lnTo>
                  <a:lnTo>
                    <a:pt x="48129" y="96036"/>
                  </a:lnTo>
                  <a:lnTo>
                    <a:pt x="42428" y="112904"/>
                  </a:lnTo>
                  <a:lnTo>
                    <a:pt x="33712" y="154659"/>
                  </a:lnTo>
                  <a:lnTo>
                    <a:pt x="22858" y="201557"/>
                  </a:lnTo>
                  <a:lnTo>
                    <a:pt x="16794" y="239042"/>
                  </a:lnTo>
                  <a:lnTo>
                    <a:pt x="5718" y="281529"/>
                  </a:lnTo>
                  <a:lnTo>
                    <a:pt x="552" y="304652"/>
                  </a:lnTo>
                  <a:lnTo>
                    <a:pt x="0" y="313128"/>
                  </a:lnTo>
                  <a:lnTo>
                    <a:pt x="857" y="281022"/>
                  </a:lnTo>
                  <a:lnTo>
                    <a:pt x="10135" y="236864"/>
                  </a:lnTo>
                  <a:lnTo>
                    <a:pt x="19068" y="198500"/>
                  </a:lnTo>
                  <a:lnTo>
                    <a:pt x="25279" y="165851"/>
                  </a:lnTo>
                  <a:lnTo>
                    <a:pt x="34726" y="119838"/>
                  </a:lnTo>
                  <a:lnTo>
                    <a:pt x="44228" y="84096"/>
                  </a:lnTo>
                  <a:lnTo>
                    <a:pt x="56920" y="37452"/>
                  </a:lnTo>
                  <a:lnTo>
                    <a:pt x="64327" y="19133"/>
                  </a:lnTo>
                  <a:lnTo>
                    <a:pt x="74675" y="7464"/>
                  </a:lnTo>
                  <a:lnTo>
                    <a:pt x="83507" y="1572"/>
                  </a:lnTo>
                  <a:lnTo>
                    <a:pt x="87344" y="0"/>
                  </a:lnTo>
                  <a:lnTo>
                    <a:pt x="92019" y="1070"/>
                  </a:lnTo>
                  <a:lnTo>
                    <a:pt x="108711" y="12688"/>
                  </a:lnTo>
                  <a:lnTo>
                    <a:pt x="120859" y="23649"/>
                  </a:lnTo>
                  <a:lnTo>
                    <a:pt x="127670" y="41220"/>
                  </a:lnTo>
                  <a:lnTo>
                    <a:pt x="129638" y="62083"/>
                  </a:lnTo>
                  <a:lnTo>
                    <a:pt x="126985" y="81939"/>
                  </a:lnTo>
                  <a:lnTo>
                    <a:pt x="119456" y="98525"/>
                  </a:lnTo>
                  <a:lnTo>
                    <a:pt x="114485" y="105911"/>
                  </a:lnTo>
                  <a:lnTo>
                    <a:pt x="97673" y="116939"/>
                  </a:lnTo>
                  <a:lnTo>
                    <a:pt x="78206" y="123252"/>
                  </a:lnTo>
                  <a:lnTo>
                    <a:pt x="62499" y="122531"/>
                  </a:lnTo>
                  <a:lnTo>
                    <a:pt x="37868" y="11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892"/>
            <p:cNvSpPr/>
            <p:nvPr>
              <p:custDataLst>
                <p:tags r:id="rId243"/>
              </p:custDataLst>
            </p:nvPr>
          </p:nvSpPr>
          <p:spPr>
            <a:xfrm>
              <a:off x="1088350" y="4568073"/>
              <a:ext cx="70279" cy="146803"/>
            </a:xfrm>
            <a:custGeom>
              <a:avLst/>
              <a:gdLst/>
              <a:ahLst/>
              <a:cxnLst/>
              <a:rect l="0" t="0" r="0" b="0"/>
              <a:pathLst>
                <a:path w="70279" h="146803">
                  <a:moveTo>
                    <a:pt x="35600" y="51552"/>
                  </a:moveTo>
                  <a:lnTo>
                    <a:pt x="35600" y="51552"/>
                  </a:lnTo>
                  <a:lnTo>
                    <a:pt x="26467" y="51552"/>
                  </a:lnTo>
                  <a:lnTo>
                    <a:pt x="31248" y="51552"/>
                  </a:lnTo>
                  <a:lnTo>
                    <a:pt x="49949" y="36342"/>
                  </a:lnTo>
                  <a:lnTo>
                    <a:pt x="65722" y="20117"/>
                  </a:lnTo>
                  <a:lnTo>
                    <a:pt x="70154" y="11828"/>
                  </a:lnTo>
                  <a:lnTo>
                    <a:pt x="70278" y="8136"/>
                  </a:lnTo>
                  <a:lnTo>
                    <a:pt x="67593" y="1212"/>
                  </a:lnTo>
                  <a:lnTo>
                    <a:pt x="65395" y="0"/>
                  </a:lnTo>
                  <a:lnTo>
                    <a:pt x="62872" y="251"/>
                  </a:lnTo>
                  <a:lnTo>
                    <a:pt x="41105" y="13314"/>
                  </a:lnTo>
                  <a:lnTo>
                    <a:pt x="20415" y="35283"/>
                  </a:lnTo>
                  <a:lnTo>
                    <a:pt x="3124" y="69035"/>
                  </a:lnTo>
                  <a:lnTo>
                    <a:pt x="0" y="79783"/>
                  </a:lnTo>
                  <a:lnTo>
                    <a:pt x="3297" y="106954"/>
                  </a:lnTo>
                  <a:lnTo>
                    <a:pt x="10977" y="126646"/>
                  </a:lnTo>
                  <a:lnTo>
                    <a:pt x="54650" y="146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893"/>
            <p:cNvSpPr/>
            <p:nvPr>
              <p:custDataLst>
                <p:tags r:id="rId244"/>
              </p:custDataLst>
            </p:nvPr>
          </p:nvSpPr>
          <p:spPr>
            <a:xfrm>
              <a:off x="747125" y="4448612"/>
              <a:ext cx="118327" cy="283904"/>
            </a:xfrm>
            <a:custGeom>
              <a:avLst/>
              <a:gdLst/>
              <a:ahLst/>
              <a:cxnLst/>
              <a:rect l="0" t="0" r="0" b="0"/>
              <a:pathLst>
                <a:path w="118327" h="283904">
                  <a:moveTo>
                    <a:pt x="110125" y="28138"/>
                  </a:moveTo>
                  <a:lnTo>
                    <a:pt x="110125" y="28138"/>
                  </a:lnTo>
                  <a:lnTo>
                    <a:pt x="110125" y="23081"/>
                  </a:lnTo>
                  <a:lnTo>
                    <a:pt x="112947" y="17777"/>
                  </a:lnTo>
                  <a:lnTo>
                    <a:pt x="118326" y="10805"/>
                  </a:lnTo>
                  <a:lnTo>
                    <a:pt x="117709" y="9174"/>
                  </a:lnTo>
                  <a:lnTo>
                    <a:pt x="114201" y="4540"/>
                  </a:lnTo>
                  <a:lnTo>
                    <a:pt x="109114" y="1775"/>
                  </a:lnTo>
                  <a:lnTo>
                    <a:pt x="97225" y="0"/>
                  </a:lnTo>
                  <a:lnTo>
                    <a:pt x="70535" y="708"/>
                  </a:lnTo>
                  <a:lnTo>
                    <a:pt x="49241" y="8251"/>
                  </a:lnTo>
                  <a:lnTo>
                    <a:pt x="9915" y="35214"/>
                  </a:lnTo>
                  <a:lnTo>
                    <a:pt x="2087" y="47512"/>
                  </a:lnTo>
                  <a:lnTo>
                    <a:pt x="0" y="53753"/>
                  </a:lnTo>
                  <a:lnTo>
                    <a:pt x="503" y="66333"/>
                  </a:lnTo>
                  <a:lnTo>
                    <a:pt x="5312" y="78980"/>
                  </a:lnTo>
                  <a:lnTo>
                    <a:pt x="39103" y="126213"/>
                  </a:lnTo>
                  <a:lnTo>
                    <a:pt x="74628" y="169269"/>
                  </a:lnTo>
                  <a:lnTo>
                    <a:pt x="94080" y="187664"/>
                  </a:lnTo>
                  <a:lnTo>
                    <a:pt x="106875" y="207341"/>
                  </a:lnTo>
                  <a:lnTo>
                    <a:pt x="115865" y="242219"/>
                  </a:lnTo>
                  <a:lnTo>
                    <a:pt x="115145" y="261221"/>
                  </a:lnTo>
                  <a:lnTo>
                    <a:pt x="111298" y="274606"/>
                  </a:lnTo>
                  <a:lnTo>
                    <a:pt x="108790" y="278175"/>
                  </a:lnTo>
                  <a:lnTo>
                    <a:pt x="106060" y="280555"/>
                  </a:lnTo>
                  <a:lnTo>
                    <a:pt x="87048" y="283903"/>
                  </a:lnTo>
                  <a:lnTo>
                    <a:pt x="66363" y="279839"/>
                  </a:lnTo>
                  <a:lnTo>
                    <a:pt x="46829" y="266875"/>
                  </a:lnTo>
                  <a:lnTo>
                    <a:pt x="33925" y="24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1201"/>
          <p:cNvGrpSpPr/>
          <p:nvPr/>
        </p:nvGrpSpPr>
        <p:grpSpPr>
          <a:xfrm>
            <a:off x="4343400" y="3252102"/>
            <a:ext cx="323734" cy="862220"/>
            <a:chOff x="4343400" y="3252102"/>
            <a:chExt cx="323734" cy="862220"/>
          </a:xfrm>
        </p:grpSpPr>
        <p:sp>
          <p:nvSpPr>
            <p:cNvPr id="566" name="SMARTInkShape-5894"/>
            <p:cNvSpPr/>
            <p:nvPr>
              <p:custDataLst>
                <p:tags r:id="rId231"/>
              </p:custDataLst>
            </p:nvPr>
          </p:nvSpPr>
          <p:spPr>
            <a:xfrm>
              <a:off x="4516174" y="3981450"/>
              <a:ext cx="65352" cy="9409"/>
            </a:xfrm>
            <a:custGeom>
              <a:avLst/>
              <a:gdLst/>
              <a:ahLst/>
              <a:cxnLst/>
              <a:rect l="0" t="0" r="0" b="0"/>
              <a:pathLst>
                <a:path w="65352" h="9409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22163" y="9408"/>
                  </a:lnTo>
                  <a:lnTo>
                    <a:pt x="6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895"/>
            <p:cNvSpPr/>
            <p:nvPr>
              <p:custDataLst>
                <p:tags r:id="rId232"/>
              </p:custDataLst>
            </p:nvPr>
          </p:nvSpPr>
          <p:spPr>
            <a:xfrm>
              <a:off x="4648200" y="3905250"/>
              <a:ext cx="18934" cy="123826"/>
            </a:xfrm>
            <a:custGeom>
              <a:avLst/>
              <a:gdLst/>
              <a:ahLst/>
              <a:cxnLst/>
              <a:rect l="0" t="0" r="0" b="0"/>
              <a:pathLst>
                <a:path w="18934" h="1238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12347" y="10361"/>
                  </a:lnTo>
                  <a:lnTo>
                    <a:pt x="14582" y="13257"/>
                  </a:lnTo>
                  <a:lnTo>
                    <a:pt x="17726" y="32503"/>
                  </a:lnTo>
                  <a:lnTo>
                    <a:pt x="18875" y="76717"/>
                  </a:lnTo>
                  <a:lnTo>
                    <a:pt x="18933" y="8607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896"/>
            <p:cNvSpPr/>
            <p:nvPr>
              <p:custDataLst>
                <p:tags r:id="rId233"/>
              </p:custDataLst>
            </p:nvPr>
          </p:nvSpPr>
          <p:spPr>
            <a:xfrm>
              <a:off x="4343400" y="3252102"/>
              <a:ext cx="121899" cy="119749"/>
            </a:xfrm>
            <a:custGeom>
              <a:avLst/>
              <a:gdLst/>
              <a:ahLst/>
              <a:cxnLst/>
              <a:rect l="0" t="0" r="0" b="0"/>
              <a:pathLst>
                <a:path w="121899" h="119749">
                  <a:moveTo>
                    <a:pt x="0" y="53073"/>
                  </a:moveTo>
                  <a:lnTo>
                    <a:pt x="0" y="53073"/>
                  </a:lnTo>
                  <a:lnTo>
                    <a:pt x="9408" y="53073"/>
                  </a:lnTo>
                  <a:lnTo>
                    <a:pt x="14547" y="58130"/>
                  </a:lnTo>
                  <a:lnTo>
                    <a:pt x="17716" y="76443"/>
                  </a:lnTo>
                  <a:lnTo>
                    <a:pt x="19027" y="114311"/>
                  </a:lnTo>
                  <a:lnTo>
                    <a:pt x="24106" y="70672"/>
                  </a:lnTo>
                  <a:lnTo>
                    <a:pt x="35525" y="39385"/>
                  </a:lnTo>
                  <a:lnTo>
                    <a:pt x="36383" y="31248"/>
                  </a:lnTo>
                  <a:lnTo>
                    <a:pt x="42982" y="16562"/>
                  </a:lnTo>
                  <a:lnTo>
                    <a:pt x="47704" y="9682"/>
                  </a:lnTo>
                  <a:lnTo>
                    <a:pt x="58596" y="2038"/>
                  </a:lnTo>
                  <a:lnTo>
                    <a:pt x="64464" y="0"/>
                  </a:lnTo>
                  <a:lnTo>
                    <a:pt x="70493" y="758"/>
                  </a:lnTo>
                  <a:lnTo>
                    <a:pt x="82836" y="7244"/>
                  </a:lnTo>
                  <a:lnTo>
                    <a:pt x="96628" y="22796"/>
                  </a:lnTo>
                  <a:lnTo>
                    <a:pt x="119487" y="69014"/>
                  </a:lnTo>
                  <a:lnTo>
                    <a:pt x="121898" y="84500"/>
                  </a:lnTo>
                  <a:lnTo>
                    <a:pt x="114300" y="119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897"/>
            <p:cNvSpPr/>
            <p:nvPr>
              <p:custDataLst>
                <p:tags r:id="rId234"/>
              </p:custDataLst>
            </p:nvPr>
          </p:nvSpPr>
          <p:spPr>
            <a:xfrm>
              <a:off x="4391025" y="3952875"/>
              <a:ext cx="56997" cy="161447"/>
            </a:xfrm>
            <a:custGeom>
              <a:avLst/>
              <a:gdLst/>
              <a:ahLst/>
              <a:cxnLst/>
              <a:rect l="0" t="0" r="0" b="0"/>
              <a:pathLst>
                <a:path w="56997" h="161447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33239" y="5056"/>
                  </a:lnTo>
                  <a:lnTo>
                    <a:pt x="35939" y="13183"/>
                  </a:lnTo>
                  <a:lnTo>
                    <a:pt x="40282" y="29659"/>
                  </a:lnTo>
                  <a:lnTo>
                    <a:pt x="55396" y="76233"/>
                  </a:lnTo>
                  <a:lnTo>
                    <a:pt x="56996" y="116463"/>
                  </a:lnTo>
                  <a:lnTo>
                    <a:pt x="48935" y="156470"/>
                  </a:lnTo>
                  <a:lnTo>
                    <a:pt x="47441" y="158289"/>
                  </a:lnTo>
                  <a:lnTo>
                    <a:pt x="42957" y="160309"/>
                  </a:lnTo>
                  <a:lnTo>
                    <a:pt x="29426" y="161446"/>
                  </a:lnTo>
                  <a:lnTo>
                    <a:pt x="24910" y="158431"/>
                  </a:lnTo>
                  <a:lnTo>
                    <a:pt x="17068" y="14661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898"/>
            <p:cNvSpPr/>
            <p:nvPr>
              <p:custDataLst>
                <p:tags r:id="rId235"/>
              </p:custDataLst>
            </p:nvPr>
          </p:nvSpPr>
          <p:spPr>
            <a:xfrm>
              <a:off x="4385537" y="381952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899"/>
            <p:cNvSpPr/>
            <p:nvPr>
              <p:custDataLst>
                <p:tags r:id="rId236"/>
              </p:custDataLst>
            </p:nvPr>
          </p:nvSpPr>
          <p:spPr>
            <a:xfrm>
              <a:off x="4486275" y="3897049"/>
              <a:ext cx="76201" cy="8202"/>
            </a:xfrm>
            <a:custGeom>
              <a:avLst/>
              <a:gdLst/>
              <a:ahLst/>
              <a:cxnLst/>
              <a:rect l="0" t="0" r="0" b="0"/>
              <a:pathLst>
                <a:path w="76201" h="8202">
                  <a:moveTo>
                    <a:pt x="0" y="8201"/>
                  </a:moveTo>
                  <a:lnTo>
                    <a:pt x="0" y="8201"/>
                  </a:lnTo>
                  <a:lnTo>
                    <a:pt x="8201" y="8201"/>
                  </a:lnTo>
                  <a:lnTo>
                    <a:pt x="39069" y="0"/>
                  </a:lnTo>
                  <a:lnTo>
                    <a:pt x="762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1202"/>
          <p:cNvGrpSpPr/>
          <p:nvPr/>
        </p:nvGrpSpPr>
        <p:grpSpPr>
          <a:xfrm>
            <a:off x="4772620" y="3162300"/>
            <a:ext cx="892879" cy="822123"/>
            <a:chOff x="4772620" y="3162300"/>
            <a:chExt cx="892879" cy="822123"/>
          </a:xfrm>
        </p:grpSpPr>
        <p:sp>
          <p:nvSpPr>
            <p:cNvPr id="573" name="SMARTInkShape-5900"/>
            <p:cNvSpPr/>
            <p:nvPr>
              <p:custDataLst>
                <p:tags r:id="rId225"/>
              </p:custDataLst>
            </p:nvPr>
          </p:nvSpPr>
          <p:spPr>
            <a:xfrm>
              <a:off x="5429250" y="3400425"/>
              <a:ext cx="102738" cy="396100"/>
            </a:xfrm>
            <a:custGeom>
              <a:avLst/>
              <a:gdLst/>
              <a:ahLst/>
              <a:cxnLst/>
              <a:rect l="0" t="0" r="0" b="0"/>
              <a:pathLst>
                <a:path w="102738" h="396100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55090" y="55169"/>
                  </a:lnTo>
                  <a:lnTo>
                    <a:pt x="78537" y="94859"/>
                  </a:lnTo>
                  <a:lnTo>
                    <a:pt x="94457" y="138917"/>
                  </a:lnTo>
                  <a:lnTo>
                    <a:pt x="102737" y="182780"/>
                  </a:lnTo>
                  <a:lnTo>
                    <a:pt x="99115" y="225254"/>
                  </a:lnTo>
                  <a:lnTo>
                    <a:pt x="91339" y="267943"/>
                  </a:lnTo>
                  <a:lnTo>
                    <a:pt x="78172" y="312689"/>
                  </a:lnTo>
                  <a:lnTo>
                    <a:pt x="53463" y="352101"/>
                  </a:lnTo>
                  <a:lnTo>
                    <a:pt x="17702" y="390286"/>
                  </a:lnTo>
                  <a:lnTo>
                    <a:pt x="8573" y="395710"/>
                  </a:lnTo>
                  <a:lnTo>
                    <a:pt x="5716" y="396099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901"/>
            <p:cNvSpPr/>
            <p:nvPr>
              <p:custDataLst>
                <p:tags r:id="rId226"/>
              </p:custDataLst>
            </p:nvPr>
          </p:nvSpPr>
          <p:spPr>
            <a:xfrm>
              <a:off x="5638800" y="330517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642" y="9721"/>
                  </a:lnTo>
                  <a:lnTo>
                    <a:pt x="9447" y="56945"/>
                  </a:lnTo>
                  <a:lnTo>
                    <a:pt x="10561" y="78374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902"/>
            <p:cNvSpPr/>
            <p:nvPr>
              <p:custDataLst>
                <p:tags r:id="rId227"/>
              </p:custDataLst>
            </p:nvPr>
          </p:nvSpPr>
          <p:spPr>
            <a:xfrm>
              <a:off x="5238866" y="3671162"/>
              <a:ext cx="47510" cy="33543"/>
            </a:xfrm>
            <a:custGeom>
              <a:avLst/>
              <a:gdLst/>
              <a:ahLst/>
              <a:cxnLst/>
              <a:rect l="0" t="0" r="0" b="0"/>
              <a:pathLst>
                <a:path w="47510" h="33543">
                  <a:moveTo>
                    <a:pt x="9409" y="5488"/>
                  </a:moveTo>
                  <a:lnTo>
                    <a:pt x="9409" y="5488"/>
                  </a:lnTo>
                  <a:lnTo>
                    <a:pt x="4353" y="431"/>
                  </a:lnTo>
                  <a:lnTo>
                    <a:pt x="2864" y="0"/>
                  </a:lnTo>
                  <a:lnTo>
                    <a:pt x="1870" y="771"/>
                  </a:lnTo>
                  <a:lnTo>
                    <a:pt x="767" y="4450"/>
                  </a:lnTo>
                  <a:lnTo>
                    <a:pt x="0" y="13413"/>
                  </a:lnTo>
                  <a:lnTo>
                    <a:pt x="6453" y="22301"/>
                  </a:lnTo>
                  <a:lnTo>
                    <a:pt x="8096" y="28130"/>
                  </a:lnTo>
                  <a:lnTo>
                    <a:pt x="10650" y="30107"/>
                  </a:lnTo>
                  <a:lnTo>
                    <a:pt x="25696" y="33542"/>
                  </a:lnTo>
                  <a:lnTo>
                    <a:pt x="30053" y="31009"/>
                  </a:lnTo>
                  <a:lnTo>
                    <a:pt x="36417" y="25816"/>
                  </a:lnTo>
                  <a:lnTo>
                    <a:pt x="35881" y="24331"/>
                  </a:lnTo>
                  <a:lnTo>
                    <a:pt x="28563" y="15139"/>
                  </a:lnTo>
                  <a:lnTo>
                    <a:pt x="36669" y="23225"/>
                  </a:lnTo>
                  <a:lnTo>
                    <a:pt x="47509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903"/>
            <p:cNvSpPr/>
            <p:nvPr>
              <p:custDataLst>
                <p:tags r:id="rId228"/>
              </p:custDataLst>
            </p:nvPr>
          </p:nvSpPr>
          <p:spPr>
            <a:xfrm>
              <a:off x="4772620" y="3352800"/>
              <a:ext cx="132756" cy="457201"/>
            </a:xfrm>
            <a:custGeom>
              <a:avLst/>
              <a:gdLst/>
              <a:ahLst/>
              <a:cxnLst/>
              <a:rect l="0" t="0" r="0" b="0"/>
              <a:pathLst>
                <a:path w="132756" h="457201">
                  <a:moveTo>
                    <a:pt x="85130" y="0"/>
                  </a:moveTo>
                  <a:lnTo>
                    <a:pt x="85130" y="0"/>
                  </a:lnTo>
                  <a:lnTo>
                    <a:pt x="80073" y="0"/>
                  </a:lnTo>
                  <a:lnTo>
                    <a:pt x="74769" y="2822"/>
                  </a:lnTo>
                  <a:lnTo>
                    <a:pt x="67824" y="9721"/>
                  </a:lnTo>
                  <a:lnTo>
                    <a:pt x="40471" y="52516"/>
                  </a:lnTo>
                  <a:lnTo>
                    <a:pt x="20609" y="94021"/>
                  </a:lnTo>
                  <a:lnTo>
                    <a:pt x="9568" y="129105"/>
                  </a:lnTo>
                  <a:lnTo>
                    <a:pt x="1413" y="173199"/>
                  </a:lnTo>
                  <a:lnTo>
                    <a:pt x="0" y="210656"/>
                  </a:lnTo>
                  <a:lnTo>
                    <a:pt x="2492" y="242850"/>
                  </a:lnTo>
                  <a:lnTo>
                    <a:pt x="7022" y="285386"/>
                  </a:lnTo>
                  <a:lnTo>
                    <a:pt x="13609" y="323778"/>
                  </a:lnTo>
                  <a:lnTo>
                    <a:pt x="31000" y="366749"/>
                  </a:lnTo>
                  <a:lnTo>
                    <a:pt x="53977" y="403585"/>
                  </a:lnTo>
                  <a:lnTo>
                    <a:pt x="77663" y="429672"/>
                  </a:lnTo>
                  <a:lnTo>
                    <a:pt x="132755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904"/>
            <p:cNvSpPr/>
            <p:nvPr>
              <p:custDataLst>
                <p:tags r:id="rId229"/>
              </p:custDataLst>
            </p:nvPr>
          </p:nvSpPr>
          <p:spPr>
            <a:xfrm>
              <a:off x="5619750" y="3162300"/>
              <a:ext cx="45749" cy="45864"/>
            </a:xfrm>
            <a:custGeom>
              <a:avLst/>
              <a:gdLst/>
              <a:ahLst/>
              <a:cxnLst/>
              <a:rect l="0" t="0" r="0" b="0"/>
              <a:pathLst>
                <a:path w="45749" h="45864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18214" y="7539"/>
                  </a:lnTo>
                  <a:lnTo>
                    <a:pt x="15318" y="8201"/>
                  </a:lnTo>
                  <a:lnTo>
                    <a:pt x="6185" y="14189"/>
                  </a:lnTo>
                  <a:lnTo>
                    <a:pt x="2749" y="19711"/>
                  </a:lnTo>
                  <a:lnTo>
                    <a:pt x="543" y="26824"/>
                  </a:lnTo>
                  <a:lnTo>
                    <a:pt x="5217" y="33113"/>
                  </a:lnTo>
                  <a:lnTo>
                    <a:pt x="13305" y="41679"/>
                  </a:lnTo>
                  <a:lnTo>
                    <a:pt x="19319" y="44982"/>
                  </a:lnTo>
                  <a:lnTo>
                    <a:pt x="22404" y="45863"/>
                  </a:lnTo>
                  <a:lnTo>
                    <a:pt x="25519" y="45392"/>
                  </a:lnTo>
                  <a:lnTo>
                    <a:pt x="31803" y="42046"/>
                  </a:lnTo>
                  <a:lnTo>
                    <a:pt x="41291" y="34213"/>
                  </a:lnTo>
                  <a:lnTo>
                    <a:pt x="44810" y="28259"/>
                  </a:lnTo>
                  <a:lnTo>
                    <a:pt x="45748" y="25189"/>
                  </a:lnTo>
                  <a:lnTo>
                    <a:pt x="45315" y="22085"/>
                  </a:lnTo>
                  <a:lnTo>
                    <a:pt x="42012" y="15812"/>
                  </a:lnTo>
                  <a:lnTo>
                    <a:pt x="39650" y="13716"/>
                  </a:lnTo>
                  <a:lnTo>
                    <a:pt x="34203" y="11388"/>
                  </a:lnTo>
                  <a:lnTo>
                    <a:pt x="31268" y="11825"/>
                  </a:lnTo>
                  <a:lnTo>
                    <a:pt x="21024" y="1643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905"/>
            <p:cNvSpPr/>
            <p:nvPr>
              <p:custDataLst>
                <p:tags r:id="rId230"/>
              </p:custDataLst>
            </p:nvPr>
          </p:nvSpPr>
          <p:spPr>
            <a:xfrm>
              <a:off x="5248275" y="3771900"/>
              <a:ext cx="46254" cy="212523"/>
            </a:xfrm>
            <a:custGeom>
              <a:avLst/>
              <a:gdLst/>
              <a:ahLst/>
              <a:cxnLst/>
              <a:rect l="0" t="0" r="0" b="0"/>
              <a:pathLst>
                <a:path w="46254" h="21252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1" y="9408"/>
                  </a:lnTo>
                  <a:lnTo>
                    <a:pt x="8937" y="12295"/>
                  </a:lnTo>
                  <a:lnTo>
                    <a:pt x="9133" y="14547"/>
                  </a:lnTo>
                  <a:lnTo>
                    <a:pt x="12173" y="19870"/>
                  </a:lnTo>
                  <a:lnTo>
                    <a:pt x="31905" y="46379"/>
                  </a:lnTo>
                  <a:lnTo>
                    <a:pt x="36264" y="69128"/>
                  </a:lnTo>
                  <a:lnTo>
                    <a:pt x="40680" y="114623"/>
                  </a:lnTo>
                  <a:lnTo>
                    <a:pt x="46253" y="152464"/>
                  </a:lnTo>
                  <a:lnTo>
                    <a:pt x="39304" y="196298"/>
                  </a:lnTo>
                  <a:lnTo>
                    <a:pt x="38457" y="210680"/>
                  </a:lnTo>
                  <a:lnTo>
                    <a:pt x="36221" y="212420"/>
                  </a:lnTo>
                  <a:lnTo>
                    <a:pt x="32614" y="212522"/>
                  </a:lnTo>
                  <a:lnTo>
                    <a:pt x="28092" y="211531"/>
                  </a:lnTo>
                  <a:lnTo>
                    <a:pt x="25079" y="209813"/>
                  </a:lnTo>
                  <a:lnTo>
                    <a:pt x="23070" y="207609"/>
                  </a:lnTo>
                  <a:lnTo>
                    <a:pt x="17419" y="199450"/>
                  </a:lnTo>
                  <a:lnTo>
                    <a:pt x="6028" y="18215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1203"/>
          <p:cNvGrpSpPr/>
          <p:nvPr/>
        </p:nvGrpSpPr>
        <p:grpSpPr>
          <a:xfrm>
            <a:off x="3228975" y="260840"/>
            <a:ext cx="2797091" cy="515449"/>
            <a:chOff x="3228975" y="260840"/>
            <a:chExt cx="2797091" cy="515449"/>
          </a:xfrm>
        </p:grpSpPr>
        <p:sp>
          <p:nvSpPr>
            <p:cNvPr id="580" name="SMARTInkShape-5906"/>
            <p:cNvSpPr/>
            <p:nvPr>
              <p:custDataLst>
                <p:tags r:id="rId210"/>
              </p:custDataLst>
            </p:nvPr>
          </p:nvSpPr>
          <p:spPr>
            <a:xfrm>
              <a:off x="4991100" y="65722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4710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907"/>
            <p:cNvSpPr/>
            <p:nvPr>
              <p:custDataLst>
                <p:tags r:id="rId211"/>
              </p:custDataLst>
            </p:nvPr>
          </p:nvSpPr>
          <p:spPr>
            <a:xfrm>
              <a:off x="5143500" y="6667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95250" y="5057"/>
                  </a:lnTo>
                  <a:lnTo>
                    <a:pt x="86588" y="24909"/>
                  </a:lnTo>
                  <a:lnTo>
                    <a:pt x="64658" y="57334"/>
                  </a:lnTo>
                  <a:lnTo>
                    <a:pt x="35821" y="789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908"/>
            <p:cNvSpPr/>
            <p:nvPr>
              <p:custDataLst>
                <p:tags r:id="rId212"/>
              </p:custDataLst>
            </p:nvPr>
          </p:nvSpPr>
          <p:spPr>
            <a:xfrm>
              <a:off x="5448300" y="409967"/>
              <a:ext cx="219076" cy="304409"/>
            </a:xfrm>
            <a:custGeom>
              <a:avLst/>
              <a:gdLst/>
              <a:ahLst/>
              <a:cxnLst/>
              <a:rect l="0" t="0" r="0" b="0"/>
              <a:pathLst>
                <a:path w="219076" h="30440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5170" y="0"/>
                  </a:lnTo>
                  <a:lnTo>
                    <a:pt x="25439" y="2605"/>
                  </a:lnTo>
                  <a:lnTo>
                    <a:pt x="29659" y="4781"/>
                  </a:lnTo>
                  <a:lnTo>
                    <a:pt x="72075" y="51668"/>
                  </a:lnTo>
                  <a:lnTo>
                    <a:pt x="96850" y="87235"/>
                  </a:lnTo>
                  <a:lnTo>
                    <a:pt x="125003" y="131452"/>
                  </a:lnTo>
                  <a:lnTo>
                    <a:pt x="144675" y="170761"/>
                  </a:lnTo>
                  <a:lnTo>
                    <a:pt x="167258" y="217586"/>
                  </a:lnTo>
                  <a:lnTo>
                    <a:pt x="189073" y="263158"/>
                  </a:lnTo>
                  <a:lnTo>
                    <a:pt x="219075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909"/>
            <p:cNvSpPr/>
            <p:nvPr>
              <p:custDataLst>
                <p:tags r:id="rId213"/>
              </p:custDataLst>
            </p:nvPr>
          </p:nvSpPr>
          <p:spPr>
            <a:xfrm>
              <a:off x="5472044" y="400050"/>
              <a:ext cx="223907" cy="323851"/>
            </a:xfrm>
            <a:custGeom>
              <a:avLst/>
              <a:gdLst/>
              <a:ahLst/>
              <a:cxnLst/>
              <a:rect l="0" t="0" r="0" b="0"/>
              <a:pathLst>
                <a:path w="223907" h="323851">
                  <a:moveTo>
                    <a:pt x="223906" y="0"/>
                  </a:moveTo>
                  <a:lnTo>
                    <a:pt x="223906" y="0"/>
                  </a:lnTo>
                  <a:lnTo>
                    <a:pt x="218850" y="0"/>
                  </a:lnTo>
                  <a:lnTo>
                    <a:pt x="205592" y="10113"/>
                  </a:lnTo>
                  <a:lnTo>
                    <a:pt x="188695" y="34610"/>
                  </a:lnTo>
                  <a:lnTo>
                    <a:pt x="159949" y="80000"/>
                  </a:lnTo>
                  <a:lnTo>
                    <a:pt x="128596" y="124325"/>
                  </a:lnTo>
                  <a:lnTo>
                    <a:pt x="96898" y="164970"/>
                  </a:lnTo>
                  <a:lnTo>
                    <a:pt x="65155" y="204894"/>
                  </a:lnTo>
                  <a:lnTo>
                    <a:pt x="36228" y="245469"/>
                  </a:lnTo>
                  <a:lnTo>
                    <a:pt x="2348" y="290275"/>
                  </a:lnTo>
                  <a:lnTo>
                    <a:pt x="0" y="295117"/>
                  </a:lnTo>
                  <a:lnTo>
                    <a:pt x="215" y="306141"/>
                  </a:lnTo>
                  <a:lnTo>
                    <a:pt x="4831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910"/>
            <p:cNvSpPr/>
            <p:nvPr>
              <p:custDataLst>
                <p:tags r:id="rId214"/>
              </p:custDataLst>
            </p:nvPr>
          </p:nvSpPr>
          <p:spPr>
            <a:xfrm>
              <a:off x="5743701" y="634998"/>
              <a:ext cx="114175" cy="117478"/>
            </a:xfrm>
            <a:custGeom>
              <a:avLst/>
              <a:gdLst/>
              <a:ahLst/>
              <a:cxnLst/>
              <a:rect l="0" t="0" r="0" b="0"/>
              <a:pathLst>
                <a:path w="114175" h="117478">
                  <a:moveTo>
                    <a:pt x="18924" y="12702"/>
                  </a:moveTo>
                  <a:lnTo>
                    <a:pt x="18924" y="12702"/>
                  </a:lnTo>
                  <a:lnTo>
                    <a:pt x="18924" y="17759"/>
                  </a:lnTo>
                  <a:lnTo>
                    <a:pt x="16102" y="23063"/>
                  </a:lnTo>
                  <a:lnTo>
                    <a:pt x="13868" y="25959"/>
                  </a:lnTo>
                  <a:lnTo>
                    <a:pt x="3114" y="71490"/>
                  </a:lnTo>
                  <a:lnTo>
                    <a:pt x="301" y="86400"/>
                  </a:lnTo>
                  <a:lnTo>
                    <a:pt x="159" y="86176"/>
                  </a:lnTo>
                  <a:lnTo>
                    <a:pt x="0" y="83104"/>
                  </a:lnTo>
                  <a:lnTo>
                    <a:pt x="19176" y="36210"/>
                  </a:lnTo>
                  <a:lnTo>
                    <a:pt x="36731" y="14876"/>
                  </a:lnTo>
                  <a:lnTo>
                    <a:pt x="54421" y="1587"/>
                  </a:lnTo>
                  <a:lnTo>
                    <a:pt x="59522" y="0"/>
                  </a:lnTo>
                  <a:lnTo>
                    <a:pt x="63982" y="1"/>
                  </a:lnTo>
                  <a:lnTo>
                    <a:pt x="68011" y="1060"/>
                  </a:lnTo>
                  <a:lnTo>
                    <a:pt x="83798" y="12663"/>
                  </a:lnTo>
                  <a:lnTo>
                    <a:pt x="96825" y="34562"/>
                  </a:lnTo>
                  <a:lnTo>
                    <a:pt x="110737" y="74761"/>
                  </a:lnTo>
                  <a:lnTo>
                    <a:pt x="114174" y="11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911"/>
            <p:cNvSpPr/>
            <p:nvPr>
              <p:custDataLst>
                <p:tags r:id="rId215"/>
              </p:custDataLst>
            </p:nvPr>
          </p:nvSpPr>
          <p:spPr>
            <a:xfrm>
              <a:off x="5953125" y="329032"/>
              <a:ext cx="72941" cy="432969"/>
            </a:xfrm>
            <a:custGeom>
              <a:avLst/>
              <a:gdLst/>
              <a:ahLst/>
              <a:cxnLst/>
              <a:rect l="0" t="0" r="0" b="0"/>
              <a:pathLst>
                <a:path w="72941" h="432969">
                  <a:moveTo>
                    <a:pt x="19050" y="23393"/>
                  </a:moveTo>
                  <a:lnTo>
                    <a:pt x="19050" y="23393"/>
                  </a:lnTo>
                  <a:lnTo>
                    <a:pt x="13994" y="18336"/>
                  </a:lnTo>
                  <a:lnTo>
                    <a:pt x="11511" y="13032"/>
                  </a:lnTo>
                  <a:lnTo>
                    <a:pt x="10849" y="10136"/>
                  </a:lnTo>
                  <a:lnTo>
                    <a:pt x="11466" y="7146"/>
                  </a:lnTo>
                  <a:lnTo>
                    <a:pt x="14974" y="1003"/>
                  </a:lnTo>
                  <a:lnTo>
                    <a:pt x="18450" y="0"/>
                  </a:lnTo>
                  <a:lnTo>
                    <a:pt x="27955" y="1707"/>
                  </a:lnTo>
                  <a:lnTo>
                    <a:pt x="50265" y="13675"/>
                  </a:lnTo>
                  <a:lnTo>
                    <a:pt x="62203" y="27540"/>
                  </a:lnTo>
                  <a:lnTo>
                    <a:pt x="66869" y="35683"/>
                  </a:lnTo>
                  <a:lnTo>
                    <a:pt x="69231" y="58841"/>
                  </a:lnTo>
                  <a:lnTo>
                    <a:pt x="64610" y="98807"/>
                  </a:lnTo>
                  <a:lnTo>
                    <a:pt x="53567" y="145181"/>
                  </a:lnTo>
                  <a:lnTo>
                    <a:pt x="34889" y="187787"/>
                  </a:lnTo>
                  <a:lnTo>
                    <a:pt x="21867" y="222907"/>
                  </a:lnTo>
                  <a:lnTo>
                    <a:pt x="21360" y="235891"/>
                  </a:lnTo>
                  <a:lnTo>
                    <a:pt x="24663" y="248717"/>
                  </a:lnTo>
                  <a:lnTo>
                    <a:pt x="54294" y="293262"/>
                  </a:lnTo>
                  <a:lnTo>
                    <a:pt x="65053" y="305965"/>
                  </a:lnTo>
                  <a:lnTo>
                    <a:pt x="71246" y="324311"/>
                  </a:lnTo>
                  <a:lnTo>
                    <a:pt x="72940" y="346576"/>
                  </a:lnTo>
                  <a:lnTo>
                    <a:pt x="70165" y="370583"/>
                  </a:lnTo>
                  <a:lnTo>
                    <a:pt x="62581" y="389719"/>
                  </a:lnTo>
                  <a:lnTo>
                    <a:pt x="51098" y="405280"/>
                  </a:lnTo>
                  <a:lnTo>
                    <a:pt x="27840" y="423823"/>
                  </a:lnTo>
                  <a:lnTo>
                    <a:pt x="0" y="43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912"/>
            <p:cNvSpPr/>
            <p:nvPr>
              <p:custDataLst>
                <p:tags r:id="rId216"/>
              </p:custDataLst>
            </p:nvPr>
          </p:nvSpPr>
          <p:spPr>
            <a:xfrm>
              <a:off x="4705350" y="6667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8"/>
                  </a:lnTo>
                  <a:lnTo>
                    <a:pt x="53117" y="26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913"/>
            <p:cNvSpPr/>
            <p:nvPr>
              <p:custDataLst>
                <p:tags r:id="rId217"/>
              </p:custDataLst>
            </p:nvPr>
          </p:nvSpPr>
          <p:spPr>
            <a:xfrm>
              <a:off x="4562475" y="6477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39250" y="20722"/>
                  </a:lnTo>
                  <a:lnTo>
                    <a:pt x="20570" y="447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914"/>
            <p:cNvSpPr/>
            <p:nvPr>
              <p:custDataLst>
                <p:tags r:id="rId218"/>
              </p:custDataLst>
            </p:nvPr>
          </p:nvSpPr>
          <p:spPr>
            <a:xfrm>
              <a:off x="4476750" y="561975"/>
              <a:ext cx="17334" cy="104776"/>
            </a:xfrm>
            <a:custGeom>
              <a:avLst/>
              <a:gdLst/>
              <a:ahLst/>
              <a:cxnLst/>
              <a:rect l="0" t="0" r="0" b="0"/>
              <a:pathLst>
                <a:path w="17334" h="10477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333" y="5057"/>
                  </a:lnTo>
                  <a:lnTo>
                    <a:pt x="9249" y="5145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915"/>
            <p:cNvSpPr/>
            <p:nvPr>
              <p:custDataLst>
                <p:tags r:id="rId219"/>
              </p:custDataLst>
            </p:nvPr>
          </p:nvSpPr>
          <p:spPr>
            <a:xfrm>
              <a:off x="3228975" y="342665"/>
              <a:ext cx="198127" cy="433624"/>
            </a:xfrm>
            <a:custGeom>
              <a:avLst/>
              <a:gdLst/>
              <a:ahLst/>
              <a:cxnLst/>
              <a:rect l="0" t="0" r="0" b="0"/>
              <a:pathLst>
                <a:path w="198127" h="433624">
                  <a:moveTo>
                    <a:pt x="0" y="57385"/>
                  </a:moveTo>
                  <a:lnTo>
                    <a:pt x="0" y="57385"/>
                  </a:lnTo>
                  <a:lnTo>
                    <a:pt x="0" y="99069"/>
                  </a:lnTo>
                  <a:lnTo>
                    <a:pt x="6546" y="140878"/>
                  </a:lnTo>
                  <a:lnTo>
                    <a:pt x="11758" y="181906"/>
                  </a:lnTo>
                  <a:lnTo>
                    <a:pt x="16890" y="223397"/>
                  </a:lnTo>
                  <a:lnTo>
                    <a:pt x="23680" y="265861"/>
                  </a:lnTo>
                  <a:lnTo>
                    <a:pt x="30753" y="309702"/>
                  </a:lnTo>
                  <a:lnTo>
                    <a:pt x="38191" y="352883"/>
                  </a:lnTo>
                  <a:lnTo>
                    <a:pt x="43301" y="364603"/>
                  </a:lnTo>
                  <a:lnTo>
                    <a:pt x="42626" y="364855"/>
                  </a:lnTo>
                  <a:lnTo>
                    <a:pt x="41117" y="363965"/>
                  </a:lnTo>
                  <a:lnTo>
                    <a:pt x="28136" y="318152"/>
                  </a:lnTo>
                  <a:lnTo>
                    <a:pt x="21742" y="280347"/>
                  </a:lnTo>
                  <a:lnTo>
                    <a:pt x="14525" y="239128"/>
                  </a:lnTo>
                  <a:lnTo>
                    <a:pt x="10513" y="192807"/>
                  </a:lnTo>
                  <a:lnTo>
                    <a:pt x="9818" y="152308"/>
                  </a:lnTo>
                  <a:lnTo>
                    <a:pt x="9655" y="115095"/>
                  </a:lnTo>
                  <a:lnTo>
                    <a:pt x="12405" y="79506"/>
                  </a:lnTo>
                  <a:lnTo>
                    <a:pt x="19903" y="38187"/>
                  </a:lnTo>
                  <a:lnTo>
                    <a:pt x="31919" y="5262"/>
                  </a:lnTo>
                  <a:lnTo>
                    <a:pt x="37154" y="1470"/>
                  </a:lnTo>
                  <a:lnTo>
                    <a:pt x="43819" y="0"/>
                  </a:lnTo>
                  <a:lnTo>
                    <a:pt x="51438" y="78"/>
                  </a:lnTo>
                  <a:lnTo>
                    <a:pt x="77330" y="10302"/>
                  </a:lnTo>
                  <a:lnTo>
                    <a:pt x="100053" y="26736"/>
                  </a:lnTo>
                  <a:lnTo>
                    <a:pt x="133240" y="65403"/>
                  </a:lnTo>
                  <a:lnTo>
                    <a:pt x="158454" y="104712"/>
                  </a:lnTo>
                  <a:lnTo>
                    <a:pt x="173939" y="143051"/>
                  </a:lnTo>
                  <a:lnTo>
                    <a:pt x="187189" y="187744"/>
                  </a:lnTo>
                  <a:lnTo>
                    <a:pt x="195751" y="221599"/>
                  </a:lnTo>
                  <a:lnTo>
                    <a:pt x="198126" y="253136"/>
                  </a:lnTo>
                  <a:lnTo>
                    <a:pt x="196359" y="288319"/>
                  </a:lnTo>
                  <a:lnTo>
                    <a:pt x="189414" y="335360"/>
                  </a:lnTo>
                  <a:lnTo>
                    <a:pt x="181551" y="358729"/>
                  </a:lnTo>
                  <a:lnTo>
                    <a:pt x="146753" y="404298"/>
                  </a:lnTo>
                  <a:lnTo>
                    <a:pt x="122152" y="424993"/>
                  </a:lnTo>
                  <a:lnTo>
                    <a:pt x="98387" y="432433"/>
                  </a:lnTo>
                  <a:lnTo>
                    <a:pt x="72303" y="433623"/>
                  </a:lnTo>
                  <a:lnTo>
                    <a:pt x="41884" y="423451"/>
                  </a:lnTo>
                  <a:lnTo>
                    <a:pt x="29904" y="416578"/>
                  </a:lnTo>
                  <a:lnTo>
                    <a:pt x="9525" y="390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916"/>
            <p:cNvSpPr/>
            <p:nvPr>
              <p:custDataLst>
                <p:tags r:id="rId220"/>
              </p:custDataLst>
            </p:nvPr>
          </p:nvSpPr>
          <p:spPr>
            <a:xfrm>
              <a:off x="3582724" y="533400"/>
              <a:ext cx="93927" cy="9526"/>
            </a:xfrm>
            <a:custGeom>
              <a:avLst/>
              <a:gdLst/>
              <a:ahLst/>
              <a:cxnLst/>
              <a:rect l="0" t="0" r="0" b="0"/>
              <a:pathLst>
                <a:path w="9392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34358" y="9491"/>
                  </a:lnTo>
                  <a:lnTo>
                    <a:pt x="71184" y="4031"/>
                  </a:lnTo>
                  <a:lnTo>
                    <a:pt x="939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917"/>
            <p:cNvSpPr/>
            <p:nvPr>
              <p:custDataLst>
                <p:tags r:id="rId221"/>
              </p:custDataLst>
            </p:nvPr>
          </p:nvSpPr>
          <p:spPr>
            <a:xfrm>
              <a:off x="3578736" y="619125"/>
              <a:ext cx="193165" cy="68818"/>
            </a:xfrm>
            <a:custGeom>
              <a:avLst/>
              <a:gdLst/>
              <a:ahLst/>
              <a:cxnLst/>
              <a:rect l="0" t="0" r="0" b="0"/>
              <a:pathLst>
                <a:path w="193165" h="68818">
                  <a:moveTo>
                    <a:pt x="21714" y="47625"/>
                  </a:moveTo>
                  <a:lnTo>
                    <a:pt x="21714" y="47625"/>
                  </a:lnTo>
                  <a:lnTo>
                    <a:pt x="11601" y="52682"/>
                  </a:lnTo>
                  <a:lnTo>
                    <a:pt x="3814" y="60808"/>
                  </a:lnTo>
                  <a:lnTo>
                    <a:pt x="255" y="65939"/>
                  </a:lnTo>
                  <a:lnTo>
                    <a:pt x="0" y="68301"/>
                  </a:lnTo>
                  <a:lnTo>
                    <a:pt x="1946" y="68817"/>
                  </a:lnTo>
                  <a:lnTo>
                    <a:pt x="48217" y="53543"/>
                  </a:lnTo>
                  <a:lnTo>
                    <a:pt x="90102" y="38043"/>
                  </a:lnTo>
                  <a:lnTo>
                    <a:pt x="136240" y="22217"/>
                  </a:lnTo>
                  <a:lnTo>
                    <a:pt x="193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918"/>
            <p:cNvSpPr/>
            <p:nvPr>
              <p:custDataLst>
                <p:tags r:id="rId222"/>
              </p:custDataLst>
            </p:nvPr>
          </p:nvSpPr>
          <p:spPr>
            <a:xfrm>
              <a:off x="3988122" y="260840"/>
              <a:ext cx="122211" cy="488986"/>
            </a:xfrm>
            <a:custGeom>
              <a:avLst/>
              <a:gdLst/>
              <a:ahLst/>
              <a:cxnLst/>
              <a:rect l="0" t="0" r="0" b="0"/>
              <a:pathLst>
                <a:path w="122211" h="488986">
                  <a:moveTo>
                    <a:pt x="117153" y="53485"/>
                  </a:moveTo>
                  <a:lnTo>
                    <a:pt x="117153" y="53485"/>
                  </a:lnTo>
                  <a:lnTo>
                    <a:pt x="118211" y="38276"/>
                  </a:lnTo>
                  <a:lnTo>
                    <a:pt x="122210" y="26970"/>
                  </a:lnTo>
                  <a:lnTo>
                    <a:pt x="121583" y="20992"/>
                  </a:lnTo>
                  <a:lnTo>
                    <a:pt x="115241" y="8705"/>
                  </a:lnTo>
                  <a:lnTo>
                    <a:pt x="109528" y="4581"/>
                  </a:lnTo>
                  <a:lnTo>
                    <a:pt x="94714" y="0"/>
                  </a:lnTo>
                  <a:lnTo>
                    <a:pt x="68524" y="2477"/>
                  </a:lnTo>
                  <a:lnTo>
                    <a:pt x="40655" y="9914"/>
                  </a:lnTo>
                  <a:lnTo>
                    <a:pt x="33346" y="14913"/>
                  </a:lnTo>
                  <a:lnTo>
                    <a:pt x="0" y="60955"/>
                  </a:lnTo>
                  <a:lnTo>
                    <a:pt x="1938" y="78677"/>
                  </a:lnTo>
                  <a:lnTo>
                    <a:pt x="10913" y="99607"/>
                  </a:lnTo>
                  <a:lnTo>
                    <a:pt x="46483" y="143481"/>
                  </a:lnTo>
                  <a:lnTo>
                    <a:pt x="88475" y="186622"/>
                  </a:lnTo>
                  <a:lnTo>
                    <a:pt x="100307" y="208644"/>
                  </a:lnTo>
                  <a:lnTo>
                    <a:pt x="105459" y="240334"/>
                  </a:lnTo>
                  <a:lnTo>
                    <a:pt x="101929" y="271478"/>
                  </a:lnTo>
                  <a:lnTo>
                    <a:pt x="94180" y="290702"/>
                  </a:lnTo>
                  <a:lnTo>
                    <a:pt x="73418" y="314283"/>
                  </a:lnTo>
                  <a:lnTo>
                    <a:pt x="45855" y="335531"/>
                  </a:lnTo>
                  <a:lnTo>
                    <a:pt x="24981" y="338910"/>
                  </a:lnTo>
                  <a:lnTo>
                    <a:pt x="32928" y="334082"/>
                  </a:lnTo>
                  <a:lnTo>
                    <a:pt x="48688" y="331005"/>
                  </a:lnTo>
                  <a:lnTo>
                    <a:pt x="57797" y="333108"/>
                  </a:lnTo>
                  <a:lnTo>
                    <a:pt x="61707" y="335150"/>
                  </a:lnTo>
                  <a:lnTo>
                    <a:pt x="63256" y="338629"/>
                  </a:lnTo>
                  <a:lnTo>
                    <a:pt x="60641" y="370448"/>
                  </a:lnTo>
                  <a:lnTo>
                    <a:pt x="50079" y="397167"/>
                  </a:lnTo>
                  <a:lnTo>
                    <a:pt x="36209" y="422606"/>
                  </a:lnTo>
                  <a:lnTo>
                    <a:pt x="32058" y="467010"/>
                  </a:lnTo>
                  <a:lnTo>
                    <a:pt x="35023" y="473101"/>
                  </a:lnTo>
                  <a:lnTo>
                    <a:pt x="46784" y="482692"/>
                  </a:lnTo>
                  <a:lnTo>
                    <a:pt x="71256" y="488985"/>
                  </a:lnTo>
                  <a:lnTo>
                    <a:pt x="89346" y="484813"/>
                  </a:lnTo>
                  <a:lnTo>
                    <a:pt x="117153" y="472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919"/>
            <p:cNvSpPr/>
            <p:nvPr>
              <p:custDataLst>
                <p:tags r:id="rId223"/>
              </p:custDataLst>
            </p:nvPr>
          </p:nvSpPr>
          <p:spPr>
            <a:xfrm>
              <a:off x="4239949" y="409575"/>
              <a:ext cx="179652" cy="238126"/>
            </a:xfrm>
            <a:custGeom>
              <a:avLst/>
              <a:gdLst/>
              <a:ahLst/>
              <a:cxnLst/>
              <a:rect l="0" t="0" r="0" b="0"/>
              <a:pathLst>
                <a:path w="179652" h="2381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28387" y="40020"/>
                  </a:lnTo>
                  <a:lnTo>
                    <a:pt x="57932" y="86692"/>
                  </a:lnTo>
                  <a:lnTo>
                    <a:pt x="81250" y="126172"/>
                  </a:lnTo>
                  <a:lnTo>
                    <a:pt x="108591" y="166896"/>
                  </a:lnTo>
                  <a:lnTo>
                    <a:pt x="135878" y="210205"/>
                  </a:lnTo>
                  <a:lnTo>
                    <a:pt x="153393" y="235144"/>
                  </a:lnTo>
                  <a:lnTo>
                    <a:pt x="179651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920"/>
            <p:cNvSpPr/>
            <p:nvPr>
              <p:custDataLst>
                <p:tags r:id="rId224"/>
              </p:custDataLst>
            </p:nvPr>
          </p:nvSpPr>
          <p:spPr>
            <a:xfrm>
              <a:off x="4230089" y="363274"/>
              <a:ext cx="227612" cy="360627"/>
            </a:xfrm>
            <a:custGeom>
              <a:avLst/>
              <a:gdLst/>
              <a:ahLst/>
              <a:cxnLst/>
              <a:rect l="0" t="0" r="0" b="0"/>
              <a:pathLst>
                <a:path w="227612" h="360627">
                  <a:moveTo>
                    <a:pt x="227611" y="8201"/>
                  </a:moveTo>
                  <a:lnTo>
                    <a:pt x="227611" y="8201"/>
                  </a:lnTo>
                  <a:lnTo>
                    <a:pt x="227611" y="3144"/>
                  </a:lnTo>
                  <a:lnTo>
                    <a:pt x="226553" y="1655"/>
                  </a:lnTo>
                  <a:lnTo>
                    <a:pt x="224789" y="662"/>
                  </a:lnTo>
                  <a:lnTo>
                    <a:pt x="222554" y="0"/>
                  </a:lnTo>
                  <a:lnTo>
                    <a:pt x="220007" y="1675"/>
                  </a:lnTo>
                  <a:lnTo>
                    <a:pt x="193438" y="39909"/>
                  </a:lnTo>
                  <a:lnTo>
                    <a:pt x="165475" y="82825"/>
                  </a:lnTo>
                  <a:lnTo>
                    <a:pt x="149934" y="109687"/>
                  </a:lnTo>
                  <a:lnTo>
                    <a:pt x="119466" y="150839"/>
                  </a:lnTo>
                  <a:lnTo>
                    <a:pt x="87885" y="190608"/>
                  </a:lnTo>
                  <a:lnTo>
                    <a:pt x="58980" y="229451"/>
                  </a:lnTo>
                  <a:lnTo>
                    <a:pt x="44649" y="253673"/>
                  </a:lnTo>
                  <a:lnTo>
                    <a:pt x="15901" y="296582"/>
                  </a:lnTo>
                  <a:lnTo>
                    <a:pt x="6518" y="314170"/>
                  </a:lnTo>
                  <a:lnTo>
                    <a:pt x="0" y="350667"/>
                  </a:lnTo>
                  <a:lnTo>
                    <a:pt x="729" y="353987"/>
                  </a:lnTo>
                  <a:lnTo>
                    <a:pt x="8536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6" name="SMARTInkShape-5921"/>
          <p:cNvSpPr/>
          <p:nvPr>
            <p:custDataLst>
              <p:tags r:id="rId7"/>
            </p:custDataLst>
          </p:nvPr>
        </p:nvSpPr>
        <p:spPr>
          <a:xfrm>
            <a:off x="4943475" y="3439849"/>
            <a:ext cx="217425" cy="293952"/>
          </a:xfrm>
          <a:custGeom>
            <a:avLst/>
            <a:gdLst/>
            <a:ahLst/>
            <a:cxnLst/>
            <a:rect l="0" t="0" r="0" b="0"/>
            <a:pathLst>
              <a:path w="217425" h="293952">
                <a:moveTo>
                  <a:pt x="0" y="8201"/>
                </a:moveTo>
                <a:lnTo>
                  <a:pt x="0" y="8201"/>
                </a:lnTo>
                <a:lnTo>
                  <a:pt x="0" y="0"/>
                </a:lnTo>
                <a:lnTo>
                  <a:pt x="36187" y="47052"/>
                </a:lnTo>
                <a:lnTo>
                  <a:pt x="67873" y="91242"/>
                </a:lnTo>
                <a:lnTo>
                  <a:pt x="106397" y="133136"/>
                </a:lnTo>
                <a:lnTo>
                  <a:pt x="134532" y="163799"/>
                </a:lnTo>
                <a:lnTo>
                  <a:pt x="148752" y="188007"/>
                </a:lnTo>
                <a:lnTo>
                  <a:pt x="171984" y="215207"/>
                </a:lnTo>
                <a:lnTo>
                  <a:pt x="203952" y="261494"/>
                </a:lnTo>
                <a:lnTo>
                  <a:pt x="210714" y="273751"/>
                </a:lnTo>
                <a:lnTo>
                  <a:pt x="215359" y="280740"/>
                </a:lnTo>
                <a:lnTo>
                  <a:pt x="217424" y="287373"/>
                </a:lnTo>
                <a:lnTo>
                  <a:pt x="216916" y="289566"/>
                </a:lnTo>
                <a:lnTo>
                  <a:pt x="209550" y="2939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9" name="SMARTInkShape-Group1205"/>
          <p:cNvGrpSpPr/>
          <p:nvPr/>
        </p:nvGrpSpPr>
        <p:grpSpPr>
          <a:xfrm>
            <a:off x="4333078" y="3419475"/>
            <a:ext cx="877098" cy="342901"/>
            <a:chOff x="4333078" y="3419475"/>
            <a:chExt cx="877098" cy="342901"/>
          </a:xfrm>
        </p:grpSpPr>
        <p:sp>
          <p:nvSpPr>
            <p:cNvPr id="597" name="SMARTInkShape-5922"/>
            <p:cNvSpPr/>
            <p:nvPr>
              <p:custDataLst>
                <p:tags r:id="rId208"/>
              </p:custDataLst>
            </p:nvPr>
          </p:nvSpPr>
          <p:spPr>
            <a:xfrm>
              <a:off x="4905375" y="3440242"/>
              <a:ext cx="304801" cy="322134"/>
            </a:xfrm>
            <a:custGeom>
              <a:avLst/>
              <a:gdLst/>
              <a:ahLst/>
              <a:cxnLst/>
              <a:rect l="0" t="0" r="0" b="0"/>
              <a:pathLst>
                <a:path w="304801" h="322134">
                  <a:moveTo>
                    <a:pt x="304800" y="17333"/>
                  </a:moveTo>
                  <a:lnTo>
                    <a:pt x="304800" y="17333"/>
                  </a:lnTo>
                  <a:lnTo>
                    <a:pt x="304800" y="4076"/>
                  </a:lnTo>
                  <a:lnTo>
                    <a:pt x="303742" y="2145"/>
                  </a:lnTo>
                  <a:lnTo>
                    <a:pt x="301978" y="858"/>
                  </a:lnTo>
                  <a:lnTo>
                    <a:pt x="299744" y="0"/>
                  </a:lnTo>
                  <a:lnTo>
                    <a:pt x="291617" y="1868"/>
                  </a:lnTo>
                  <a:lnTo>
                    <a:pt x="280949" y="7285"/>
                  </a:lnTo>
                  <a:lnTo>
                    <a:pt x="264101" y="22235"/>
                  </a:lnTo>
                  <a:lnTo>
                    <a:pt x="234856" y="62598"/>
                  </a:lnTo>
                  <a:lnTo>
                    <a:pt x="200431" y="104733"/>
                  </a:lnTo>
                  <a:lnTo>
                    <a:pt x="168328" y="144358"/>
                  </a:lnTo>
                  <a:lnTo>
                    <a:pt x="129121" y="190985"/>
                  </a:lnTo>
                  <a:lnTo>
                    <a:pt x="83433" y="229973"/>
                  </a:lnTo>
                  <a:lnTo>
                    <a:pt x="45860" y="271910"/>
                  </a:lnTo>
                  <a:lnTo>
                    <a:pt x="0" y="32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923"/>
            <p:cNvSpPr/>
            <p:nvPr>
              <p:custDataLst>
                <p:tags r:id="rId209"/>
              </p:custDataLst>
            </p:nvPr>
          </p:nvSpPr>
          <p:spPr>
            <a:xfrm>
              <a:off x="4333078" y="3419475"/>
              <a:ext cx="362748" cy="333376"/>
            </a:xfrm>
            <a:custGeom>
              <a:avLst/>
              <a:gdLst/>
              <a:ahLst/>
              <a:cxnLst/>
              <a:rect l="0" t="0" r="0" b="0"/>
              <a:pathLst>
                <a:path w="362748" h="333376">
                  <a:moveTo>
                    <a:pt x="286547" y="0"/>
                  </a:moveTo>
                  <a:lnTo>
                    <a:pt x="286547" y="0"/>
                  </a:lnTo>
                  <a:lnTo>
                    <a:pt x="281490" y="5057"/>
                  </a:lnTo>
                  <a:lnTo>
                    <a:pt x="276186" y="7539"/>
                  </a:lnTo>
                  <a:lnTo>
                    <a:pt x="232000" y="22748"/>
                  </a:lnTo>
                  <a:lnTo>
                    <a:pt x="187564" y="38169"/>
                  </a:lnTo>
                  <a:lnTo>
                    <a:pt x="160558" y="47646"/>
                  </a:lnTo>
                  <a:lnTo>
                    <a:pt x="118653" y="70048"/>
                  </a:lnTo>
                  <a:lnTo>
                    <a:pt x="89537" y="85137"/>
                  </a:lnTo>
                  <a:lnTo>
                    <a:pt x="49018" y="103365"/>
                  </a:lnTo>
                  <a:lnTo>
                    <a:pt x="18776" y="118505"/>
                  </a:lnTo>
                  <a:lnTo>
                    <a:pt x="8788" y="127810"/>
                  </a:lnTo>
                  <a:lnTo>
                    <a:pt x="4349" y="135474"/>
                  </a:lnTo>
                  <a:lnTo>
                    <a:pt x="1849" y="145738"/>
                  </a:lnTo>
                  <a:lnTo>
                    <a:pt x="4674" y="149017"/>
                  </a:lnTo>
                  <a:lnTo>
                    <a:pt x="16278" y="155483"/>
                  </a:lnTo>
                  <a:lnTo>
                    <a:pt x="61553" y="163899"/>
                  </a:lnTo>
                  <a:lnTo>
                    <a:pt x="108830" y="170455"/>
                  </a:lnTo>
                  <a:lnTo>
                    <a:pt x="154468" y="174076"/>
                  </a:lnTo>
                  <a:lnTo>
                    <a:pt x="201247" y="183192"/>
                  </a:lnTo>
                  <a:lnTo>
                    <a:pt x="217176" y="191157"/>
                  </a:lnTo>
                  <a:lnTo>
                    <a:pt x="221250" y="194113"/>
                  </a:lnTo>
                  <a:lnTo>
                    <a:pt x="222907" y="196083"/>
                  </a:lnTo>
                  <a:lnTo>
                    <a:pt x="222954" y="197397"/>
                  </a:lnTo>
                  <a:lnTo>
                    <a:pt x="204011" y="213829"/>
                  </a:lnTo>
                  <a:lnTo>
                    <a:pt x="159187" y="234768"/>
                  </a:lnTo>
                  <a:lnTo>
                    <a:pt x="121102" y="247614"/>
                  </a:lnTo>
                  <a:lnTo>
                    <a:pt x="78183" y="260343"/>
                  </a:lnTo>
                  <a:lnTo>
                    <a:pt x="32351" y="276224"/>
                  </a:lnTo>
                  <a:lnTo>
                    <a:pt x="11205" y="288572"/>
                  </a:lnTo>
                  <a:lnTo>
                    <a:pt x="4561" y="293981"/>
                  </a:lnTo>
                  <a:lnTo>
                    <a:pt x="1190" y="298646"/>
                  </a:lnTo>
                  <a:lnTo>
                    <a:pt x="0" y="302814"/>
                  </a:lnTo>
                  <a:lnTo>
                    <a:pt x="266" y="306651"/>
                  </a:lnTo>
                  <a:lnTo>
                    <a:pt x="3383" y="313736"/>
                  </a:lnTo>
                  <a:lnTo>
                    <a:pt x="5696" y="317108"/>
                  </a:lnTo>
                  <a:lnTo>
                    <a:pt x="22377" y="320853"/>
                  </a:lnTo>
                  <a:lnTo>
                    <a:pt x="58697" y="322962"/>
                  </a:lnTo>
                  <a:lnTo>
                    <a:pt x="99092" y="323587"/>
                  </a:lnTo>
                  <a:lnTo>
                    <a:pt x="138930" y="323772"/>
                  </a:lnTo>
                  <a:lnTo>
                    <a:pt x="185892" y="323835"/>
                  </a:lnTo>
                  <a:lnTo>
                    <a:pt x="228383" y="323846"/>
                  </a:lnTo>
                  <a:lnTo>
                    <a:pt x="269453" y="323849"/>
                  </a:lnTo>
                  <a:lnTo>
                    <a:pt x="310491" y="323850"/>
                  </a:lnTo>
                  <a:lnTo>
                    <a:pt x="334229" y="324908"/>
                  </a:lnTo>
                  <a:lnTo>
                    <a:pt x="362747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1206"/>
          <p:cNvGrpSpPr/>
          <p:nvPr/>
        </p:nvGrpSpPr>
        <p:grpSpPr>
          <a:xfrm>
            <a:off x="3861662" y="3375887"/>
            <a:ext cx="234089" cy="472214"/>
            <a:chOff x="3861662" y="3375887"/>
            <a:chExt cx="234089" cy="472214"/>
          </a:xfrm>
        </p:grpSpPr>
        <p:sp>
          <p:nvSpPr>
            <p:cNvPr id="600" name="SMARTInkShape-5924"/>
            <p:cNvSpPr/>
            <p:nvPr>
              <p:custDataLst>
                <p:tags r:id="rId205"/>
              </p:custDataLst>
            </p:nvPr>
          </p:nvSpPr>
          <p:spPr>
            <a:xfrm>
              <a:off x="3962400" y="3719515"/>
              <a:ext cx="104776" cy="128586"/>
            </a:xfrm>
            <a:custGeom>
              <a:avLst/>
              <a:gdLst/>
              <a:ahLst/>
              <a:cxnLst/>
              <a:rect l="0" t="0" r="0" b="0"/>
              <a:pathLst>
                <a:path w="104776" h="128586">
                  <a:moveTo>
                    <a:pt x="0" y="23810"/>
                  </a:moveTo>
                  <a:lnTo>
                    <a:pt x="0" y="23810"/>
                  </a:lnTo>
                  <a:lnTo>
                    <a:pt x="0" y="18322"/>
                  </a:lnTo>
                  <a:lnTo>
                    <a:pt x="1058" y="38397"/>
                  </a:lnTo>
                  <a:lnTo>
                    <a:pt x="5057" y="50049"/>
                  </a:lnTo>
                  <a:lnTo>
                    <a:pt x="1398" y="93326"/>
                  </a:lnTo>
                  <a:lnTo>
                    <a:pt x="184" y="112888"/>
                  </a:lnTo>
                  <a:lnTo>
                    <a:pt x="122" y="112829"/>
                  </a:lnTo>
                  <a:lnTo>
                    <a:pt x="1063" y="86851"/>
                  </a:lnTo>
                  <a:lnTo>
                    <a:pt x="7606" y="62950"/>
                  </a:lnTo>
                  <a:lnTo>
                    <a:pt x="31471" y="23407"/>
                  </a:lnTo>
                  <a:lnTo>
                    <a:pt x="44434" y="8443"/>
                  </a:lnTo>
                  <a:lnTo>
                    <a:pt x="56792" y="795"/>
                  </a:lnTo>
                  <a:lnTo>
                    <a:pt x="62203" y="0"/>
                  </a:lnTo>
                  <a:lnTo>
                    <a:pt x="73860" y="1939"/>
                  </a:lnTo>
                  <a:lnTo>
                    <a:pt x="92322" y="14037"/>
                  </a:lnTo>
                  <a:lnTo>
                    <a:pt x="99240" y="22289"/>
                  </a:lnTo>
                  <a:lnTo>
                    <a:pt x="101085" y="25971"/>
                  </a:lnTo>
                  <a:lnTo>
                    <a:pt x="104289" y="68166"/>
                  </a:lnTo>
                  <a:lnTo>
                    <a:pt x="103653" y="96208"/>
                  </a:lnTo>
                  <a:lnTo>
                    <a:pt x="96565" y="115633"/>
                  </a:lnTo>
                  <a:lnTo>
                    <a:pt x="97185" y="117834"/>
                  </a:lnTo>
                  <a:lnTo>
                    <a:pt x="104775" y="12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925"/>
            <p:cNvSpPr/>
            <p:nvPr>
              <p:custDataLst>
                <p:tags r:id="rId206"/>
              </p:custDataLst>
            </p:nvPr>
          </p:nvSpPr>
          <p:spPr>
            <a:xfrm>
              <a:off x="3861662" y="3609975"/>
              <a:ext cx="234089" cy="17611"/>
            </a:xfrm>
            <a:custGeom>
              <a:avLst/>
              <a:gdLst/>
              <a:ahLst/>
              <a:cxnLst/>
              <a:rect l="0" t="0" r="0" b="0"/>
              <a:pathLst>
                <a:path w="234089" h="17611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1" y="8201"/>
                  </a:lnTo>
                  <a:lnTo>
                    <a:pt x="0" y="9701"/>
                  </a:lnTo>
                  <a:lnTo>
                    <a:pt x="2344" y="14189"/>
                  </a:lnTo>
                  <a:lnTo>
                    <a:pt x="24782" y="17610"/>
                  </a:lnTo>
                  <a:lnTo>
                    <a:pt x="71349" y="12220"/>
                  </a:lnTo>
                  <a:lnTo>
                    <a:pt x="111903" y="10323"/>
                  </a:lnTo>
                  <a:lnTo>
                    <a:pt x="151823" y="9683"/>
                  </a:lnTo>
                  <a:lnTo>
                    <a:pt x="187488" y="9572"/>
                  </a:lnTo>
                  <a:lnTo>
                    <a:pt x="2340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926"/>
            <p:cNvSpPr/>
            <p:nvPr>
              <p:custDataLst>
                <p:tags r:id="rId207"/>
              </p:custDataLst>
            </p:nvPr>
          </p:nvSpPr>
          <p:spPr>
            <a:xfrm>
              <a:off x="3962400" y="3375887"/>
              <a:ext cx="28576" cy="195989"/>
            </a:xfrm>
            <a:custGeom>
              <a:avLst/>
              <a:gdLst/>
              <a:ahLst/>
              <a:cxnLst/>
              <a:rect l="0" t="0" r="0" b="0"/>
              <a:pathLst>
                <a:path w="28576" h="195989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6546" y="4430"/>
                  </a:lnTo>
                  <a:lnTo>
                    <a:pt x="7539" y="2666"/>
                  </a:lnTo>
                  <a:lnTo>
                    <a:pt x="8201" y="431"/>
                  </a:lnTo>
                  <a:lnTo>
                    <a:pt x="8642" y="0"/>
                  </a:lnTo>
                  <a:lnTo>
                    <a:pt x="8936" y="771"/>
                  </a:lnTo>
                  <a:lnTo>
                    <a:pt x="9132" y="2344"/>
                  </a:lnTo>
                  <a:lnTo>
                    <a:pt x="15994" y="14588"/>
                  </a:lnTo>
                  <a:lnTo>
                    <a:pt x="18648" y="59368"/>
                  </a:lnTo>
                  <a:lnTo>
                    <a:pt x="18971" y="101150"/>
                  </a:lnTo>
                  <a:lnTo>
                    <a:pt x="21856" y="143427"/>
                  </a:lnTo>
                  <a:lnTo>
                    <a:pt x="28575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1207"/>
          <p:cNvGrpSpPr/>
          <p:nvPr/>
        </p:nvGrpSpPr>
        <p:grpSpPr>
          <a:xfrm>
            <a:off x="3398022" y="3534168"/>
            <a:ext cx="164329" cy="113123"/>
            <a:chOff x="3398022" y="3534168"/>
            <a:chExt cx="164329" cy="113123"/>
          </a:xfrm>
        </p:grpSpPr>
        <p:sp>
          <p:nvSpPr>
            <p:cNvPr id="604" name="SMARTInkShape-5927"/>
            <p:cNvSpPr/>
            <p:nvPr>
              <p:custDataLst>
                <p:tags r:id="rId203"/>
              </p:custDataLst>
            </p:nvPr>
          </p:nvSpPr>
          <p:spPr>
            <a:xfrm>
              <a:off x="3398022" y="3619500"/>
              <a:ext cx="164329" cy="27791"/>
            </a:xfrm>
            <a:custGeom>
              <a:avLst/>
              <a:gdLst/>
              <a:ahLst/>
              <a:cxnLst/>
              <a:rect l="0" t="0" r="0" b="0"/>
              <a:pathLst>
                <a:path w="164329" h="27791">
                  <a:moveTo>
                    <a:pt x="30978" y="9525"/>
                  </a:moveTo>
                  <a:lnTo>
                    <a:pt x="30978" y="9525"/>
                  </a:lnTo>
                  <a:lnTo>
                    <a:pt x="25921" y="9525"/>
                  </a:lnTo>
                  <a:lnTo>
                    <a:pt x="387" y="25927"/>
                  </a:lnTo>
                  <a:lnTo>
                    <a:pt x="0" y="26810"/>
                  </a:lnTo>
                  <a:lnTo>
                    <a:pt x="5216" y="27790"/>
                  </a:lnTo>
                  <a:lnTo>
                    <a:pt x="33415" y="27362"/>
                  </a:lnTo>
                  <a:lnTo>
                    <a:pt x="78924" y="15297"/>
                  </a:lnTo>
                  <a:lnTo>
                    <a:pt x="121466" y="3317"/>
                  </a:lnTo>
                  <a:lnTo>
                    <a:pt x="164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928"/>
            <p:cNvSpPr/>
            <p:nvPr>
              <p:custDataLst>
                <p:tags r:id="rId204"/>
              </p:custDataLst>
            </p:nvPr>
          </p:nvSpPr>
          <p:spPr>
            <a:xfrm>
              <a:off x="3400933" y="3534168"/>
              <a:ext cx="123318" cy="18658"/>
            </a:xfrm>
            <a:custGeom>
              <a:avLst/>
              <a:gdLst/>
              <a:ahLst/>
              <a:cxnLst/>
              <a:rect l="0" t="0" r="0" b="0"/>
              <a:pathLst>
                <a:path w="123318" h="18658">
                  <a:moveTo>
                    <a:pt x="18542" y="18657"/>
                  </a:moveTo>
                  <a:lnTo>
                    <a:pt x="18542" y="18657"/>
                  </a:lnTo>
                  <a:lnTo>
                    <a:pt x="13485" y="13600"/>
                  </a:lnTo>
                  <a:lnTo>
                    <a:pt x="8181" y="11118"/>
                  </a:lnTo>
                  <a:lnTo>
                    <a:pt x="0" y="9249"/>
                  </a:lnTo>
                  <a:lnTo>
                    <a:pt x="45707" y="9134"/>
                  </a:lnTo>
                  <a:lnTo>
                    <a:pt x="77609" y="6310"/>
                  </a:lnTo>
                  <a:lnTo>
                    <a:pt x="115964" y="0"/>
                  </a:lnTo>
                  <a:lnTo>
                    <a:pt x="118415" y="927"/>
                  </a:lnTo>
                  <a:lnTo>
                    <a:pt x="123317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1208"/>
          <p:cNvGrpSpPr/>
          <p:nvPr/>
        </p:nvGrpSpPr>
        <p:grpSpPr>
          <a:xfrm>
            <a:off x="2640762" y="3131479"/>
            <a:ext cx="434880" cy="640422"/>
            <a:chOff x="2640762" y="3131479"/>
            <a:chExt cx="434880" cy="640422"/>
          </a:xfrm>
        </p:grpSpPr>
        <p:sp>
          <p:nvSpPr>
            <p:cNvPr id="607" name="SMARTInkShape-5929"/>
            <p:cNvSpPr/>
            <p:nvPr>
              <p:custDataLst>
                <p:tags r:id="rId199"/>
              </p:custDataLst>
            </p:nvPr>
          </p:nvSpPr>
          <p:spPr>
            <a:xfrm>
              <a:off x="2786322" y="3131479"/>
              <a:ext cx="137854" cy="176861"/>
            </a:xfrm>
            <a:custGeom>
              <a:avLst/>
              <a:gdLst/>
              <a:ahLst/>
              <a:cxnLst/>
              <a:rect l="0" t="0" r="0" b="0"/>
              <a:pathLst>
                <a:path w="137854" h="176861">
                  <a:moveTo>
                    <a:pt x="42603" y="49871"/>
                  </a:moveTo>
                  <a:lnTo>
                    <a:pt x="42603" y="49871"/>
                  </a:lnTo>
                  <a:lnTo>
                    <a:pt x="37547" y="59984"/>
                  </a:lnTo>
                  <a:lnTo>
                    <a:pt x="28414" y="102852"/>
                  </a:lnTo>
                  <a:lnTo>
                    <a:pt x="14137" y="150334"/>
                  </a:lnTo>
                  <a:lnTo>
                    <a:pt x="3897" y="171276"/>
                  </a:lnTo>
                  <a:lnTo>
                    <a:pt x="0" y="176854"/>
                  </a:lnTo>
                  <a:lnTo>
                    <a:pt x="443" y="176860"/>
                  </a:lnTo>
                  <a:lnTo>
                    <a:pt x="1796" y="175805"/>
                  </a:lnTo>
                  <a:lnTo>
                    <a:pt x="17523" y="134109"/>
                  </a:lnTo>
                  <a:lnTo>
                    <a:pt x="23420" y="91715"/>
                  </a:lnTo>
                  <a:lnTo>
                    <a:pt x="31863" y="66738"/>
                  </a:lnTo>
                  <a:lnTo>
                    <a:pt x="59154" y="21009"/>
                  </a:lnTo>
                  <a:lnTo>
                    <a:pt x="67615" y="2749"/>
                  </a:lnTo>
                  <a:lnTo>
                    <a:pt x="69861" y="465"/>
                  </a:lnTo>
                  <a:lnTo>
                    <a:pt x="72417" y="0"/>
                  </a:lnTo>
                  <a:lnTo>
                    <a:pt x="75179" y="749"/>
                  </a:lnTo>
                  <a:lnTo>
                    <a:pt x="81070" y="10047"/>
                  </a:lnTo>
                  <a:lnTo>
                    <a:pt x="96626" y="50898"/>
                  </a:lnTo>
                  <a:lnTo>
                    <a:pt x="109287" y="82529"/>
                  </a:lnTo>
                  <a:lnTo>
                    <a:pt x="112459" y="87518"/>
                  </a:lnTo>
                  <a:lnTo>
                    <a:pt x="123303" y="131336"/>
                  </a:lnTo>
                  <a:lnTo>
                    <a:pt x="137853" y="154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930"/>
            <p:cNvSpPr/>
            <p:nvPr>
              <p:custDataLst>
                <p:tags r:id="rId200"/>
              </p:custDataLst>
            </p:nvPr>
          </p:nvSpPr>
          <p:spPr>
            <a:xfrm>
              <a:off x="3038880" y="3533775"/>
              <a:ext cx="36762" cy="37559"/>
            </a:xfrm>
            <a:custGeom>
              <a:avLst/>
              <a:gdLst/>
              <a:ahLst/>
              <a:cxnLst/>
              <a:rect l="0" t="0" r="0" b="0"/>
              <a:pathLst>
                <a:path w="36762" h="37559">
                  <a:moveTo>
                    <a:pt x="28170" y="19050"/>
                  </a:moveTo>
                  <a:lnTo>
                    <a:pt x="28170" y="19050"/>
                  </a:lnTo>
                  <a:lnTo>
                    <a:pt x="23114" y="19050"/>
                  </a:lnTo>
                  <a:lnTo>
                    <a:pt x="17809" y="16228"/>
                  </a:lnTo>
                  <a:lnTo>
                    <a:pt x="9628" y="9918"/>
                  </a:lnTo>
                  <a:lnTo>
                    <a:pt x="4214" y="14698"/>
                  </a:lnTo>
                  <a:lnTo>
                    <a:pt x="1648" y="19938"/>
                  </a:lnTo>
                  <a:lnTo>
                    <a:pt x="0" y="31926"/>
                  </a:lnTo>
                  <a:lnTo>
                    <a:pt x="924" y="33984"/>
                  </a:lnTo>
                  <a:lnTo>
                    <a:pt x="2597" y="35356"/>
                  </a:lnTo>
                  <a:lnTo>
                    <a:pt x="7279" y="36880"/>
                  </a:lnTo>
                  <a:lnTo>
                    <a:pt x="12888" y="37558"/>
                  </a:lnTo>
                  <a:lnTo>
                    <a:pt x="27052" y="32883"/>
                  </a:lnTo>
                  <a:lnTo>
                    <a:pt x="30600" y="30388"/>
                  </a:lnTo>
                  <a:lnTo>
                    <a:pt x="34542" y="24795"/>
                  </a:lnTo>
                  <a:lnTo>
                    <a:pt x="36761" y="10639"/>
                  </a:lnTo>
                  <a:lnTo>
                    <a:pt x="36014" y="7093"/>
                  </a:lnTo>
                  <a:lnTo>
                    <a:pt x="34457" y="4728"/>
                  </a:lnTo>
                  <a:lnTo>
                    <a:pt x="28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931"/>
            <p:cNvSpPr/>
            <p:nvPr>
              <p:custDataLst>
                <p:tags r:id="rId201"/>
              </p:custDataLst>
            </p:nvPr>
          </p:nvSpPr>
          <p:spPr>
            <a:xfrm>
              <a:off x="3048000" y="3668449"/>
              <a:ext cx="1" cy="103452"/>
            </a:xfrm>
            <a:custGeom>
              <a:avLst/>
              <a:gdLst/>
              <a:ahLst/>
              <a:cxnLst/>
              <a:rect l="0" t="0" r="0" b="0"/>
              <a:pathLst>
                <a:path w="1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3491"/>
                  </a:lnTo>
                  <a:lnTo>
                    <a:pt x="0" y="88635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932"/>
            <p:cNvSpPr/>
            <p:nvPr>
              <p:custDataLst>
                <p:tags r:id="rId202"/>
              </p:custDataLst>
            </p:nvPr>
          </p:nvSpPr>
          <p:spPr>
            <a:xfrm>
              <a:off x="2640762" y="3438525"/>
              <a:ext cx="264364" cy="219076"/>
            </a:xfrm>
            <a:custGeom>
              <a:avLst/>
              <a:gdLst/>
              <a:ahLst/>
              <a:cxnLst/>
              <a:rect l="0" t="0" r="0" b="0"/>
              <a:pathLst>
                <a:path w="264364" h="219076">
                  <a:moveTo>
                    <a:pt x="264363" y="0"/>
                  </a:moveTo>
                  <a:lnTo>
                    <a:pt x="264363" y="0"/>
                  </a:lnTo>
                  <a:lnTo>
                    <a:pt x="259307" y="5057"/>
                  </a:lnTo>
                  <a:lnTo>
                    <a:pt x="256824" y="10361"/>
                  </a:lnTo>
                  <a:lnTo>
                    <a:pt x="244156" y="52262"/>
                  </a:lnTo>
                  <a:lnTo>
                    <a:pt x="223981" y="95861"/>
                  </a:lnTo>
                  <a:lnTo>
                    <a:pt x="208771" y="118949"/>
                  </a:lnTo>
                  <a:lnTo>
                    <a:pt x="185802" y="139197"/>
                  </a:lnTo>
                  <a:lnTo>
                    <a:pt x="168064" y="146532"/>
                  </a:lnTo>
                  <a:lnTo>
                    <a:pt x="130806" y="151241"/>
                  </a:lnTo>
                  <a:lnTo>
                    <a:pt x="83361" y="141886"/>
                  </a:lnTo>
                  <a:lnTo>
                    <a:pt x="65384" y="135027"/>
                  </a:lnTo>
                  <a:lnTo>
                    <a:pt x="35026" y="112391"/>
                  </a:lnTo>
                  <a:lnTo>
                    <a:pt x="5551" y="75784"/>
                  </a:lnTo>
                  <a:lnTo>
                    <a:pt x="1169" y="65079"/>
                  </a:lnTo>
                  <a:lnTo>
                    <a:pt x="0" y="59261"/>
                  </a:lnTo>
                  <a:lnTo>
                    <a:pt x="1524" y="49974"/>
                  </a:lnTo>
                  <a:lnTo>
                    <a:pt x="3412" y="46016"/>
                  </a:lnTo>
                  <a:lnTo>
                    <a:pt x="6787" y="43377"/>
                  </a:lnTo>
                  <a:lnTo>
                    <a:pt x="16182" y="40446"/>
                  </a:lnTo>
                  <a:lnTo>
                    <a:pt x="33372" y="38795"/>
                  </a:lnTo>
                  <a:lnTo>
                    <a:pt x="56927" y="43362"/>
                  </a:lnTo>
                  <a:lnTo>
                    <a:pt x="99877" y="66777"/>
                  </a:lnTo>
                  <a:lnTo>
                    <a:pt x="131342" y="87868"/>
                  </a:lnTo>
                  <a:lnTo>
                    <a:pt x="171435" y="134895"/>
                  </a:lnTo>
                  <a:lnTo>
                    <a:pt x="213964" y="178170"/>
                  </a:lnTo>
                  <a:lnTo>
                    <a:pt x="237827" y="199237"/>
                  </a:lnTo>
                  <a:lnTo>
                    <a:pt x="247278" y="206025"/>
                  </a:lnTo>
                  <a:lnTo>
                    <a:pt x="254838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1209"/>
          <p:cNvGrpSpPr/>
          <p:nvPr/>
        </p:nvGrpSpPr>
        <p:grpSpPr>
          <a:xfrm>
            <a:off x="6401453" y="2529456"/>
            <a:ext cx="361298" cy="316166"/>
            <a:chOff x="6401453" y="2529456"/>
            <a:chExt cx="361298" cy="316166"/>
          </a:xfrm>
        </p:grpSpPr>
        <p:sp>
          <p:nvSpPr>
            <p:cNvPr id="612" name="SMARTInkShape-5933"/>
            <p:cNvSpPr/>
            <p:nvPr>
              <p:custDataLst>
                <p:tags r:id="rId195"/>
              </p:custDataLst>
            </p:nvPr>
          </p:nvSpPr>
          <p:spPr>
            <a:xfrm>
              <a:off x="6754550" y="2800350"/>
              <a:ext cx="8201" cy="32658"/>
            </a:xfrm>
            <a:custGeom>
              <a:avLst/>
              <a:gdLst/>
              <a:ahLst/>
              <a:cxnLst/>
              <a:rect l="0" t="0" r="0" b="0"/>
              <a:pathLst>
                <a:path w="8201" h="32658">
                  <a:moveTo>
                    <a:pt x="8200" y="0"/>
                  </a:moveTo>
                  <a:lnTo>
                    <a:pt x="8200" y="0"/>
                  </a:lnTo>
                  <a:lnTo>
                    <a:pt x="8200" y="10113"/>
                  </a:lnTo>
                  <a:lnTo>
                    <a:pt x="5378" y="17900"/>
                  </a:lnTo>
                  <a:lnTo>
                    <a:pt x="1655" y="24889"/>
                  </a:lnTo>
                  <a:lnTo>
                    <a:pt x="0" y="31523"/>
                  </a:lnTo>
                  <a:lnTo>
                    <a:pt x="616" y="32657"/>
                  </a:lnTo>
                  <a:lnTo>
                    <a:pt x="82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934"/>
            <p:cNvSpPr/>
            <p:nvPr>
              <p:custDataLst>
                <p:tags r:id="rId196"/>
              </p:custDataLst>
            </p:nvPr>
          </p:nvSpPr>
          <p:spPr>
            <a:xfrm>
              <a:off x="6753225" y="26955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935"/>
            <p:cNvSpPr/>
            <p:nvPr>
              <p:custDataLst>
                <p:tags r:id="rId197"/>
              </p:custDataLst>
            </p:nvPr>
          </p:nvSpPr>
          <p:spPr>
            <a:xfrm>
              <a:off x="6582514" y="2682542"/>
              <a:ext cx="83323" cy="135828"/>
            </a:xfrm>
            <a:custGeom>
              <a:avLst/>
              <a:gdLst/>
              <a:ahLst/>
              <a:cxnLst/>
              <a:rect l="0" t="0" r="0" b="0"/>
              <a:pathLst>
                <a:path w="83323" h="135828">
                  <a:moveTo>
                    <a:pt x="65936" y="41608"/>
                  </a:moveTo>
                  <a:lnTo>
                    <a:pt x="65936" y="41608"/>
                  </a:lnTo>
                  <a:lnTo>
                    <a:pt x="42566" y="41608"/>
                  </a:lnTo>
                  <a:lnTo>
                    <a:pt x="28738" y="47252"/>
                  </a:lnTo>
                  <a:lnTo>
                    <a:pt x="16596" y="56816"/>
                  </a:lnTo>
                  <a:lnTo>
                    <a:pt x="7671" y="68123"/>
                  </a:lnTo>
                  <a:lnTo>
                    <a:pt x="2998" y="83026"/>
                  </a:lnTo>
                  <a:lnTo>
                    <a:pt x="0" y="108350"/>
                  </a:lnTo>
                  <a:lnTo>
                    <a:pt x="5234" y="119249"/>
                  </a:lnTo>
                  <a:lnTo>
                    <a:pt x="13557" y="129032"/>
                  </a:lnTo>
                  <a:lnTo>
                    <a:pt x="25747" y="135827"/>
                  </a:lnTo>
                  <a:lnTo>
                    <a:pt x="42387" y="131496"/>
                  </a:lnTo>
                  <a:lnTo>
                    <a:pt x="62368" y="118454"/>
                  </a:lnTo>
                  <a:lnTo>
                    <a:pt x="69642" y="109981"/>
                  </a:lnTo>
                  <a:lnTo>
                    <a:pt x="79368" y="85805"/>
                  </a:lnTo>
                  <a:lnTo>
                    <a:pt x="83322" y="59642"/>
                  </a:lnTo>
                  <a:lnTo>
                    <a:pt x="79437" y="31782"/>
                  </a:lnTo>
                  <a:lnTo>
                    <a:pt x="71584" y="18544"/>
                  </a:lnTo>
                  <a:lnTo>
                    <a:pt x="54351" y="1422"/>
                  </a:lnTo>
                  <a:lnTo>
                    <a:pt x="51863" y="0"/>
                  </a:lnTo>
                  <a:lnTo>
                    <a:pt x="50204" y="111"/>
                  </a:lnTo>
                  <a:lnTo>
                    <a:pt x="49097" y="1244"/>
                  </a:lnTo>
                  <a:lnTo>
                    <a:pt x="46886" y="13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936"/>
            <p:cNvSpPr/>
            <p:nvPr>
              <p:custDataLst>
                <p:tags r:id="rId198"/>
              </p:custDataLst>
            </p:nvPr>
          </p:nvSpPr>
          <p:spPr>
            <a:xfrm>
              <a:off x="6401453" y="2529456"/>
              <a:ext cx="141956" cy="316166"/>
            </a:xfrm>
            <a:custGeom>
              <a:avLst/>
              <a:gdLst/>
              <a:ahLst/>
              <a:cxnLst/>
              <a:rect l="0" t="0" r="0" b="0"/>
              <a:pathLst>
                <a:path w="141956" h="316166">
                  <a:moveTo>
                    <a:pt x="132697" y="232794"/>
                  </a:moveTo>
                  <a:lnTo>
                    <a:pt x="132697" y="232794"/>
                  </a:lnTo>
                  <a:lnTo>
                    <a:pt x="87916" y="210404"/>
                  </a:lnTo>
                  <a:lnTo>
                    <a:pt x="74155" y="206051"/>
                  </a:lnTo>
                  <a:lnTo>
                    <a:pt x="58319" y="204762"/>
                  </a:lnTo>
                  <a:lnTo>
                    <a:pt x="46369" y="210105"/>
                  </a:lnTo>
                  <a:lnTo>
                    <a:pt x="36121" y="218476"/>
                  </a:lnTo>
                  <a:lnTo>
                    <a:pt x="6784" y="263745"/>
                  </a:lnTo>
                  <a:lnTo>
                    <a:pt x="816" y="285788"/>
                  </a:lnTo>
                  <a:lnTo>
                    <a:pt x="0" y="297269"/>
                  </a:lnTo>
                  <a:lnTo>
                    <a:pt x="1899" y="302236"/>
                  </a:lnTo>
                  <a:lnTo>
                    <a:pt x="9653" y="310576"/>
                  </a:lnTo>
                  <a:lnTo>
                    <a:pt x="20155" y="314989"/>
                  </a:lnTo>
                  <a:lnTo>
                    <a:pt x="25920" y="316165"/>
                  </a:lnTo>
                  <a:lnTo>
                    <a:pt x="40791" y="311829"/>
                  </a:lnTo>
                  <a:lnTo>
                    <a:pt x="76208" y="291797"/>
                  </a:lnTo>
                  <a:lnTo>
                    <a:pt x="111297" y="254903"/>
                  </a:lnTo>
                  <a:lnTo>
                    <a:pt x="128431" y="208900"/>
                  </a:lnTo>
                  <a:lnTo>
                    <a:pt x="139184" y="167044"/>
                  </a:lnTo>
                  <a:lnTo>
                    <a:pt x="141322" y="129351"/>
                  </a:lnTo>
                  <a:lnTo>
                    <a:pt x="141955" y="86433"/>
                  </a:lnTo>
                  <a:lnTo>
                    <a:pt x="139986" y="62969"/>
                  </a:lnTo>
                  <a:lnTo>
                    <a:pt x="121476" y="16235"/>
                  </a:lnTo>
                  <a:lnTo>
                    <a:pt x="115691" y="5871"/>
                  </a:lnTo>
                  <a:lnTo>
                    <a:pt x="109718" y="1079"/>
                  </a:lnTo>
                  <a:lnTo>
                    <a:pt x="103620" y="0"/>
                  </a:lnTo>
                  <a:lnTo>
                    <a:pt x="97437" y="1398"/>
                  </a:lnTo>
                  <a:lnTo>
                    <a:pt x="84923" y="14240"/>
                  </a:lnTo>
                  <a:lnTo>
                    <a:pt x="73364" y="35117"/>
                  </a:lnTo>
                  <a:lnTo>
                    <a:pt x="61965" y="73446"/>
                  </a:lnTo>
                  <a:lnTo>
                    <a:pt x="57578" y="118258"/>
                  </a:lnTo>
                  <a:lnTo>
                    <a:pt x="58036" y="150139"/>
                  </a:lnTo>
                  <a:lnTo>
                    <a:pt x="64244" y="196780"/>
                  </a:lnTo>
                  <a:lnTo>
                    <a:pt x="75823" y="242535"/>
                  </a:lnTo>
                  <a:lnTo>
                    <a:pt x="93358" y="272818"/>
                  </a:lnTo>
                  <a:lnTo>
                    <a:pt x="123172" y="299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1210"/>
          <p:cNvGrpSpPr/>
          <p:nvPr/>
        </p:nvGrpSpPr>
        <p:grpSpPr>
          <a:xfrm>
            <a:off x="4109912" y="2525954"/>
            <a:ext cx="1870465" cy="322022"/>
            <a:chOff x="4109912" y="2525954"/>
            <a:chExt cx="1870465" cy="322022"/>
          </a:xfrm>
        </p:grpSpPr>
        <p:sp>
          <p:nvSpPr>
            <p:cNvPr id="617" name="SMARTInkShape-5937"/>
            <p:cNvSpPr/>
            <p:nvPr>
              <p:custDataLst>
                <p:tags r:id="rId182"/>
              </p:custDataLst>
            </p:nvPr>
          </p:nvSpPr>
          <p:spPr>
            <a:xfrm>
              <a:off x="5962650" y="2809875"/>
              <a:ext cx="17727" cy="38101"/>
            </a:xfrm>
            <a:custGeom>
              <a:avLst/>
              <a:gdLst/>
              <a:ahLst/>
              <a:cxnLst/>
              <a:rect l="0" t="0" r="0" b="0"/>
              <a:pathLst>
                <a:path w="17727" h="3810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938"/>
            <p:cNvSpPr/>
            <p:nvPr>
              <p:custDataLst>
                <p:tags r:id="rId183"/>
              </p:custDataLst>
            </p:nvPr>
          </p:nvSpPr>
          <p:spPr>
            <a:xfrm>
              <a:off x="5638800" y="2582060"/>
              <a:ext cx="123826" cy="199241"/>
            </a:xfrm>
            <a:custGeom>
              <a:avLst/>
              <a:gdLst/>
              <a:ahLst/>
              <a:cxnLst/>
              <a:rect l="0" t="0" r="0" b="0"/>
              <a:pathLst>
                <a:path w="123826" h="199241">
                  <a:moveTo>
                    <a:pt x="0" y="18265"/>
                  </a:moveTo>
                  <a:lnTo>
                    <a:pt x="0" y="18265"/>
                  </a:lnTo>
                  <a:lnTo>
                    <a:pt x="16402" y="1863"/>
                  </a:lnTo>
                  <a:lnTo>
                    <a:pt x="20695" y="392"/>
                  </a:lnTo>
                  <a:lnTo>
                    <a:pt x="23321" y="0"/>
                  </a:lnTo>
                  <a:lnTo>
                    <a:pt x="25073" y="2913"/>
                  </a:lnTo>
                  <a:lnTo>
                    <a:pt x="27020" y="14617"/>
                  </a:lnTo>
                  <a:lnTo>
                    <a:pt x="18009" y="59961"/>
                  </a:lnTo>
                  <a:lnTo>
                    <a:pt x="10642" y="107247"/>
                  </a:lnTo>
                  <a:lnTo>
                    <a:pt x="9746" y="152885"/>
                  </a:lnTo>
                  <a:lnTo>
                    <a:pt x="9568" y="192553"/>
                  </a:lnTo>
                  <a:lnTo>
                    <a:pt x="10613" y="196898"/>
                  </a:lnTo>
                  <a:lnTo>
                    <a:pt x="12367" y="198738"/>
                  </a:lnTo>
                  <a:lnTo>
                    <a:pt x="14594" y="198905"/>
                  </a:lnTo>
                  <a:lnTo>
                    <a:pt x="17138" y="196900"/>
                  </a:lnTo>
                  <a:lnTo>
                    <a:pt x="22786" y="189028"/>
                  </a:lnTo>
                  <a:lnTo>
                    <a:pt x="36094" y="151518"/>
                  </a:lnTo>
                  <a:lnTo>
                    <a:pt x="55186" y="108989"/>
                  </a:lnTo>
                  <a:lnTo>
                    <a:pt x="72766" y="66352"/>
                  </a:lnTo>
                  <a:lnTo>
                    <a:pt x="85673" y="40855"/>
                  </a:lnTo>
                  <a:lnTo>
                    <a:pt x="90994" y="34655"/>
                  </a:lnTo>
                  <a:lnTo>
                    <a:pt x="92413" y="34484"/>
                  </a:lnTo>
                  <a:lnTo>
                    <a:pt x="93357" y="35427"/>
                  </a:lnTo>
                  <a:lnTo>
                    <a:pt x="92930" y="37115"/>
                  </a:lnTo>
                  <a:lnTo>
                    <a:pt x="76771" y="55463"/>
                  </a:lnTo>
                  <a:lnTo>
                    <a:pt x="36889" y="88072"/>
                  </a:lnTo>
                  <a:lnTo>
                    <a:pt x="10407" y="130254"/>
                  </a:lnTo>
                  <a:lnTo>
                    <a:pt x="9786" y="136937"/>
                  </a:lnTo>
                  <a:lnTo>
                    <a:pt x="11815" y="139713"/>
                  </a:lnTo>
                  <a:lnTo>
                    <a:pt x="49638" y="164581"/>
                  </a:lnTo>
                  <a:lnTo>
                    <a:pt x="95515" y="188039"/>
                  </a:lnTo>
                  <a:lnTo>
                    <a:pt x="123825" y="19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939"/>
            <p:cNvSpPr/>
            <p:nvPr>
              <p:custDataLst>
                <p:tags r:id="rId184"/>
              </p:custDataLst>
            </p:nvPr>
          </p:nvSpPr>
          <p:spPr>
            <a:xfrm>
              <a:off x="5438775" y="27717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21678" y="406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940"/>
            <p:cNvSpPr/>
            <p:nvPr>
              <p:custDataLst>
                <p:tags r:id="rId185"/>
              </p:custDataLst>
            </p:nvPr>
          </p:nvSpPr>
          <p:spPr>
            <a:xfrm>
              <a:off x="4733925" y="278130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9277" y="2212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941"/>
            <p:cNvSpPr/>
            <p:nvPr>
              <p:custDataLst>
                <p:tags r:id="rId186"/>
              </p:custDataLst>
            </p:nvPr>
          </p:nvSpPr>
          <p:spPr>
            <a:xfrm>
              <a:off x="4657725" y="261937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10321" y="50419"/>
                  </a:lnTo>
                  <a:lnTo>
                    <a:pt x="17013" y="90785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942"/>
            <p:cNvSpPr/>
            <p:nvPr>
              <p:custDataLst>
                <p:tags r:id="rId187"/>
              </p:custDataLst>
            </p:nvPr>
          </p:nvSpPr>
          <p:spPr>
            <a:xfrm>
              <a:off x="4297099" y="2762250"/>
              <a:ext cx="141552" cy="18825"/>
            </a:xfrm>
            <a:custGeom>
              <a:avLst/>
              <a:gdLst/>
              <a:ahLst/>
              <a:cxnLst/>
              <a:rect l="0" t="0" r="0" b="0"/>
              <a:pathLst>
                <a:path w="141552" h="18825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2087" y="16476"/>
                  </a:lnTo>
                  <a:lnTo>
                    <a:pt x="4125" y="17334"/>
                  </a:lnTo>
                  <a:lnTo>
                    <a:pt x="41570" y="18824"/>
                  </a:lnTo>
                  <a:lnTo>
                    <a:pt x="61131" y="17891"/>
                  </a:lnTo>
                  <a:lnTo>
                    <a:pt x="105032" y="9341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943"/>
            <p:cNvSpPr/>
            <p:nvPr>
              <p:custDataLst>
                <p:tags r:id="rId188"/>
              </p:custDataLst>
            </p:nvPr>
          </p:nvSpPr>
          <p:spPr>
            <a:xfrm>
              <a:off x="4305300" y="2669160"/>
              <a:ext cx="95251" cy="16891"/>
            </a:xfrm>
            <a:custGeom>
              <a:avLst/>
              <a:gdLst/>
              <a:ahLst/>
              <a:cxnLst/>
              <a:rect l="0" t="0" r="0" b="0"/>
              <a:pathLst>
                <a:path w="95251" h="16891">
                  <a:moveTo>
                    <a:pt x="0" y="16890"/>
                  </a:moveTo>
                  <a:lnTo>
                    <a:pt x="0" y="16890"/>
                  </a:lnTo>
                  <a:lnTo>
                    <a:pt x="5057" y="11834"/>
                  </a:lnTo>
                  <a:lnTo>
                    <a:pt x="10361" y="9351"/>
                  </a:lnTo>
                  <a:lnTo>
                    <a:pt x="49371" y="0"/>
                  </a:lnTo>
                  <a:lnTo>
                    <a:pt x="95250" y="7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944"/>
            <p:cNvSpPr/>
            <p:nvPr>
              <p:custDataLst>
                <p:tags r:id="rId189"/>
              </p:custDataLst>
            </p:nvPr>
          </p:nvSpPr>
          <p:spPr>
            <a:xfrm>
              <a:off x="4109912" y="2525954"/>
              <a:ext cx="63597" cy="26747"/>
            </a:xfrm>
            <a:custGeom>
              <a:avLst/>
              <a:gdLst/>
              <a:ahLst/>
              <a:cxnLst/>
              <a:rect l="0" t="0" r="0" b="0"/>
              <a:pathLst>
                <a:path w="63597" h="26747">
                  <a:moveTo>
                    <a:pt x="33463" y="17221"/>
                  </a:moveTo>
                  <a:lnTo>
                    <a:pt x="33463" y="17221"/>
                  </a:lnTo>
                  <a:lnTo>
                    <a:pt x="28406" y="17221"/>
                  </a:lnTo>
                  <a:lnTo>
                    <a:pt x="7928" y="9020"/>
                  </a:lnTo>
                  <a:lnTo>
                    <a:pt x="5856" y="9637"/>
                  </a:lnTo>
                  <a:lnTo>
                    <a:pt x="732" y="13145"/>
                  </a:lnTo>
                  <a:lnTo>
                    <a:pt x="0" y="15562"/>
                  </a:lnTo>
                  <a:lnTo>
                    <a:pt x="572" y="18231"/>
                  </a:lnTo>
                  <a:lnTo>
                    <a:pt x="2010" y="21070"/>
                  </a:lnTo>
                  <a:lnTo>
                    <a:pt x="4028" y="22962"/>
                  </a:lnTo>
                  <a:lnTo>
                    <a:pt x="9092" y="25064"/>
                  </a:lnTo>
                  <a:lnTo>
                    <a:pt x="28006" y="26248"/>
                  </a:lnTo>
                  <a:lnTo>
                    <a:pt x="39151" y="23702"/>
                  </a:lnTo>
                  <a:lnTo>
                    <a:pt x="59987" y="13445"/>
                  </a:lnTo>
                  <a:lnTo>
                    <a:pt x="62787" y="10470"/>
                  </a:lnTo>
                  <a:lnTo>
                    <a:pt x="63596" y="7429"/>
                  </a:lnTo>
                  <a:lnTo>
                    <a:pt x="63076" y="4343"/>
                  </a:lnTo>
                  <a:lnTo>
                    <a:pt x="61672" y="2286"/>
                  </a:lnTo>
                  <a:lnTo>
                    <a:pt x="59677" y="914"/>
                  </a:lnTo>
                  <a:lnTo>
                    <a:pt x="57289" y="0"/>
                  </a:lnTo>
                  <a:lnTo>
                    <a:pt x="48991" y="4628"/>
                  </a:lnTo>
                  <a:lnTo>
                    <a:pt x="40365" y="12683"/>
                  </a:lnTo>
                  <a:lnTo>
                    <a:pt x="33463" y="26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945"/>
            <p:cNvSpPr/>
            <p:nvPr>
              <p:custDataLst>
                <p:tags r:id="rId190"/>
              </p:custDataLst>
            </p:nvPr>
          </p:nvSpPr>
          <p:spPr>
            <a:xfrm>
              <a:off x="4124325" y="2647950"/>
              <a:ext cx="18266" cy="85726"/>
            </a:xfrm>
            <a:custGeom>
              <a:avLst/>
              <a:gdLst/>
              <a:ahLst/>
              <a:cxnLst/>
              <a:rect l="0" t="0" r="0" b="0"/>
              <a:pathLst>
                <a:path w="18266" h="857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3092" y="8663"/>
                  </a:lnTo>
                  <a:lnTo>
                    <a:pt x="16402" y="18314"/>
                  </a:lnTo>
                  <a:lnTo>
                    <a:pt x="18265" y="35648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946"/>
            <p:cNvSpPr/>
            <p:nvPr>
              <p:custDataLst>
                <p:tags r:id="rId191"/>
              </p:custDataLst>
            </p:nvPr>
          </p:nvSpPr>
          <p:spPr>
            <a:xfrm>
              <a:off x="5334000" y="27527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947"/>
            <p:cNvSpPr/>
            <p:nvPr>
              <p:custDataLst>
                <p:tags r:id="rId192"/>
              </p:custDataLst>
            </p:nvPr>
          </p:nvSpPr>
          <p:spPr>
            <a:xfrm>
              <a:off x="5133975" y="2771775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948"/>
            <p:cNvSpPr/>
            <p:nvPr>
              <p:custDataLst>
                <p:tags r:id="rId193"/>
              </p:custDataLst>
            </p:nvPr>
          </p:nvSpPr>
          <p:spPr>
            <a:xfrm>
              <a:off x="4953000" y="276225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949"/>
            <p:cNvSpPr/>
            <p:nvPr>
              <p:custDataLst>
                <p:tags r:id="rId194"/>
              </p:custDataLst>
            </p:nvPr>
          </p:nvSpPr>
          <p:spPr>
            <a:xfrm>
              <a:off x="4872663" y="2611566"/>
              <a:ext cx="70813" cy="131062"/>
            </a:xfrm>
            <a:custGeom>
              <a:avLst/>
              <a:gdLst/>
              <a:ahLst/>
              <a:cxnLst/>
              <a:rect l="0" t="0" r="0" b="0"/>
              <a:pathLst>
                <a:path w="70813" h="131062">
                  <a:moveTo>
                    <a:pt x="4137" y="17334"/>
                  </a:moveTo>
                  <a:lnTo>
                    <a:pt x="4137" y="17334"/>
                  </a:lnTo>
                  <a:lnTo>
                    <a:pt x="4137" y="12278"/>
                  </a:lnTo>
                  <a:lnTo>
                    <a:pt x="12604" y="6973"/>
                  </a:lnTo>
                  <a:lnTo>
                    <a:pt x="28740" y="0"/>
                  </a:lnTo>
                  <a:lnTo>
                    <a:pt x="36591" y="1869"/>
                  </a:lnTo>
                  <a:lnTo>
                    <a:pt x="58878" y="11692"/>
                  </a:lnTo>
                  <a:lnTo>
                    <a:pt x="62856" y="15690"/>
                  </a:lnTo>
                  <a:lnTo>
                    <a:pt x="67276" y="25775"/>
                  </a:lnTo>
                  <a:lnTo>
                    <a:pt x="64708" y="48410"/>
                  </a:lnTo>
                  <a:lnTo>
                    <a:pt x="52188" y="70169"/>
                  </a:lnTo>
                  <a:lnTo>
                    <a:pt x="10973" y="115172"/>
                  </a:lnTo>
                  <a:lnTo>
                    <a:pt x="1106" y="125110"/>
                  </a:lnTo>
                  <a:lnTo>
                    <a:pt x="0" y="127285"/>
                  </a:lnTo>
                  <a:lnTo>
                    <a:pt x="321" y="128735"/>
                  </a:lnTo>
                  <a:lnTo>
                    <a:pt x="1593" y="129701"/>
                  </a:lnTo>
                  <a:lnTo>
                    <a:pt x="8439" y="131061"/>
                  </a:lnTo>
                  <a:lnTo>
                    <a:pt x="34385" y="130463"/>
                  </a:lnTo>
                  <a:lnTo>
                    <a:pt x="70812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SMARTInkShape-Group1211"/>
          <p:cNvGrpSpPr/>
          <p:nvPr/>
        </p:nvGrpSpPr>
        <p:grpSpPr>
          <a:xfrm>
            <a:off x="3183922" y="2529792"/>
            <a:ext cx="521304" cy="258259"/>
            <a:chOff x="3183922" y="2529792"/>
            <a:chExt cx="521304" cy="258259"/>
          </a:xfrm>
        </p:grpSpPr>
        <p:sp>
          <p:nvSpPr>
            <p:cNvPr id="631" name="SMARTInkShape-5950"/>
            <p:cNvSpPr/>
            <p:nvPr>
              <p:custDataLst>
                <p:tags r:id="rId180"/>
              </p:custDataLst>
            </p:nvPr>
          </p:nvSpPr>
          <p:spPr>
            <a:xfrm>
              <a:off x="3459523" y="2529792"/>
              <a:ext cx="245703" cy="241984"/>
            </a:xfrm>
            <a:custGeom>
              <a:avLst/>
              <a:gdLst/>
              <a:ahLst/>
              <a:cxnLst/>
              <a:rect l="0" t="0" r="0" b="0"/>
              <a:pathLst>
                <a:path w="245703" h="241984">
                  <a:moveTo>
                    <a:pt x="64727" y="156258"/>
                  </a:moveTo>
                  <a:lnTo>
                    <a:pt x="64727" y="156258"/>
                  </a:lnTo>
                  <a:lnTo>
                    <a:pt x="64727" y="151202"/>
                  </a:lnTo>
                  <a:lnTo>
                    <a:pt x="70215" y="133465"/>
                  </a:lnTo>
                  <a:lnTo>
                    <a:pt x="67871" y="125667"/>
                  </a:lnTo>
                  <a:lnTo>
                    <a:pt x="65765" y="123164"/>
                  </a:lnTo>
                  <a:lnTo>
                    <a:pt x="60602" y="120383"/>
                  </a:lnTo>
                  <a:lnTo>
                    <a:pt x="49135" y="124791"/>
                  </a:lnTo>
                  <a:lnTo>
                    <a:pt x="35573" y="133806"/>
                  </a:lnTo>
                  <a:lnTo>
                    <a:pt x="18242" y="156840"/>
                  </a:lnTo>
                  <a:lnTo>
                    <a:pt x="2435" y="193573"/>
                  </a:lnTo>
                  <a:lnTo>
                    <a:pt x="0" y="203887"/>
                  </a:lnTo>
                  <a:lnTo>
                    <a:pt x="1740" y="214821"/>
                  </a:lnTo>
                  <a:lnTo>
                    <a:pt x="8670" y="230054"/>
                  </a:lnTo>
                  <a:lnTo>
                    <a:pt x="11480" y="234030"/>
                  </a:lnTo>
                  <a:lnTo>
                    <a:pt x="16529" y="234565"/>
                  </a:lnTo>
                  <a:lnTo>
                    <a:pt x="30606" y="229514"/>
                  </a:lnTo>
                  <a:lnTo>
                    <a:pt x="75925" y="191939"/>
                  </a:lnTo>
                  <a:lnTo>
                    <a:pt x="97474" y="168872"/>
                  </a:lnTo>
                  <a:lnTo>
                    <a:pt x="119569" y="123081"/>
                  </a:lnTo>
                  <a:lnTo>
                    <a:pt x="138903" y="81344"/>
                  </a:lnTo>
                  <a:lnTo>
                    <a:pt x="153227" y="42212"/>
                  </a:lnTo>
                  <a:lnTo>
                    <a:pt x="164131" y="7083"/>
                  </a:lnTo>
                  <a:lnTo>
                    <a:pt x="163805" y="2833"/>
                  </a:lnTo>
                  <a:lnTo>
                    <a:pt x="162529" y="0"/>
                  </a:lnTo>
                  <a:lnTo>
                    <a:pt x="161678" y="2344"/>
                  </a:lnTo>
                  <a:lnTo>
                    <a:pt x="158365" y="24811"/>
                  </a:lnTo>
                  <a:lnTo>
                    <a:pt x="142177" y="67029"/>
                  </a:lnTo>
                  <a:lnTo>
                    <a:pt x="133530" y="110528"/>
                  </a:lnTo>
                  <a:lnTo>
                    <a:pt x="124218" y="153653"/>
                  </a:lnTo>
                  <a:lnTo>
                    <a:pt x="114124" y="193427"/>
                  </a:lnTo>
                  <a:lnTo>
                    <a:pt x="115961" y="204880"/>
                  </a:lnTo>
                  <a:lnTo>
                    <a:pt x="119248" y="213851"/>
                  </a:lnTo>
                  <a:lnTo>
                    <a:pt x="120124" y="214762"/>
                  </a:lnTo>
                  <a:lnTo>
                    <a:pt x="136855" y="197320"/>
                  </a:lnTo>
                  <a:lnTo>
                    <a:pt x="172877" y="153761"/>
                  </a:lnTo>
                  <a:lnTo>
                    <a:pt x="190728" y="136350"/>
                  </a:lnTo>
                  <a:lnTo>
                    <a:pt x="199397" y="131535"/>
                  </a:lnTo>
                  <a:lnTo>
                    <a:pt x="210227" y="128825"/>
                  </a:lnTo>
                  <a:lnTo>
                    <a:pt x="230252" y="138134"/>
                  </a:lnTo>
                  <a:lnTo>
                    <a:pt x="235402" y="145234"/>
                  </a:lnTo>
                  <a:lnTo>
                    <a:pt x="242650" y="174394"/>
                  </a:lnTo>
                  <a:lnTo>
                    <a:pt x="245099" y="213227"/>
                  </a:lnTo>
                  <a:lnTo>
                    <a:pt x="245702" y="241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951"/>
            <p:cNvSpPr/>
            <p:nvPr>
              <p:custDataLst>
                <p:tags r:id="rId181"/>
              </p:custDataLst>
            </p:nvPr>
          </p:nvSpPr>
          <p:spPr>
            <a:xfrm>
              <a:off x="3183922" y="2640429"/>
              <a:ext cx="264129" cy="147622"/>
            </a:xfrm>
            <a:custGeom>
              <a:avLst/>
              <a:gdLst/>
              <a:ahLst/>
              <a:cxnLst/>
              <a:rect l="0" t="0" r="0" b="0"/>
              <a:pathLst>
                <a:path w="264129" h="147622">
                  <a:moveTo>
                    <a:pt x="26003" y="64671"/>
                  </a:moveTo>
                  <a:lnTo>
                    <a:pt x="26003" y="64671"/>
                  </a:lnTo>
                  <a:lnTo>
                    <a:pt x="44317" y="64671"/>
                  </a:lnTo>
                  <a:lnTo>
                    <a:pt x="55662" y="59027"/>
                  </a:lnTo>
                  <a:lnTo>
                    <a:pt x="89951" y="33614"/>
                  </a:lnTo>
                  <a:lnTo>
                    <a:pt x="94035" y="28092"/>
                  </a:lnTo>
                  <a:lnTo>
                    <a:pt x="95699" y="23352"/>
                  </a:lnTo>
                  <a:lnTo>
                    <a:pt x="95751" y="19133"/>
                  </a:lnTo>
                  <a:lnTo>
                    <a:pt x="92985" y="11623"/>
                  </a:lnTo>
                  <a:lnTo>
                    <a:pt x="88228" y="4758"/>
                  </a:lnTo>
                  <a:lnTo>
                    <a:pt x="76942" y="1001"/>
                  </a:lnTo>
                  <a:lnTo>
                    <a:pt x="69487" y="0"/>
                  </a:lnTo>
                  <a:lnTo>
                    <a:pt x="52737" y="4531"/>
                  </a:lnTo>
                  <a:lnTo>
                    <a:pt x="28280" y="18982"/>
                  </a:lnTo>
                  <a:lnTo>
                    <a:pt x="21171" y="24687"/>
                  </a:lnTo>
                  <a:lnTo>
                    <a:pt x="10450" y="42314"/>
                  </a:lnTo>
                  <a:lnTo>
                    <a:pt x="0" y="78011"/>
                  </a:lnTo>
                  <a:lnTo>
                    <a:pt x="4216" y="94941"/>
                  </a:lnTo>
                  <a:lnTo>
                    <a:pt x="18489" y="119501"/>
                  </a:lnTo>
                  <a:lnTo>
                    <a:pt x="24169" y="126624"/>
                  </a:lnTo>
                  <a:lnTo>
                    <a:pt x="41769" y="137361"/>
                  </a:lnTo>
                  <a:lnTo>
                    <a:pt x="72655" y="146534"/>
                  </a:lnTo>
                  <a:lnTo>
                    <a:pt x="93304" y="147621"/>
                  </a:lnTo>
                  <a:lnTo>
                    <a:pt x="125554" y="142283"/>
                  </a:lnTo>
                  <a:lnTo>
                    <a:pt x="170371" y="117237"/>
                  </a:lnTo>
                  <a:lnTo>
                    <a:pt x="194720" y="100237"/>
                  </a:lnTo>
                  <a:lnTo>
                    <a:pt x="218994" y="70101"/>
                  </a:lnTo>
                  <a:lnTo>
                    <a:pt x="223944" y="51699"/>
                  </a:lnTo>
                  <a:lnTo>
                    <a:pt x="225102" y="39149"/>
                  </a:lnTo>
                  <a:lnTo>
                    <a:pt x="223294" y="33898"/>
                  </a:lnTo>
                  <a:lnTo>
                    <a:pt x="215641" y="25241"/>
                  </a:lnTo>
                  <a:lnTo>
                    <a:pt x="209578" y="23568"/>
                  </a:lnTo>
                  <a:lnTo>
                    <a:pt x="194375" y="24531"/>
                  </a:lnTo>
                  <a:lnTo>
                    <a:pt x="179857" y="31309"/>
                  </a:lnTo>
                  <a:lnTo>
                    <a:pt x="166349" y="42435"/>
                  </a:lnTo>
                  <a:lnTo>
                    <a:pt x="148961" y="65491"/>
                  </a:lnTo>
                  <a:lnTo>
                    <a:pt x="142868" y="86198"/>
                  </a:lnTo>
                  <a:lnTo>
                    <a:pt x="141443" y="99286"/>
                  </a:lnTo>
                  <a:lnTo>
                    <a:pt x="143180" y="104681"/>
                  </a:lnTo>
                  <a:lnTo>
                    <a:pt x="150754" y="113498"/>
                  </a:lnTo>
                  <a:lnTo>
                    <a:pt x="158353" y="118122"/>
                  </a:lnTo>
                  <a:lnTo>
                    <a:pt x="161862" y="119355"/>
                  </a:lnTo>
                  <a:lnTo>
                    <a:pt x="174226" y="115081"/>
                  </a:lnTo>
                  <a:lnTo>
                    <a:pt x="189247" y="105067"/>
                  </a:lnTo>
                  <a:lnTo>
                    <a:pt x="220378" y="69720"/>
                  </a:lnTo>
                  <a:lnTo>
                    <a:pt x="225284" y="57274"/>
                  </a:lnTo>
                  <a:lnTo>
                    <a:pt x="231019" y="81847"/>
                  </a:lnTo>
                  <a:lnTo>
                    <a:pt x="233589" y="85647"/>
                  </a:lnTo>
                  <a:lnTo>
                    <a:pt x="239266" y="89868"/>
                  </a:lnTo>
                  <a:lnTo>
                    <a:pt x="264128" y="10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9" name="SMARTInkShape-Group1212"/>
          <p:cNvGrpSpPr/>
          <p:nvPr/>
        </p:nvGrpSpPr>
        <p:grpSpPr>
          <a:xfrm>
            <a:off x="2314575" y="2466975"/>
            <a:ext cx="457201" cy="323851"/>
            <a:chOff x="2314575" y="2466975"/>
            <a:chExt cx="457201" cy="323851"/>
          </a:xfrm>
        </p:grpSpPr>
        <p:sp>
          <p:nvSpPr>
            <p:cNvPr id="634" name="SMARTInkShape-5952"/>
            <p:cNvSpPr/>
            <p:nvPr>
              <p:custDataLst>
                <p:tags r:id="rId175"/>
              </p:custDataLst>
            </p:nvPr>
          </p:nvSpPr>
          <p:spPr>
            <a:xfrm>
              <a:off x="2600325" y="2628900"/>
              <a:ext cx="171451" cy="157959"/>
            </a:xfrm>
            <a:custGeom>
              <a:avLst/>
              <a:gdLst/>
              <a:ahLst/>
              <a:cxnLst/>
              <a:rect l="0" t="0" r="0" b="0"/>
              <a:pathLst>
                <a:path w="171451" h="157959">
                  <a:moveTo>
                    <a:pt x="0" y="19050"/>
                  </a:moveTo>
                  <a:lnTo>
                    <a:pt x="0" y="19050"/>
                  </a:lnTo>
                  <a:lnTo>
                    <a:pt x="13258" y="19050"/>
                  </a:lnTo>
                  <a:lnTo>
                    <a:pt x="19297" y="21872"/>
                  </a:lnTo>
                  <a:lnTo>
                    <a:pt x="51006" y="46677"/>
                  </a:lnTo>
                  <a:lnTo>
                    <a:pt x="61562" y="67100"/>
                  </a:lnTo>
                  <a:lnTo>
                    <a:pt x="71058" y="103289"/>
                  </a:lnTo>
                  <a:lnTo>
                    <a:pt x="71093" y="120342"/>
                  </a:lnTo>
                  <a:lnTo>
                    <a:pt x="58733" y="157958"/>
                  </a:lnTo>
                  <a:lnTo>
                    <a:pt x="57147" y="157164"/>
                  </a:lnTo>
                  <a:lnTo>
                    <a:pt x="52562" y="150637"/>
                  </a:lnTo>
                  <a:lnTo>
                    <a:pt x="52642" y="137858"/>
                  </a:lnTo>
                  <a:lnTo>
                    <a:pt x="61316" y="98727"/>
                  </a:lnTo>
                  <a:lnTo>
                    <a:pt x="74279" y="70929"/>
                  </a:lnTo>
                  <a:lnTo>
                    <a:pt x="90212" y="48180"/>
                  </a:lnTo>
                  <a:lnTo>
                    <a:pt x="128174" y="162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953"/>
            <p:cNvSpPr/>
            <p:nvPr>
              <p:custDataLst>
                <p:tags r:id="rId176"/>
              </p:custDataLst>
            </p:nvPr>
          </p:nvSpPr>
          <p:spPr>
            <a:xfrm>
              <a:off x="2511552" y="2647950"/>
              <a:ext cx="98299" cy="111717"/>
            </a:xfrm>
            <a:custGeom>
              <a:avLst/>
              <a:gdLst/>
              <a:ahLst/>
              <a:cxnLst/>
              <a:rect l="0" t="0" r="0" b="0"/>
              <a:pathLst>
                <a:path w="98299" h="111717">
                  <a:moveTo>
                    <a:pt x="98298" y="0"/>
                  </a:moveTo>
                  <a:lnTo>
                    <a:pt x="98298" y="0"/>
                  </a:lnTo>
                  <a:lnTo>
                    <a:pt x="53518" y="0"/>
                  </a:lnTo>
                  <a:lnTo>
                    <a:pt x="34700" y="5056"/>
                  </a:lnTo>
                  <a:lnTo>
                    <a:pt x="15719" y="18314"/>
                  </a:lnTo>
                  <a:lnTo>
                    <a:pt x="1746" y="40704"/>
                  </a:lnTo>
                  <a:lnTo>
                    <a:pt x="0" y="58307"/>
                  </a:lnTo>
                  <a:lnTo>
                    <a:pt x="3810" y="75656"/>
                  </a:lnTo>
                  <a:lnTo>
                    <a:pt x="12559" y="90422"/>
                  </a:lnTo>
                  <a:lnTo>
                    <a:pt x="29384" y="105579"/>
                  </a:lnTo>
                  <a:lnTo>
                    <a:pt x="41564" y="110424"/>
                  </a:lnTo>
                  <a:lnTo>
                    <a:pt x="47776" y="111716"/>
                  </a:lnTo>
                  <a:lnTo>
                    <a:pt x="54033" y="110461"/>
                  </a:lnTo>
                  <a:lnTo>
                    <a:pt x="66630" y="103421"/>
                  </a:lnTo>
                  <a:lnTo>
                    <a:pt x="70836" y="98581"/>
                  </a:lnTo>
                  <a:lnTo>
                    <a:pt x="75509" y="87558"/>
                  </a:lnTo>
                  <a:lnTo>
                    <a:pt x="78920" y="45625"/>
                  </a:lnTo>
                  <a:lnTo>
                    <a:pt x="79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954"/>
            <p:cNvSpPr/>
            <p:nvPr>
              <p:custDataLst>
                <p:tags r:id="rId177"/>
              </p:custDataLst>
            </p:nvPr>
          </p:nvSpPr>
          <p:spPr>
            <a:xfrm>
              <a:off x="2314575" y="2619375"/>
              <a:ext cx="171451" cy="18935"/>
            </a:xfrm>
            <a:custGeom>
              <a:avLst/>
              <a:gdLst/>
              <a:ahLst/>
              <a:cxnLst/>
              <a:rect l="0" t="0" r="0" b="0"/>
              <a:pathLst>
                <a:path w="171451" h="18935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10779" y="18167"/>
                  </a:lnTo>
                  <a:lnTo>
                    <a:pt x="57106" y="18934"/>
                  </a:lnTo>
                  <a:lnTo>
                    <a:pt x="103904" y="12481"/>
                  </a:lnTo>
                  <a:lnTo>
                    <a:pt x="143440" y="934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955"/>
            <p:cNvSpPr/>
            <p:nvPr>
              <p:custDataLst>
                <p:tags r:id="rId178"/>
              </p:custDataLst>
            </p:nvPr>
          </p:nvSpPr>
          <p:spPr>
            <a:xfrm>
              <a:off x="2343150" y="2466975"/>
              <a:ext cx="209551" cy="47626"/>
            </a:xfrm>
            <a:custGeom>
              <a:avLst/>
              <a:gdLst/>
              <a:ahLst/>
              <a:cxnLst/>
              <a:rect l="0" t="0" r="0" b="0"/>
              <a:pathLst>
                <a:path w="2095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43849" y="24959"/>
                  </a:lnTo>
                  <a:lnTo>
                    <a:pt x="78491" y="15744"/>
                  </a:lnTo>
                  <a:lnTo>
                    <a:pt x="122269" y="11368"/>
                  </a:lnTo>
                  <a:lnTo>
                    <a:pt x="162715" y="883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956"/>
            <p:cNvSpPr/>
            <p:nvPr>
              <p:custDataLst>
                <p:tags r:id="rId179"/>
              </p:custDataLst>
            </p:nvPr>
          </p:nvSpPr>
          <p:spPr>
            <a:xfrm>
              <a:off x="2333625" y="2490062"/>
              <a:ext cx="47626" cy="300764"/>
            </a:xfrm>
            <a:custGeom>
              <a:avLst/>
              <a:gdLst/>
              <a:ahLst/>
              <a:cxnLst/>
              <a:rect l="0" t="0" r="0" b="0"/>
              <a:pathLst>
                <a:path w="47626" h="300764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4803" y="38980"/>
                  </a:lnTo>
                  <a:lnTo>
                    <a:pt x="37264" y="76442"/>
                  </a:lnTo>
                  <a:lnTo>
                    <a:pt x="28327" y="121056"/>
                  </a:lnTo>
                  <a:lnTo>
                    <a:pt x="21799" y="162144"/>
                  </a:lnTo>
                  <a:lnTo>
                    <a:pt x="18155" y="185180"/>
                  </a:lnTo>
                  <a:lnTo>
                    <a:pt x="4214" y="231639"/>
                  </a:lnTo>
                  <a:lnTo>
                    <a:pt x="832" y="271704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0" name="SMARTInkShape-5957"/>
          <p:cNvSpPr/>
          <p:nvPr>
            <p:custDataLst>
              <p:tags r:id="rId8"/>
            </p:custDataLst>
          </p:nvPr>
        </p:nvSpPr>
        <p:spPr>
          <a:xfrm>
            <a:off x="1552575" y="2438400"/>
            <a:ext cx="27952" cy="276226"/>
          </a:xfrm>
          <a:custGeom>
            <a:avLst/>
            <a:gdLst/>
            <a:ahLst/>
            <a:cxnLst/>
            <a:rect l="0" t="0" r="0" b="0"/>
            <a:pathLst>
              <a:path w="27952" h="276226">
                <a:moveTo>
                  <a:pt x="0" y="0"/>
                </a:moveTo>
                <a:lnTo>
                  <a:pt x="0" y="0"/>
                </a:lnTo>
                <a:lnTo>
                  <a:pt x="10113" y="0"/>
                </a:lnTo>
                <a:lnTo>
                  <a:pt x="17900" y="2822"/>
                </a:lnTo>
                <a:lnTo>
                  <a:pt x="21458" y="5056"/>
                </a:lnTo>
                <a:lnTo>
                  <a:pt x="25412" y="16006"/>
                </a:lnTo>
                <a:lnTo>
                  <a:pt x="27951" y="53962"/>
                </a:lnTo>
                <a:lnTo>
                  <a:pt x="27393" y="96737"/>
                </a:lnTo>
                <a:lnTo>
                  <a:pt x="21992" y="139905"/>
                </a:lnTo>
                <a:lnTo>
                  <a:pt x="20358" y="174364"/>
                </a:lnTo>
                <a:lnTo>
                  <a:pt x="11704" y="219925"/>
                </a:lnTo>
                <a:lnTo>
                  <a:pt x="0" y="2762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0" name="SMARTInkShape-Group1214"/>
          <p:cNvGrpSpPr/>
          <p:nvPr/>
        </p:nvGrpSpPr>
        <p:grpSpPr>
          <a:xfrm>
            <a:off x="640235" y="2392099"/>
            <a:ext cx="1169516" cy="454045"/>
            <a:chOff x="640235" y="2392099"/>
            <a:chExt cx="1169516" cy="454045"/>
          </a:xfrm>
        </p:grpSpPr>
        <p:sp>
          <p:nvSpPr>
            <p:cNvPr id="641" name="SMARTInkShape-5958"/>
            <p:cNvSpPr/>
            <p:nvPr>
              <p:custDataLst>
                <p:tags r:id="rId166"/>
              </p:custDataLst>
            </p:nvPr>
          </p:nvSpPr>
          <p:spPr>
            <a:xfrm>
              <a:off x="968511" y="2543845"/>
              <a:ext cx="68783" cy="142206"/>
            </a:xfrm>
            <a:custGeom>
              <a:avLst/>
              <a:gdLst/>
              <a:ahLst/>
              <a:cxnLst/>
              <a:rect l="0" t="0" r="0" b="0"/>
              <a:pathLst>
                <a:path w="68783" h="142206">
                  <a:moveTo>
                    <a:pt x="41139" y="46955"/>
                  </a:moveTo>
                  <a:lnTo>
                    <a:pt x="41139" y="46955"/>
                  </a:lnTo>
                  <a:lnTo>
                    <a:pt x="32938" y="46955"/>
                  </a:lnTo>
                  <a:lnTo>
                    <a:pt x="37063" y="41899"/>
                  </a:lnTo>
                  <a:lnTo>
                    <a:pt x="62635" y="14899"/>
                  </a:lnTo>
                  <a:lnTo>
                    <a:pt x="68782" y="1589"/>
                  </a:lnTo>
                  <a:lnTo>
                    <a:pt x="54268" y="0"/>
                  </a:lnTo>
                  <a:lnTo>
                    <a:pt x="41330" y="5272"/>
                  </a:lnTo>
                  <a:lnTo>
                    <a:pt x="28524" y="15729"/>
                  </a:lnTo>
                  <a:lnTo>
                    <a:pt x="10472" y="40525"/>
                  </a:lnTo>
                  <a:lnTo>
                    <a:pt x="1757" y="62442"/>
                  </a:lnTo>
                  <a:lnTo>
                    <a:pt x="0" y="83471"/>
                  </a:lnTo>
                  <a:lnTo>
                    <a:pt x="3805" y="103401"/>
                  </a:lnTo>
                  <a:lnTo>
                    <a:pt x="16789" y="129296"/>
                  </a:lnTo>
                  <a:lnTo>
                    <a:pt x="31614" y="14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959"/>
            <p:cNvSpPr/>
            <p:nvPr>
              <p:custDataLst>
                <p:tags r:id="rId167"/>
              </p:custDataLst>
            </p:nvPr>
          </p:nvSpPr>
          <p:spPr>
            <a:xfrm>
              <a:off x="1038666" y="2517842"/>
              <a:ext cx="151873" cy="314599"/>
            </a:xfrm>
            <a:custGeom>
              <a:avLst/>
              <a:gdLst/>
              <a:ahLst/>
              <a:cxnLst/>
              <a:rect l="0" t="0" r="0" b="0"/>
              <a:pathLst>
                <a:path w="151873" h="314599">
                  <a:moveTo>
                    <a:pt x="56709" y="120583"/>
                  </a:moveTo>
                  <a:lnTo>
                    <a:pt x="56709" y="120583"/>
                  </a:lnTo>
                  <a:lnTo>
                    <a:pt x="56709" y="115095"/>
                  </a:lnTo>
                  <a:lnTo>
                    <a:pt x="56709" y="117438"/>
                  </a:lnTo>
                  <a:lnTo>
                    <a:pt x="43452" y="160080"/>
                  </a:lnTo>
                  <a:lnTo>
                    <a:pt x="28061" y="198953"/>
                  </a:lnTo>
                  <a:lnTo>
                    <a:pt x="13308" y="238148"/>
                  </a:lnTo>
                  <a:lnTo>
                    <a:pt x="4584" y="282938"/>
                  </a:lnTo>
                  <a:lnTo>
                    <a:pt x="0" y="313181"/>
                  </a:lnTo>
                  <a:lnTo>
                    <a:pt x="911" y="314598"/>
                  </a:lnTo>
                  <a:lnTo>
                    <a:pt x="2577" y="314485"/>
                  </a:lnTo>
                  <a:lnTo>
                    <a:pt x="4746" y="313351"/>
                  </a:lnTo>
                  <a:lnTo>
                    <a:pt x="7156" y="303625"/>
                  </a:lnTo>
                  <a:lnTo>
                    <a:pt x="14157" y="274654"/>
                  </a:lnTo>
                  <a:lnTo>
                    <a:pt x="30430" y="227569"/>
                  </a:lnTo>
                  <a:lnTo>
                    <a:pt x="43835" y="181149"/>
                  </a:lnTo>
                  <a:lnTo>
                    <a:pt x="56675" y="140308"/>
                  </a:lnTo>
                  <a:lnTo>
                    <a:pt x="69402" y="96610"/>
                  </a:lnTo>
                  <a:lnTo>
                    <a:pt x="83166" y="53759"/>
                  </a:lnTo>
                  <a:lnTo>
                    <a:pt x="105170" y="11271"/>
                  </a:lnTo>
                  <a:lnTo>
                    <a:pt x="111241" y="3258"/>
                  </a:lnTo>
                  <a:lnTo>
                    <a:pt x="116347" y="33"/>
                  </a:lnTo>
                  <a:lnTo>
                    <a:pt x="120809" y="0"/>
                  </a:lnTo>
                  <a:lnTo>
                    <a:pt x="134968" y="10065"/>
                  </a:lnTo>
                  <a:lnTo>
                    <a:pt x="140632" y="15155"/>
                  </a:lnTo>
                  <a:lnTo>
                    <a:pt x="146925" y="26454"/>
                  </a:lnTo>
                  <a:lnTo>
                    <a:pt x="150467" y="50359"/>
                  </a:lnTo>
                  <a:lnTo>
                    <a:pt x="151664" y="96363"/>
                  </a:lnTo>
                  <a:lnTo>
                    <a:pt x="151872" y="118463"/>
                  </a:lnTo>
                  <a:lnTo>
                    <a:pt x="137791" y="155050"/>
                  </a:lnTo>
                  <a:lnTo>
                    <a:pt x="130493" y="166946"/>
                  </a:lnTo>
                  <a:lnTo>
                    <a:pt x="118077" y="175761"/>
                  </a:lnTo>
                  <a:lnTo>
                    <a:pt x="110321" y="179593"/>
                  </a:lnTo>
                  <a:lnTo>
                    <a:pt x="56709" y="17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960"/>
            <p:cNvSpPr/>
            <p:nvPr>
              <p:custDataLst>
                <p:tags r:id="rId168"/>
              </p:custDataLst>
            </p:nvPr>
          </p:nvSpPr>
          <p:spPr>
            <a:xfrm>
              <a:off x="989473" y="2762250"/>
              <a:ext cx="677403" cy="83894"/>
            </a:xfrm>
            <a:custGeom>
              <a:avLst/>
              <a:gdLst/>
              <a:ahLst/>
              <a:cxnLst/>
              <a:rect l="0" t="0" r="0" b="0"/>
              <a:pathLst>
                <a:path w="677403" h="83894">
                  <a:moveTo>
                    <a:pt x="77327" y="57150"/>
                  </a:moveTo>
                  <a:lnTo>
                    <a:pt x="77327" y="57150"/>
                  </a:lnTo>
                  <a:lnTo>
                    <a:pt x="38704" y="67511"/>
                  </a:lnTo>
                  <a:lnTo>
                    <a:pt x="1024" y="79540"/>
                  </a:lnTo>
                  <a:lnTo>
                    <a:pt x="0" y="81602"/>
                  </a:lnTo>
                  <a:lnTo>
                    <a:pt x="12973" y="83893"/>
                  </a:lnTo>
                  <a:lnTo>
                    <a:pt x="44845" y="82088"/>
                  </a:lnTo>
                  <a:lnTo>
                    <a:pt x="84057" y="77759"/>
                  </a:lnTo>
                  <a:lnTo>
                    <a:pt x="119124" y="72306"/>
                  </a:lnTo>
                  <a:lnTo>
                    <a:pt x="152348" y="69178"/>
                  </a:lnTo>
                  <a:lnTo>
                    <a:pt x="186870" y="66729"/>
                  </a:lnTo>
                  <a:lnTo>
                    <a:pt x="226907" y="62113"/>
                  </a:lnTo>
                  <a:lnTo>
                    <a:pt x="269396" y="56534"/>
                  </a:lnTo>
                  <a:lnTo>
                    <a:pt x="311916" y="50526"/>
                  </a:lnTo>
                  <a:lnTo>
                    <a:pt x="351980" y="44328"/>
                  </a:lnTo>
                  <a:lnTo>
                    <a:pt x="393776" y="40868"/>
                  </a:lnTo>
                  <a:lnTo>
                    <a:pt x="437046" y="38272"/>
                  </a:lnTo>
                  <a:lnTo>
                    <a:pt x="480972" y="33590"/>
                  </a:lnTo>
                  <a:lnTo>
                    <a:pt x="522366" y="30804"/>
                  </a:lnTo>
                  <a:lnTo>
                    <a:pt x="560872" y="27449"/>
                  </a:lnTo>
                  <a:lnTo>
                    <a:pt x="595625" y="18903"/>
                  </a:lnTo>
                  <a:lnTo>
                    <a:pt x="677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961"/>
            <p:cNvSpPr/>
            <p:nvPr>
              <p:custDataLst>
                <p:tags r:id="rId169"/>
              </p:custDataLst>
            </p:nvPr>
          </p:nvSpPr>
          <p:spPr>
            <a:xfrm>
              <a:off x="850342" y="2553208"/>
              <a:ext cx="73584" cy="18543"/>
            </a:xfrm>
            <a:custGeom>
              <a:avLst/>
              <a:gdLst/>
              <a:ahLst/>
              <a:cxnLst/>
              <a:rect l="0" t="0" r="0" b="0"/>
              <a:pathLst>
                <a:path w="73584" h="18543">
                  <a:moveTo>
                    <a:pt x="45008" y="18542"/>
                  </a:moveTo>
                  <a:lnTo>
                    <a:pt x="45008" y="18542"/>
                  </a:lnTo>
                  <a:lnTo>
                    <a:pt x="39951" y="13486"/>
                  </a:lnTo>
                  <a:lnTo>
                    <a:pt x="15669" y="3354"/>
                  </a:lnTo>
                  <a:lnTo>
                    <a:pt x="0" y="0"/>
                  </a:lnTo>
                  <a:lnTo>
                    <a:pt x="8271" y="4699"/>
                  </a:lnTo>
                  <a:lnTo>
                    <a:pt x="24128" y="7737"/>
                  </a:lnTo>
                  <a:lnTo>
                    <a:pt x="73583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5962"/>
            <p:cNvSpPr/>
            <p:nvPr>
              <p:custDataLst>
                <p:tags r:id="rId170"/>
              </p:custDataLst>
            </p:nvPr>
          </p:nvSpPr>
          <p:spPr>
            <a:xfrm>
              <a:off x="868818" y="2392099"/>
              <a:ext cx="36058" cy="283160"/>
            </a:xfrm>
            <a:custGeom>
              <a:avLst/>
              <a:gdLst/>
              <a:ahLst/>
              <a:cxnLst/>
              <a:rect l="0" t="0" r="0" b="0"/>
              <a:pathLst>
                <a:path w="36058" h="283160">
                  <a:moveTo>
                    <a:pt x="26532" y="8201"/>
                  </a:moveTo>
                  <a:lnTo>
                    <a:pt x="26532" y="8201"/>
                  </a:lnTo>
                  <a:lnTo>
                    <a:pt x="34733" y="0"/>
                  </a:lnTo>
                  <a:lnTo>
                    <a:pt x="35174" y="617"/>
                  </a:lnTo>
                  <a:lnTo>
                    <a:pt x="35665" y="4125"/>
                  </a:lnTo>
                  <a:lnTo>
                    <a:pt x="28466" y="49109"/>
                  </a:lnTo>
                  <a:lnTo>
                    <a:pt x="21858" y="92599"/>
                  </a:lnTo>
                  <a:lnTo>
                    <a:pt x="13388" y="132221"/>
                  </a:lnTo>
                  <a:lnTo>
                    <a:pt x="9232" y="177474"/>
                  </a:lnTo>
                  <a:lnTo>
                    <a:pt x="1282" y="224965"/>
                  </a:lnTo>
                  <a:lnTo>
                    <a:pt x="0" y="255166"/>
                  </a:lnTo>
                  <a:lnTo>
                    <a:pt x="3451" y="274596"/>
                  </a:lnTo>
                  <a:lnTo>
                    <a:pt x="5853" y="279990"/>
                  </a:lnTo>
                  <a:lnTo>
                    <a:pt x="8513" y="282527"/>
                  </a:lnTo>
                  <a:lnTo>
                    <a:pt x="11344" y="283159"/>
                  </a:lnTo>
                  <a:lnTo>
                    <a:pt x="36057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963"/>
            <p:cNvSpPr/>
            <p:nvPr>
              <p:custDataLst>
                <p:tags r:id="rId171"/>
              </p:custDataLst>
            </p:nvPr>
          </p:nvSpPr>
          <p:spPr>
            <a:xfrm>
              <a:off x="1800225" y="2657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964"/>
            <p:cNvSpPr/>
            <p:nvPr>
              <p:custDataLst>
                <p:tags r:id="rId172"/>
              </p:custDataLst>
            </p:nvPr>
          </p:nvSpPr>
          <p:spPr>
            <a:xfrm>
              <a:off x="1800225" y="25431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965"/>
            <p:cNvSpPr/>
            <p:nvPr>
              <p:custDataLst>
                <p:tags r:id="rId173"/>
              </p:custDataLst>
            </p:nvPr>
          </p:nvSpPr>
          <p:spPr>
            <a:xfrm>
              <a:off x="640235" y="2762250"/>
              <a:ext cx="959966" cy="17727"/>
            </a:xfrm>
            <a:custGeom>
              <a:avLst/>
              <a:gdLst/>
              <a:ahLst/>
              <a:cxnLst/>
              <a:rect l="0" t="0" r="0" b="0"/>
              <a:pathLst>
                <a:path w="959966" h="17727">
                  <a:moveTo>
                    <a:pt x="26515" y="9525"/>
                  </a:moveTo>
                  <a:lnTo>
                    <a:pt x="26515" y="9525"/>
                  </a:lnTo>
                  <a:lnTo>
                    <a:pt x="11306" y="10583"/>
                  </a:lnTo>
                  <a:lnTo>
                    <a:pt x="0" y="14581"/>
                  </a:lnTo>
                  <a:lnTo>
                    <a:pt x="372" y="16071"/>
                  </a:lnTo>
                  <a:lnTo>
                    <a:pt x="12073" y="17726"/>
                  </a:lnTo>
                  <a:lnTo>
                    <a:pt x="55697" y="11337"/>
                  </a:lnTo>
                  <a:lnTo>
                    <a:pt x="89489" y="10062"/>
                  </a:lnTo>
                  <a:lnTo>
                    <a:pt x="133016" y="9684"/>
                  </a:lnTo>
                  <a:lnTo>
                    <a:pt x="164865" y="8537"/>
                  </a:lnTo>
                  <a:lnTo>
                    <a:pt x="200187" y="4500"/>
                  </a:lnTo>
                  <a:lnTo>
                    <a:pt x="239875" y="2000"/>
                  </a:lnTo>
                  <a:lnTo>
                    <a:pt x="282208" y="889"/>
                  </a:lnTo>
                  <a:lnTo>
                    <a:pt x="325718" y="395"/>
                  </a:lnTo>
                  <a:lnTo>
                    <a:pt x="349808" y="263"/>
                  </a:lnTo>
                  <a:lnTo>
                    <a:pt x="375394" y="176"/>
                  </a:lnTo>
                  <a:lnTo>
                    <a:pt x="401976" y="117"/>
                  </a:lnTo>
                  <a:lnTo>
                    <a:pt x="428164" y="78"/>
                  </a:lnTo>
                  <a:lnTo>
                    <a:pt x="454089" y="52"/>
                  </a:lnTo>
                  <a:lnTo>
                    <a:pt x="479840" y="35"/>
                  </a:lnTo>
                  <a:lnTo>
                    <a:pt x="506531" y="23"/>
                  </a:lnTo>
                  <a:lnTo>
                    <a:pt x="533851" y="15"/>
                  </a:lnTo>
                  <a:lnTo>
                    <a:pt x="561589" y="10"/>
                  </a:lnTo>
                  <a:lnTo>
                    <a:pt x="588548" y="7"/>
                  </a:lnTo>
                  <a:lnTo>
                    <a:pt x="614987" y="5"/>
                  </a:lnTo>
                  <a:lnTo>
                    <a:pt x="641080" y="3"/>
                  </a:lnTo>
                  <a:lnTo>
                    <a:pt x="666941" y="2"/>
                  </a:lnTo>
                  <a:lnTo>
                    <a:pt x="692649" y="1"/>
                  </a:lnTo>
                  <a:lnTo>
                    <a:pt x="718254" y="1"/>
                  </a:lnTo>
                  <a:lnTo>
                    <a:pt x="742733" y="1"/>
                  </a:lnTo>
                  <a:lnTo>
                    <a:pt x="789687" y="0"/>
                  </a:lnTo>
                  <a:lnTo>
                    <a:pt x="832428" y="0"/>
                  </a:lnTo>
                  <a:lnTo>
                    <a:pt x="870473" y="0"/>
                  </a:lnTo>
                  <a:lnTo>
                    <a:pt x="914634" y="0"/>
                  </a:lnTo>
                  <a:lnTo>
                    <a:pt x="959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966"/>
            <p:cNvSpPr/>
            <p:nvPr>
              <p:custDataLst>
                <p:tags r:id="rId174"/>
              </p:custDataLst>
            </p:nvPr>
          </p:nvSpPr>
          <p:spPr>
            <a:xfrm>
              <a:off x="697587" y="2411668"/>
              <a:ext cx="80716" cy="277074"/>
            </a:xfrm>
            <a:custGeom>
              <a:avLst/>
              <a:gdLst/>
              <a:ahLst/>
              <a:cxnLst/>
              <a:rect l="0" t="0" r="0" b="0"/>
              <a:pathLst>
                <a:path w="80716" h="277074">
                  <a:moveTo>
                    <a:pt x="54888" y="36257"/>
                  </a:moveTo>
                  <a:lnTo>
                    <a:pt x="54888" y="36257"/>
                  </a:lnTo>
                  <a:lnTo>
                    <a:pt x="54888" y="28056"/>
                  </a:lnTo>
                  <a:lnTo>
                    <a:pt x="48342" y="19389"/>
                  </a:lnTo>
                  <a:lnTo>
                    <a:pt x="45187" y="10563"/>
                  </a:lnTo>
                  <a:lnTo>
                    <a:pt x="40699" y="4376"/>
                  </a:lnTo>
                  <a:lnTo>
                    <a:pt x="35176" y="921"/>
                  </a:lnTo>
                  <a:lnTo>
                    <a:pt x="32222" y="0"/>
                  </a:lnTo>
                  <a:lnTo>
                    <a:pt x="23295" y="1798"/>
                  </a:lnTo>
                  <a:lnTo>
                    <a:pt x="17951" y="3759"/>
                  </a:lnTo>
                  <a:lnTo>
                    <a:pt x="9191" y="11583"/>
                  </a:lnTo>
                  <a:lnTo>
                    <a:pt x="5373" y="16633"/>
                  </a:lnTo>
                  <a:lnTo>
                    <a:pt x="0" y="43966"/>
                  </a:lnTo>
                  <a:lnTo>
                    <a:pt x="3465" y="73819"/>
                  </a:lnTo>
                  <a:lnTo>
                    <a:pt x="16251" y="107829"/>
                  </a:lnTo>
                  <a:lnTo>
                    <a:pt x="46080" y="148584"/>
                  </a:lnTo>
                  <a:lnTo>
                    <a:pt x="70630" y="180938"/>
                  </a:lnTo>
                  <a:lnTo>
                    <a:pt x="79661" y="205420"/>
                  </a:lnTo>
                  <a:lnTo>
                    <a:pt x="80715" y="220449"/>
                  </a:lnTo>
                  <a:lnTo>
                    <a:pt x="72768" y="253145"/>
                  </a:lnTo>
                  <a:lnTo>
                    <a:pt x="69983" y="260224"/>
                  </a:lnTo>
                  <a:lnTo>
                    <a:pt x="61244" y="270912"/>
                  </a:lnTo>
                  <a:lnTo>
                    <a:pt x="55950" y="275243"/>
                  </a:lnTo>
                  <a:lnTo>
                    <a:pt x="50305" y="277073"/>
                  </a:lnTo>
                  <a:lnTo>
                    <a:pt x="38387" y="276284"/>
                  </a:lnTo>
                  <a:lnTo>
                    <a:pt x="34362" y="270358"/>
                  </a:lnTo>
                  <a:lnTo>
                    <a:pt x="35838" y="207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1215"/>
          <p:cNvGrpSpPr/>
          <p:nvPr/>
        </p:nvGrpSpPr>
        <p:grpSpPr>
          <a:xfrm>
            <a:off x="6372277" y="1360403"/>
            <a:ext cx="1428699" cy="439597"/>
            <a:chOff x="6372277" y="1360403"/>
            <a:chExt cx="1428699" cy="439597"/>
          </a:xfrm>
        </p:grpSpPr>
        <p:sp>
          <p:nvSpPr>
            <p:cNvPr id="651" name="SMARTInkShape-5967"/>
            <p:cNvSpPr/>
            <p:nvPr>
              <p:custDataLst>
                <p:tags r:id="rId156"/>
              </p:custDataLst>
            </p:nvPr>
          </p:nvSpPr>
          <p:spPr>
            <a:xfrm>
              <a:off x="7648575" y="1524901"/>
              <a:ext cx="152401" cy="164671"/>
            </a:xfrm>
            <a:custGeom>
              <a:avLst/>
              <a:gdLst/>
              <a:ahLst/>
              <a:cxnLst/>
              <a:rect l="0" t="0" r="0" b="0"/>
              <a:pathLst>
                <a:path w="152401" h="164671">
                  <a:moveTo>
                    <a:pt x="152400" y="27674"/>
                  </a:moveTo>
                  <a:lnTo>
                    <a:pt x="152400" y="27674"/>
                  </a:lnTo>
                  <a:lnTo>
                    <a:pt x="134086" y="9360"/>
                  </a:lnTo>
                  <a:lnTo>
                    <a:pt x="122741" y="3659"/>
                  </a:lnTo>
                  <a:lnTo>
                    <a:pt x="103267" y="0"/>
                  </a:lnTo>
                  <a:lnTo>
                    <a:pt x="95991" y="2322"/>
                  </a:lnTo>
                  <a:lnTo>
                    <a:pt x="92569" y="4422"/>
                  </a:lnTo>
                  <a:lnTo>
                    <a:pt x="91346" y="7940"/>
                  </a:lnTo>
                  <a:lnTo>
                    <a:pt x="92809" y="17492"/>
                  </a:lnTo>
                  <a:lnTo>
                    <a:pt x="112829" y="57417"/>
                  </a:lnTo>
                  <a:lnTo>
                    <a:pt x="128923" y="101911"/>
                  </a:lnTo>
                  <a:lnTo>
                    <a:pt x="131382" y="112879"/>
                  </a:lnTo>
                  <a:lnTo>
                    <a:pt x="127710" y="135117"/>
                  </a:lnTo>
                  <a:lnTo>
                    <a:pt x="119919" y="151702"/>
                  </a:lnTo>
                  <a:lnTo>
                    <a:pt x="108331" y="159703"/>
                  </a:lnTo>
                  <a:lnTo>
                    <a:pt x="100795" y="163318"/>
                  </a:lnTo>
                  <a:lnTo>
                    <a:pt x="94714" y="164670"/>
                  </a:lnTo>
                  <a:lnTo>
                    <a:pt x="54094" y="160425"/>
                  </a:lnTo>
                  <a:lnTo>
                    <a:pt x="32155" y="156172"/>
                  </a:lnTo>
                  <a:lnTo>
                    <a:pt x="0" y="132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968"/>
            <p:cNvSpPr/>
            <p:nvPr>
              <p:custDataLst>
                <p:tags r:id="rId157"/>
              </p:custDataLst>
            </p:nvPr>
          </p:nvSpPr>
          <p:spPr>
            <a:xfrm>
              <a:off x="7572375" y="1514475"/>
              <a:ext cx="114301" cy="121460"/>
            </a:xfrm>
            <a:custGeom>
              <a:avLst/>
              <a:gdLst/>
              <a:ahLst/>
              <a:cxnLst/>
              <a:rect l="0" t="0" r="0" b="0"/>
              <a:pathLst>
                <a:path w="114301" h="12146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6246" y="49361"/>
                  </a:lnTo>
                  <a:lnTo>
                    <a:pt x="26742" y="85366"/>
                  </a:lnTo>
                  <a:lnTo>
                    <a:pt x="24938" y="96501"/>
                  </a:lnTo>
                  <a:lnTo>
                    <a:pt x="17972" y="111849"/>
                  </a:lnTo>
                  <a:lnTo>
                    <a:pt x="11194" y="121459"/>
                  </a:lnTo>
                  <a:lnTo>
                    <a:pt x="10637" y="120131"/>
                  </a:lnTo>
                  <a:lnTo>
                    <a:pt x="10020" y="113011"/>
                  </a:lnTo>
                  <a:lnTo>
                    <a:pt x="14729" y="92046"/>
                  </a:lnTo>
                  <a:lnTo>
                    <a:pt x="27883" y="70782"/>
                  </a:lnTo>
                  <a:lnTo>
                    <a:pt x="45803" y="51180"/>
                  </a:lnTo>
                  <a:lnTo>
                    <a:pt x="76626" y="26913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969"/>
            <p:cNvSpPr/>
            <p:nvPr>
              <p:custDataLst>
                <p:tags r:id="rId158"/>
              </p:custDataLst>
            </p:nvPr>
          </p:nvSpPr>
          <p:spPr>
            <a:xfrm>
              <a:off x="7468500" y="1506899"/>
              <a:ext cx="63124" cy="121877"/>
            </a:xfrm>
            <a:custGeom>
              <a:avLst/>
              <a:gdLst/>
              <a:ahLst/>
              <a:cxnLst/>
              <a:rect l="0" t="0" r="0" b="0"/>
              <a:pathLst>
                <a:path w="63124" h="121877">
                  <a:moveTo>
                    <a:pt x="8625" y="36151"/>
                  </a:moveTo>
                  <a:lnTo>
                    <a:pt x="8625" y="36151"/>
                  </a:lnTo>
                  <a:lnTo>
                    <a:pt x="21882" y="36151"/>
                  </a:lnTo>
                  <a:lnTo>
                    <a:pt x="47227" y="22001"/>
                  </a:lnTo>
                  <a:lnTo>
                    <a:pt x="59809" y="11262"/>
                  </a:lnTo>
                  <a:lnTo>
                    <a:pt x="63123" y="4628"/>
                  </a:lnTo>
                  <a:lnTo>
                    <a:pt x="62949" y="2436"/>
                  </a:lnTo>
                  <a:lnTo>
                    <a:pt x="61774" y="974"/>
                  </a:lnTo>
                  <a:lnTo>
                    <a:pt x="59933" y="0"/>
                  </a:lnTo>
                  <a:lnTo>
                    <a:pt x="52242" y="1739"/>
                  </a:lnTo>
                  <a:lnTo>
                    <a:pt x="41769" y="7099"/>
                  </a:lnTo>
                  <a:lnTo>
                    <a:pt x="16621" y="28693"/>
                  </a:lnTo>
                  <a:lnTo>
                    <a:pt x="5938" y="49111"/>
                  </a:lnTo>
                  <a:lnTo>
                    <a:pt x="0" y="90931"/>
                  </a:lnTo>
                  <a:lnTo>
                    <a:pt x="559" y="103890"/>
                  </a:lnTo>
                  <a:lnTo>
                    <a:pt x="4335" y="113176"/>
                  </a:lnTo>
                  <a:lnTo>
                    <a:pt x="6823" y="116076"/>
                  </a:lnTo>
                  <a:lnTo>
                    <a:pt x="18150" y="12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970"/>
            <p:cNvSpPr/>
            <p:nvPr>
              <p:custDataLst>
                <p:tags r:id="rId159"/>
              </p:custDataLst>
            </p:nvPr>
          </p:nvSpPr>
          <p:spPr>
            <a:xfrm>
              <a:off x="7329645" y="1504950"/>
              <a:ext cx="71281" cy="8202"/>
            </a:xfrm>
            <a:custGeom>
              <a:avLst/>
              <a:gdLst/>
              <a:ahLst/>
              <a:cxnLst/>
              <a:rect l="0" t="0" r="0" b="0"/>
              <a:pathLst>
                <a:path w="71281" h="8202">
                  <a:moveTo>
                    <a:pt x="14130" y="0"/>
                  </a:moveTo>
                  <a:lnTo>
                    <a:pt x="14130" y="0"/>
                  </a:lnTo>
                  <a:lnTo>
                    <a:pt x="9074" y="0"/>
                  </a:lnTo>
                  <a:lnTo>
                    <a:pt x="3769" y="2822"/>
                  </a:lnTo>
                  <a:lnTo>
                    <a:pt x="873" y="5056"/>
                  </a:lnTo>
                  <a:lnTo>
                    <a:pt x="0" y="6546"/>
                  </a:lnTo>
                  <a:lnTo>
                    <a:pt x="477" y="7539"/>
                  </a:lnTo>
                  <a:lnTo>
                    <a:pt x="1852" y="8201"/>
                  </a:lnTo>
                  <a:lnTo>
                    <a:pt x="71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971"/>
            <p:cNvSpPr/>
            <p:nvPr>
              <p:custDataLst>
                <p:tags r:id="rId160"/>
              </p:custDataLst>
            </p:nvPr>
          </p:nvSpPr>
          <p:spPr>
            <a:xfrm>
              <a:off x="7166174" y="1360403"/>
              <a:ext cx="270816" cy="288219"/>
            </a:xfrm>
            <a:custGeom>
              <a:avLst/>
              <a:gdLst/>
              <a:ahLst/>
              <a:cxnLst/>
              <a:rect l="0" t="0" r="0" b="0"/>
              <a:pathLst>
                <a:path w="270816" h="288219">
                  <a:moveTo>
                    <a:pt x="34726" y="182647"/>
                  </a:moveTo>
                  <a:lnTo>
                    <a:pt x="34726" y="182647"/>
                  </a:lnTo>
                  <a:lnTo>
                    <a:pt x="47983" y="195904"/>
                  </a:lnTo>
                  <a:lnTo>
                    <a:pt x="56846" y="199122"/>
                  </a:lnTo>
                  <a:lnTo>
                    <a:pt x="74727" y="201189"/>
                  </a:lnTo>
                  <a:lnTo>
                    <a:pt x="81784" y="198649"/>
                  </a:lnTo>
                  <a:lnTo>
                    <a:pt x="85149" y="196490"/>
                  </a:lnTo>
                  <a:lnTo>
                    <a:pt x="94939" y="183338"/>
                  </a:lnTo>
                  <a:lnTo>
                    <a:pt x="96035" y="178875"/>
                  </a:lnTo>
                  <a:lnTo>
                    <a:pt x="95707" y="174840"/>
                  </a:lnTo>
                  <a:lnTo>
                    <a:pt x="94429" y="171092"/>
                  </a:lnTo>
                  <a:lnTo>
                    <a:pt x="90403" y="169652"/>
                  </a:lnTo>
                  <a:lnTo>
                    <a:pt x="77463" y="170874"/>
                  </a:lnTo>
                  <a:lnTo>
                    <a:pt x="57384" y="177512"/>
                  </a:lnTo>
                  <a:lnTo>
                    <a:pt x="23946" y="211856"/>
                  </a:lnTo>
                  <a:lnTo>
                    <a:pt x="4217" y="239687"/>
                  </a:lnTo>
                  <a:lnTo>
                    <a:pt x="0" y="249626"/>
                  </a:lnTo>
                  <a:lnTo>
                    <a:pt x="947" y="260393"/>
                  </a:lnTo>
                  <a:lnTo>
                    <a:pt x="5955" y="272234"/>
                  </a:lnTo>
                  <a:lnTo>
                    <a:pt x="15236" y="284552"/>
                  </a:lnTo>
                  <a:lnTo>
                    <a:pt x="21733" y="287625"/>
                  </a:lnTo>
                  <a:lnTo>
                    <a:pt x="37418" y="288218"/>
                  </a:lnTo>
                  <a:lnTo>
                    <a:pt x="64099" y="282601"/>
                  </a:lnTo>
                  <a:lnTo>
                    <a:pt x="108209" y="253077"/>
                  </a:lnTo>
                  <a:lnTo>
                    <a:pt x="135790" y="232307"/>
                  </a:lnTo>
                  <a:lnTo>
                    <a:pt x="174379" y="187046"/>
                  </a:lnTo>
                  <a:lnTo>
                    <a:pt x="203347" y="143872"/>
                  </a:lnTo>
                  <a:lnTo>
                    <a:pt x="229282" y="97891"/>
                  </a:lnTo>
                  <a:lnTo>
                    <a:pt x="251152" y="66344"/>
                  </a:lnTo>
                  <a:lnTo>
                    <a:pt x="265978" y="24795"/>
                  </a:lnTo>
                  <a:lnTo>
                    <a:pt x="270815" y="3467"/>
                  </a:lnTo>
                  <a:lnTo>
                    <a:pt x="270435" y="752"/>
                  </a:lnTo>
                  <a:lnTo>
                    <a:pt x="269123" y="0"/>
                  </a:lnTo>
                  <a:lnTo>
                    <a:pt x="267192" y="558"/>
                  </a:lnTo>
                  <a:lnTo>
                    <a:pt x="254358" y="11455"/>
                  </a:lnTo>
                  <a:lnTo>
                    <a:pt x="242206" y="28089"/>
                  </a:lnTo>
                  <a:lnTo>
                    <a:pt x="222549" y="74962"/>
                  </a:lnTo>
                  <a:lnTo>
                    <a:pt x="204354" y="117984"/>
                  </a:lnTo>
                  <a:lnTo>
                    <a:pt x="191627" y="155528"/>
                  </a:lnTo>
                  <a:lnTo>
                    <a:pt x="188015" y="202612"/>
                  </a:lnTo>
                  <a:lnTo>
                    <a:pt x="188302" y="242504"/>
                  </a:lnTo>
                  <a:lnTo>
                    <a:pt x="192234" y="250878"/>
                  </a:lnTo>
                  <a:lnTo>
                    <a:pt x="195823" y="253534"/>
                  </a:lnTo>
                  <a:lnTo>
                    <a:pt x="205455" y="256486"/>
                  </a:lnTo>
                  <a:lnTo>
                    <a:pt x="234751" y="24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972"/>
            <p:cNvSpPr/>
            <p:nvPr>
              <p:custDataLst>
                <p:tags r:id="rId161"/>
              </p:custDataLst>
            </p:nvPr>
          </p:nvSpPr>
          <p:spPr>
            <a:xfrm>
              <a:off x="6963202" y="1526497"/>
              <a:ext cx="146313" cy="127963"/>
            </a:xfrm>
            <a:custGeom>
              <a:avLst/>
              <a:gdLst/>
              <a:ahLst/>
              <a:cxnLst/>
              <a:rect l="0" t="0" r="0" b="0"/>
              <a:pathLst>
                <a:path w="146313" h="127963">
                  <a:moveTo>
                    <a:pt x="18623" y="16553"/>
                  </a:moveTo>
                  <a:lnTo>
                    <a:pt x="18623" y="16553"/>
                  </a:lnTo>
                  <a:lnTo>
                    <a:pt x="12078" y="62138"/>
                  </a:lnTo>
                  <a:lnTo>
                    <a:pt x="4434" y="103473"/>
                  </a:lnTo>
                  <a:lnTo>
                    <a:pt x="0" y="127962"/>
                  </a:lnTo>
                  <a:lnTo>
                    <a:pt x="17925" y="99028"/>
                  </a:lnTo>
                  <a:lnTo>
                    <a:pt x="37364" y="58100"/>
                  </a:lnTo>
                  <a:lnTo>
                    <a:pt x="56264" y="24219"/>
                  </a:lnTo>
                  <a:lnTo>
                    <a:pt x="62869" y="19960"/>
                  </a:lnTo>
                  <a:lnTo>
                    <a:pt x="69332" y="18067"/>
                  </a:lnTo>
                  <a:lnTo>
                    <a:pt x="71479" y="19679"/>
                  </a:lnTo>
                  <a:lnTo>
                    <a:pt x="73865" y="27115"/>
                  </a:lnTo>
                  <a:lnTo>
                    <a:pt x="72103" y="37475"/>
                  </a:lnTo>
                  <a:lnTo>
                    <a:pt x="60473" y="79633"/>
                  </a:lnTo>
                  <a:lnTo>
                    <a:pt x="57217" y="99087"/>
                  </a:lnTo>
                  <a:lnTo>
                    <a:pt x="61926" y="91219"/>
                  </a:lnTo>
                  <a:lnTo>
                    <a:pt x="83580" y="48480"/>
                  </a:lnTo>
                  <a:lnTo>
                    <a:pt x="97135" y="27071"/>
                  </a:lnTo>
                  <a:lnTo>
                    <a:pt x="119273" y="3122"/>
                  </a:lnTo>
                  <a:lnTo>
                    <a:pt x="126151" y="0"/>
                  </a:lnTo>
                  <a:lnTo>
                    <a:pt x="129467" y="1284"/>
                  </a:lnTo>
                  <a:lnTo>
                    <a:pt x="135973" y="8356"/>
                  </a:lnTo>
                  <a:lnTo>
                    <a:pt x="145586" y="34350"/>
                  </a:lnTo>
                  <a:lnTo>
                    <a:pt x="146312" y="51274"/>
                  </a:lnTo>
                  <a:lnTo>
                    <a:pt x="142448" y="9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973"/>
            <p:cNvSpPr/>
            <p:nvPr>
              <p:custDataLst>
                <p:tags r:id="rId162"/>
              </p:custDataLst>
            </p:nvPr>
          </p:nvSpPr>
          <p:spPr>
            <a:xfrm>
              <a:off x="6830525" y="1547349"/>
              <a:ext cx="75101" cy="100477"/>
            </a:xfrm>
            <a:custGeom>
              <a:avLst/>
              <a:gdLst/>
              <a:ahLst/>
              <a:cxnLst/>
              <a:rect l="0" t="0" r="0" b="0"/>
              <a:pathLst>
                <a:path w="75101" h="100477">
                  <a:moveTo>
                    <a:pt x="75100" y="14751"/>
                  </a:moveTo>
                  <a:lnTo>
                    <a:pt x="75100" y="14751"/>
                  </a:lnTo>
                  <a:lnTo>
                    <a:pt x="75100" y="9695"/>
                  </a:lnTo>
                  <a:lnTo>
                    <a:pt x="74042" y="8205"/>
                  </a:lnTo>
                  <a:lnTo>
                    <a:pt x="72278" y="7212"/>
                  </a:lnTo>
                  <a:lnTo>
                    <a:pt x="70044" y="6550"/>
                  </a:lnTo>
                  <a:lnTo>
                    <a:pt x="61843" y="562"/>
                  </a:lnTo>
                  <a:lnTo>
                    <a:pt x="57795" y="0"/>
                  </a:lnTo>
                  <a:lnTo>
                    <a:pt x="41986" y="4265"/>
                  </a:lnTo>
                  <a:lnTo>
                    <a:pt x="23895" y="13291"/>
                  </a:lnTo>
                  <a:lnTo>
                    <a:pt x="11421" y="23274"/>
                  </a:lnTo>
                  <a:lnTo>
                    <a:pt x="4465" y="34767"/>
                  </a:lnTo>
                  <a:lnTo>
                    <a:pt x="0" y="54335"/>
                  </a:lnTo>
                  <a:lnTo>
                    <a:pt x="5033" y="64447"/>
                  </a:lnTo>
                  <a:lnTo>
                    <a:pt x="9339" y="70107"/>
                  </a:lnTo>
                  <a:lnTo>
                    <a:pt x="13267" y="72821"/>
                  </a:lnTo>
                  <a:lnTo>
                    <a:pt x="16945" y="73573"/>
                  </a:lnTo>
                  <a:lnTo>
                    <a:pt x="20455" y="73015"/>
                  </a:lnTo>
                  <a:lnTo>
                    <a:pt x="57441" y="47077"/>
                  </a:lnTo>
                  <a:lnTo>
                    <a:pt x="63165" y="39264"/>
                  </a:lnTo>
                  <a:lnTo>
                    <a:pt x="63968" y="39559"/>
                  </a:lnTo>
                  <a:lnTo>
                    <a:pt x="64860" y="42710"/>
                  </a:lnTo>
                  <a:lnTo>
                    <a:pt x="66571" y="72518"/>
                  </a:lnTo>
                  <a:lnTo>
                    <a:pt x="75100" y="10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974"/>
            <p:cNvSpPr/>
            <p:nvPr>
              <p:custDataLst>
                <p:tags r:id="rId163"/>
              </p:custDataLst>
            </p:nvPr>
          </p:nvSpPr>
          <p:spPr>
            <a:xfrm>
              <a:off x="6677025" y="1495425"/>
              <a:ext cx="95251" cy="148497"/>
            </a:xfrm>
            <a:custGeom>
              <a:avLst/>
              <a:gdLst/>
              <a:ahLst/>
              <a:cxnLst/>
              <a:rect l="0" t="0" r="0" b="0"/>
              <a:pathLst>
                <a:path w="95251" h="148497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7538" y="46789"/>
                  </a:lnTo>
                  <a:lnTo>
                    <a:pt x="8200" y="43893"/>
                  </a:lnTo>
                  <a:lnTo>
                    <a:pt x="9701" y="41962"/>
                  </a:lnTo>
                  <a:lnTo>
                    <a:pt x="14189" y="39816"/>
                  </a:lnTo>
                  <a:lnTo>
                    <a:pt x="22534" y="44507"/>
                  </a:lnTo>
                  <a:lnTo>
                    <a:pt x="27722" y="48722"/>
                  </a:lnTo>
                  <a:lnTo>
                    <a:pt x="40082" y="69822"/>
                  </a:lnTo>
                  <a:lnTo>
                    <a:pt x="46632" y="111892"/>
                  </a:lnTo>
                  <a:lnTo>
                    <a:pt x="46125" y="125930"/>
                  </a:lnTo>
                  <a:lnTo>
                    <a:pt x="39366" y="148496"/>
                  </a:lnTo>
                  <a:lnTo>
                    <a:pt x="38943" y="147681"/>
                  </a:lnTo>
                  <a:lnTo>
                    <a:pt x="39232" y="103411"/>
                  </a:lnTo>
                  <a:lnTo>
                    <a:pt x="46784" y="63331"/>
                  </a:lnTo>
                  <a:lnTo>
                    <a:pt x="64941" y="25915"/>
                  </a:lnTo>
                  <a:lnTo>
                    <a:pt x="73313" y="1575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975"/>
            <p:cNvSpPr/>
            <p:nvPr>
              <p:custDataLst>
                <p:tags r:id="rId164"/>
              </p:custDataLst>
            </p:nvPr>
          </p:nvSpPr>
          <p:spPr>
            <a:xfrm>
              <a:off x="6526757" y="1525716"/>
              <a:ext cx="112169" cy="84010"/>
            </a:xfrm>
            <a:custGeom>
              <a:avLst/>
              <a:gdLst/>
              <a:ahLst/>
              <a:cxnLst/>
              <a:rect l="0" t="0" r="0" b="0"/>
              <a:pathLst>
                <a:path w="112169" h="84010">
                  <a:moveTo>
                    <a:pt x="83593" y="17334"/>
                  </a:moveTo>
                  <a:lnTo>
                    <a:pt x="83593" y="17334"/>
                  </a:lnTo>
                  <a:lnTo>
                    <a:pt x="88649" y="17334"/>
                  </a:lnTo>
                  <a:lnTo>
                    <a:pt x="89080" y="16276"/>
                  </a:lnTo>
                  <a:lnTo>
                    <a:pt x="86738" y="12278"/>
                  </a:lnTo>
                  <a:lnTo>
                    <a:pt x="63517" y="2146"/>
                  </a:lnTo>
                  <a:lnTo>
                    <a:pt x="54210" y="0"/>
                  </a:lnTo>
                  <a:lnTo>
                    <a:pt x="32906" y="3849"/>
                  </a:lnTo>
                  <a:lnTo>
                    <a:pt x="16598" y="11692"/>
                  </a:lnTo>
                  <a:lnTo>
                    <a:pt x="8662" y="23293"/>
                  </a:lnTo>
                  <a:lnTo>
                    <a:pt x="1066" y="44852"/>
                  </a:lnTo>
                  <a:lnTo>
                    <a:pt x="0" y="51555"/>
                  </a:lnTo>
                  <a:lnTo>
                    <a:pt x="348" y="56023"/>
                  </a:lnTo>
                  <a:lnTo>
                    <a:pt x="1638" y="59002"/>
                  </a:lnTo>
                  <a:lnTo>
                    <a:pt x="3557" y="60987"/>
                  </a:lnTo>
                  <a:lnTo>
                    <a:pt x="11332" y="63194"/>
                  </a:lnTo>
                  <a:lnTo>
                    <a:pt x="16370" y="63782"/>
                  </a:lnTo>
                  <a:lnTo>
                    <a:pt x="27610" y="58792"/>
                  </a:lnTo>
                  <a:lnTo>
                    <a:pt x="38604" y="49518"/>
                  </a:lnTo>
                  <a:lnTo>
                    <a:pt x="62516" y="11465"/>
                  </a:lnTo>
                  <a:lnTo>
                    <a:pt x="64251" y="11305"/>
                  </a:lnTo>
                  <a:lnTo>
                    <a:pt x="68999" y="13949"/>
                  </a:lnTo>
                  <a:lnTo>
                    <a:pt x="77622" y="31500"/>
                  </a:lnTo>
                  <a:lnTo>
                    <a:pt x="84531" y="58271"/>
                  </a:lnTo>
                  <a:lnTo>
                    <a:pt x="93182" y="71159"/>
                  </a:lnTo>
                  <a:lnTo>
                    <a:pt x="112168" y="8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976"/>
            <p:cNvSpPr/>
            <p:nvPr>
              <p:custDataLst>
                <p:tags r:id="rId165"/>
              </p:custDataLst>
            </p:nvPr>
          </p:nvSpPr>
          <p:spPr>
            <a:xfrm>
              <a:off x="6372277" y="1488171"/>
              <a:ext cx="103535" cy="311829"/>
            </a:xfrm>
            <a:custGeom>
              <a:avLst/>
              <a:gdLst/>
              <a:ahLst/>
              <a:cxnLst/>
              <a:rect l="0" t="0" r="0" b="0"/>
              <a:pathLst>
                <a:path w="103535" h="311829">
                  <a:moveTo>
                    <a:pt x="9473" y="73929"/>
                  </a:moveTo>
                  <a:lnTo>
                    <a:pt x="9473" y="73929"/>
                  </a:lnTo>
                  <a:lnTo>
                    <a:pt x="17674" y="73929"/>
                  </a:lnTo>
                  <a:lnTo>
                    <a:pt x="18882" y="113701"/>
                  </a:lnTo>
                  <a:lnTo>
                    <a:pt x="18975" y="155947"/>
                  </a:lnTo>
                  <a:lnTo>
                    <a:pt x="18993" y="192514"/>
                  </a:lnTo>
                  <a:lnTo>
                    <a:pt x="13941" y="239875"/>
                  </a:lnTo>
                  <a:lnTo>
                    <a:pt x="10061" y="284740"/>
                  </a:lnTo>
                  <a:lnTo>
                    <a:pt x="9589" y="311715"/>
                  </a:lnTo>
                  <a:lnTo>
                    <a:pt x="9551" y="311828"/>
                  </a:lnTo>
                  <a:lnTo>
                    <a:pt x="2934" y="266774"/>
                  </a:lnTo>
                  <a:lnTo>
                    <a:pt x="341" y="220118"/>
                  </a:lnTo>
                  <a:lnTo>
                    <a:pt x="0" y="174332"/>
                  </a:lnTo>
                  <a:lnTo>
                    <a:pt x="5016" y="132097"/>
                  </a:lnTo>
                  <a:lnTo>
                    <a:pt x="11709" y="85483"/>
                  </a:lnTo>
                  <a:lnTo>
                    <a:pt x="22615" y="38111"/>
                  </a:lnTo>
                  <a:lnTo>
                    <a:pt x="26772" y="18043"/>
                  </a:lnTo>
                  <a:lnTo>
                    <a:pt x="29472" y="13388"/>
                  </a:lnTo>
                  <a:lnTo>
                    <a:pt x="38117" y="5394"/>
                  </a:lnTo>
                  <a:lnTo>
                    <a:pt x="46193" y="1136"/>
                  </a:lnTo>
                  <a:lnTo>
                    <a:pt x="49828" y="0"/>
                  </a:lnTo>
                  <a:lnTo>
                    <a:pt x="62333" y="4383"/>
                  </a:lnTo>
                  <a:lnTo>
                    <a:pt x="77417" y="14445"/>
                  </a:lnTo>
                  <a:lnTo>
                    <a:pt x="95691" y="35843"/>
                  </a:lnTo>
                  <a:lnTo>
                    <a:pt x="100709" y="45713"/>
                  </a:lnTo>
                  <a:lnTo>
                    <a:pt x="103534" y="72389"/>
                  </a:lnTo>
                  <a:lnTo>
                    <a:pt x="98550" y="92295"/>
                  </a:lnTo>
                  <a:lnTo>
                    <a:pt x="88222" y="110667"/>
                  </a:lnTo>
                  <a:lnTo>
                    <a:pt x="64556" y="131851"/>
                  </a:lnTo>
                  <a:lnTo>
                    <a:pt x="46654" y="141300"/>
                  </a:lnTo>
                  <a:lnTo>
                    <a:pt x="30937" y="143383"/>
                  </a:lnTo>
                  <a:lnTo>
                    <a:pt x="23783" y="142456"/>
                  </a:lnTo>
                  <a:lnTo>
                    <a:pt x="19012" y="139722"/>
                  </a:lnTo>
                  <a:lnTo>
                    <a:pt x="9473" y="121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SMARTInkShape-Group1216"/>
          <p:cNvGrpSpPr/>
          <p:nvPr/>
        </p:nvGrpSpPr>
        <p:grpSpPr>
          <a:xfrm>
            <a:off x="5135961" y="1365781"/>
            <a:ext cx="912415" cy="253470"/>
            <a:chOff x="5135961" y="1365781"/>
            <a:chExt cx="912415" cy="253470"/>
          </a:xfrm>
        </p:grpSpPr>
        <p:sp>
          <p:nvSpPr>
            <p:cNvPr id="662" name="SMARTInkShape-5977"/>
            <p:cNvSpPr/>
            <p:nvPr>
              <p:custDataLst>
                <p:tags r:id="rId149"/>
              </p:custDataLst>
            </p:nvPr>
          </p:nvSpPr>
          <p:spPr>
            <a:xfrm>
              <a:off x="5934075" y="1466216"/>
              <a:ext cx="114301" cy="153035"/>
            </a:xfrm>
            <a:custGeom>
              <a:avLst/>
              <a:gdLst/>
              <a:ahLst/>
              <a:cxnLst/>
              <a:rect l="0" t="0" r="0" b="0"/>
              <a:pathLst>
                <a:path w="114301" h="153035">
                  <a:moveTo>
                    <a:pt x="0" y="76834"/>
                  </a:moveTo>
                  <a:lnTo>
                    <a:pt x="0" y="76834"/>
                  </a:lnTo>
                  <a:lnTo>
                    <a:pt x="10113" y="81890"/>
                  </a:lnTo>
                  <a:lnTo>
                    <a:pt x="13092" y="84438"/>
                  </a:lnTo>
                  <a:lnTo>
                    <a:pt x="16402" y="90091"/>
                  </a:lnTo>
                  <a:lnTo>
                    <a:pt x="19029" y="123790"/>
                  </a:lnTo>
                  <a:lnTo>
                    <a:pt x="19044" y="119204"/>
                  </a:lnTo>
                  <a:lnTo>
                    <a:pt x="32307" y="78681"/>
                  </a:lnTo>
                  <a:lnTo>
                    <a:pt x="45619" y="39099"/>
                  </a:lnTo>
                  <a:lnTo>
                    <a:pt x="68540" y="1270"/>
                  </a:lnTo>
                  <a:lnTo>
                    <a:pt x="73211" y="0"/>
                  </a:lnTo>
                  <a:lnTo>
                    <a:pt x="78440" y="1269"/>
                  </a:lnTo>
                  <a:lnTo>
                    <a:pt x="84043" y="4233"/>
                  </a:lnTo>
                  <a:lnTo>
                    <a:pt x="93092" y="15992"/>
                  </a:lnTo>
                  <a:lnTo>
                    <a:pt x="109783" y="52006"/>
                  </a:lnTo>
                  <a:lnTo>
                    <a:pt x="113407" y="89921"/>
                  </a:lnTo>
                  <a:lnTo>
                    <a:pt x="114183" y="134061"/>
                  </a:lnTo>
                  <a:lnTo>
                    <a:pt x="114300" y="15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978"/>
            <p:cNvSpPr/>
            <p:nvPr>
              <p:custDataLst>
                <p:tags r:id="rId150"/>
              </p:custDataLst>
            </p:nvPr>
          </p:nvSpPr>
          <p:spPr>
            <a:xfrm>
              <a:off x="5762625" y="1495933"/>
              <a:ext cx="142876" cy="122640"/>
            </a:xfrm>
            <a:custGeom>
              <a:avLst/>
              <a:gdLst/>
              <a:ahLst/>
              <a:cxnLst/>
              <a:rect l="0" t="0" r="0" b="0"/>
              <a:pathLst>
                <a:path w="142876" h="122640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6" y="5285"/>
                  </a:lnTo>
                  <a:lnTo>
                    <a:pt x="10361" y="2067"/>
                  </a:lnTo>
                  <a:lnTo>
                    <a:pt x="17333" y="0"/>
                  </a:lnTo>
                  <a:lnTo>
                    <a:pt x="18287" y="5362"/>
                  </a:lnTo>
                  <a:lnTo>
                    <a:pt x="18542" y="9756"/>
                  </a:lnTo>
                  <a:lnTo>
                    <a:pt x="10804" y="54398"/>
                  </a:lnTo>
                  <a:lnTo>
                    <a:pt x="10836" y="86695"/>
                  </a:lnTo>
                  <a:lnTo>
                    <a:pt x="14695" y="100337"/>
                  </a:lnTo>
                  <a:lnTo>
                    <a:pt x="18263" y="104822"/>
                  </a:lnTo>
                  <a:lnTo>
                    <a:pt x="27872" y="109805"/>
                  </a:lnTo>
                  <a:lnTo>
                    <a:pt x="32340" y="110076"/>
                  </a:lnTo>
                  <a:lnTo>
                    <a:pt x="40126" y="107554"/>
                  </a:lnTo>
                  <a:lnTo>
                    <a:pt x="50460" y="100185"/>
                  </a:lnTo>
                  <a:lnTo>
                    <a:pt x="54177" y="91517"/>
                  </a:lnTo>
                  <a:lnTo>
                    <a:pt x="55168" y="86241"/>
                  </a:lnTo>
                  <a:lnTo>
                    <a:pt x="61914" y="77558"/>
                  </a:lnTo>
                  <a:lnTo>
                    <a:pt x="73377" y="68417"/>
                  </a:lnTo>
                  <a:lnTo>
                    <a:pt x="74319" y="69784"/>
                  </a:lnTo>
                  <a:lnTo>
                    <a:pt x="76701" y="80762"/>
                  </a:lnTo>
                  <a:lnTo>
                    <a:pt x="82581" y="92246"/>
                  </a:lnTo>
                  <a:lnTo>
                    <a:pt x="85852" y="107526"/>
                  </a:lnTo>
                  <a:lnTo>
                    <a:pt x="90368" y="115593"/>
                  </a:lnTo>
                  <a:lnTo>
                    <a:pt x="94112" y="118168"/>
                  </a:lnTo>
                  <a:lnTo>
                    <a:pt x="108436" y="121791"/>
                  </a:lnTo>
                  <a:lnTo>
                    <a:pt x="116280" y="122639"/>
                  </a:lnTo>
                  <a:lnTo>
                    <a:pt x="126115" y="114549"/>
                  </a:lnTo>
                  <a:lnTo>
                    <a:pt x="131702" y="107947"/>
                  </a:lnTo>
                  <a:lnTo>
                    <a:pt x="137909" y="92144"/>
                  </a:lnTo>
                  <a:lnTo>
                    <a:pt x="141894" y="51072"/>
                  </a:lnTo>
                  <a:lnTo>
                    <a:pt x="14287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5979"/>
            <p:cNvSpPr/>
            <p:nvPr>
              <p:custDataLst>
                <p:tags r:id="rId151"/>
              </p:custDataLst>
            </p:nvPr>
          </p:nvSpPr>
          <p:spPr>
            <a:xfrm>
              <a:off x="5670727" y="1511744"/>
              <a:ext cx="77111" cy="105039"/>
            </a:xfrm>
            <a:custGeom>
              <a:avLst/>
              <a:gdLst/>
              <a:ahLst/>
              <a:cxnLst/>
              <a:rect l="0" t="0" r="0" b="0"/>
              <a:pathLst>
                <a:path w="77111" h="105039">
                  <a:moveTo>
                    <a:pt x="72848" y="12256"/>
                  </a:moveTo>
                  <a:lnTo>
                    <a:pt x="72848" y="12256"/>
                  </a:lnTo>
                  <a:lnTo>
                    <a:pt x="67792" y="2143"/>
                  </a:lnTo>
                  <a:lnTo>
                    <a:pt x="64186" y="222"/>
                  </a:lnTo>
                  <a:lnTo>
                    <a:pt x="59665" y="0"/>
                  </a:lnTo>
                  <a:lnTo>
                    <a:pt x="37200" y="7248"/>
                  </a:lnTo>
                  <a:lnTo>
                    <a:pt x="27724" y="15675"/>
                  </a:lnTo>
                  <a:lnTo>
                    <a:pt x="4190" y="51002"/>
                  </a:lnTo>
                  <a:lnTo>
                    <a:pt x="0" y="65107"/>
                  </a:lnTo>
                  <a:lnTo>
                    <a:pt x="999" y="71832"/>
                  </a:lnTo>
                  <a:lnTo>
                    <a:pt x="7754" y="84948"/>
                  </a:lnTo>
                  <a:lnTo>
                    <a:pt x="20634" y="95011"/>
                  </a:lnTo>
                  <a:lnTo>
                    <a:pt x="44660" y="105038"/>
                  </a:lnTo>
                  <a:lnTo>
                    <a:pt x="49823" y="103744"/>
                  </a:lnTo>
                  <a:lnTo>
                    <a:pt x="69397" y="90887"/>
                  </a:lnTo>
                  <a:lnTo>
                    <a:pt x="76882" y="79063"/>
                  </a:lnTo>
                  <a:lnTo>
                    <a:pt x="77110" y="65231"/>
                  </a:lnTo>
                  <a:lnTo>
                    <a:pt x="68634" y="35538"/>
                  </a:lnTo>
                  <a:lnTo>
                    <a:pt x="60039" y="25073"/>
                  </a:lnTo>
                  <a:lnTo>
                    <a:pt x="44273" y="12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980"/>
            <p:cNvSpPr/>
            <p:nvPr>
              <p:custDataLst>
                <p:tags r:id="rId152"/>
              </p:custDataLst>
            </p:nvPr>
          </p:nvSpPr>
          <p:spPr>
            <a:xfrm>
              <a:off x="5563924" y="1489141"/>
              <a:ext cx="64976" cy="120585"/>
            </a:xfrm>
            <a:custGeom>
              <a:avLst/>
              <a:gdLst/>
              <a:ahLst/>
              <a:cxnLst/>
              <a:rect l="0" t="0" r="0" b="0"/>
              <a:pathLst>
                <a:path w="64976" h="120585">
                  <a:moveTo>
                    <a:pt x="8201" y="15809"/>
                  </a:moveTo>
                  <a:lnTo>
                    <a:pt x="8201" y="15809"/>
                  </a:lnTo>
                  <a:lnTo>
                    <a:pt x="8201" y="58003"/>
                  </a:lnTo>
                  <a:lnTo>
                    <a:pt x="7143" y="82639"/>
                  </a:lnTo>
                  <a:lnTo>
                    <a:pt x="0" y="106898"/>
                  </a:lnTo>
                  <a:lnTo>
                    <a:pt x="617" y="107227"/>
                  </a:lnTo>
                  <a:lnTo>
                    <a:pt x="4125" y="104770"/>
                  </a:lnTo>
                  <a:lnTo>
                    <a:pt x="6389" y="100150"/>
                  </a:lnTo>
                  <a:lnTo>
                    <a:pt x="16295" y="57770"/>
                  </a:lnTo>
                  <a:lnTo>
                    <a:pt x="31594" y="19786"/>
                  </a:lnTo>
                  <a:lnTo>
                    <a:pt x="39059" y="7699"/>
                  </a:lnTo>
                  <a:lnTo>
                    <a:pt x="45904" y="1621"/>
                  </a:lnTo>
                  <a:lnTo>
                    <a:pt x="49211" y="0"/>
                  </a:lnTo>
                  <a:lnTo>
                    <a:pt x="52474" y="1037"/>
                  </a:lnTo>
                  <a:lnTo>
                    <a:pt x="58922" y="7832"/>
                  </a:lnTo>
                  <a:lnTo>
                    <a:pt x="62494" y="20730"/>
                  </a:lnTo>
                  <a:lnTo>
                    <a:pt x="64975" y="65140"/>
                  </a:lnTo>
                  <a:lnTo>
                    <a:pt x="64181" y="96631"/>
                  </a:lnTo>
                  <a:lnTo>
                    <a:pt x="55826" y="120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981"/>
            <p:cNvSpPr/>
            <p:nvPr>
              <p:custDataLst>
                <p:tags r:id="rId153"/>
              </p:custDataLst>
            </p:nvPr>
          </p:nvSpPr>
          <p:spPr>
            <a:xfrm>
              <a:off x="5430725" y="1365781"/>
              <a:ext cx="65201" cy="243945"/>
            </a:xfrm>
            <a:custGeom>
              <a:avLst/>
              <a:gdLst/>
              <a:ahLst/>
              <a:cxnLst/>
              <a:rect l="0" t="0" r="0" b="0"/>
              <a:pathLst>
                <a:path w="65201" h="243945">
                  <a:moveTo>
                    <a:pt x="27100" y="24869"/>
                  </a:moveTo>
                  <a:lnTo>
                    <a:pt x="27100" y="24869"/>
                  </a:lnTo>
                  <a:lnTo>
                    <a:pt x="35301" y="266"/>
                  </a:lnTo>
                  <a:lnTo>
                    <a:pt x="35742" y="0"/>
                  </a:lnTo>
                  <a:lnTo>
                    <a:pt x="36233" y="2527"/>
                  </a:lnTo>
                  <a:lnTo>
                    <a:pt x="35489" y="42132"/>
                  </a:lnTo>
                  <a:lnTo>
                    <a:pt x="30056" y="79255"/>
                  </a:lnTo>
                  <a:lnTo>
                    <a:pt x="27684" y="124081"/>
                  </a:lnTo>
                  <a:lnTo>
                    <a:pt x="22159" y="164058"/>
                  </a:lnTo>
                  <a:lnTo>
                    <a:pt x="10639" y="209239"/>
                  </a:lnTo>
                  <a:lnTo>
                    <a:pt x="8143" y="218995"/>
                  </a:lnTo>
                  <a:lnTo>
                    <a:pt x="3506" y="226858"/>
                  </a:lnTo>
                  <a:lnTo>
                    <a:pt x="1845" y="228320"/>
                  </a:lnTo>
                  <a:lnTo>
                    <a:pt x="738" y="228236"/>
                  </a:lnTo>
                  <a:lnTo>
                    <a:pt x="0" y="227122"/>
                  </a:lnTo>
                  <a:lnTo>
                    <a:pt x="14858" y="185985"/>
                  </a:lnTo>
                  <a:lnTo>
                    <a:pt x="30335" y="147124"/>
                  </a:lnTo>
                  <a:lnTo>
                    <a:pt x="44874" y="119654"/>
                  </a:lnTo>
                  <a:lnTo>
                    <a:pt x="49532" y="114517"/>
                  </a:lnTo>
                  <a:lnTo>
                    <a:pt x="53697" y="112151"/>
                  </a:lnTo>
                  <a:lnTo>
                    <a:pt x="57531" y="111632"/>
                  </a:lnTo>
                  <a:lnTo>
                    <a:pt x="60088" y="114461"/>
                  </a:lnTo>
                  <a:lnTo>
                    <a:pt x="62927" y="126071"/>
                  </a:lnTo>
                  <a:lnTo>
                    <a:pt x="63693" y="164882"/>
                  </a:lnTo>
                  <a:lnTo>
                    <a:pt x="59944" y="180936"/>
                  </a:lnTo>
                  <a:lnTo>
                    <a:pt x="42368" y="207430"/>
                  </a:lnTo>
                  <a:lnTo>
                    <a:pt x="31036" y="219249"/>
                  </a:lnTo>
                  <a:lnTo>
                    <a:pt x="24263" y="222385"/>
                  </a:lnTo>
                  <a:lnTo>
                    <a:pt x="22034" y="221105"/>
                  </a:lnTo>
                  <a:lnTo>
                    <a:pt x="20547" y="218134"/>
                  </a:lnTo>
                  <a:lnTo>
                    <a:pt x="17837" y="210248"/>
                  </a:lnTo>
                  <a:lnTo>
                    <a:pt x="13106" y="203215"/>
                  </a:lnTo>
                  <a:lnTo>
                    <a:pt x="12479" y="199858"/>
                  </a:lnTo>
                  <a:lnTo>
                    <a:pt x="13119" y="196562"/>
                  </a:lnTo>
                  <a:lnTo>
                    <a:pt x="14606" y="193306"/>
                  </a:lnTo>
                  <a:lnTo>
                    <a:pt x="17711" y="192194"/>
                  </a:lnTo>
                  <a:lnTo>
                    <a:pt x="26807" y="193780"/>
                  </a:lnTo>
                  <a:lnTo>
                    <a:pt x="38773" y="200623"/>
                  </a:lnTo>
                  <a:lnTo>
                    <a:pt x="65200" y="243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982"/>
            <p:cNvSpPr/>
            <p:nvPr>
              <p:custDataLst>
                <p:tags r:id="rId154"/>
              </p:custDataLst>
            </p:nvPr>
          </p:nvSpPr>
          <p:spPr>
            <a:xfrm>
              <a:off x="5287850" y="1488620"/>
              <a:ext cx="84251" cy="111581"/>
            </a:xfrm>
            <a:custGeom>
              <a:avLst/>
              <a:gdLst/>
              <a:ahLst/>
              <a:cxnLst/>
              <a:rect l="0" t="0" r="0" b="0"/>
              <a:pathLst>
                <a:path w="84251" h="111581">
                  <a:moveTo>
                    <a:pt x="27100" y="44905"/>
                  </a:moveTo>
                  <a:lnTo>
                    <a:pt x="27100" y="44905"/>
                  </a:lnTo>
                  <a:lnTo>
                    <a:pt x="27100" y="36704"/>
                  </a:lnTo>
                  <a:lnTo>
                    <a:pt x="26042" y="36263"/>
                  </a:lnTo>
                  <a:lnTo>
                    <a:pt x="22044" y="35773"/>
                  </a:lnTo>
                  <a:lnTo>
                    <a:pt x="19496" y="37758"/>
                  </a:lnTo>
                  <a:lnTo>
                    <a:pt x="13843" y="45609"/>
                  </a:lnTo>
                  <a:lnTo>
                    <a:pt x="5991" y="84352"/>
                  </a:lnTo>
                  <a:lnTo>
                    <a:pt x="0" y="106202"/>
                  </a:lnTo>
                  <a:lnTo>
                    <a:pt x="566" y="107994"/>
                  </a:lnTo>
                  <a:lnTo>
                    <a:pt x="2002" y="109190"/>
                  </a:lnTo>
                  <a:lnTo>
                    <a:pt x="4018" y="109986"/>
                  </a:lnTo>
                  <a:lnTo>
                    <a:pt x="5362" y="109459"/>
                  </a:lnTo>
                  <a:lnTo>
                    <a:pt x="6258" y="108049"/>
                  </a:lnTo>
                  <a:lnTo>
                    <a:pt x="21076" y="61136"/>
                  </a:lnTo>
                  <a:lnTo>
                    <a:pt x="43240" y="16351"/>
                  </a:lnTo>
                  <a:lnTo>
                    <a:pt x="54029" y="6462"/>
                  </a:lnTo>
                  <a:lnTo>
                    <a:pt x="63057" y="1361"/>
                  </a:lnTo>
                  <a:lnTo>
                    <a:pt x="66947" y="0"/>
                  </a:lnTo>
                  <a:lnTo>
                    <a:pt x="70597" y="1210"/>
                  </a:lnTo>
                  <a:lnTo>
                    <a:pt x="77477" y="8199"/>
                  </a:lnTo>
                  <a:lnTo>
                    <a:pt x="81240" y="21183"/>
                  </a:lnTo>
                  <a:lnTo>
                    <a:pt x="83854" y="64594"/>
                  </a:lnTo>
                  <a:lnTo>
                    <a:pt x="84250" y="111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983"/>
            <p:cNvSpPr/>
            <p:nvPr>
              <p:custDataLst>
                <p:tags r:id="rId155"/>
              </p:custDataLst>
            </p:nvPr>
          </p:nvSpPr>
          <p:spPr>
            <a:xfrm>
              <a:off x="5135961" y="1468174"/>
              <a:ext cx="121840" cy="141552"/>
            </a:xfrm>
            <a:custGeom>
              <a:avLst/>
              <a:gdLst/>
              <a:ahLst/>
              <a:cxnLst/>
              <a:rect l="0" t="0" r="0" b="0"/>
              <a:pathLst>
                <a:path w="121840" h="141552">
                  <a:moveTo>
                    <a:pt x="7539" y="8201"/>
                  </a:moveTo>
                  <a:lnTo>
                    <a:pt x="7539" y="8201"/>
                  </a:lnTo>
                  <a:lnTo>
                    <a:pt x="7539" y="0"/>
                  </a:lnTo>
                  <a:lnTo>
                    <a:pt x="6481" y="22604"/>
                  </a:lnTo>
                  <a:lnTo>
                    <a:pt x="0" y="55104"/>
                  </a:lnTo>
                  <a:lnTo>
                    <a:pt x="1426" y="90890"/>
                  </a:lnTo>
                  <a:lnTo>
                    <a:pt x="7792" y="125942"/>
                  </a:lnTo>
                  <a:lnTo>
                    <a:pt x="12238" y="133908"/>
                  </a:lnTo>
                  <a:lnTo>
                    <a:pt x="15963" y="136456"/>
                  </a:lnTo>
                  <a:lnTo>
                    <a:pt x="25747" y="139287"/>
                  </a:lnTo>
                  <a:lnTo>
                    <a:pt x="37151" y="137722"/>
                  </a:lnTo>
                  <a:lnTo>
                    <a:pt x="43155" y="135824"/>
                  </a:lnTo>
                  <a:lnTo>
                    <a:pt x="48217" y="131383"/>
                  </a:lnTo>
                  <a:lnTo>
                    <a:pt x="66765" y="107087"/>
                  </a:lnTo>
                  <a:lnTo>
                    <a:pt x="72424" y="102700"/>
                  </a:lnTo>
                  <a:lnTo>
                    <a:pt x="85443" y="81356"/>
                  </a:lnTo>
                  <a:lnTo>
                    <a:pt x="101448" y="34873"/>
                  </a:lnTo>
                  <a:lnTo>
                    <a:pt x="101896" y="34449"/>
                  </a:lnTo>
                  <a:lnTo>
                    <a:pt x="102193" y="35225"/>
                  </a:lnTo>
                  <a:lnTo>
                    <a:pt x="102613" y="46429"/>
                  </a:lnTo>
                  <a:lnTo>
                    <a:pt x="97267" y="76783"/>
                  </a:lnTo>
                  <a:lnTo>
                    <a:pt x="101741" y="102958"/>
                  </a:lnTo>
                  <a:lnTo>
                    <a:pt x="109770" y="123531"/>
                  </a:lnTo>
                  <a:lnTo>
                    <a:pt x="121839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1217"/>
          <p:cNvGrpSpPr/>
          <p:nvPr/>
        </p:nvGrpSpPr>
        <p:grpSpPr>
          <a:xfrm>
            <a:off x="4631798" y="1409700"/>
            <a:ext cx="273578" cy="238126"/>
            <a:chOff x="4631798" y="1409700"/>
            <a:chExt cx="273578" cy="238126"/>
          </a:xfrm>
        </p:grpSpPr>
        <p:sp>
          <p:nvSpPr>
            <p:cNvPr id="670" name="SMARTInkShape-5984"/>
            <p:cNvSpPr/>
            <p:nvPr>
              <p:custDataLst>
                <p:tags r:id="rId146"/>
              </p:custDataLst>
            </p:nvPr>
          </p:nvSpPr>
          <p:spPr>
            <a:xfrm>
              <a:off x="4631798" y="1459362"/>
              <a:ext cx="273578" cy="16131"/>
            </a:xfrm>
            <a:custGeom>
              <a:avLst/>
              <a:gdLst/>
              <a:ahLst/>
              <a:cxnLst/>
              <a:rect l="0" t="0" r="0" b="0"/>
              <a:pathLst>
                <a:path w="273578" h="16131">
                  <a:moveTo>
                    <a:pt x="16402" y="7488"/>
                  </a:moveTo>
                  <a:lnTo>
                    <a:pt x="16402" y="7488"/>
                  </a:lnTo>
                  <a:lnTo>
                    <a:pt x="0" y="15689"/>
                  </a:lnTo>
                  <a:lnTo>
                    <a:pt x="1234" y="16130"/>
                  </a:lnTo>
                  <a:lnTo>
                    <a:pt x="47326" y="15877"/>
                  </a:lnTo>
                  <a:lnTo>
                    <a:pt x="91887" y="10444"/>
                  </a:lnTo>
                  <a:lnTo>
                    <a:pt x="133696" y="8072"/>
                  </a:lnTo>
                  <a:lnTo>
                    <a:pt x="172511" y="4839"/>
                  </a:lnTo>
                  <a:lnTo>
                    <a:pt x="217526" y="0"/>
                  </a:lnTo>
                  <a:lnTo>
                    <a:pt x="273577" y="7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985"/>
            <p:cNvSpPr/>
            <p:nvPr>
              <p:custDataLst>
                <p:tags r:id="rId147"/>
              </p:custDataLst>
            </p:nvPr>
          </p:nvSpPr>
          <p:spPr>
            <a:xfrm>
              <a:off x="4791075" y="1411024"/>
              <a:ext cx="42707" cy="236802"/>
            </a:xfrm>
            <a:custGeom>
              <a:avLst/>
              <a:gdLst/>
              <a:ahLst/>
              <a:cxnLst/>
              <a:rect l="0" t="0" r="0" b="0"/>
              <a:pathLst>
                <a:path w="42707" h="236802">
                  <a:moveTo>
                    <a:pt x="28575" y="8201"/>
                  </a:moveTo>
                  <a:lnTo>
                    <a:pt x="28575" y="8201"/>
                  </a:lnTo>
                  <a:lnTo>
                    <a:pt x="33632" y="3145"/>
                  </a:lnTo>
                  <a:lnTo>
                    <a:pt x="38936" y="662"/>
                  </a:lnTo>
                  <a:lnTo>
                    <a:pt x="41832" y="0"/>
                  </a:lnTo>
                  <a:lnTo>
                    <a:pt x="42706" y="2734"/>
                  </a:lnTo>
                  <a:lnTo>
                    <a:pt x="33860" y="43621"/>
                  </a:lnTo>
                  <a:lnTo>
                    <a:pt x="25084" y="84195"/>
                  </a:lnTo>
                  <a:lnTo>
                    <a:pt x="15782" y="124674"/>
                  </a:lnTo>
                  <a:lnTo>
                    <a:pt x="7527" y="171144"/>
                  </a:lnTo>
                  <a:lnTo>
                    <a:pt x="991" y="215768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986"/>
            <p:cNvSpPr/>
            <p:nvPr>
              <p:custDataLst>
                <p:tags r:id="rId148"/>
              </p:custDataLst>
            </p:nvPr>
          </p:nvSpPr>
          <p:spPr>
            <a:xfrm>
              <a:off x="4714875" y="1409700"/>
              <a:ext cx="38101" cy="238126"/>
            </a:xfrm>
            <a:custGeom>
              <a:avLst/>
              <a:gdLst/>
              <a:ahLst/>
              <a:cxnLst/>
              <a:rect l="0" t="0" r="0" b="0"/>
              <a:pathLst>
                <a:path w="38101" h="238126">
                  <a:moveTo>
                    <a:pt x="38100" y="0"/>
                  </a:moveTo>
                  <a:lnTo>
                    <a:pt x="38100" y="0"/>
                  </a:lnTo>
                  <a:lnTo>
                    <a:pt x="22912" y="43252"/>
                  </a:lnTo>
                  <a:lnTo>
                    <a:pt x="19813" y="84548"/>
                  </a:lnTo>
                  <a:lnTo>
                    <a:pt x="14144" y="123592"/>
                  </a:lnTo>
                  <a:lnTo>
                    <a:pt x="10437" y="16948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SMARTInkShape-Group1218"/>
          <p:cNvGrpSpPr/>
          <p:nvPr/>
        </p:nvGrpSpPr>
        <p:grpSpPr>
          <a:xfrm>
            <a:off x="4065353" y="1371600"/>
            <a:ext cx="840023" cy="272339"/>
            <a:chOff x="4065353" y="1371600"/>
            <a:chExt cx="840023" cy="272339"/>
          </a:xfrm>
        </p:grpSpPr>
        <p:sp>
          <p:nvSpPr>
            <p:cNvPr id="674" name="SMARTInkShape-5987"/>
            <p:cNvSpPr/>
            <p:nvPr>
              <p:custDataLst>
                <p:tags r:id="rId141"/>
              </p:custDataLst>
            </p:nvPr>
          </p:nvSpPr>
          <p:spPr>
            <a:xfrm>
              <a:off x="4616895" y="1552575"/>
              <a:ext cx="288481" cy="23323"/>
            </a:xfrm>
            <a:custGeom>
              <a:avLst/>
              <a:gdLst/>
              <a:ahLst/>
              <a:cxnLst/>
              <a:rect l="0" t="0" r="0" b="0"/>
              <a:pathLst>
                <a:path w="288481" h="23323">
                  <a:moveTo>
                    <a:pt x="12255" y="0"/>
                  </a:moveTo>
                  <a:lnTo>
                    <a:pt x="12255" y="0"/>
                  </a:lnTo>
                  <a:lnTo>
                    <a:pt x="220" y="13092"/>
                  </a:lnTo>
                  <a:lnTo>
                    <a:pt x="0" y="15078"/>
                  </a:lnTo>
                  <a:lnTo>
                    <a:pt x="909" y="16402"/>
                  </a:lnTo>
                  <a:lnTo>
                    <a:pt x="17360" y="23322"/>
                  </a:lnTo>
                  <a:lnTo>
                    <a:pt x="60026" y="20991"/>
                  </a:lnTo>
                  <a:lnTo>
                    <a:pt x="104138" y="19625"/>
                  </a:lnTo>
                  <a:lnTo>
                    <a:pt x="138817" y="19306"/>
                  </a:lnTo>
                  <a:lnTo>
                    <a:pt x="184520" y="18042"/>
                  </a:lnTo>
                  <a:lnTo>
                    <a:pt x="220871" y="12519"/>
                  </a:lnTo>
                  <a:lnTo>
                    <a:pt x="260452" y="9354"/>
                  </a:lnTo>
                  <a:lnTo>
                    <a:pt x="288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5988"/>
            <p:cNvSpPr/>
            <p:nvPr>
              <p:custDataLst>
                <p:tags r:id="rId142"/>
              </p:custDataLst>
            </p:nvPr>
          </p:nvSpPr>
          <p:spPr>
            <a:xfrm>
              <a:off x="4255266" y="1562100"/>
              <a:ext cx="145285" cy="27792"/>
            </a:xfrm>
            <a:custGeom>
              <a:avLst/>
              <a:gdLst/>
              <a:ahLst/>
              <a:cxnLst/>
              <a:rect l="0" t="0" r="0" b="0"/>
              <a:pathLst>
                <a:path w="145285" h="27792">
                  <a:moveTo>
                    <a:pt x="21459" y="9525"/>
                  </a:moveTo>
                  <a:lnTo>
                    <a:pt x="21459" y="9525"/>
                  </a:lnTo>
                  <a:lnTo>
                    <a:pt x="7309" y="22617"/>
                  </a:lnTo>
                  <a:lnTo>
                    <a:pt x="0" y="25927"/>
                  </a:lnTo>
                  <a:lnTo>
                    <a:pt x="803" y="26810"/>
                  </a:lnTo>
                  <a:lnTo>
                    <a:pt x="10162" y="27791"/>
                  </a:lnTo>
                  <a:lnTo>
                    <a:pt x="57095" y="20305"/>
                  </a:lnTo>
                  <a:lnTo>
                    <a:pt x="104037" y="11676"/>
                  </a:lnTo>
                  <a:lnTo>
                    <a:pt x="145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5989"/>
            <p:cNvSpPr/>
            <p:nvPr>
              <p:custDataLst>
                <p:tags r:id="rId143"/>
              </p:custDataLst>
            </p:nvPr>
          </p:nvSpPr>
          <p:spPr>
            <a:xfrm>
              <a:off x="4276725" y="15049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183" y="5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5990"/>
            <p:cNvSpPr/>
            <p:nvPr>
              <p:custDataLst>
                <p:tags r:id="rId144"/>
              </p:custDataLst>
            </p:nvPr>
          </p:nvSpPr>
          <p:spPr>
            <a:xfrm>
              <a:off x="4065353" y="1402676"/>
              <a:ext cx="110680" cy="216575"/>
            </a:xfrm>
            <a:custGeom>
              <a:avLst/>
              <a:gdLst/>
              <a:ahLst/>
              <a:cxnLst/>
              <a:rect l="0" t="0" r="0" b="0"/>
              <a:pathLst>
                <a:path w="110680" h="216575">
                  <a:moveTo>
                    <a:pt x="78022" y="35599"/>
                  </a:moveTo>
                  <a:lnTo>
                    <a:pt x="78022" y="35599"/>
                  </a:lnTo>
                  <a:lnTo>
                    <a:pt x="99481" y="5939"/>
                  </a:lnTo>
                  <a:lnTo>
                    <a:pt x="106256" y="1250"/>
                  </a:lnTo>
                  <a:lnTo>
                    <a:pt x="109545" y="0"/>
                  </a:lnTo>
                  <a:lnTo>
                    <a:pt x="110679" y="2341"/>
                  </a:lnTo>
                  <a:lnTo>
                    <a:pt x="109117" y="13410"/>
                  </a:lnTo>
                  <a:lnTo>
                    <a:pt x="86206" y="55490"/>
                  </a:lnTo>
                  <a:lnTo>
                    <a:pt x="55621" y="101326"/>
                  </a:lnTo>
                  <a:lnTo>
                    <a:pt x="18247" y="147887"/>
                  </a:lnTo>
                  <a:lnTo>
                    <a:pt x="676" y="171295"/>
                  </a:lnTo>
                  <a:lnTo>
                    <a:pt x="0" y="175805"/>
                  </a:lnTo>
                  <a:lnTo>
                    <a:pt x="4104" y="190030"/>
                  </a:lnTo>
                  <a:lnTo>
                    <a:pt x="6518" y="195703"/>
                  </a:lnTo>
                  <a:lnTo>
                    <a:pt x="17668" y="204829"/>
                  </a:lnTo>
                  <a:lnTo>
                    <a:pt x="25086" y="208744"/>
                  </a:lnTo>
                  <a:lnTo>
                    <a:pt x="41795" y="210272"/>
                  </a:lnTo>
                  <a:lnTo>
                    <a:pt x="59804" y="209540"/>
                  </a:lnTo>
                  <a:lnTo>
                    <a:pt x="97072" y="216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5991"/>
            <p:cNvSpPr/>
            <p:nvPr>
              <p:custDataLst>
                <p:tags r:id="rId145"/>
              </p:custDataLst>
            </p:nvPr>
          </p:nvSpPr>
          <p:spPr>
            <a:xfrm>
              <a:off x="4067683" y="1371600"/>
              <a:ext cx="18526" cy="272339"/>
            </a:xfrm>
            <a:custGeom>
              <a:avLst/>
              <a:gdLst/>
              <a:ahLst/>
              <a:cxnLst/>
              <a:rect l="0" t="0" r="0" b="0"/>
              <a:pathLst>
                <a:path w="18526" h="272339">
                  <a:moveTo>
                    <a:pt x="9017" y="0"/>
                  </a:moveTo>
                  <a:lnTo>
                    <a:pt x="9017" y="0"/>
                  </a:lnTo>
                  <a:lnTo>
                    <a:pt x="816" y="0"/>
                  </a:lnTo>
                  <a:lnTo>
                    <a:pt x="4941" y="0"/>
                  </a:lnTo>
                  <a:lnTo>
                    <a:pt x="6299" y="2117"/>
                  </a:lnTo>
                  <a:lnTo>
                    <a:pt x="16397" y="46134"/>
                  </a:lnTo>
                  <a:lnTo>
                    <a:pt x="18118" y="82843"/>
                  </a:lnTo>
                  <a:lnTo>
                    <a:pt x="18458" y="129802"/>
                  </a:lnTo>
                  <a:lnTo>
                    <a:pt x="18525" y="173571"/>
                  </a:lnTo>
                  <a:lnTo>
                    <a:pt x="17481" y="221079"/>
                  </a:lnTo>
                  <a:lnTo>
                    <a:pt x="3353" y="266680"/>
                  </a:lnTo>
                  <a:lnTo>
                    <a:pt x="1209" y="271983"/>
                  </a:lnTo>
                  <a:lnTo>
                    <a:pt x="636" y="272338"/>
                  </a:lnTo>
                  <a:lnTo>
                    <a:pt x="255" y="271517"/>
                  </a:lnTo>
                  <a:lnTo>
                    <a:pt x="0" y="269912"/>
                  </a:lnTo>
                  <a:lnTo>
                    <a:pt x="901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SMARTInkShape-Group1219"/>
          <p:cNvGrpSpPr/>
          <p:nvPr/>
        </p:nvGrpSpPr>
        <p:grpSpPr>
          <a:xfrm>
            <a:off x="2509635" y="1259132"/>
            <a:ext cx="1033632" cy="526878"/>
            <a:chOff x="2509635" y="1259132"/>
            <a:chExt cx="1033632" cy="526878"/>
          </a:xfrm>
        </p:grpSpPr>
        <p:sp>
          <p:nvSpPr>
            <p:cNvPr id="680" name="SMARTInkShape-5992"/>
            <p:cNvSpPr/>
            <p:nvPr>
              <p:custDataLst>
                <p:tags r:id="rId131"/>
              </p:custDataLst>
            </p:nvPr>
          </p:nvSpPr>
          <p:spPr>
            <a:xfrm>
              <a:off x="3314700" y="1448381"/>
              <a:ext cx="228567" cy="337629"/>
            </a:xfrm>
            <a:custGeom>
              <a:avLst/>
              <a:gdLst/>
              <a:ahLst/>
              <a:cxnLst/>
              <a:rect l="0" t="0" r="0" b="0"/>
              <a:pathLst>
                <a:path w="228567" h="337629">
                  <a:moveTo>
                    <a:pt x="0" y="75619"/>
                  </a:moveTo>
                  <a:lnTo>
                    <a:pt x="0" y="75619"/>
                  </a:lnTo>
                  <a:lnTo>
                    <a:pt x="0" y="62362"/>
                  </a:lnTo>
                  <a:lnTo>
                    <a:pt x="2117" y="59372"/>
                  </a:lnTo>
                  <a:lnTo>
                    <a:pt x="10113" y="53229"/>
                  </a:lnTo>
                  <a:lnTo>
                    <a:pt x="56496" y="45036"/>
                  </a:lnTo>
                  <a:lnTo>
                    <a:pt x="95121" y="39004"/>
                  </a:lnTo>
                  <a:lnTo>
                    <a:pt x="123786" y="27846"/>
                  </a:lnTo>
                  <a:lnTo>
                    <a:pt x="154457" y="6035"/>
                  </a:lnTo>
                  <a:lnTo>
                    <a:pt x="155888" y="3829"/>
                  </a:lnTo>
                  <a:lnTo>
                    <a:pt x="155784" y="2359"/>
                  </a:lnTo>
                  <a:lnTo>
                    <a:pt x="154656" y="1379"/>
                  </a:lnTo>
                  <a:lnTo>
                    <a:pt x="150580" y="290"/>
                  </a:lnTo>
                  <a:lnTo>
                    <a:pt x="148012" y="0"/>
                  </a:lnTo>
                  <a:lnTo>
                    <a:pt x="145242" y="1923"/>
                  </a:lnTo>
                  <a:lnTo>
                    <a:pt x="139341" y="9704"/>
                  </a:lnTo>
                  <a:lnTo>
                    <a:pt x="136012" y="20218"/>
                  </a:lnTo>
                  <a:lnTo>
                    <a:pt x="135592" y="33005"/>
                  </a:lnTo>
                  <a:lnTo>
                    <a:pt x="141305" y="55937"/>
                  </a:lnTo>
                  <a:lnTo>
                    <a:pt x="150759" y="71433"/>
                  </a:lnTo>
                  <a:lnTo>
                    <a:pt x="165437" y="86844"/>
                  </a:lnTo>
                  <a:lnTo>
                    <a:pt x="173363" y="91191"/>
                  </a:lnTo>
                  <a:lnTo>
                    <a:pt x="183236" y="90301"/>
                  </a:lnTo>
                  <a:lnTo>
                    <a:pt x="188833" y="88582"/>
                  </a:lnTo>
                  <a:lnTo>
                    <a:pt x="197873" y="81027"/>
                  </a:lnTo>
                  <a:lnTo>
                    <a:pt x="212300" y="58931"/>
                  </a:lnTo>
                  <a:lnTo>
                    <a:pt x="218480" y="39886"/>
                  </a:lnTo>
                  <a:lnTo>
                    <a:pt x="218678" y="40156"/>
                  </a:lnTo>
                  <a:lnTo>
                    <a:pt x="219059" y="86486"/>
                  </a:lnTo>
                  <a:lnTo>
                    <a:pt x="219072" y="128997"/>
                  </a:lnTo>
                  <a:lnTo>
                    <a:pt x="221897" y="165616"/>
                  </a:lnTo>
                  <a:lnTo>
                    <a:pt x="227276" y="212988"/>
                  </a:lnTo>
                  <a:lnTo>
                    <a:pt x="228425" y="257855"/>
                  </a:lnTo>
                  <a:lnTo>
                    <a:pt x="228566" y="299999"/>
                  </a:lnTo>
                  <a:lnTo>
                    <a:pt x="222940" y="318571"/>
                  </a:lnTo>
                  <a:lnTo>
                    <a:pt x="218477" y="326487"/>
                  </a:lnTo>
                  <a:lnTo>
                    <a:pt x="213385" y="331765"/>
                  </a:lnTo>
                  <a:lnTo>
                    <a:pt x="202082" y="337628"/>
                  </a:lnTo>
                  <a:lnTo>
                    <a:pt x="195046" y="337075"/>
                  </a:lnTo>
                  <a:lnTo>
                    <a:pt x="161925" y="323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5993"/>
            <p:cNvSpPr/>
            <p:nvPr>
              <p:custDataLst>
                <p:tags r:id="rId132"/>
              </p:custDataLst>
            </p:nvPr>
          </p:nvSpPr>
          <p:spPr>
            <a:xfrm>
              <a:off x="3372030" y="1259132"/>
              <a:ext cx="103272" cy="388694"/>
            </a:xfrm>
            <a:custGeom>
              <a:avLst/>
              <a:gdLst/>
              <a:ahLst/>
              <a:cxnLst/>
              <a:rect l="0" t="0" r="0" b="0"/>
              <a:pathLst>
                <a:path w="103272" h="388694">
                  <a:moveTo>
                    <a:pt x="95070" y="26743"/>
                  </a:moveTo>
                  <a:lnTo>
                    <a:pt x="95070" y="26743"/>
                  </a:lnTo>
                  <a:lnTo>
                    <a:pt x="100127" y="21687"/>
                  </a:lnTo>
                  <a:lnTo>
                    <a:pt x="102609" y="16382"/>
                  </a:lnTo>
                  <a:lnTo>
                    <a:pt x="103271" y="13486"/>
                  </a:lnTo>
                  <a:lnTo>
                    <a:pt x="102654" y="10496"/>
                  </a:lnTo>
                  <a:lnTo>
                    <a:pt x="99146" y="4353"/>
                  </a:lnTo>
                  <a:lnTo>
                    <a:pt x="95671" y="2291"/>
                  </a:lnTo>
                  <a:lnTo>
                    <a:pt x="86165" y="0"/>
                  </a:lnTo>
                  <a:lnTo>
                    <a:pt x="74884" y="1805"/>
                  </a:lnTo>
                  <a:lnTo>
                    <a:pt x="68913" y="3767"/>
                  </a:lnTo>
                  <a:lnTo>
                    <a:pt x="56633" y="17237"/>
                  </a:lnTo>
                  <a:lnTo>
                    <a:pt x="31504" y="60378"/>
                  </a:lnTo>
                  <a:lnTo>
                    <a:pt x="13761" y="104178"/>
                  </a:lnTo>
                  <a:lnTo>
                    <a:pt x="4421" y="147524"/>
                  </a:lnTo>
                  <a:lnTo>
                    <a:pt x="1865" y="182023"/>
                  </a:lnTo>
                  <a:lnTo>
                    <a:pt x="426" y="221977"/>
                  </a:lnTo>
                  <a:lnTo>
                    <a:pt x="0" y="264036"/>
                  </a:lnTo>
                  <a:lnTo>
                    <a:pt x="4930" y="310012"/>
                  </a:lnTo>
                  <a:lnTo>
                    <a:pt x="8763" y="352984"/>
                  </a:lnTo>
                  <a:lnTo>
                    <a:pt x="9345" y="388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5994"/>
            <p:cNvSpPr/>
            <p:nvPr>
              <p:custDataLst>
                <p:tags r:id="rId133"/>
              </p:custDataLst>
            </p:nvPr>
          </p:nvSpPr>
          <p:spPr>
            <a:xfrm>
              <a:off x="3238500" y="13335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5793" y="248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5995"/>
            <p:cNvSpPr/>
            <p:nvPr>
              <p:custDataLst>
                <p:tags r:id="rId134"/>
              </p:custDataLst>
            </p:nvPr>
          </p:nvSpPr>
          <p:spPr>
            <a:xfrm>
              <a:off x="3219450" y="145732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15318" y="26515"/>
                  </a:lnTo>
                  <a:lnTo>
                    <a:pt x="10288" y="72375"/>
                  </a:lnTo>
                  <a:lnTo>
                    <a:pt x="8806" y="8720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5996"/>
            <p:cNvSpPr/>
            <p:nvPr>
              <p:custDataLst>
                <p:tags r:id="rId135"/>
              </p:custDataLst>
            </p:nvPr>
          </p:nvSpPr>
          <p:spPr>
            <a:xfrm>
              <a:off x="3042512" y="1447800"/>
              <a:ext cx="119789" cy="19051"/>
            </a:xfrm>
            <a:custGeom>
              <a:avLst/>
              <a:gdLst/>
              <a:ahLst/>
              <a:cxnLst/>
              <a:rect l="0" t="0" r="0" b="0"/>
              <a:pathLst>
                <a:path w="119789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9050"/>
                  </a:lnTo>
                  <a:lnTo>
                    <a:pt x="0" y="17992"/>
                  </a:lnTo>
                  <a:lnTo>
                    <a:pt x="2343" y="13994"/>
                  </a:lnTo>
                  <a:lnTo>
                    <a:pt x="9613" y="5793"/>
                  </a:lnTo>
                  <a:lnTo>
                    <a:pt x="33639" y="1716"/>
                  </a:lnTo>
                  <a:lnTo>
                    <a:pt x="78625" y="339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5997"/>
            <p:cNvSpPr/>
            <p:nvPr>
              <p:custDataLst>
                <p:tags r:id="rId136"/>
              </p:custDataLst>
            </p:nvPr>
          </p:nvSpPr>
          <p:spPr>
            <a:xfrm>
              <a:off x="3105590" y="1261337"/>
              <a:ext cx="47186" cy="358860"/>
            </a:xfrm>
            <a:custGeom>
              <a:avLst/>
              <a:gdLst/>
              <a:ahLst/>
              <a:cxnLst/>
              <a:rect l="0" t="0" r="0" b="0"/>
              <a:pathLst>
                <a:path w="47186" h="358860">
                  <a:moveTo>
                    <a:pt x="47185" y="5488"/>
                  </a:moveTo>
                  <a:lnTo>
                    <a:pt x="47185" y="5488"/>
                  </a:lnTo>
                  <a:lnTo>
                    <a:pt x="47185" y="0"/>
                  </a:lnTo>
                  <a:lnTo>
                    <a:pt x="47185" y="38980"/>
                  </a:lnTo>
                  <a:lnTo>
                    <a:pt x="42129" y="80778"/>
                  </a:lnTo>
                  <a:lnTo>
                    <a:pt x="38984" y="120106"/>
                  </a:lnTo>
                  <a:lnTo>
                    <a:pt x="30317" y="167711"/>
                  </a:lnTo>
                  <a:lnTo>
                    <a:pt x="21491" y="208541"/>
                  </a:lnTo>
                  <a:lnTo>
                    <a:pt x="11849" y="249032"/>
                  </a:lnTo>
                  <a:lnTo>
                    <a:pt x="4575" y="287840"/>
                  </a:lnTo>
                  <a:lnTo>
                    <a:pt x="0" y="334832"/>
                  </a:lnTo>
                  <a:lnTo>
                    <a:pt x="4747" y="354484"/>
                  </a:lnTo>
                  <a:lnTo>
                    <a:pt x="7252" y="357744"/>
                  </a:lnTo>
                  <a:lnTo>
                    <a:pt x="9979" y="358859"/>
                  </a:lnTo>
                  <a:lnTo>
                    <a:pt x="12856" y="358543"/>
                  </a:lnTo>
                  <a:lnTo>
                    <a:pt x="27018" y="347987"/>
                  </a:lnTo>
                  <a:lnTo>
                    <a:pt x="3766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5998"/>
            <p:cNvSpPr/>
            <p:nvPr>
              <p:custDataLst>
                <p:tags r:id="rId137"/>
              </p:custDataLst>
            </p:nvPr>
          </p:nvSpPr>
          <p:spPr>
            <a:xfrm>
              <a:off x="2952750" y="1488478"/>
              <a:ext cx="84480" cy="157767"/>
            </a:xfrm>
            <a:custGeom>
              <a:avLst/>
              <a:gdLst/>
              <a:ahLst/>
              <a:cxnLst/>
              <a:rect l="0" t="0" r="0" b="0"/>
              <a:pathLst>
                <a:path w="84480" h="157767">
                  <a:moveTo>
                    <a:pt x="0" y="35522"/>
                  </a:moveTo>
                  <a:lnTo>
                    <a:pt x="0" y="35522"/>
                  </a:lnTo>
                  <a:lnTo>
                    <a:pt x="5056" y="35522"/>
                  </a:lnTo>
                  <a:lnTo>
                    <a:pt x="6546" y="36580"/>
                  </a:lnTo>
                  <a:lnTo>
                    <a:pt x="7539" y="38344"/>
                  </a:lnTo>
                  <a:lnTo>
                    <a:pt x="8201" y="40578"/>
                  </a:lnTo>
                  <a:lnTo>
                    <a:pt x="1812" y="78364"/>
                  </a:lnTo>
                  <a:lnTo>
                    <a:pt x="239" y="123596"/>
                  </a:lnTo>
                  <a:lnTo>
                    <a:pt x="9" y="157766"/>
                  </a:lnTo>
                  <a:lnTo>
                    <a:pt x="10362" y="135594"/>
                  </a:lnTo>
                  <a:lnTo>
                    <a:pt x="22390" y="96211"/>
                  </a:lnTo>
                  <a:lnTo>
                    <a:pt x="30583" y="53052"/>
                  </a:lnTo>
                  <a:lnTo>
                    <a:pt x="44714" y="15410"/>
                  </a:lnTo>
                  <a:lnTo>
                    <a:pt x="50918" y="6122"/>
                  </a:lnTo>
                  <a:lnTo>
                    <a:pt x="57202" y="1289"/>
                  </a:lnTo>
                  <a:lnTo>
                    <a:pt x="60360" y="0"/>
                  </a:lnTo>
                  <a:lnTo>
                    <a:pt x="64582" y="1257"/>
                  </a:lnTo>
                  <a:lnTo>
                    <a:pt x="74917" y="8299"/>
                  </a:lnTo>
                  <a:lnTo>
                    <a:pt x="80921" y="24128"/>
                  </a:lnTo>
                  <a:lnTo>
                    <a:pt x="84302" y="59663"/>
                  </a:lnTo>
                  <a:lnTo>
                    <a:pt x="84479" y="106317"/>
                  </a:lnTo>
                  <a:lnTo>
                    <a:pt x="76200" y="140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5999"/>
            <p:cNvSpPr/>
            <p:nvPr>
              <p:custDataLst>
                <p:tags r:id="rId138"/>
              </p:custDataLst>
            </p:nvPr>
          </p:nvSpPr>
          <p:spPr>
            <a:xfrm>
              <a:off x="2828925" y="1489217"/>
              <a:ext cx="75104" cy="161735"/>
            </a:xfrm>
            <a:custGeom>
              <a:avLst/>
              <a:gdLst/>
              <a:ahLst/>
              <a:cxnLst/>
              <a:rect l="0" t="0" r="0" b="0"/>
              <a:pathLst>
                <a:path w="75104" h="161735">
                  <a:moveTo>
                    <a:pt x="0" y="53833"/>
                  </a:moveTo>
                  <a:lnTo>
                    <a:pt x="0" y="53833"/>
                  </a:lnTo>
                  <a:lnTo>
                    <a:pt x="5056" y="53833"/>
                  </a:lnTo>
                  <a:lnTo>
                    <a:pt x="6546" y="54891"/>
                  </a:lnTo>
                  <a:lnTo>
                    <a:pt x="7539" y="56655"/>
                  </a:lnTo>
                  <a:lnTo>
                    <a:pt x="8201" y="58889"/>
                  </a:lnTo>
                  <a:lnTo>
                    <a:pt x="9701" y="60379"/>
                  </a:lnTo>
                  <a:lnTo>
                    <a:pt x="14189" y="62034"/>
                  </a:lnTo>
                  <a:lnTo>
                    <a:pt x="27723" y="57909"/>
                  </a:lnTo>
                  <a:lnTo>
                    <a:pt x="51259" y="45975"/>
                  </a:lnTo>
                  <a:lnTo>
                    <a:pt x="67870" y="31279"/>
                  </a:lnTo>
                  <a:lnTo>
                    <a:pt x="72497" y="23348"/>
                  </a:lnTo>
                  <a:lnTo>
                    <a:pt x="75103" y="7877"/>
                  </a:lnTo>
                  <a:lnTo>
                    <a:pt x="74410" y="4145"/>
                  </a:lnTo>
                  <a:lnTo>
                    <a:pt x="72890" y="1658"/>
                  </a:lnTo>
                  <a:lnTo>
                    <a:pt x="70819" y="0"/>
                  </a:lnTo>
                  <a:lnTo>
                    <a:pt x="60050" y="979"/>
                  </a:lnTo>
                  <a:lnTo>
                    <a:pt x="52733" y="2722"/>
                  </a:lnTo>
                  <a:lnTo>
                    <a:pt x="38959" y="13125"/>
                  </a:lnTo>
                  <a:lnTo>
                    <a:pt x="12870" y="50731"/>
                  </a:lnTo>
                  <a:lnTo>
                    <a:pt x="3813" y="81489"/>
                  </a:lnTo>
                  <a:lnTo>
                    <a:pt x="8041" y="124268"/>
                  </a:lnTo>
                  <a:lnTo>
                    <a:pt x="8536" y="129364"/>
                  </a:lnTo>
                  <a:lnTo>
                    <a:pt x="14730" y="140672"/>
                  </a:lnTo>
                  <a:lnTo>
                    <a:pt x="24538" y="151695"/>
                  </a:lnTo>
                  <a:lnTo>
                    <a:pt x="35953" y="160122"/>
                  </a:lnTo>
                  <a:lnTo>
                    <a:pt x="41960" y="161734"/>
                  </a:lnTo>
                  <a:lnTo>
                    <a:pt x="66675" y="15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6000"/>
            <p:cNvSpPr/>
            <p:nvPr>
              <p:custDataLst>
                <p:tags r:id="rId139"/>
              </p:custDataLst>
            </p:nvPr>
          </p:nvSpPr>
          <p:spPr>
            <a:xfrm>
              <a:off x="2650913" y="1310079"/>
              <a:ext cx="116235" cy="350838"/>
            </a:xfrm>
            <a:custGeom>
              <a:avLst/>
              <a:gdLst/>
              <a:ahLst/>
              <a:cxnLst/>
              <a:rect l="0" t="0" r="0" b="0"/>
              <a:pathLst>
                <a:path w="116235" h="350838">
                  <a:moveTo>
                    <a:pt x="82762" y="242496"/>
                  </a:moveTo>
                  <a:lnTo>
                    <a:pt x="82762" y="242496"/>
                  </a:lnTo>
                  <a:lnTo>
                    <a:pt x="82762" y="224182"/>
                  </a:lnTo>
                  <a:lnTo>
                    <a:pt x="81704" y="220762"/>
                  </a:lnTo>
                  <a:lnTo>
                    <a:pt x="79940" y="218481"/>
                  </a:lnTo>
                  <a:lnTo>
                    <a:pt x="69504" y="209765"/>
                  </a:lnTo>
                  <a:lnTo>
                    <a:pt x="66516" y="209034"/>
                  </a:lnTo>
                  <a:lnTo>
                    <a:pt x="63465" y="209605"/>
                  </a:lnTo>
                  <a:lnTo>
                    <a:pt x="45906" y="218125"/>
                  </a:lnTo>
                  <a:lnTo>
                    <a:pt x="28215" y="237039"/>
                  </a:lnTo>
                  <a:lnTo>
                    <a:pt x="7039" y="274076"/>
                  </a:lnTo>
                  <a:lnTo>
                    <a:pt x="0" y="305593"/>
                  </a:lnTo>
                  <a:lnTo>
                    <a:pt x="2972" y="336686"/>
                  </a:lnTo>
                  <a:lnTo>
                    <a:pt x="7789" y="347858"/>
                  </a:lnTo>
                  <a:lnTo>
                    <a:pt x="10555" y="350837"/>
                  </a:lnTo>
                  <a:lnTo>
                    <a:pt x="15574" y="350707"/>
                  </a:lnTo>
                  <a:lnTo>
                    <a:pt x="29617" y="344917"/>
                  </a:lnTo>
                  <a:lnTo>
                    <a:pt x="40798" y="335289"/>
                  </a:lnTo>
                  <a:lnTo>
                    <a:pt x="67632" y="295951"/>
                  </a:lnTo>
                  <a:lnTo>
                    <a:pt x="84041" y="257511"/>
                  </a:lnTo>
                  <a:lnTo>
                    <a:pt x="93481" y="212183"/>
                  </a:lnTo>
                  <a:lnTo>
                    <a:pt x="105223" y="167834"/>
                  </a:lnTo>
                  <a:lnTo>
                    <a:pt x="109525" y="123007"/>
                  </a:lnTo>
                  <a:lnTo>
                    <a:pt x="110800" y="84678"/>
                  </a:lnTo>
                  <a:lnTo>
                    <a:pt x="116234" y="48156"/>
                  </a:lnTo>
                  <a:lnTo>
                    <a:pt x="112255" y="990"/>
                  </a:lnTo>
                  <a:lnTo>
                    <a:pt x="110891" y="0"/>
                  </a:lnTo>
                  <a:lnTo>
                    <a:pt x="108923" y="399"/>
                  </a:lnTo>
                  <a:lnTo>
                    <a:pt x="106552" y="1723"/>
                  </a:lnTo>
                  <a:lnTo>
                    <a:pt x="93103" y="23812"/>
                  </a:lnTo>
                  <a:lnTo>
                    <a:pt x="81302" y="71097"/>
                  </a:lnTo>
                  <a:lnTo>
                    <a:pt x="75627" y="105281"/>
                  </a:lnTo>
                  <a:lnTo>
                    <a:pt x="73945" y="148923"/>
                  </a:lnTo>
                  <a:lnTo>
                    <a:pt x="76269" y="192546"/>
                  </a:lnTo>
                  <a:lnTo>
                    <a:pt x="86536" y="240155"/>
                  </a:lnTo>
                  <a:lnTo>
                    <a:pt x="98755" y="284563"/>
                  </a:lnTo>
                  <a:lnTo>
                    <a:pt x="111337" y="30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001"/>
            <p:cNvSpPr/>
            <p:nvPr>
              <p:custDataLst>
                <p:tags r:id="rId140"/>
              </p:custDataLst>
            </p:nvPr>
          </p:nvSpPr>
          <p:spPr>
            <a:xfrm>
              <a:off x="2509635" y="1292410"/>
              <a:ext cx="62116" cy="396962"/>
            </a:xfrm>
            <a:custGeom>
              <a:avLst/>
              <a:gdLst/>
              <a:ahLst/>
              <a:cxnLst/>
              <a:rect l="0" t="0" r="0" b="0"/>
              <a:pathLst>
                <a:path w="62116" h="396962">
                  <a:moveTo>
                    <a:pt x="24015" y="117290"/>
                  </a:moveTo>
                  <a:lnTo>
                    <a:pt x="24015" y="117290"/>
                  </a:lnTo>
                  <a:lnTo>
                    <a:pt x="13902" y="117290"/>
                  </a:lnTo>
                  <a:lnTo>
                    <a:pt x="10923" y="115173"/>
                  </a:lnTo>
                  <a:lnTo>
                    <a:pt x="8937" y="111646"/>
                  </a:lnTo>
                  <a:lnTo>
                    <a:pt x="5672" y="103140"/>
                  </a:lnTo>
                  <a:lnTo>
                    <a:pt x="693" y="95832"/>
                  </a:lnTo>
                  <a:lnTo>
                    <a:pt x="0" y="91343"/>
                  </a:lnTo>
                  <a:lnTo>
                    <a:pt x="7404" y="47575"/>
                  </a:lnTo>
                  <a:lnTo>
                    <a:pt x="15213" y="26784"/>
                  </a:lnTo>
                  <a:lnTo>
                    <a:pt x="22220" y="17798"/>
                  </a:lnTo>
                  <a:lnTo>
                    <a:pt x="35948" y="6790"/>
                  </a:lnTo>
                  <a:lnTo>
                    <a:pt x="39902" y="93"/>
                  </a:lnTo>
                  <a:lnTo>
                    <a:pt x="40956" y="0"/>
                  </a:lnTo>
                  <a:lnTo>
                    <a:pt x="42128" y="5542"/>
                  </a:lnTo>
                  <a:lnTo>
                    <a:pt x="42983" y="45386"/>
                  </a:lnTo>
                  <a:lnTo>
                    <a:pt x="43041" y="82697"/>
                  </a:lnTo>
                  <a:lnTo>
                    <a:pt x="48114" y="120563"/>
                  </a:lnTo>
                  <a:lnTo>
                    <a:pt x="52764" y="158192"/>
                  </a:lnTo>
                  <a:lnTo>
                    <a:pt x="59954" y="204196"/>
                  </a:lnTo>
                  <a:lnTo>
                    <a:pt x="61688" y="243935"/>
                  </a:lnTo>
                  <a:lnTo>
                    <a:pt x="62031" y="290747"/>
                  </a:lnTo>
                  <a:lnTo>
                    <a:pt x="62104" y="333833"/>
                  </a:lnTo>
                  <a:lnTo>
                    <a:pt x="57055" y="364190"/>
                  </a:lnTo>
                  <a:lnTo>
                    <a:pt x="48930" y="378012"/>
                  </a:lnTo>
                  <a:lnTo>
                    <a:pt x="31524" y="395509"/>
                  </a:lnTo>
                  <a:lnTo>
                    <a:pt x="27963" y="396961"/>
                  </a:lnTo>
                  <a:lnTo>
                    <a:pt x="24530" y="396871"/>
                  </a:lnTo>
                  <a:lnTo>
                    <a:pt x="21183" y="395752"/>
                  </a:lnTo>
                  <a:lnTo>
                    <a:pt x="14643" y="388865"/>
                  </a:lnTo>
                  <a:lnTo>
                    <a:pt x="11417" y="384065"/>
                  </a:lnTo>
                  <a:lnTo>
                    <a:pt x="6877" y="362140"/>
                  </a:lnTo>
                  <a:lnTo>
                    <a:pt x="10588" y="335535"/>
                  </a:lnTo>
                  <a:lnTo>
                    <a:pt x="15578" y="325413"/>
                  </a:lnTo>
                  <a:lnTo>
                    <a:pt x="21324" y="318797"/>
                  </a:lnTo>
                  <a:lnTo>
                    <a:pt x="27405" y="308801"/>
                  </a:lnTo>
                  <a:lnTo>
                    <a:pt x="62115" y="28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1" name="SMARTInkShape-6002"/>
          <p:cNvSpPr/>
          <p:nvPr>
            <p:custDataLst>
              <p:tags r:id="rId9"/>
            </p:custDataLst>
          </p:nvPr>
        </p:nvSpPr>
        <p:spPr>
          <a:xfrm>
            <a:off x="1635872" y="1411532"/>
            <a:ext cx="173164" cy="187133"/>
          </a:xfrm>
          <a:custGeom>
            <a:avLst/>
            <a:gdLst/>
            <a:ahLst/>
            <a:cxnLst/>
            <a:rect l="0" t="0" r="0" b="0"/>
            <a:pathLst>
              <a:path w="173164" h="187133">
                <a:moveTo>
                  <a:pt x="88153" y="26743"/>
                </a:moveTo>
                <a:lnTo>
                  <a:pt x="88153" y="26743"/>
                </a:lnTo>
                <a:lnTo>
                  <a:pt x="93209" y="21687"/>
                </a:lnTo>
                <a:lnTo>
                  <a:pt x="95692" y="16382"/>
                </a:lnTo>
                <a:lnTo>
                  <a:pt x="97286" y="4353"/>
                </a:lnTo>
                <a:lnTo>
                  <a:pt x="95300" y="2291"/>
                </a:lnTo>
                <a:lnTo>
                  <a:pt x="87449" y="0"/>
                </a:lnTo>
                <a:lnTo>
                  <a:pt x="83450" y="448"/>
                </a:lnTo>
                <a:lnTo>
                  <a:pt x="76185" y="3767"/>
                </a:lnTo>
                <a:lnTo>
                  <a:pt x="34235" y="38260"/>
                </a:lnTo>
                <a:lnTo>
                  <a:pt x="11298" y="69705"/>
                </a:lnTo>
                <a:lnTo>
                  <a:pt x="0" y="99915"/>
                </a:lnTo>
                <a:lnTo>
                  <a:pt x="62" y="140734"/>
                </a:lnTo>
                <a:lnTo>
                  <a:pt x="6784" y="171173"/>
                </a:lnTo>
                <a:lnTo>
                  <a:pt x="11682" y="177004"/>
                </a:lnTo>
                <a:lnTo>
                  <a:pt x="25591" y="183484"/>
                </a:lnTo>
                <a:lnTo>
                  <a:pt x="56328" y="187132"/>
                </a:lnTo>
                <a:lnTo>
                  <a:pt x="71539" y="185163"/>
                </a:lnTo>
                <a:lnTo>
                  <a:pt x="112134" y="169310"/>
                </a:lnTo>
                <a:lnTo>
                  <a:pt x="133577" y="151801"/>
                </a:lnTo>
                <a:lnTo>
                  <a:pt x="151942" y="129061"/>
                </a:lnTo>
                <a:lnTo>
                  <a:pt x="168447" y="87445"/>
                </a:lnTo>
                <a:lnTo>
                  <a:pt x="173163" y="44797"/>
                </a:lnTo>
                <a:lnTo>
                  <a:pt x="167916" y="29123"/>
                </a:lnTo>
                <a:lnTo>
                  <a:pt x="159586" y="17217"/>
                </a:lnTo>
                <a:lnTo>
                  <a:pt x="152357" y="11926"/>
                </a:lnTo>
                <a:lnTo>
                  <a:pt x="139971" y="12397"/>
                </a:lnTo>
                <a:lnTo>
                  <a:pt x="98034" y="24187"/>
                </a:lnTo>
                <a:lnTo>
                  <a:pt x="69103" y="362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1" name="SMARTInkShape-Group1221"/>
          <p:cNvGrpSpPr/>
          <p:nvPr/>
        </p:nvGrpSpPr>
        <p:grpSpPr>
          <a:xfrm>
            <a:off x="818128" y="1352943"/>
            <a:ext cx="1248798" cy="396880"/>
            <a:chOff x="818128" y="1352943"/>
            <a:chExt cx="1248798" cy="396880"/>
          </a:xfrm>
        </p:grpSpPr>
        <p:sp>
          <p:nvSpPr>
            <p:cNvPr id="692" name="SMARTInkShape-6003"/>
            <p:cNvSpPr/>
            <p:nvPr>
              <p:custDataLst>
                <p:tags r:id="rId122"/>
              </p:custDataLst>
            </p:nvPr>
          </p:nvSpPr>
          <p:spPr>
            <a:xfrm>
              <a:off x="2047875" y="1552575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883" y="75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004"/>
            <p:cNvSpPr/>
            <p:nvPr>
              <p:custDataLst>
                <p:tags r:id="rId123"/>
              </p:custDataLst>
            </p:nvPr>
          </p:nvSpPr>
          <p:spPr>
            <a:xfrm>
              <a:off x="2057400" y="14097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005"/>
            <p:cNvSpPr/>
            <p:nvPr>
              <p:custDataLst>
                <p:tags r:id="rId124"/>
              </p:custDataLst>
            </p:nvPr>
          </p:nvSpPr>
          <p:spPr>
            <a:xfrm>
              <a:off x="995068" y="1657350"/>
              <a:ext cx="890883" cy="76201"/>
            </a:xfrm>
            <a:custGeom>
              <a:avLst/>
              <a:gdLst/>
              <a:ahLst/>
              <a:cxnLst/>
              <a:rect l="0" t="0" r="0" b="0"/>
              <a:pathLst>
                <a:path w="890883" h="76201">
                  <a:moveTo>
                    <a:pt x="5057" y="76200"/>
                  </a:moveTo>
                  <a:lnTo>
                    <a:pt x="5057" y="76200"/>
                  </a:lnTo>
                  <a:lnTo>
                    <a:pt x="0" y="76200"/>
                  </a:lnTo>
                  <a:lnTo>
                    <a:pt x="45810" y="76200"/>
                  </a:lnTo>
                  <a:lnTo>
                    <a:pt x="84277" y="71144"/>
                  </a:lnTo>
                  <a:lnTo>
                    <a:pt x="122486" y="67999"/>
                  </a:lnTo>
                  <a:lnTo>
                    <a:pt x="165675" y="67067"/>
                  </a:lnTo>
                  <a:lnTo>
                    <a:pt x="211985" y="66791"/>
                  </a:lnTo>
                  <a:lnTo>
                    <a:pt x="246250" y="63904"/>
                  </a:lnTo>
                  <a:lnTo>
                    <a:pt x="282646" y="60152"/>
                  </a:lnTo>
                  <a:lnTo>
                    <a:pt x="319988" y="58484"/>
                  </a:lnTo>
                  <a:lnTo>
                    <a:pt x="360574" y="57743"/>
                  </a:lnTo>
                  <a:lnTo>
                    <a:pt x="402248" y="57414"/>
                  </a:lnTo>
                  <a:lnTo>
                    <a:pt x="441936" y="57267"/>
                  </a:lnTo>
                  <a:lnTo>
                    <a:pt x="480742" y="54380"/>
                  </a:lnTo>
                  <a:lnTo>
                    <a:pt x="519156" y="50627"/>
                  </a:lnTo>
                  <a:lnTo>
                    <a:pt x="557395" y="48959"/>
                  </a:lnTo>
                  <a:lnTo>
                    <a:pt x="592735" y="48218"/>
                  </a:lnTo>
                  <a:lnTo>
                    <a:pt x="627139" y="47889"/>
                  </a:lnTo>
                  <a:lnTo>
                    <a:pt x="663596" y="47742"/>
                  </a:lnTo>
                  <a:lnTo>
                    <a:pt x="698144" y="44855"/>
                  </a:lnTo>
                  <a:lnTo>
                    <a:pt x="741699" y="37279"/>
                  </a:lnTo>
                  <a:lnTo>
                    <a:pt x="777535" y="31154"/>
                  </a:lnTo>
                  <a:lnTo>
                    <a:pt x="822514" y="24028"/>
                  </a:lnTo>
                  <a:lnTo>
                    <a:pt x="890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6006"/>
            <p:cNvSpPr/>
            <p:nvPr>
              <p:custDataLst>
                <p:tags r:id="rId125"/>
              </p:custDataLst>
            </p:nvPr>
          </p:nvSpPr>
          <p:spPr>
            <a:xfrm>
              <a:off x="834468" y="1647825"/>
              <a:ext cx="1050151" cy="47419"/>
            </a:xfrm>
            <a:custGeom>
              <a:avLst/>
              <a:gdLst/>
              <a:ahLst/>
              <a:cxnLst/>
              <a:rect l="0" t="0" r="0" b="0"/>
              <a:pathLst>
                <a:path w="1050151" h="47419">
                  <a:moveTo>
                    <a:pt x="13257" y="38100"/>
                  </a:moveTo>
                  <a:lnTo>
                    <a:pt x="13257" y="38100"/>
                  </a:lnTo>
                  <a:lnTo>
                    <a:pt x="8200" y="38100"/>
                  </a:lnTo>
                  <a:lnTo>
                    <a:pt x="2896" y="40922"/>
                  </a:lnTo>
                  <a:lnTo>
                    <a:pt x="0" y="43156"/>
                  </a:lnTo>
                  <a:lnTo>
                    <a:pt x="185" y="43588"/>
                  </a:lnTo>
                  <a:lnTo>
                    <a:pt x="6036" y="41245"/>
                  </a:lnTo>
                  <a:lnTo>
                    <a:pt x="43306" y="45267"/>
                  </a:lnTo>
                  <a:lnTo>
                    <a:pt x="84367" y="46926"/>
                  </a:lnTo>
                  <a:lnTo>
                    <a:pt x="123815" y="47418"/>
                  </a:lnTo>
                  <a:lnTo>
                    <a:pt x="163372" y="46505"/>
                  </a:lnTo>
                  <a:lnTo>
                    <a:pt x="209195" y="41061"/>
                  </a:lnTo>
                  <a:lnTo>
                    <a:pt x="244274" y="39416"/>
                  </a:lnTo>
                  <a:lnTo>
                    <a:pt x="281031" y="38685"/>
                  </a:lnTo>
                  <a:lnTo>
                    <a:pt x="319593" y="38360"/>
                  </a:lnTo>
                  <a:lnTo>
                    <a:pt x="361426" y="38215"/>
                  </a:lnTo>
                  <a:lnTo>
                    <a:pt x="404712" y="35329"/>
                  </a:lnTo>
                  <a:lnTo>
                    <a:pt x="448646" y="31577"/>
                  </a:lnTo>
                  <a:lnTo>
                    <a:pt x="492866" y="29909"/>
                  </a:lnTo>
                  <a:lnTo>
                    <a:pt x="540036" y="26346"/>
                  </a:lnTo>
                  <a:lnTo>
                    <a:pt x="564468" y="23914"/>
                  </a:lnTo>
                  <a:lnTo>
                    <a:pt x="611370" y="21212"/>
                  </a:lnTo>
                  <a:lnTo>
                    <a:pt x="657968" y="20011"/>
                  </a:lnTo>
                  <a:lnTo>
                    <a:pt x="682248" y="19690"/>
                  </a:lnTo>
                  <a:lnTo>
                    <a:pt x="706901" y="19477"/>
                  </a:lnTo>
                  <a:lnTo>
                    <a:pt x="754049" y="16418"/>
                  </a:lnTo>
                  <a:lnTo>
                    <a:pt x="798639" y="12588"/>
                  </a:lnTo>
                  <a:lnTo>
                    <a:pt x="839624" y="10887"/>
                  </a:lnTo>
                  <a:lnTo>
                    <a:pt x="876184" y="7308"/>
                  </a:lnTo>
                  <a:lnTo>
                    <a:pt x="910072" y="3248"/>
                  </a:lnTo>
                  <a:lnTo>
                    <a:pt x="956784" y="962"/>
                  </a:lnTo>
                  <a:lnTo>
                    <a:pt x="993790" y="285"/>
                  </a:lnTo>
                  <a:lnTo>
                    <a:pt x="1041340" y="56"/>
                  </a:lnTo>
                  <a:lnTo>
                    <a:pt x="1050150" y="25"/>
                  </a:lnTo>
                  <a:lnTo>
                    <a:pt x="1022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6007"/>
            <p:cNvSpPr/>
            <p:nvPr>
              <p:custDataLst>
                <p:tags r:id="rId126"/>
              </p:custDataLst>
            </p:nvPr>
          </p:nvSpPr>
          <p:spPr>
            <a:xfrm>
              <a:off x="1261676" y="1473525"/>
              <a:ext cx="132625" cy="276298"/>
            </a:xfrm>
            <a:custGeom>
              <a:avLst/>
              <a:gdLst/>
              <a:ahLst/>
              <a:cxnLst/>
              <a:rect l="0" t="0" r="0" b="0"/>
              <a:pathLst>
                <a:path w="132625" h="276298">
                  <a:moveTo>
                    <a:pt x="24199" y="50475"/>
                  </a:moveTo>
                  <a:lnTo>
                    <a:pt x="24199" y="50475"/>
                  </a:lnTo>
                  <a:lnTo>
                    <a:pt x="24199" y="55531"/>
                  </a:lnTo>
                  <a:lnTo>
                    <a:pt x="21377" y="60836"/>
                  </a:lnTo>
                  <a:lnTo>
                    <a:pt x="10942" y="77922"/>
                  </a:lnTo>
                  <a:lnTo>
                    <a:pt x="5235" y="115830"/>
                  </a:lnTo>
                  <a:lnTo>
                    <a:pt x="0" y="146392"/>
                  </a:lnTo>
                  <a:lnTo>
                    <a:pt x="4262" y="191386"/>
                  </a:lnTo>
                  <a:lnTo>
                    <a:pt x="6032" y="235452"/>
                  </a:lnTo>
                  <a:lnTo>
                    <a:pt x="14275" y="276297"/>
                  </a:lnTo>
                  <a:lnTo>
                    <a:pt x="14651" y="233327"/>
                  </a:lnTo>
                  <a:lnTo>
                    <a:pt x="17492" y="192584"/>
                  </a:lnTo>
                  <a:lnTo>
                    <a:pt x="22212" y="145498"/>
                  </a:lnTo>
                  <a:lnTo>
                    <a:pt x="23610" y="103677"/>
                  </a:lnTo>
                  <a:lnTo>
                    <a:pt x="26054" y="81529"/>
                  </a:lnTo>
                  <a:lnTo>
                    <a:pt x="45623" y="36808"/>
                  </a:lnTo>
                  <a:lnTo>
                    <a:pt x="73605" y="1750"/>
                  </a:lnTo>
                  <a:lnTo>
                    <a:pt x="78303" y="0"/>
                  </a:lnTo>
                  <a:lnTo>
                    <a:pt x="89167" y="878"/>
                  </a:lnTo>
                  <a:lnTo>
                    <a:pt x="107184" y="12379"/>
                  </a:lnTo>
                  <a:lnTo>
                    <a:pt x="131630" y="55780"/>
                  </a:lnTo>
                  <a:lnTo>
                    <a:pt x="132624" y="71883"/>
                  </a:lnTo>
                  <a:lnTo>
                    <a:pt x="124639" y="108091"/>
                  </a:lnTo>
                  <a:lnTo>
                    <a:pt x="113289" y="124060"/>
                  </a:lnTo>
                  <a:lnTo>
                    <a:pt x="105817" y="131281"/>
                  </a:lnTo>
                  <a:lnTo>
                    <a:pt x="86227" y="139306"/>
                  </a:lnTo>
                  <a:lnTo>
                    <a:pt x="75076" y="141445"/>
                  </a:lnTo>
                  <a:lnTo>
                    <a:pt x="24199" y="12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008"/>
            <p:cNvSpPr/>
            <p:nvPr>
              <p:custDataLst>
                <p:tags r:id="rId127"/>
              </p:custDataLst>
            </p:nvPr>
          </p:nvSpPr>
          <p:spPr>
            <a:xfrm>
              <a:off x="1115749" y="1495900"/>
              <a:ext cx="103452" cy="99117"/>
            </a:xfrm>
            <a:custGeom>
              <a:avLst/>
              <a:gdLst/>
              <a:ahLst/>
              <a:cxnLst/>
              <a:rect l="0" t="0" r="0" b="0"/>
              <a:pathLst>
                <a:path w="103452" h="99117">
                  <a:moveTo>
                    <a:pt x="8201" y="47150"/>
                  </a:moveTo>
                  <a:lnTo>
                    <a:pt x="8201" y="47150"/>
                  </a:lnTo>
                  <a:lnTo>
                    <a:pt x="0" y="55351"/>
                  </a:lnTo>
                  <a:lnTo>
                    <a:pt x="7600" y="48809"/>
                  </a:lnTo>
                  <a:lnTo>
                    <a:pt x="39098" y="25189"/>
                  </a:lnTo>
                  <a:lnTo>
                    <a:pt x="55740" y="10117"/>
                  </a:lnTo>
                  <a:lnTo>
                    <a:pt x="71938" y="1129"/>
                  </a:lnTo>
                  <a:lnTo>
                    <a:pt x="70801" y="594"/>
                  </a:lnTo>
                  <a:lnTo>
                    <a:pt x="63893" y="0"/>
                  </a:lnTo>
                  <a:lnTo>
                    <a:pt x="48103" y="4722"/>
                  </a:lnTo>
                  <a:lnTo>
                    <a:pt x="38988" y="12771"/>
                  </a:lnTo>
                  <a:lnTo>
                    <a:pt x="27906" y="32025"/>
                  </a:lnTo>
                  <a:lnTo>
                    <a:pt x="20742" y="55016"/>
                  </a:lnTo>
                  <a:lnTo>
                    <a:pt x="20125" y="69696"/>
                  </a:lnTo>
                  <a:lnTo>
                    <a:pt x="23378" y="86804"/>
                  </a:lnTo>
                  <a:lnTo>
                    <a:pt x="28903" y="92636"/>
                  </a:lnTo>
                  <a:lnTo>
                    <a:pt x="46329" y="99116"/>
                  </a:lnTo>
                  <a:lnTo>
                    <a:pt x="103451" y="9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009"/>
            <p:cNvSpPr/>
            <p:nvPr>
              <p:custDataLst>
                <p:tags r:id="rId128"/>
              </p:custDataLst>
            </p:nvPr>
          </p:nvSpPr>
          <p:spPr>
            <a:xfrm>
              <a:off x="992316" y="1485900"/>
              <a:ext cx="122110" cy="38101"/>
            </a:xfrm>
            <a:custGeom>
              <a:avLst/>
              <a:gdLst/>
              <a:ahLst/>
              <a:cxnLst/>
              <a:rect l="0" t="0" r="0" b="0"/>
              <a:pathLst>
                <a:path w="122110" h="38101">
                  <a:moveTo>
                    <a:pt x="17334" y="38100"/>
                  </a:moveTo>
                  <a:lnTo>
                    <a:pt x="17334" y="38100"/>
                  </a:lnTo>
                  <a:lnTo>
                    <a:pt x="0" y="38100"/>
                  </a:lnTo>
                  <a:lnTo>
                    <a:pt x="487" y="37042"/>
                  </a:lnTo>
                  <a:lnTo>
                    <a:pt x="3849" y="33044"/>
                  </a:lnTo>
                  <a:lnTo>
                    <a:pt x="50830" y="12590"/>
                  </a:lnTo>
                  <a:lnTo>
                    <a:pt x="97890" y="1244"/>
                  </a:lnTo>
                  <a:lnTo>
                    <a:pt x="122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010"/>
            <p:cNvSpPr/>
            <p:nvPr>
              <p:custDataLst>
                <p:tags r:id="rId129"/>
              </p:custDataLst>
            </p:nvPr>
          </p:nvSpPr>
          <p:spPr>
            <a:xfrm>
              <a:off x="1020536" y="1352943"/>
              <a:ext cx="74840" cy="297880"/>
            </a:xfrm>
            <a:custGeom>
              <a:avLst/>
              <a:gdLst/>
              <a:ahLst/>
              <a:cxnLst/>
              <a:rect l="0" t="0" r="0" b="0"/>
              <a:pathLst>
                <a:path w="74840" h="297880">
                  <a:moveTo>
                    <a:pt x="27214" y="9132"/>
                  </a:moveTo>
                  <a:lnTo>
                    <a:pt x="27214" y="9132"/>
                  </a:lnTo>
                  <a:lnTo>
                    <a:pt x="27214" y="0"/>
                  </a:lnTo>
                  <a:lnTo>
                    <a:pt x="26156" y="15951"/>
                  </a:lnTo>
                  <a:lnTo>
                    <a:pt x="19675" y="54224"/>
                  </a:lnTo>
                  <a:lnTo>
                    <a:pt x="15455" y="96929"/>
                  </a:lnTo>
                  <a:lnTo>
                    <a:pt x="10324" y="140274"/>
                  </a:lnTo>
                  <a:lnTo>
                    <a:pt x="8591" y="187789"/>
                  </a:lnTo>
                  <a:lnTo>
                    <a:pt x="1702" y="232179"/>
                  </a:lnTo>
                  <a:lnTo>
                    <a:pt x="0" y="245142"/>
                  </a:lnTo>
                  <a:lnTo>
                    <a:pt x="4099" y="263446"/>
                  </a:lnTo>
                  <a:lnTo>
                    <a:pt x="17990" y="292101"/>
                  </a:lnTo>
                  <a:lnTo>
                    <a:pt x="21065" y="296203"/>
                  </a:lnTo>
                  <a:lnTo>
                    <a:pt x="25231" y="297879"/>
                  </a:lnTo>
                  <a:lnTo>
                    <a:pt x="35505" y="296920"/>
                  </a:lnTo>
                  <a:lnTo>
                    <a:pt x="40150" y="293066"/>
                  </a:lnTo>
                  <a:lnTo>
                    <a:pt x="74839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6011"/>
            <p:cNvSpPr/>
            <p:nvPr>
              <p:custDataLst>
                <p:tags r:id="rId130"/>
              </p:custDataLst>
            </p:nvPr>
          </p:nvSpPr>
          <p:spPr>
            <a:xfrm>
              <a:off x="818128" y="1381682"/>
              <a:ext cx="104154" cy="274632"/>
            </a:xfrm>
            <a:custGeom>
              <a:avLst/>
              <a:gdLst/>
              <a:ahLst/>
              <a:cxnLst/>
              <a:rect l="0" t="0" r="0" b="0"/>
              <a:pathLst>
                <a:path w="104154" h="274632">
                  <a:moveTo>
                    <a:pt x="67697" y="56593"/>
                  </a:moveTo>
                  <a:lnTo>
                    <a:pt x="67697" y="56593"/>
                  </a:lnTo>
                  <a:lnTo>
                    <a:pt x="82885" y="40346"/>
                  </a:lnTo>
                  <a:lnTo>
                    <a:pt x="85603" y="31083"/>
                  </a:lnTo>
                  <a:lnTo>
                    <a:pt x="86596" y="15304"/>
                  </a:lnTo>
                  <a:lnTo>
                    <a:pt x="83858" y="8962"/>
                  </a:lnTo>
                  <a:lnTo>
                    <a:pt x="81646" y="5789"/>
                  </a:lnTo>
                  <a:lnTo>
                    <a:pt x="78055" y="3673"/>
                  </a:lnTo>
                  <a:lnTo>
                    <a:pt x="59904" y="279"/>
                  </a:lnTo>
                  <a:lnTo>
                    <a:pt x="56152" y="0"/>
                  </a:lnTo>
                  <a:lnTo>
                    <a:pt x="35701" y="4665"/>
                  </a:lnTo>
                  <a:lnTo>
                    <a:pt x="24196" y="12700"/>
                  </a:lnTo>
                  <a:lnTo>
                    <a:pt x="3130" y="40162"/>
                  </a:lnTo>
                  <a:lnTo>
                    <a:pt x="311" y="47755"/>
                  </a:lnTo>
                  <a:lnTo>
                    <a:pt x="0" y="61837"/>
                  </a:lnTo>
                  <a:lnTo>
                    <a:pt x="5776" y="86722"/>
                  </a:lnTo>
                  <a:lnTo>
                    <a:pt x="19246" y="109147"/>
                  </a:lnTo>
                  <a:lnTo>
                    <a:pt x="60250" y="153774"/>
                  </a:lnTo>
                  <a:lnTo>
                    <a:pt x="92631" y="186293"/>
                  </a:lnTo>
                  <a:lnTo>
                    <a:pt x="100250" y="204031"/>
                  </a:lnTo>
                  <a:lnTo>
                    <a:pt x="104153" y="229395"/>
                  </a:lnTo>
                  <a:lnTo>
                    <a:pt x="102244" y="242049"/>
                  </a:lnTo>
                  <a:lnTo>
                    <a:pt x="96810" y="252260"/>
                  </a:lnTo>
                  <a:lnTo>
                    <a:pt x="87339" y="263853"/>
                  </a:lnTo>
                  <a:lnTo>
                    <a:pt x="73252" y="270417"/>
                  </a:lnTo>
                  <a:lnTo>
                    <a:pt x="48451" y="274631"/>
                  </a:lnTo>
                  <a:lnTo>
                    <a:pt x="45341" y="272860"/>
                  </a:lnTo>
                  <a:lnTo>
                    <a:pt x="43268" y="269563"/>
                  </a:lnTo>
                  <a:lnTo>
                    <a:pt x="41886" y="265248"/>
                  </a:lnTo>
                  <a:lnTo>
                    <a:pt x="43173" y="254809"/>
                  </a:lnTo>
                  <a:lnTo>
                    <a:pt x="58172" y="21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SMARTInkShape-Group1222"/>
          <p:cNvGrpSpPr/>
          <p:nvPr/>
        </p:nvGrpSpPr>
        <p:grpSpPr>
          <a:xfrm>
            <a:off x="11553825" y="5839252"/>
            <a:ext cx="400051" cy="607271"/>
            <a:chOff x="11553825" y="5839252"/>
            <a:chExt cx="400051" cy="607271"/>
          </a:xfrm>
        </p:grpSpPr>
        <p:sp>
          <p:nvSpPr>
            <p:cNvPr id="702" name="SMARTInkShape-6012"/>
            <p:cNvSpPr/>
            <p:nvPr>
              <p:custDataLst>
                <p:tags r:id="rId116"/>
              </p:custDataLst>
            </p:nvPr>
          </p:nvSpPr>
          <p:spPr>
            <a:xfrm>
              <a:off x="11668125" y="6259249"/>
              <a:ext cx="149465" cy="187274"/>
            </a:xfrm>
            <a:custGeom>
              <a:avLst/>
              <a:gdLst/>
              <a:ahLst/>
              <a:cxnLst/>
              <a:rect l="0" t="0" r="0" b="0"/>
              <a:pathLst>
                <a:path w="149465" h="187274">
                  <a:moveTo>
                    <a:pt x="0" y="8201"/>
                  </a:moveTo>
                  <a:lnTo>
                    <a:pt x="0" y="8201"/>
                  </a:lnTo>
                  <a:lnTo>
                    <a:pt x="16266" y="7143"/>
                  </a:lnTo>
                  <a:lnTo>
                    <a:pt x="58037" y="0"/>
                  </a:lnTo>
                  <a:lnTo>
                    <a:pt x="104893" y="1673"/>
                  </a:lnTo>
                  <a:lnTo>
                    <a:pt x="120702" y="6358"/>
                  </a:lnTo>
                  <a:lnTo>
                    <a:pt x="127728" y="11969"/>
                  </a:lnTo>
                  <a:lnTo>
                    <a:pt x="127486" y="14946"/>
                  </a:lnTo>
                  <a:lnTo>
                    <a:pt x="121571" y="21077"/>
                  </a:lnTo>
                  <a:lnTo>
                    <a:pt x="74647" y="52837"/>
                  </a:lnTo>
                  <a:lnTo>
                    <a:pt x="65633" y="63669"/>
                  </a:lnTo>
                  <a:lnTo>
                    <a:pt x="64922" y="68464"/>
                  </a:lnTo>
                  <a:lnTo>
                    <a:pt x="66564" y="72718"/>
                  </a:lnTo>
                  <a:lnTo>
                    <a:pt x="74033" y="80267"/>
                  </a:lnTo>
                  <a:lnTo>
                    <a:pt x="84410" y="87150"/>
                  </a:lnTo>
                  <a:lnTo>
                    <a:pt x="125871" y="103444"/>
                  </a:lnTo>
                  <a:lnTo>
                    <a:pt x="142893" y="115208"/>
                  </a:lnTo>
                  <a:lnTo>
                    <a:pt x="148174" y="127727"/>
                  </a:lnTo>
                  <a:lnTo>
                    <a:pt x="149464" y="141757"/>
                  </a:lnTo>
                  <a:lnTo>
                    <a:pt x="146509" y="151519"/>
                  </a:lnTo>
                  <a:lnTo>
                    <a:pt x="136023" y="159387"/>
                  </a:lnTo>
                  <a:lnTo>
                    <a:pt x="92201" y="182756"/>
                  </a:lnTo>
                  <a:lnTo>
                    <a:pt x="70827" y="187273"/>
                  </a:lnTo>
                  <a:lnTo>
                    <a:pt x="9525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013"/>
            <p:cNvSpPr/>
            <p:nvPr>
              <p:custDataLst>
                <p:tags r:id="rId117"/>
              </p:custDataLst>
            </p:nvPr>
          </p:nvSpPr>
          <p:spPr>
            <a:xfrm>
              <a:off x="11574198" y="6172200"/>
              <a:ext cx="379678" cy="27256"/>
            </a:xfrm>
            <a:custGeom>
              <a:avLst/>
              <a:gdLst/>
              <a:ahLst/>
              <a:cxnLst/>
              <a:rect l="0" t="0" r="0" b="0"/>
              <a:pathLst>
                <a:path w="379678" h="27256">
                  <a:moveTo>
                    <a:pt x="8202" y="19050"/>
                  </a:moveTo>
                  <a:lnTo>
                    <a:pt x="8202" y="19050"/>
                  </a:lnTo>
                  <a:lnTo>
                    <a:pt x="0" y="27251"/>
                  </a:lnTo>
                  <a:lnTo>
                    <a:pt x="28297" y="27255"/>
                  </a:lnTo>
                  <a:lnTo>
                    <a:pt x="75016" y="20340"/>
                  </a:lnTo>
                  <a:lnTo>
                    <a:pt x="113606" y="14376"/>
                  </a:lnTo>
                  <a:lnTo>
                    <a:pt x="153496" y="10962"/>
                  </a:lnTo>
                  <a:lnTo>
                    <a:pt x="192129" y="9951"/>
                  </a:lnTo>
                  <a:lnTo>
                    <a:pt x="235443" y="4595"/>
                  </a:lnTo>
                  <a:lnTo>
                    <a:pt x="276734" y="1362"/>
                  </a:lnTo>
                  <a:lnTo>
                    <a:pt x="323125" y="269"/>
                  </a:lnTo>
                  <a:lnTo>
                    <a:pt x="3796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6014"/>
            <p:cNvSpPr/>
            <p:nvPr>
              <p:custDataLst>
                <p:tags r:id="rId118"/>
              </p:custDataLst>
            </p:nvPr>
          </p:nvSpPr>
          <p:spPr>
            <a:xfrm>
              <a:off x="11879978" y="5862736"/>
              <a:ext cx="72410" cy="271365"/>
            </a:xfrm>
            <a:custGeom>
              <a:avLst/>
              <a:gdLst/>
              <a:ahLst/>
              <a:cxnLst/>
              <a:rect l="0" t="0" r="0" b="0"/>
              <a:pathLst>
                <a:path w="72410" h="271365">
                  <a:moveTo>
                    <a:pt x="26272" y="14189"/>
                  </a:moveTo>
                  <a:lnTo>
                    <a:pt x="26272" y="14189"/>
                  </a:lnTo>
                  <a:lnTo>
                    <a:pt x="34474" y="5988"/>
                  </a:lnTo>
                  <a:lnTo>
                    <a:pt x="35406" y="0"/>
                  </a:lnTo>
                  <a:lnTo>
                    <a:pt x="34477" y="496"/>
                  </a:lnTo>
                  <a:lnTo>
                    <a:pt x="19527" y="28975"/>
                  </a:lnTo>
                  <a:lnTo>
                    <a:pt x="496" y="75619"/>
                  </a:lnTo>
                  <a:lnTo>
                    <a:pt x="0" y="91232"/>
                  </a:lnTo>
                  <a:lnTo>
                    <a:pt x="3306" y="105227"/>
                  </a:lnTo>
                  <a:lnTo>
                    <a:pt x="6728" y="109806"/>
                  </a:lnTo>
                  <a:lnTo>
                    <a:pt x="16173" y="114894"/>
                  </a:lnTo>
                  <a:lnTo>
                    <a:pt x="27429" y="114333"/>
                  </a:lnTo>
                  <a:lnTo>
                    <a:pt x="62605" y="102479"/>
                  </a:lnTo>
                  <a:lnTo>
                    <a:pt x="70551" y="95500"/>
                  </a:lnTo>
                  <a:lnTo>
                    <a:pt x="71667" y="95913"/>
                  </a:lnTo>
                  <a:lnTo>
                    <a:pt x="72409" y="97246"/>
                  </a:lnTo>
                  <a:lnTo>
                    <a:pt x="60509" y="144509"/>
                  </a:lnTo>
                  <a:lnTo>
                    <a:pt x="48361" y="189470"/>
                  </a:lnTo>
                  <a:lnTo>
                    <a:pt x="32604" y="230972"/>
                  </a:lnTo>
                  <a:lnTo>
                    <a:pt x="26465" y="255703"/>
                  </a:lnTo>
                  <a:lnTo>
                    <a:pt x="16747" y="271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6015"/>
            <p:cNvSpPr/>
            <p:nvPr>
              <p:custDataLst>
                <p:tags r:id="rId119"/>
              </p:custDataLst>
            </p:nvPr>
          </p:nvSpPr>
          <p:spPr>
            <a:xfrm>
              <a:off x="11801475" y="6000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016"/>
            <p:cNvSpPr/>
            <p:nvPr>
              <p:custDataLst>
                <p:tags r:id="rId120"/>
              </p:custDataLst>
            </p:nvPr>
          </p:nvSpPr>
          <p:spPr>
            <a:xfrm>
              <a:off x="11725275" y="5850067"/>
              <a:ext cx="28449" cy="226884"/>
            </a:xfrm>
            <a:custGeom>
              <a:avLst/>
              <a:gdLst/>
              <a:ahLst/>
              <a:cxnLst/>
              <a:rect l="0" t="0" r="0" b="0"/>
              <a:pathLst>
                <a:path w="28449" h="226884">
                  <a:moveTo>
                    <a:pt x="9525" y="17333"/>
                  </a:moveTo>
                  <a:lnTo>
                    <a:pt x="9525" y="17333"/>
                  </a:lnTo>
                  <a:lnTo>
                    <a:pt x="14583" y="12277"/>
                  </a:lnTo>
                  <a:lnTo>
                    <a:pt x="17063" y="6972"/>
                  </a:lnTo>
                  <a:lnTo>
                    <a:pt x="17727" y="4076"/>
                  </a:lnTo>
                  <a:lnTo>
                    <a:pt x="19227" y="2145"/>
                  </a:lnTo>
                  <a:lnTo>
                    <a:pt x="23716" y="0"/>
                  </a:lnTo>
                  <a:lnTo>
                    <a:pt x="25335" y="1544"/>
                  </a:lnTo>
                  <a:lnTo>
                    <a:pt x="27133" y="8904"/>
                  </a:lnTo>
                  <a:lnTo>
                    <a:pt x="28448" y="53221"/>
                  </a:lnTo>
                  <a:lnTo>
                    <a:pt x="22005" y="100700"/>
                  </a:lnTo>
                  <a:lnTo>
                    <a:pt x="16811" y="145200"/>
                  </a:lnTo>
                  <a:lnTo>
                    <a:pt x="9426" y="189315"/>
                  </a:lnTo>
                  <a:lnTo>
                    <a:pt x="0" y="226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017"/>
            <p:cNvSpPr/>
            <p:nvPr>
              <p:custDataLst>
                <p:tags r:id="rId121"/>
              </p:custDataLst>
            </p:nvPr>
          </p:nvSpPr>
          <p:spPr>
            <a:xfrm>
              <a:off x="11553825" y="5839252"/>
              <a:ext cx="113795" cy="242047"/>
            </a:xfrm>
            <a:custGeom>
              <a:avLst/>
              <a:gdLst/>
              <a:ahLst/>
              <a:cxnLst/>
              <a:rect l="0" t="0" r="0" b="0"/>
              <a:pathLst>
                <a:path w="113795" h="242047">
                  <a:moveTo>
                    <a:pt x="95250" y="18623"/>
                  </a:moveTo>
                  <a:lnTo>
                    <a:pt x="95250" y="18623"/>
                  </a:lnTo>
                  <a:lnTo>
                    <a:pt x="95250" y="13567"/>
                  </a:lnTo>
                  <a:lnTo>
                    <a:pt x="96308" y="12078"/>
                  </a:lnTo>
                  <a:lnTo>
                    <a:pt x="98074" y="11084"/>
                  </a:lnTo>
                  <a:lnTo>
                    <a:pt x="100308" y="10422"/>
                  </a:lnTo>
                  <a:lnTo>
                    <a:pt x="113794" y="0"/>
                  </a:lnTo>
                  <a:lnTo>
                    <a:pt x="67745" y="38587"/>
                  </a:lnTo>
                  <a:lnTo>
                    <a:pt x="41487" y="68310"/>
                  </a:lnTo>
                  <a:lnTo>
                    <a:pt x="23522" y="99268"/>
                  </a:lnTo>
                  <a:lnTo>
                    <a:pt x="9782" y="143953"/>
                  </a:lnTo>
                  <a:lnTo>
                    <a:pt x="1288" y="190938"/>
                  </a:lnTo>
                  <a:lnTo>
                    <a:pt x="573" y="204922"/>
                  </a:lnTo>
                  <a:lnTo>
                    <a:pt x="10284" y="229750"/>
                  </a:lnTo>
                  <a:lnTo>
                    <a:pt x="15322" y="235574"/>
                  </a:lnTo>
                  <a:lnTo>
                    <a:pt x="26566" y="242046"/>
                  </a:lnTo>
                  <a:lnTo>
                    <a:pt x="54909" y="240633"/>
                  </a:lnTo>
                  <a:lnTo>
                    <a:pt x="74950" y="233512"/>
                  </a:lnTo>
                  <a:lnTo>
                    <a:pt x="83757" y="224901"/>
                  </a:lnTo>
                  <a:lnTo>
                    <a:pt x="87588" y="219642"/>
                  </a:lnTo>
                  <a:lnTo>
                    <a:pt x="89084" y="212960"/>
                  </a:lnTo>
                  <a:lnTo>
                    <a:pt x="87924" y="197071"/>
                  </a:lnTo>
                  <a:lnTo>
                    <a:pt x="83880" y="185069"/>
                  </a:lnTo>
                  <a:lnTo>
                    <a:pt x="81320" y="180388"/>
                  </a:lnTo>
                  <a:lnTo>
                    <a:pt x="72832" y="172362"/>
                  </a:lnTo>
                  <a:lnTo>
                    <a:pt x="67603" y="168741"/>
                  </a:lnTo>
                  <a:lnTo>
                    <a:pt x="45079" y="163645"/>
                  </a:lnTo>
                  <a:lnTo>
                    <a:pt x="28408" y="162134"/>
                  </a:lnTo>
                  <a:lnTo>
                    <a:pt x="11711" y="166743"/>
                  </a:lnTo>
                  <a:lnTo>
                    <a:pt x="7807" y="169228"/>
                  </a:lnTo>
                  <a:lnTo>
                    <a:pt x="0" y="180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" name="SMARTInkShape-Group1223"/>
          <p:cNvGrpSpPr/>
          <p:nvPr/>
        </p:nvGrpSpPr>
        <p:grpSpPr>
          <a:xfrm>
            <a:off x="8550719" y="5524500"/>
            <a:ext cx="2831657" cy="795321"/>
            <a:chOff x="8550719" y="5524500"/>
            <a:chExt cx="2831657" cy="795321"/>
          </a:xfrm>
        </p:grpSpPr>
        <p:sp>
          <p:nvSpPr>
            <p:cNvPr id="709" name="SMARTInkShape-6018"/>
            <p:cNvSpPr/>
            <p:nvPr>
              <p:custDataLst>
                <p:tags r:id="rId91"/>
              </p:custDataLst>
            </p:nvPr>
          </p:nvSpPr>
          <p:spPr>
            <a:xfrm>
              <a:off x="9417717" y="5772150"/>
              <a:ext cx="12034" cy="24453"/>
            </a:xfrm>
            <a:custGeom>
              <a:avLst/>
              <a:gdLst/>
              <a:ahLst/>
              <a:cxnLst/>
              <a:rect l="0" t="0" r="0" b="0"/>
              <a:pathLst>
                <a:path w="12034" h="24453">
                  <a:moveTo>
                    <a:pt x="12033" y="0"/>
                  </a:moveTo>
                  <a:lnTo>
                    <a:pt x="12033" y="0"/>
                  </a:lnTo>
                  <a:lnTo>
                    <a:pt x="12033" y="13257"/>
                  </a:lnTo>
                  <a:lnTo>
                    <a:pt x="9916" y="16247"/>
                  </a:lnTo>
                  <a:lnTo>
                    <a:pt x="0" y="24452"/>
                  </a:lnTo>
                  <a:lnTo>
                    <a:pt x="250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019"/>
            <p:cNvSpPr/>
            <p:nvPr>
              <p:custDataLst>
                <p:tags r:id="rId92"/>
              </p:custDataLst>
            </p:nvPr>
          </p:nvSpPr>
          <p:spPr>
            <a:xfrm>
              <a:off x="9502218" y="5772150"/>
              <a:ext cx="137083" cy="28576"/>
            </a:xfrm>
            <a:custGeom>
              <a:avLst/>
              <a:gdLst/>
              <a:ahLst/>
              <a:cxnLst/>
              <a:rect l="0" t="0" r="0" b="0"/>
              <a:pathLst>
                <a:path w="137083" h="28576">
                  <a:moveTo>
                    <a:pt x="13257" y="28575"/>
                  </a:moveTo>
                  <a:lnTo>
                    <a:pt x="13257" y="28575"/>
                  </a:lnTo>
                  <a:lnTo>
                    <a:pt x="8200" y="28575"/>
                  </a:lnTo>
                  <a:lnTo>
                    <a:pt x="2896" y="25753"/>
                  </a:lnTo>
                  <a:lnTo>
                    <a:pt x="0" y="23519"/>
                  </a:lnTo>
                  <a:lnTo>
                    <a:pt x="186" y="20971"/>
                  </a:lnTo>
                  <a:lnTo>
                    <a:pt x="6037" y="15318"/>
                  </a:lnTo>
                  <a:lnTo>
                    <a:pt x="48794" y="9612"/>
                  </a:lnTo>
                  <a:lnTo>
                    <a:pt x="86464" y="3319"/>
                  </a:lnTo>
                  <a:lnTo>
                    <a:pt x="1370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6020"/>
            <p:cNvSpPr/>
            <p:nvPr>
              <p:custDataLst>
                <p:tags r:id="rId93"/>
              </p:custDataLst>
            </p:nvPr>
          </p:nvSpPr>
          <p:spPr>
            <a:xfrm>
              <a:off x="9478699" y="5629834"/>
              <a:ext cx="129382" cy="256617"/>
            </a:xfrm>
            <a:custGeom>
              <a:avLst/>
              <a:gdLst/>
              <a:ahLst/>
              <a:cxnLst/>
              <a:rect l="0" t="0" r="0" b="0"/>
              <a:pathLst>
                <a:path w="129382" h="256617">
                  <a:moveTo>
                    <a:pt x="8201" y="56591"/>
                  </a:moveTo>
                  <a:lnTo>
                    <a:pt x="8201" y="56591"/>
                  </a:lnTo>
                  <a:lnTo>
                    <a:pt x="661" y="38691"/>
                  </a:lnTo>
                  <a:lnTo>
                    <a:pt x="0" y="35132"/>
                  </a:lnTo>
                  <a:lnTo>
                    <a:pt x="616" y="31701"/>
                  </a:lnTo>
                  <a:lnTo>
                    <a:pt x="4125" y="25069"/>
                  </a:lnTo>
                  <a:lnTo>
                    <a:pt x="17106" y="15384"/>
                  </a:lnTo>
                  <a:lnTo>
                    <a:pt x="51354" y="2272"/>
                  </a:lnTo>
                  <a:lnTo>
                    <a:pt x="82813" y="0"/>
                  </a:lnTo>
                  <a:lnTo>
                    <a:pt x="107448" y="4664"/>
                  </a:lnTo>
                  <a:lnTo>
                    <a:pt x="113524" y="9273"/>
                  </a:lnTo>
                  <a:lnTo>
                    <a:pt x="123097" y="22861"/>
                  </a:lnTo>
                  <a:lnTo>
                    <a:pt x="129381" y="48360"/>
                  </a:lnTo>
                  <a:lnTo>
                    <a:pt x="126185" y="76024"/>
                  </a:lnTo>
                  <a:lnTo>
                    <a:pt x="109079" y="119305"/>
                  </a:lnTo>
                  <a:lnTo>
                    <a:pt x="98886" y="145493"/>
                  </a:lnTo>
                  <a:lnTo>
                    <a:pt x="92082" y="188373"/>
                  </a:lnTo>
                  <a:lnTo>
                    <a:pt x="79926" y="229756"/>
                  </a:lnTo>
                  <a:lnTo>
                    <a:pt x="84401" y="256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021"/>
            <p:cNvSpPr/>
            <p:nvPr>
              <p:custDataLst>
                <p:tags r:id="rId94"/>
              </p:custDataLst>
            </p:nvPr>
          </p:nvSpPr>
          <p:spPr>
            <a:xfrm>
              <a:off x="9791700" y="57912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2835" y="0"/>
                  </a:lnTo>
                  <a:lnTo>
                    <a:pt x="80543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022"/>
            <p:cNvSpPr/>
            <p:nvPr>
              <p:custDataLst>
                <p:tags r:id="rId95"/>
              </p:custDataLst>
            </p:nvPr>
          </p:nvSpPr>
          <p:spPr>
            <a:xfrm>
              <a:off x="9850173" y="5734050"/>
              <a:ext cx="17728" cy="133351"/>
            </a:xfrm>
            <a:custGeom>
              <a:avLst/>
              <a:gdLst/>
              <a:ahLst/>
              <a:cxnLst/>
              <a:rect l="0" t="0" r="0" b="0"/>
              <a:pathLst>
                <a:path w="17728" h="133351">
                  <a:moveTo>
                    <a:pt x="8202" y="0"/>
                  </a:moveTo>
                  <a:lnTo>
                    <a:pt x="8202" y="0"/>
                  </a:lnTo>
                  <a:lnTo>
                    <a:pt x="3145" y="5056"/>
                  </a:lnTo>
                  <a:lnTo>
                    <a:pt x="664" y="10361"/>
                  </a:lnTo>
                  <a:lnTo>
                    <a:pt x="0" y="13257"/>
                  </a:lnTo>
                  <a:lnTo>
                    <a:pt x="6995" y="58314"/>
                  </a:lnTo>
                  <a:lnTo>
                    <a:pt x="14509" y="100967"/>
                  </a:lnTo>
                  <a:lnTo>
                    <a:pt x="1772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023"/>
            <p:cNvSpPr/>
            <p:nvPr>
              <p:custDataLst>
                <p:tags r:id="rId96"/>
              </p:custDataLst>
            </p:nvPr>
          </p:nvSpPr>
          <p:spPr>
            <a:xfrm>
              <a:off x="9963150" y="5681878"/>
              <a:ext cx="123826" cy="201713"/>
            </a:xfrm>
            <a:custGeom>
              <a:avLst/>
              <a:gdLst/>
              <a:ahLst/>
              <a:cxnLst/>
              <a:rect l="0" t="0" r="0" b="0"/>
              <a:pathLst>
                <a:path w="123826" h="201713">
                  <a:moveTo>
                    <a:pt x="0" y="23597"/>
                  </a:moveTo>
                  <a:lnTo>
                    <a:pt x="0" y="23597"/>
                  </a:lnTo>
                  <a:lnTo>
                    <a:pt x="0" y="10340"/>
                  </a:lnTo>
                  <a:lnTo>
                    <a:pt x="1058" y="8409"/>
                  </a:lnTo>
                  <a:lnTo>
                    <a:pt x="2824" y="7122"/>
                  </a:lnTo>
                  <a:lnTo>
                    <a:pt x="23370" y="0"/>
                  </a:lnTo>
                  <a:lnTo>
                    <a:pt x="40020" y="56"/>
                  </a:lnTo>
                  <a:lnTo>
                    <a:pt x="48906" y="1553"/>
                  </a:lnTo>
                  <a:lnTo>
                    <a:pt x="61599" y="8861"/>
                  </a:lnTo>
                  <a:lnTo>
                    <a:pt x="70770" y="20222"/>
                  </a:lnTo>
                  <a:lnTo>
                    <a:pt x="78373" y="35856"/>
                  </a:lnTo>
                  <a:lnTo>
                    <a:pt x="79635" y="53387"/>
                  </a:lnTo>
                  <a:lnTo>
                    <a:pt x="75611" y="71762"/>
                  </a:lnTo>
                  <a:lnTo>
                    <a:pt x="51445" y="115327"/>
                  </a:lnTo>
                  <a:lnTo>
                    <a:pt x="35406" y="145786"/>
                  </a:lnTo>
                  <a:lnTo>
                    <a:pt x="21074" y="168809"/>
                  </a:lnTo>
                  <a:lnTo>
                    <a:pt x="11806" y="194921"/>
                  </a:lnTo>
                  <a:lnTo>
                    <a:pt x="12105" y="198137"/>
                  </a:lnTo>
                  <a:lnTo>
                    <a:pt x="13361" y="200282"/>
                  </a:lnTo>
                  <a:lnTo>
                    <a:pt x="15257" y="201712"/>
                  </a:lnTo>
                  <a:lnTo>
                    <a:pt x="52456" y="193834"/>
                  </a:lnTo>
                  <a:lnTo>
                    <a:pt x="94322" y="182107"/>
                  </a:lnTo>
                  <a:lnTo>
                    <a:pt x="123825" y="166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6024"/>
            <p:cNvSpPr/>
            <p:nvPr>
              <p:custDataLst>
                <p:tags r:id="rId97"/>
              </p:custDataLst>
            </p:nvPr>
          </p:nvSpPr>
          <p:spPr>
            <a:xfrm>
              <a:off x="9241168" y="5648902"/>
              <a:ext cx="83300" cy="214659"/>
            </a:xfrm>
            <a:custGeom>
              <a:avLst/>
              <a:gdLst/>
              <a:ahLst/>
              <a:cxnLst/>
              <a:rect l="0" t="0" r="0" b="0"/>
              <a:pathLst>
                <a:path w="83300" h="214659">
                  <a:moveTo>
                    <a:pt x="64757" y="37523"/>
                  </a:moveTo>
                  <a:lnTo>
                    <a:pt x="64757" y="37523"/>
                  </a:lnTo>
                  <a:lnTo>
                    <a:pt x="83299" y="1372"/>
                  </a:lnTo>
                  <a:lnTo>
                    <a:pt x="82409" y="722"/>
                  </a:lnTo>
                  <a:lnTo>
                    <a:pt x="78600" y="0"/>
                  </a:lnTo>
                  <a:lnTo>
                    <a:pt x="65448" y="9706"/>
                  </a:lnTo>
                  <a:lnTo>
                    <a:pt x="37815" y="41073"/>
                  </a:lnTo>
                  <a:lnTo>
                    <a:pt x="21258" y="88357"/>
                  </a:lnTo>
                  <a:lnTo>
                    <a:pt x="7794" y="127017"/>
                  </a:lnTo>
                  <a:lnTo>
                    <a:pt x="0" y="164680"/>
                  </a:lnTo>
                  <a:lnTo>
                    <a:pt x="3707" y="185853"/>
                  </a:lnTo>
                  <a:lnTo>
                    <a:pt x="16564" y="205533"/>
                  </a:lnTo>
                  <a:lnTo>
                    <a:pt x="24994" y="212736"/>
                  </a:lnTo>
                  <a:lnTo>
                    <a:pt x="28723" y="214658"/>
                  </a:lnTo>
                  <a:lnTo>
                    <a:pt x="38511" y="213968"/>
                  </a:lnTo>
                  <a:lnTo>
                    <a:pt x="49918" y="209076"/>
                  </a:lnTo>
                  <a:lnTo>
                    <a:pt x="67181" y="194422"/>
                  </a:lnTo>
                  <a:lnTo>
                    <a:pt x="75711" y="182750"/>
                  </a:lnTo>
                  <a:lnTo>
                    <a:pt x="81408" y="159223"/>
                  </a:lnTo>
                  <a:lnTo>
                    <a:pt x="83097" y="127088"/>
                  </a:lnTo>
                  <a:lnTo>
                    <a:pt x="73483" y="90754"/>
                  </a:lnTo>
                  <a:lnTo>
                    <a:pt x="47210" y="44892"/>
                  </a:lnTo>
                  <a:lnTo>
                    <a:pt x="38260" y="35506"/>
                  </a:lnTo>
                  <a:lnTo>
                    <a:pt x="34393" y="33004"/>
                  </a:lnTo>
                  <a:lnTo>
                    <a:pt x="32873" y="31335"/>
                  </a:lnTo>
                  <a:lnTo>
                    <a:pt x="36182" y="27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025"/>
            <p:cNvSpPr/>
            <p:nvPr>
              <p:custDataLst>
                <p:tags r:id="rId98"/>
              </p:custDataLst>
            </p:nvPr>
          </p:nvSpPr>
          <p:spPr>
            <a:xfrm>
              <a:off x="8870424" y="5915025"/>
              <a:ext cx="168802" cy="28576"/>
            </a:xfrm>
            <a:custGeom>
              <a:avLst/>
              <a:gdLst/>
              <a:ahLst/>
              <a:cxnLst/>
              <a:rect l="0" t="0" r="0" b="0"/>
              <a:pathLst>
                <a:path w="168802" h="28576">
                  <a:moveTo>
                    <a:pt x="16401" y="0"/>
                  </a:moveTo>
                  <a:lnTo>
                    <a:pt x="16401" y="0"/>
                  </a:lnTo>
                  <a:lnTo>
                    <a:pt x="6288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2293" y="15188"/>
                  </a:lnTo>
                  <a:lnTo>
                    <a:pt x="40757" y="25256"/>
                  </a:lnTo>
                  <a:lnTo>
                    <a:pt x="86780" y="28138"/>
                  </a:lnTo>
                  <a:lnTo>
                    <a:pt x="133941" y="28488"/>
                  </a:lnTo>
                  <a:lnTo>
                    <a:pt x="16880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6026"/>
            <p:cNvSpPr/>
            <p:nvPr>
              <p:custDataLst>
                <p:tags r:id="rId99"/>
              </p:custDataLst>
            </p:nvPr>
          </p:nvSpPr>
          <p:spPr>
            <a:xfrm>
              <a:off x="8886825" y="58102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46207" y="3959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6027"/>
            <p:cNvSpPr/>
            <p:nvPr>
              <p:custDataLst>
                <p:tags r:id="rId100"/>
              </p:custDataLst>
            </p:nvPr>
          </p:nvSpPr>
          <p:spPr>
            <a:xfrm>
              <a:off x="8550719" y="5524500"/>
              <a:ext cx="269432" cy="28576"/>
            </a:xfrm>
            <a:custGeom>
              <a:avLst/>
              <a:gdLst/>
              <a:ahLst/>
              <a:cxnLst/>
              <a:rect l="0" t="0" r="0" b="0"/>
              <a:pathLst>
                <a:path w="269432" h="28576">
                  <a:moveTo>
                    <a:pt x="12256" y="28575"/>
                  </a:moveTo>
                  <a:lnTo>
                    <a:pt x="12256" y="28575"/>
                  </a:lnTo>
                  <a:lnTo>
                    <a:pt x="0" y="28575"/>
                  </a:lnTo>
                  <a:lnTo>
                    <a:pt x="47400" y="28575"/>
                  </a:lnTo>
                  <a:lnTo>
                    <a:pt x="87872" y="27517"/>
                  </a:lnTo>
                  <a:lnTo>
                    <a:pt x="126441" y="18214"/>
                  </a:lnTo>
                  <a:lnTo>
                    <a:pt x="163564" y="12100"/>
                  </a:lnTo>
                  <a:lnTo>
                    <a:pt x="209135" y="7466"/>
                  </a:lnTo>
                  <a:lnTo>
                    <a:pt x="2694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028"/>
            <p:cNvSpPr/>
            <p:nvPr>
              <p:custDataLst>
                <p:tags r:id="rId101"/>
              </p:custDataLst>
            </p:nvPr>
          </p:nvSpPr>
          <p:spPr>
            <a:xfrm>
              <a:off x="8584430" y="5698058"/>
              <a:ext cx="216280" cy="286094"/>
            </a:xfrm>
            <a:custGeom>
              <a:avLst/>
              <a:gdLst/>
              <a:ahLst/>
              <a:cxnLst/>
              <a:rect l="0" t="0" r="0" b="0"/>
              <a:pathLst>
                <a:path w="216280" h="286094">
                  <a:moveTo>
                    <a:pt x="207145" y="26467"/>
                  </a:moveTo>
                  <a:lnTo>
                    <a:pt x="207145" y="26467"/>
                  </a:lnTo>
                  <a:lnTo>
                    <a:pt x="214685" y="8567"/>
                  </a:lnTo>
                  <a:lnTo>
                    <a:pt x="216279" y="0"/>
                  </a:lnTo>
                  <a:lnTo>
                    <a:pt x="215351" y="356"/>
                  </a:lnTo>
                  <a:lnTo>
                    <a:pt x="211496" y="3574"/>
                  </a:lnTo>
                  <a:lnTo>
                    <a:pt x="181011" y="46852"/>
                  </a:lnTo>
                  <a:lnTo>
                    <a:pt x="149898" y="88601"/>
                  </a:lnTo>
                  <a:lnTo>
                    <a:pt x="124576" y="130345"/>
                  </a:lnTo>
                  <a:lnTo>
                    <a:pt x="92843" y="171210"/>
                  </a:lnTo>
                  <a:lnTo>
                    <a:pt x="57567" y="216295"/>
                  </a:lnTo>
                  <a:lnTo>
                    <a:pt x="25582" y="257831"/>
                  </a:lnTo>
                  <a:lnTo>
                    <a:pt x="5710" y="283600"/>
                  </a:lnTo>
                  <a:lnTo>
                    <a:pt x="3005" y="285731"/>
                  </a:lnTo>
                  <a:lnTo>
                    <a:pt x="1202" y="286093"/>
                  </a:lnTo>
                  <a:lnTo>
                    <a:pt x="0" y="285276"/>
                  </a:lnTo>
                  <a:lnTo>
                    <a:pt x="7120" y="264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6029"/>
            <p:cNvSpPr/>
            <p:nvPr>
              <p:custDataLst>
                <p:tags r:id="rId102"/>
              </p:custDataLst>
            </p:nvPr>
          </p:nvSpPr>
          <p:spPr>
            <a:xfrm>
              <a:off x="8601075" y="5667883"/>
              <a:ext cx="171451" cy="300834"/>
            </a:xfrm>
            <a:custGeom>
              <a:avLst/>
              <a:gdLst/>
              <a:ahLst/>
              <a:cxnLst/>
              <a:rect l="0" t="0" r="0" b="0"/>
              <a:pathLst>
                <a:path w="171451" h="300834">
                  <a:moveTo>
                    <a:pt x="0" y="18542"/>
                  </a:moveTo>
                  <a:lnTo>
                    <a:pt x="0" y="18542"/>
                  </a:lnTo>
                  <a:lnTo>
                    <a:pt x="0" y="1209"/>
                  </a:lnTo>
                  <a:lnTo>
                    <a:pt x="1058" y="637"/>
                  </a:lnTo>
                  <a:lnTo>
                    <a:pt x="5056" y="0"/>
                  </a:lnTo>
                  <a:lnTo>
                    <a:pt x="10361" y="2541"/>
                  </a:lnTo>
                  <a:lnTo>
                    <a:pt x="17305" y="9313"/>
                  </a:lnTo>
                  <a:lnTo>
                    <a:pt x="54597" y="53558"/>
                  </a:lnTo>
                  <a:lnTo>
                    <a:pt x="58624" y="57760"/>
                  </a:lnTo>
                  <a:lnTo>
                    <a:pt x="79235" y="99354"/>
                  </a:lnTo>
                  <a:lnTo>
                    <a:pt x="97417" y="139711"/>
                  </a:lnTo>
                  <a:lnTo>
                    <a:pt x="116022" y="182529"/>
                  </a:lnTo>
                  <a:lnTo>
                    <a:pt x="126570" y="219766"/>
                  </a:lnTo>
                  <a:lnTo>
                    <a:pt x="145104" y="262431"/>
                  </a:lnTo>
                  <a:lnTo>
                    <a:pt x="160317" y="300692"/>
                  </a:lnTo>
                  <a:lnTo>
                    <a:pt x="161910" y="300833"/>
                  </a:lnTo>
                  <a:lnTo>
                    <a:pt x="171450" y="294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6030"/>
            <p:cNvSpPr/>
            <p:nvPr>
              <p:custDataLst>
                <p:tags r:id="rId103"/>
              </p:custDataLst>
            </p:nvPr>
          </p:nvSpPr>
          <p:spPr>
            <a:xfrm>
              <a:off x="11235777" y="6143625"/>
              <a:ext cx="146599" cy="38050"/>
            </a:xfrm>
            <a:custGeom>
              <a:avLst/>
              <a:gdLst/>
              <a:ahLst/>
              <a:cxnLst/>
              <a:rect l="0" t="0" r="0" b="0"/>
              <a:pathLst>
                <a:path w="146599" h="38050">
                  <a:moveTo>
                    <a:pt x="22773" y="0"/>
                  </a:moveTo>
                  <a:lnTo>
                    <a:pt x="22773" y="0"/>
                  </a:lnTo>
                  <a:lnTo>
                    <a:pt x="1315" y="21459"/>
                  </a:lnTo>
                  <a:lnTo>
                    <a:pt x="0" y="24890"/>
                  </a:lnTo>
                  <a:lnTo>
                    <a:pt x="184" y="28234"/>
                  </a:lnTo>
                  <a:lnTo>
                    <a:pt x="1363" y="31522"/>
                  </a:lnTo>
                  <a:lnTo>
                    <a:pt x="5325" y="33715"/>
                  </a:lnTo>
                  <a:lnTo>
                    <a:pt x="40140" y="37234"/>
                  </a:lnTo>
                  <a:lnTo>
                    <a:pt x="79425" y="37843"/>
                  </a:lnTo>
                  <a:lnTo>
                    <a:pt x="120512" y="38049"/>
                  </a:lnTo>
                  <a:lnTo>
                    <a:pt x="146598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031"/>
            <p:cNvSpPr/>
            <p:nvPr>
              <p:custDataLst>
                <p:tags r:id="rId104"/>
              </p:custDataLst>
            </p:nvPr>
          </p:nvSpPr>
          <p:spPr>
            <a:xfrm>
              <a:off x="11221773" y="6049695"/>
              <a:ext cx="141553" cy="27256"/>
            </a:xfrm>
            <a:custGeom>
              <a:avLst/>
              <a:gdLst/>
              <a:ahLst/>
              <a:cxnLst/>
              <a:rect l="0" t="0" r="0" b="0"/>
              <a:pathLst>
                <a:path w="141553" h="27256">
                  <a:moveTo>
                    <a:pt x="8202" y="8205"/>
                  </a:moveTo>
                  <a:lnTo>
                    <a:pt x="8202" y="8205"/>
                  </a:lnTo>
                  <a:lnTo>
                    <a:pt x="3145" y="8205"/>
                  </a:lnTo>
                  <a:lnTo>
                    <a:pt x="1656" y="7147"/>
                  </a:lnTo>
                  <a:lnTo>
                    <a:pt x="664" y="5383"/>
                  </a:lnTo>
                  <a:lnTo>
                    <a:pt x="0" y="3149"/>
                  </a:lnTo>
                  <a:lnTo>
                    <a:pt x="1675" y="1660"/>
                  </a:lnTo>
                  <a:lnTo>
                    <a:pt x="9182" y="4"/>
                  </a:lnTo>
                  <a:lnTo>
                    <a:pt x="51945" y="0"/>
                  </a:lnTo>
                  <a:lnTo>
                    <a:pt x="93160" y="9093"/>
                  </a:lnTo>
                  <a:lnTo>
                    <a:pt x="141552" y="27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6032"/>
            <p:cNvSpPr/>
            <p:nvPr>
              <p:custDataLst>
                <p:tags r:id="rId105"/>
              </p:custDataLst>
            </p:nvPr>
          </p:nvSpPr>
          <p:spPr>
            <a:xfrm>
              <a:off x="9953625" y="6136631"/>
              <a:ext cx="173743" cy="183190"/>
            </a:xfrm>
            <a:custGeom>
              <a:avLst/>
              <a:gdLst/>
              <a:ahLst/>
              <a:cxnLst/>
              <a:rect l="0" t="0" r="0" b="0"/>
              <a:pathLst>
                <a:path w="173743" h="183190">
                  <a:moveTo>
                    <a:pt x="76200" y="6994"/>
                  </a:moveTo>
                  <a:lnTo>
                    <a:pt x="76200" y="6994"/>
                  </a:lnTo>
                  <a:lnTo>
                    <a:pt x="84402" y="15195"/>
                  </a:lnTo>
                  <a:lnTo>
                    <a:pt x="90391" y="6013"/>
                  </a:lnTo>
                  <a:lnTo>
                    <a:pt x="95185" y="3165"/>
                  </a:lnTo>
                  <a:lnTo>
                    <a:pt x="108979" y="0"/>
                  </a:lnTo>
                  <a:lnTo>
                    <a:pt x="134596" y="3275"/>
                  </a:lnTo>
                  <a:lnTo>
                    <a:pt x="152181" y="10949"/>
                  </a:lnTo>
                  <a:lnTo>
                    <a:pt x="164093" y="19925"/>
                  </a:lnTo>
                  <a:lnTo>
                    <a:pt x="165488" y="23023"/>
                  </a:lnTo>
                  <a:lnTo>
                    <a:pt x="165358" y="26147"/>
                  </a:lnTo>
                  <a:lnTo>
                    <a:pt x="164214" y="29288"/>
                  </a:lnTo>
                  <a:lnTo>
                    <a:pt x="140623" y="48479"/>
                  </a:lnTo>
                  <a:lnTo>
                    <a:pt x="117304" y="60736"/>
                  </a:lnTo>
                  <a:lnTo>
                    <a:pt x="113128" y="61872"/>
                  </a:lnTo>
                  <a:lnTo>
                    <a:pt x="110344" y="63688"/>
                  </a:lnTo>
                  <a:lnTo>
                    <a:pt x="108487" y="65957"/>
                  </a:lnTo>
                  <a:lnTo>
                    <a:pt x="107250" y="68527"/>
                  </a:lnTo>
                  <a:lnTo>
                    <a:pt x="107483" y="70241"/>
                  </a:lnTo>
                  <a:lnTo>
                    <a:pt x="108697" y="71384"/>
                  </a:lnTo>
                  <a:lnTo>
                    <a:pt x="145544" y="91849"/>
                  </a:lnTo>
                  <a:lnTo>
                    <a:pt x="162127" y="109277"/>
                  </a:lnTo>
                  <a:lnTo>
                    <a:pt x="173742" y="127847"/>
                  </a:lnTo>
                  <a:lnTo>
                    <a:pt x="172979" y="134129"/>
                  </a:lnTo>
                  <a:lnTo>
                    <a:pt x="163664" y="146754"/>
                  </a:lnTo>
                  <a:lnTo>
                    <a:pt x="135511" y="165761"/>
                  </a:lnTo>
                  <a:lnTo>
                    <a:pt x="95303" y="174686"/>
                  </a:lnTo>
                  <a:lnTo>
                    <a:pt x="49519" y="183189"/>
                  </a:lnTo>
                  <a:lnTo>
                    <a:pt x="0" y="168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6033"/>
            <p:cNvSpPr/>
            <p:nvPr>
              <p:custDataLst>
                <p:tags r:id="rId106"/>
              </p:custDataLst>
            </p:nvPr>
          </p:nvSpPr>
          <p:spPr>
            <a:xfrm>
              <a:off x="9402499" y="6048375"/>
              <a:ext cx="1351227" cy="28576"/>
            </a:xfrm>
            <a:custGeom>
              <a:avLst/>
              <a:gdLst/>
              <a:ahLst/>
              <a:cxnLst/>
              <a:rect l="0" t="0" r="0" b="0"/>
              <a:pathLst>
                <a:path w="1351227" h="28576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6"/>
                  </a:lnTo>
                  <a:lnTo>
                    <a:pt x="2732" y="7604"/>
                  </a:lnTo>
                  <a:lnTo>
                    <a:pt x="14237" y="13257"/>
                  </a:lnTo>
                  <a:lnTo>
                    <a:pt x="43621" y="17333"/>
                  </a:lnTo>
                  <a:lnTo>
                    <a:pt x="87047" y="12165"/>
                  </a:lnTo>
                  <a:lnTo>
                    <a:pt x="118386" y="10698"/>
                  </a:lnTo>
                  <a:lnTo>
                    <a:pt x="156303" y="10047"/>
                  </a:lnTo>
                  <a:lnTo>
                    <a:pt x="198906" y="9757"/>
                  </a:lnTo>
                  <a:lnTo>
                    <a:pt x="246065" y="9628"/>
                  </a:lnTo>
                  <a:lnTo>
                    <a:pt x="271552" y="8536"/>
                  </a:lnTo>
                  <a:lnTo>
                    <a:pt x="298068" y="6749"/>
                  </a:lnTo>
                  <a:lnTo>
                    <a:pt x="325271" y="4499"/>
                  </a:lnTo>
                  <a:lnTo>
                    <a:pt x="353988" y="3000"/>
                  </a:lnTo>
                  <a:lnTo>
                    <a:pt x="383717" y="2000"/>
                  </a:lnTo>
                  <a:lnTo>
                    <a:pt x="414120" y="1332"/>
                  </a:lnTo>
                  <a:lnTo>
                    <a:pt x="446032" y="889"/>
                  </a:lnTo>
                  <a:lnTo>
                    <a:pt x="478947" y="593"/>
                  </a:lnTo>
                  <a:lnTo>
                    <a:pt x="512532" y="395"/>
                  </a:lnTo>
                  <a:lnTo>
                    <a:pt x="547622" y="264"/>
                  </a:lnTo>
                  <a:lnTo>
                    <a:pt x="583715" y="176"/>
                  </a:lnTo>
                  <a:lnTo>
                    <a:pt x="620477" y="117"/>
                  </a:lnTo>
                  <a:lnTo>
                    <a:pt x="656627" y="1136"/>
                  </a:lnTo>
                  <a:lnTo>
                    <a:pt x="692368" y="2874"/>
                  </a:lnTo>
                  <a:lnTo>
                    <a:pt x="727838" y="5091"/>
                  </a:lnTo>
                  <a:lnTo>
                    <a:pt x="764184" y="7627"/>
                  </a:lnTo>
                  <a:lnTo>
                    <a:pt x="801116" y="10376"/>
                  </a:lnTo>
                  <a:lnTo>
                    <a:pt x="838436" y="13269"/>
                  </a:lnTo>
                  <a:lnTo>
                    <a:pt x="873899" y="15195"/>
                  </a:lnTo>
                  <a:lnTo>
                    <a:pt x="908124" y="16481"/>
                  </a:lnTo>
                  <a:lnTo>
                    <a:pt x="941525" y="17337"/>
                  </a:lnTo>
                  <a:lnTo>
                    <a:pt x="973317" y="18966"/>
                  </a:lnTo>
                  <a:lnTo>
                    <a:pt x="1004037" y="21111"/>
                  </a:lnTo>
                  <a:lnTo>
                    <a:pt x="1034040" y="23599"/>
                  </a:lnTo>
                  <a:lnTo>
                    <a:pt x="1063569" y="25259"/>
                  </a:lnTo>
                  <a:lnTo>
                    <a:pt x="1092780" y="26363"/>
                  </a:lnTo>
                  <a:lnTo>
                    <a:pt x="1121779" y="27101"/>
                  </a:lnTo>
                  <a:lnTo>
                    <a:pt x="1149579" y="27592"/>
                  </a:lnTo>
                  <a:lnTo>
                    <a:pt x="1176576" y="27920"/>
                  </a:lnTo>
                  <a:lnTo>
                    <a:pt x="1203043" y="28138"/>
                  </a:lnTo>
                  <a:lnTo>
                    <a:pt x="1249383" y="28381"/>
                  </a:lnTo>
                  <a:lnTo>
                    <a:pt x="1289028" y="28488"/>
                  </a:lnTo>
                  <a:lnTo>
                    <a:pt x="1330915" y="28549"/>
                  </a:lnTo>
                  <a:lnTo>
                    <a:pt x="1351226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034"/>
            <p:cNvSpPr/>
            <p:nvPr>
              <p:custDataLst>
                <p:tags r:id="rId107"/>
              </p:custDataLst>
            </p:nvPr>
          </p:nvSpPr>
          <p:spPr>
            <a:xfrm>
              <a:off x="11059044" y="5648325"/>
              <a:ext cx="53327" cy="228601"/>
            </a:xfrm>
            <a:custGeom>
              <a:avLst/>
              <a:gdLst/>
              <a:ahLst/>
              <a:cxnLst/>
              <a:rect l="0" t="0" r="0" b="0"/>
              <a:pathLst>
                <a:path w="53327" h="228601">
                  <a:moveTo>
                    <a:pt x="28056" y="0"/>
                  </a:moveTo>
                  <a:lnTo>
                    <a:pt x="28056" y="0"/>
                  </a:lnTo>
                  <a:lnTo>
                    <a:pt x="22999" y="0"/>
                  </a:lnTo>
                  <a:lnTo>
                    <a:pt x="21510" y="1058"/>
                  </a:lnTo>
                  <a:lnTo>
                    <a:pt x="20518" y="2822"/>
                  </a:lnTo>
                  <a:lnTo>
                    <a:pt x="19854" y="5056"/>
                  </a:lnTo>
                  <a:lnTo>
                    <a:pt x="3421" y="38602"/>
                  </a:lnTo>
                  <a:lnTo>
                    <a:pt x="0" y="59555"/>
                  </a:lnTo>
                  <a:lnTo>
                    <a:pt x="4691" y="74679"/>
                  </a:lnTo>
                  <a:lnTo>
                    <a:pt x="8246" y="78361"/>
                  </a:lnTo>
                  <a:lnTo>
                    <a:pt x="17840" y="82452"/>
                  </a:lnTo>
                  <a:lnTo>
                    <a:pt x="22304" y="82485"/>
                  </a:lnTo>
                  <a:lnTo>
                    <a:pt x="45473" y="77237"/>
                  </a:lnTo>
                  <a:lnTo>
                    <a:pt x="49192" y="77949"/>
                  </a:lnTo>
                  <a:lnTo>
                    <a:pt x="51672" y="79483"/>
                  </a:lnTo>
                  <a:lnTo>
                    <a:pt x="53326" y="81563"/>
                  </a:lnTo>
                  <a:lnTo>
                    <a:pt x="52337" y="92342"/>
                  </a:lnTo>
                  <a:lnTo>
                    <a:pt x="37205" y="135917"/>
                  </a:lnTo>
                  <a:lnTo>
                    <a:pt x="21656" y="182371"/>
                  </a:lnTo>
                  <a:lnTo>
                    <a:pt x="9006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035"/>
            <p:cNvSpPr/>
            <p:nvPr>
              <p:custDataLst>
                <p:tags r:id="rId108"/>
              </p:custDataLst>
            </p:nvPr>
          </p:nvSpPr>
          <p:spPr>
            <a:xfrm>
              <a:off x="10953750" y="5838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6036"/>
            <p:cNvSpPr/>
            <p:nvPr>
              <p:custDataLst>
                <p:tags r:id="rId109"/>
              </p:custDataLst>
            </p:nvPr>
          </p:nvSpPr>
          <p:spPr>
            <a:xfrm>
              <a:off x="10830639" y="5706465"/>
              <a:ext cx="74764" cy="151411"/>
            </a:xfrm>
            <a:custGeom>
              <a:avLst/>
              <a:gdLst/>
              <a:ahLst/>
              <a:cxnLst/>
              <a:rect l="0" t="0" r="0" b="0"/>
              <a:pathLst>
                <a:path w="74764" h="151411">
                  <a:moveTo>
                    <a:pt x="56436" y="65685"/>
                  </a:moveTo>
                  <a:lnTo>
                    <a:pt x="56436" y="65685"/>
                  </a:lnTo>
                  <a:lnTo>
                    <a:pt x="57494" y="50475"/>
                  </a:lnTo>
                  <a:lnTo>
                    <a:pt x="64638" y="25962"/>
                  </a:lnTo>
                  <a:lnTo>
                    <a:pt x="59729" y="15928"/>
                  </a:lnTo>
                  <a:lnTo>
                    <a:pt x="55456" y="10288"/>
                  </a:lnTo>
                  <a:lnTo>
                    <a:pt x="45065" y="4022"/>
                  </a:lnTo>
                  <a:lnTo>
                    <a:pt x="21146" y="0"/>
                  </a:lnTo>
                  <a:lnTo>
                    <a:pt x="15976" y="1787"/>
                  </a:lnTo>
                  <a:lnTo>
                    <a:pt x="7412" y="9417"/>
                  </a:lnTo>
                  <a:lnTo>
                    <a:pt x="2897" y="22685"/>
                  </a:lnTo>
                  <a:lnTo>
                    <a:pt x="0" y="46961"/>
                  </a:lnTo>
                  <a:lnTo>
                    <a:pt x="2936" y="51086"/>
                  </a:lnTo>
                  <a:lnTo>
                    <a:pt x="14667" y="58490"/>
                  </a:lnTo>
                  <a:lnTo>
                    <a:pt x="34065" y="63553"/>
                  </a:lnTo>
                  <a:lnTo>
                    <a:pt x="40464" y="62147"/>
                  </a:lnTo>
                  <a:lnTo>
                    <a:pt x="63119" y="47504"/>
                  </a:lnTo>
                  <a:lnTo>
                    <a:pt x="73043" y="39164"/>
                  </a:lnTo>
                  <a:lnTo>
                    <a:pt x="73857" y="39537"/>
                  </a:lnTo>
                  <a:lnTo>
                    <a:pt x="74763" y="42775"/>
                  </a:lnTo>
                  <a:lnTo>
                    <a:pt x="62165" y="86069"/>
                  </a:lnTo>
                  <a:lnTo>
                    <a:pt x="37386" y="151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6037"/>
            <p:cNvSpPr/>
            <p:nvPr>
              <p:custDataLst>
                <p:tags r:id="rId110"/>
              </p:custDataLst>
            </p:nvPr>
          </p:nvSpPr>
          <p:spPr>
            <a:xfrm>
              <a:off x="10144125" y="5700419"/>
              <a:ext cx="36778" cy="176507"/>
            </a:xfrm>
            <a:custGeom>
              <a:avLst/>
              <a:gdLst/>
              <a:ahLst/>
              <a:cxnLst/>
              <a:rect l="0" t="0" r="0" b="0"/>
              <a:pathLst>
                <a:path w="36778" h="176507">
                  <a:moveTo>
                    <a:pt x="28575" y="5056"/>
                  </a:moveTo>
                  <a:lnTo>
                    <a:pt x="28575" y="5056"/>
                  </a:lnTo>
                  <a:lnTo>
                    <a:pt x="28575" y="0"/>
                  </a:lnTo>
                  <a:lnTo>
                    <a:pt x="33632" y="12025"/>
                  </a:lnTo>
                  <a:lnTo>
                    <a:pt x="36777" y="40753"/>
                  </a:lnTo>
                  <a:lnTo>
                    <a:pt x="30234" y="80780"/>
                  </a:lnTo>
                  <a:lnTo>
                    <a:pt x="15674" y="123762"/>
                  </a:lnTo>
                  <a:lnTo>
                    <a:pt x="0" y="176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038"/>
            <p:cNvSpPr/>
            <p:nvPr>
              <p:custDataLst>
                <p:tags r:id="rId111"/>
              </p:custDataLst>
            </p:nvPr>
          </p:nvSpPr>
          <p:spPr>
            <a:xfrm>
              <a:off x="10296525" y="5649880"/>
              <a:ext cx="108485" cy="236078"/>
            </a:xfrm>
            <a:custGeom>
              <a:avLst/>
              <a:gdLst/>
              <a:ahLst/>
              <a:cxnLst/>
              <a:rect l="0" t="0" r="0" b="0"/>
              <a:pathLst>
                <a:path w="108485" h="236078">
                  <a:moveTo>
                    <a:pt x="28575" y="27020"/>
                  </a:moveTo>
                  <a:lnTo>
                    <a:pt x="28575" y="27020"/>
                  </a:lnTo>
                  <a:lnTo>
                    <a:pt x="28575" y="16907"/>
                  </a:lnTo>
                  <a:lnTo>
                    <a:pt x="29633" y="13928"/>
                  </a:lnTo>
                  <a:lnTo>
                    <a:pt x="31399" y="11942"/>
                  </a:lnTo>
                  <a:lnTo>
                    <a:pt x="46937" y="1947"/>
                  </a:lnTo>
                  <a:lnTo>
                    <a:pt x="61078" y="0"/>
                  </a:lnTo>
                  <a:lnTo>
                    <a:pt x="67177" y="1599"/>
                  </a:lnTo>
                  <a:lnTo>
                    <a:pt x="88129" y="20040"/>
                  </a:lnTo>
                  <a:lnTo>
                    <a:pt x="89445" y="25541"/>
                  </a:lnTo>
                  <a:lnTo>
                    <a:pt x="88084" y="40121"/>
                  </a:lnTo>
                  <a:lnTo>
                    <a:pt x="83951" y="51540"/>
                  </a:lnTo>
                  <a:lnTo>
                    <a:pt x="67620" y="72551"/>
                  </a:lnTo>
                  <a:lnTo>
                    <a:pt x="58980" y="79006"/>
                  </a:lnTo>
                  <a:lnTo>
                    <a:pt x="55196" y="80728"/>
                  </a:lnTo>
                  <a:lnTo>
                    <a:pt x="52673" y="82933"/>
                  </a:lnTo>
                  <a:lnTo>
                    <a:pt x="49867" y="88207"/>
                  </a:lnTo>
                  <a:lnTo>
                    <a:pt x="50180" y="91094"/>
                  </a:lnTo>
                  <a:lnTo>
                    <a:pt x="53346" y="97125"/>
                  </a:lnTo>
                  <a:lnTo>
                    <a:pt x="55672" y="99157"/>
                  </a:lnTo>
                  <a:lnTo>
                    <a:pt x="70073" y="107741"/>
                  </a:lnTo>
                  <a:lnTo>
                    <a:pt x="97120" y="147022"/>
                  </a:lnTo>
                  <a:lnTo>
                    <a:pt x="107563" y="171584"/>
                  </a:lnTo>
                  <a:lnTo>
                    <a:pt x="108484" y="186874"/>
                  </a:lnTo>
                  <a:lnTo>
                    <a:pt x="107247" y="193914"/>
                  </a:lnTo>
                  <a:lnTo>
                    <a:pt x="100232" y="207381"/>
                  </a:lnTo>
                  <a:lnTo>
                    <a:pt x="91113" y="218306"/>
                  </a:lnTo>
                  <a:lnTo>
                    <a:pt x="83533" y="223160"/>
                  </a:lnTo>
                  <a:lnTo>
                    <a:pt x="47185" y="234905"/>
                  </a:lnTo>
                  <a:lnTo>
                    <a:pt x="30678" y="236077"/>
                  </a:lnTo>
                  <a:lnTo>
                    <a:pt x="0" y="217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039"/>
            <p:cNvSpPr/>
            <p:nvPr>
              <p:custDataLst>
                <p:tags r:id="rId112"/>
              </p:custDataLst>
            </p:nvPr>
          </p:nvSpPr>
          <p:spPr>
            <a:xfrm>
              <a:off x="10239375" y="5810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040"/>
            <p:cNvSpPr/>
            <p:nvPr>
              <p:custDataLst>
                <p:tags r:id="rId113"/>
              </p:custDataLst>
            </p:nvPr>
          </p:nvSpPr>
          <p:spPr>
            <a:xfrm>
              <a:off x="10458450" y="58102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4" y="11511"/>
                  </a:lnTo>
                  <a:lnTo>
                    <a:pt x="45761" y="1440"/>
                  </a:lnTo>
                  <a:lnTo>
                    <a:pt x="87465" y="19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6041"/>
            <p:cNvSpPr/>
            <p:nvPr>
              <p:custDataLst>
                <p:tags r:id="rId114"/>
              </p:custDataLst>
            </p:nvPr>
          </p:nvSpPr>
          <p:spPr>
            <a:xfrm>
              <a:off x="10544175" y="5705475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18214" y="5645"/>
                  </a:lnTo>
                  <a:lnTo>
                    <a:pt x="6186" y="26515"/>
                  </a:lnTo>
                  <a:lnTo>
                    <a:pt x="1222" y="71717"/>
                  </a:lnTo>
                  <a:lnTo>
                    <a:pt x="159" y="11817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6042"/>
            <p:cNvSpPr/>
            <p:nvPr>
              <p:custDataLst>
                <p:tags r:id="rId115"/>
              </p:custDataLst>
            </p:nvPr>
          </p:nvSpPr>
          <p:spPr>
            <a:xfrm>
              <a:off x="10650273" y="5668873"/>
              <a:ext cx="102011" cy="205616"/>
            </a:xfrm>
            <a:custGeom>
              <a:avLst/>
              <a:gdLst/>
              <a:ahLst/>
              <a:cxnLst/>
              <a:rect l="0" t="0" r="0" b="0"/>
              <a:pathLst>
                <a:path w="102011" h="205616">
                  <a:moveTo>
                    <a:pt x="8202" y="36602"/>
                  </a:moveTo>
                  <a:lnTo>
                    <a:pt x="8202" y="36602"/>
                  </a:lnTo>
                  <a:lnTo>
                    <a:pt x="3145" y="31546"/>
                  </a:lnTo>
                  <a:lnTo>
                    <a:pt x="664" y="23419"/>
                  </a:lnTo>
                  <a:lnTo>
                    <a:pt x="0" y="18288"/>
                  </a:lnTo>
                  <a:lnTo>
                    <a:pt x="2088" y="9765"/>
                  </a:lnTo>
                  <a:lnTo>
                    <a:pt x="4126" y="6010"/>
                  </a:lnTo>
                  <a:lnTo>
                    <a:pt x="7600" y="3508"/>
                  </a:lnTo>
                  <a:lnTo>
                    <a:pt x="17107" y="727"/>
                  </a:lnTo>
                  <a:lnTo>
                    <a:pt x="47002" y="0"/>
                  </a:lnTo>
                  <a:lnTo>
                    <a:pt x="61077" y="3753"/>
                  </a:lnTo>
                  <a:lnTo>
                    <a:pt x="80901" y="16874"/>
                  </a:lnTo>
                  <a:lnTo>
                    <a:pt x="84186" y="22392"/>
                  </a:lnTo>
                  <a:lnTo>
                    <a:pt x="85316" y="28187"/>
                  </a:lnTo>
                  <a:lnTo>
                    <a:pt x="83750" y="39212"/>
                  </a:lnTo>
                  <a:lnTo>
                    <a:pt x="71197" y="68447"/>
                  </a:lnTo>
                  <a:lnTo>
                    <a:pt x="67132" y="73707"/>
                  </a:lnTo>
                  <a:lnTo>
                    <a:pt x="53415" y="82168"/>
                  </a:lnTo>
                  <a:lnTo>
                    <a:pt x="49464" y="87898"/>
                  </a:lnTo>
                  <a:lnTo>
                    <a:pt x="47238" y="97074"/>
                  </a:lnTo>
                  <a:lnTo>
                    <a:pt x="47986" y="99142"/>
                  </a:lnTo>
                  <a:lnTo>
                    <a:pt x="49541" y="100520"/>
                  </a:lnTo>
                  <a:lnTo>
                    <a:pt x="51637" y="101440"/>
                  </a:lnTo>
                  <a:lnTo>
                    <a:pt x="92505" y="135664"/>
                  </a:lnTo>
                  <a:lnTo>
                    <a:pt x="98587" y="148010"/>
                  </a:lnTo>
                  <a:lnTo>
                    <a:pt x="102010" y="166862"/>
                  </a:lnTo>
                  <a:lnTo>
                    <a:pt x="97167" y="179514"/>
                  </a:lnTo>
                  <a:lnTo>
                    <a:pt x="92912" y="185852"/>
                  </a:lnTo>
                  <a:lnTo>
                    <a:pt x="79718" y="195716"/>
                  </a:lnTo>
                  <a:lnTo>
                    <a:pt x="57262" y="204398"/>
                  </a:lnTo>
                  <a:lnTo>
                    <a:pt x="50433" y="205615"/>
                  </a:lnTo>
                  <a:lnTo>
                    <a:pt x="45881" y="205370"/>
                  </a:lnTo>
                  <a:lnTo>
                    <a:pt x="42846" y="204147"/>
                  </a:lnTo>
                  <a:lnTo>
                    <a:pt x="40823" y="202274"/>
                  </a:lnTo>
                  <a:lnTo>
                    <a:pt x="36777" y="189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SMARTInkShape-Group1224"/>
          <p:cNvGrpSpPr/>
          <p:nvPr/>
        </p:nvGrpSpPr>
        <p:grpSpPr>
          <a:xfrm>
            <a:off x="11204049" y="4554666"/>
            <a:ext cx="292627" cy="703135"/>
            <a:chOff x="11204049" y="4554666"/>
            <a:chExt cx="292627" cy="703135"/>
          </a:xfrm>
        </p:grpSpPr>
        <p:sp>
          <p:nvSpPr>
            <p:cNvPr id="735" name="SMARTInkShape-6043"/>
            <p:cNvSpPr/>
            <p:nvPr>
              <p:custDataLst>
                <p:tags r:id="rId87"/>
              </p:custDataLst>
            </p:nvPr>
          </p:nvSpPr>
          <p:spPr>
            <a:xfrm>
              <a:off x="11249025" y="5172075"/>
              <a:ext cx="114301" cy="85726"/>
            </a:xfrm>
            <a:custGeom>
              <a:avLst/>
              <a:gdLst/>
              <a:ahLst/>
              <a:cxnLst/>
              <a:rect l="0" t="0" r="0" b="0"/>
              <a:pathLst>
                <a:path w="114301" h="85726">
                  <a:moveTo>
                    <a:pt x="114300" y="0"/>
                  </a:moveTo>
                  <a:lnTo>
                    <a:pt x="114300" y="0"/>
                  </a:lnTo>
                  <a:lnTo>
                    <a:pt x="101043" y="0"/>
                  </a:lnTo>
                  <a:lnTo>
                    <a:pt x="86854" y="5056"/>
                  </a:lnTo>
                  <a:lnTo>
                    <a:pt x="44330" y="417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044"/>
            <p:cNvSpPr/>
            <p:nvPr>
              <p:custDataLst>
                <p:tags r:id="rId88"/>
              </p:custDataLst>
            </p:nvPr>
          </p:nvSpPr>
          <p:spPr>
            <a:xfrm>
              <a:off x="11250974" y="5039337"/>
              <a:ext cx="164036" cy="208939"/>
            </a:xfrm>
            <a:custGeom>
              <a:avLst/>
              <a:gdLst/>
              <a:ahLst/>
              <a:cxnLst/>
              <a:rect l="0" t="0" r="0" b="0"/>
              <a:pathLst>
                <a:path w="164036" h="208939">
                  <a:moveTo>
                    <a:pt x="36151" y="85113"/>
                  </a:moveTo>
                  <a:lnTo>
                    <a:pt x="36151" y="85113"/>
                  </a:lnTo>
                  <a:lnTo>
                    <a:pt x="14693" y="71856"/>
                  </a:lnTo>
                  <a:lnTo>
                    <a:pt x="4627" y="52611"/>
                  </a:lnTo>
                  <a:lnTo>
                    <a:pt x="0" y="31856"/>
                  </a:lnTo>
                  <a:lnTo>
                    <a:pt x="1738" y="21580"/>
                  </a:lnTo>
                  <a:lnTo>
                    <a:pt x="3686" y="17357"/>
                  </a:lnTo>
                  <a:lnTo>
                    <a:pt x="11491" y="9844"/>
                  </a:lnTo>
                  <a:lnTo>
                    <a:pt x="20958" y="4035"/>
                  </a:lnTo>
                  <a:lnTo>
                    <a:pt x="33295" y="765"/>
                  </a:lnTo>
                  <a:lnTo>
                    <a:pt x="44054" y="0"/>
                  </a:lnTo>
                  <a:lnTo>
                    <a:pt x="62011" y="4626"/>
                  </a:lnTo>
                  <a:lnTo>
                    <a:pt x="94637" y="29995"/>
                  </a:lnTo>
                  <a:lnTo>
                    <a:pt x="124081" y="69543"/>
                  </a:lnTo>
                  <a:lnTo>
                    <a:pt x="141335" y="116528"/>
                  </a:lnTo>
                  <a:lnTo>
                    <a:pt x="154974" y="159071"/>
                  </a:lnTo>
                  <a:lnTo>
                    <a:pt x="163550" y="182521"/>
                  </a:lnTo>
                  <a:lnTo>
                    <a:pt x="164035" y="194727"/>
                  </a:lnTo>
                  <a:lnTo>
                    <a:pt x="160778" y="206131"/>
                  </a:lnTo>
                  <a:lnTo>
                    <a:pt x="159453" y="207067"/>
                  </a:lnTo>
                  <a:lnTo>
                    <a:pt x="150451" y="208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045"/>
            <p:cNvSpPr/>
            <p:nvPr>
              <p:custDataLst>
                <p:tags r:id="rId89"/>
              </p:custDataLst>
            </p:nvPr>
          </p:nvSpPr>
          <p:spPr>
            <a:xfrm>
              <a:off x="11204049" y="4857750"/>
              <a:ext cx="292627" cy="23657"/>
            </a:xfrm>
            <a:custGeom>
              <a:avLst/>
              <a:gdLst/>
              <a:ahLst/>
              <a:cxnLst/>
              <a:rect l="0" t="0" r="0" b="0"/>
              <a:pathLst>
                <a:path w="292627" h="23657">
                  <a:moveTo>
                    <a:pt x="16401" y="9525"/>
                  </a:moveTo>
                  <a:lnTo>
                    <a:pt x="16401" y="9525"/>
                  </a:lnTo>
                  <a:lnTo>
                    <a:pt x="6289" y="14581"/>
                  </a:lnTo>
                  <a:lnTo>
                    <a:pt x="3310" y="17129"/>
                  </a:lnTo>
                  <a:lnTo>
                    <a:pt x="0" y="22782"/>
                  </a:lnTo>
                  <a:lnTo>
                    <a:pt x="1233" y="23656"/>
                  </a:lnTo>
                  <a:lnTo>
                    <a:pt x="46412" y="11873"/>
                  </a:lnTo>
                  <a:lnTo>
                    <a:pt x="82443" y="7398"/>
                  </a:lnTo>
                  <a:lnTo>
                    <a:pt x="127691" y="2192"/>
                  </a:lnTo>
                  <a:lnTo>
                    <a:pt x="165087" y="649"/>
                  </a:lnTo>
                  <a:lnTo>
                    <a:pt x="204743" y="192"/>
                  </a:lnTo>
                  <a:lnTo>
                    <a:pt x="2926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046"/>
            <p:cNvSpPr/>
            <p:nvPr>
              <p:custDataLst>
                <p:tags r:id="rId90"/>
              </p:custDataLst>
            </p:nvPr>
          </p:nvSpPr>
          <p:spPr>
            <a:xfrm>
              <a:off x="11334750" y="4554666"/>
              <a:ext cx="9526" cy="226885"/>
            </a:xfrm>
            <a:custGeom>
              <a:avLst/>
              <a:gdLst/>
              <a:ahLst/>
              <a:cxnLst/>
              <a:rect l="0" t="0" r="0" b="0"/>
              <a:pathLst>
                <a:path w="9526" h="22688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45048"/>
                  </a:lnTo>
                  <a:lnTo>
                    <a:pt x="6546" y="88810"/>
                  </a:lnTo>
                  <a:lnTo>
                    <a:pt x="8642" y="132116"/>
                  </a:lnTo>
                  <a:lnTo>
                    <a:pt x="9351" y="172965"/>
                  </a:lnTo>
                  <a:lnTo>
                    <a:pt x="9525" y="226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1225"/>
          <p:cNvGrpSpPr/>
          <p:nvPr/>
        </p:nvGrpSpPr>
        <p:grpSpPr>
          <a:xfrm>
            <a:off x="10690483" y="4752975"/>
            <a:ext cx="225168" cy="127554"/>
            <a:chOff x="10690483" y="4752975"/>
            <a:chExt cx="225168" cy="127554"/>
          </a:xfrm>
        </p:grpSpPr>
        <p:sp>
          <p:nvSpPr>
            <p:cNvPr id="740" name="SMARTInkShape-6047"/>
            <p:cNvSpPr/>
            <p:nvPr>
              <p:custDataLst>
                <p:tags r:id="rId85"/>
              </p:custDataLst>
            </p:nvPr>
          </p:nvSpPr>
          <p:spPr>
            <a:xfrm>
              <a:off x="10690483" y="4838700"/>
              <a:ext cx="225168" cy="41829"/>
            </a:xfrm>
            <a:custGeom>
              <a:avLst/>
              <a:gdLst/>
              <a:ahLst/>
              <a:cxnLst/>
              <a:rect l="0" t="0" r="0" b="0"/>
              <a:pathLst>
                <a:path w="225168" h="41829">
                  <a:moveTo>
                    <a:pt x="34667" y="0"/>
                  </a:moveTo>
                  <a:lnTo>
                    <a:pt x="34667" y="0"/>
                  </a:lnTo>
                  <a:lnTo>
                    <a:pt x="13945" y="13183"/>
                  </a:lnTo>
                  <a:lnTo>
                    <a:pt x="4291" y="22794"/>
                  </a:lnTo>
                  <a:lnTo>
                    <a:pt x="0" y="30592"/>
                  </a:lnTo>
                  <a:lnTo>
                    <a:pt x="2033" y="34153"/>
                  </a:lnTo>
                  <a:lnTo>
                    <a:pt x="12754" y="40932"/>
                  </a:lnTo>
                  <a:lnTo>
                    <a:pt x="30925" y="41828"/>
                  </a:lnTo>
                  <a:lnTo>
                    <a:pt x="72027" y="38836"/>
                  </a:lnTo>
                  <a:lnTo>
                    <a:pt x="111237" y="33262"/>
                  </a:lnTo>
                  <a:lnTo>
                    <a:pt x="151310" y="24907"/>
                  </a:lnTo>
                  <a:lnTo>
                    <a:pt x="22516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6048"/>
            <p:cNvSpPr/>
            <p:nvPr>
              <p:custDataLst>
                <p:tags r:id="rId86"/>
              </p:custDataLst>
            </p:nvPr>
          </p:nvSpPr>
          <p:spPr>
            <a:xfrm>
              <a:off x="10696575" y="47529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54869" y="8642"/>
                  </a:lnTo>
                  <a:lnTo>
                    <a:pt x="92339" y="9263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1226"/>
          <p:cNvGrpSpPr/>
          <p:nvPr/>
        </p:nvGrpSpPr>
        <p:grpSpPr>
          <a:xfrm>
            <a:off x="8658251" y="4544754"/>
            <a:ext cx="1759821" cy="527987"/>
            <a:chOff x="8658251" y="4544754"/>
            <a:chExt cx="1759821" cy="527987"/>
          </a:xfrm>
        </p:grpSpPr>
        <p:sp>
          <p:nvSpPr>
            <p:cNvPr id="743" name="SMARTInkShape-6049"/>
            <p:cNvSpPr/>
            <p:nvPr>
              <p:custDataLst>
                <p:tags r:id="rId72"/>
              </p:custDataLst>
            </p:nvPr>
          </p:nvSpPr>
          <p:spPr>
            <a:xfrm>
              <a:off x="10239375" y="4554441"/>
              <a:ext cx="178697" cy="388581"/>
            </a:xfrm>
            <a:custGeom>
              <a:avLst/>
              <a:gdLst/>
              <a:ahLst/>
              <a:cxnLst/>
              <a:rect l="0" t="0" r="0" b="0"/>
              <a:pathLst>
                <a:path w="178697" h="388581">
                  <a:moveTo>
                    <a:pt x="0" y="55659"/>
                  </a:moveTo>
                  <a:lnTo>
                    <a:pt x="0" y="55659"/>
                  </a:lnTo>
                  <a:lnTo>
                    <a:pt x="0" y="34200"/>
                  </a:lnTo>
                  <a:lnTo>
                    <a:pt x="2117" y="30769"/>
                  </a:lnTo>
                  <a:lnTo>
                    <a:pt x="10112" y="24137"/>
                  </a:lnTo>
                  <a:lnTo>
                    <a:pt x="31571" y="14452"/>
                  </a:lnTo>
                  <a:lnTo>
                    <a:pt x="78489" y="6057"/>
                  </a:lnTo>
                  <a:lnTo>
                    <a:pt x="90975" y="1863"/>
                  </a:lnTo>
                  <a:lnTo>
                    <a:pt x="107109" y="0"/>
                  </a:lnTo>
                  <a:lnTo>
                    <a:pt x="124863" y="4816"/>
                  </a:lnTo>
                  <a:lnTo>
                    <a:pt x="149885" y="19427"/>
                  </a:lnTo>
                  <a:lnTo>
                    <a:pt x="157073" y="25154"/>
                  </a:lnTo>
                  <a:lnTo>
                    <a:pt x="165060" y="39985"/>
                  </a:lnTo>
                  <a:lnTo>
                    <a:pt x="167553" y="58217"/>
                  </a:lnTo>
                  <a:lnTo>
                    <a:pt x="163004" y="93341"/>
                  </a:lnTo>
                  <a:lnTo>
                    <a:pt x="156012" y="133617"/>
                  </a:lnTo>
                  <a:lnTo>
                    <a:pt x="153113" y="173442"/>
                  </a:lnTo>
                  <a:lnTo>
                    <a:pt x="152611" y="209091"/>
                  </a:lnTo>
                  <a:lnTo>
                    <a:pt x="153553" y="230742"/>
                  </a:lnTo>
                  <a:lnTo>
                    <a:pt x="168656" y="276168"/>
                  </a:lnTo>
                  <a:lnTo>
                    <a:pt x="178228" y="313117"/>
                  </a:lnTo>
                  <a:lnTo>
                    <a:pt x="178696" y="329893"/>
                  </a:lnTo>
                  <a:lnTo>
                    <a:pt x="175376" y="340877"/>
                  </a:lnTo>
                  <a:lnTo>
                    <a:pt x="150336" y="371509"/>
                  </a:lnTo>
                  <a:lnTo>
                    <a:pt x="134903" y="375954"/>
                  </a:lnTo>
                  <a:lnTo>
                    <a:pt x="95557" y="383863"/>
                  </a:lnTo>
                  <a:lnTo>
                    <a:pt x="50488" y="388353"/>
                  </a:lnTo>
                  <a:lnTo>
                    <a:pt x="43183" y="388580"/>
                  </a:lnTo>
                  <a:lnTo>
                    <a:pt x="9525" y="369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050"/>
            <p:cNvSpPr/>
            <p:nvPr>
              <p:custDataLst>
                <p:tags r:id="rId73"/>
              </p:custDataLst>
            </p:nvPr>
          </p:nvSpPr>
          <p:spPr>
            <a:xfrm>
              <a:off x="10029825" y="4678099"/>
              <a:ext cx="83729" cy="246327"/>
            </a:xfrm>
            <a:custGeom>
              <a:avLst/>
              <a:gdLst/>
              <a:ahLst/>
              <a:cxnLst/>
              <a:rect l="0" t="0" r="0" b="0"/>
              <a:pathLst>
                <a:path w="83729" h="246327">
                  <a:moveTo>
                    <a:pt x="19050" y="8201"/>
                  </a:moveTo>
                  <a:lnTo>
                    <a:pt x="19050" y="8201"/>
                  </a:lnTo>
                  <a:lnTo>
                    <a:pt x="24107" y="3145"/>
                  </a:lnTo>
                  <a:lnTo>
                    <a:pt x="29411" y="662"/>
                  </a:lnTo>
                  <a:lnTo>
                    <a:pt x="32307" y="0"/>
                  </a:lnTo>
                  <a:lnTo>
                    <a:pt x="35297" y="617"/>
                  </a:lnTo>
                  <a:lnTo>
                    <a:pt x="41439" y="4125"/>
                  </a:lnTo>
                  <a:lnTo>
                    <a:pt x="60554" y="30209"/>
                  </a:lnTo>
                  <a:lnTo>
                    <a:pt x="78987" y="70208"/>
                  </a:lnTo>
                  <a:lnTo>
                    <a:pt x="83728" y="100422"/>
                  </a:lnTo>
                  <a:lnTo>
                    <a:pt x="71180" y="147499"/>
                  </a:lnTo>
                  <a:lnTo>
                    <a:pt x="54151" y="193174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051"/>
            <p:cNvSpPr/>
            <p:nvPr>
              <p:custDataLst>
                <p:tags r:id="rId74"/>
              </p:custDataLst>
            </p:nvPr>
          </p:nvSpPr>
          <p:spPr>
            <a:xfrm>
              <a:off x="9868591" y="4810910"/>
              <a:ext cx="85035" cy="103991"/>
            </a:xfrm>
            <a:custGeom>
              <a:avLst/>
              <a:gdLst/>
              <a:ahLst/>
              <a:cxnLst/>
              <a:rect l="0" t="0" r="0" b="0"/>
              <a:pathLst>
                <a:path w="85035" h="103991">
                  <a:moveTo>
                    <a:pt x="85034" y="18265"/>
                  </a:moveTo>
                  <a:lnTo>
                    <a:pt x="85034" y="18265"/>
                  </a:lnTo>
                  <a:lnTo>
                    <a:pt x="85034" y="8152"/>
                  </a:lnTo>
                  <a:lnTo>
                    <a:pt x="82917" y="5173"/>
                  </a:lnTo>
                  <a:lnTo>
                    <a:pt x="79390" y="3187"/>
                  </a:lnTo>
                  <a:lnTo>
                    <a:pt x="68633" y="0"/>
                  </a:lnTo>
                  <a:lnTo>
                    <a:pt x="51600" y="9560"/>
                  </a:lnTo>
                  <a:lnTo>
                    <a:pt x="11125" y="53698"/>
                  </a:lnTo>
                  <a:lnTo>
                    <a:pt x="7187" y="57762"/>
                  </a:lnTo>
                  <a:lnTo>
                    <a:pt x="2810" y="67922"/>
                  </a:lnTo>
                  <a:lnTo>
                    <a:pt x="0" y="91692"/>
                  </a:lnTo>
                  <a:lnTo>
                    <a:pt x="828" y="95791"/>
                  </a:lnTo>
                  <a:lnTo>
                    <a:pt x="8834" y="103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052"/>
            <p:cNvSpPr/>
            <p:nvPr>
              <p:custDataLst>
                <p:tags r:id="rId75"/>
              </p:custDataLst>
            </p:nvPr>
          </p:nvSpPr>
          <p:spPr>
            <a:xfrm>
              <a:off x="9897145" y="4668429"/>
              <a:ext cx="102730" cy="236947"/>
            </a:xfrm>
            <a:custGeom>
              <a:avLst/>
              <a:gdLst/>
              <a:ahLst/>
              <a:cxnLst/>
              <a:rect l="0" t="0" r="0" b="0"/>
              <a:pathLst>
                <a:path w="102730" h="236947">
                  <a:moveTo>
                    <a:pt x="46955" y="75021"/>
                  </a:moveTo>
                  <a:lnTo>
                    <a:pt x="46955" y="75021"/>
                  </a:lnTo>
                  <a:lnTo>
                    <a:pt x="41898" y="69965"/>
                  </a:lnTo>
                  <a:lnTo>
                    <a:pt x="36594" y="67482"/>
                  </a:lnTo>
                  <a:lnTo>
                    <a:pt x="19509" y="60832"/>
                  </a:lnTo>
                  <a:lnTo>
                    <a:pt x="6955" y="52355"/>
                  </a:lnTo>
                  <a:lnTo>
                    <a:pt x="2719" y="40606"/>
                  </a:lnTo>
                  <a:lnTo>
                    <a:pt x="0" y="12248"/>
                  </a:lnTo>
                  <a:lnTo>
                    <a:pt x="835" y="7774"/>
                  </a:lnTo>
                  <a:lnTo>
                    <a:pt x="2452" y="4788"/>
                  </a:lnTo>
                  <a:lnTo>
                    <a:pt x="4585" y="2799"/>
                  </a:lnTo>
                  <a:lnTo>
                    <a:pt x="12601" y="589"/>
                  </a:lnTo>
                  <a:lnTo>
                    <a:pt x="17702" y="0"/>
                  </a:lnTo>
                  <a:lnTo>
                    <a:pt x="29015" y="4990"/>
                  </a:lnTo>
                  <a:lnTo>
                    <a:pt x="40041" y="14262"/>
                  </a:lnTo>
                  <a:lnTo>
                    <a:pt x="73325" y="60848"/>
                  </a:lnTo>
                  <a:lnTo>
                    <a:pt x="80900" y="71897"/>
                  </a:lnTo>
                  <a:lnTo>
                    <a:pt x="90056" y="97026"/>
                  </a:lnTo>
                  <a:lnTo>
                    <a:pt x="93984" y="140034"/>
                  </a:lnTo>
                  <a:lnTo>
                    <a:pt x="102041" y="182726"/>
                  </a:lnTo>
                  <a:lnTo>
                    <a:pt x="102729" y="188099"/>
                  </a:lnTo>
                  <a:lnTo>
                    <a:pt x="98642" y="205775"/>
                  </a:lnTo>
                  <a:lnTo>
                    <a:pt x="90727" y="224418"/>
                  </a:lnTo>
                  <a:lnTo>
                    <a:pt x="75530" y="236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053"/>
            <p:cNvSpPr/>
            <p:nvPr>
              <p:custDataLst>
                <p:tags r:id="rId76"/>
              </p:custDataLst>
            </p:nvPr>
          </p:nvSpPr>
          <p:spPr>
            <a:xfrm>
              <a:off x="9698006" y="4669475"/>
              <a:ext cx="111030" cy="246767"/>
            </a:xfrm>
            <a:custGeom>
              <a:avLst/>
              <a:gdLst/>
              <a:ahLst/>
              <a:cxnLst/>
              <a:rect l="0" t="0" r="0" b="0"/>
              <a:pathLst>
                <a:path w="111030" h="246767">
                  <a:moveTo>
                    <a:pt x="93694" y="35875"/>
                  </a:moveTo>
                  <a:lnTo>
                    <a:pt x="93694" y="35875"/>
                  </a:lnTo>
                  <a:lnTo>
                    <a:pt x="101300" y="27213"/>
                  </a:lnTo>
                  <a:lnTo>
                    <a:pt x="108881" y="13081"/>
                  </a:lnTo>
                  <a:lnTo>
                    <a:pt x="111029" y="5283"/>
                  </a:lnTo>
                  <a:lnTo>
                    <a:pt x="108425" y="2781"/>
                  </a:lnTo>
                  <a:lnTo>
                    <a:pt x="97065" y="0"/>
                  </a:lnTo>
                  <a:lnTo>
                    <a:pt x="90650" y="1375"/>
                  </a:lnTo>
                  <a:lnTo>
                    <a:pt x="67968" y="15968"/>
                  </a:lnTo>
                  <a:lnTo>
                    <a:pt x="35469" y="48854"/>
                  </a:lnTo>
                  <a:lnTo>
                    <a:pt x="11206" y="94335"/>
                  </a:lnTo>
                  <a:lnTo>
                    <a:pt x="966" y="139027"/>
                  </a:lnTo>
                  <a:lnTo>
                    <a:pt x="0" y="184975"/>
                  </a:lnTo>
                  <a:lnTo>
                    <a:pt x="6711" y="225352"/>
                  </a:lnTo>
                  <a:lnTo>
                    <a:pt x="13054" y="236857"/>
                  </a:lnTo>
                  <a:lnTo>
                    <a:pt x="17709" y="242888"/>
                  </a:lnTo>
                  <a:lnTo>
                    <a:pt x="22929" y="245851"/>
                  </a:lnTo>
                  <a:lnTo>
                    <a:pt x="28526" y="246766"/>
                  </a:lnTo>
                  <a:lnTo>
                    <a:pt x="34374" y="246320"/>
                  </a:lnTo>
                  <a:lnTo>
                    <a:pt x="46515" y="240178"/>
                  </a:lnTo>
                  <a:lnTo>
                    <a:pt x="65119" y="226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054"/>
            <p:cNvSpPr/>
            <p:nvPr>
              <p:custDataLst>
                <p:tags r:id="rId77"/>
              </p:custDataLst>
            </p:nvPr>
          </p:nvSpPr>
          <p:spPr>
            <a:xfrm>
              <a:off x="9458728" y="4749827"/>
              <a:ext cx="165193" cy="322914"/>
            </a:xfrm>
            <a:custGeom>
              <a:avLst/>
              <a:gdLst/>
              <a:ahLst/>
              <a:cxnLst/>
              <a:rect l="0" t="0" r="0" b="0"/>
              <a:pathLst>
                <a:path w="165193" h="322914">
                  <a:moveTo>
                    <a:pt x="28172" y="88873"/>
                  </a:moveTo>
                  <a:lnTo>
                    <a:pt x="28172" y="88873"/>
                  </a:lnTo>
                  <a:lnTo>
                    <a:pt x="25350" y="128893"/>
                  </a:lnTo>
                  <a:lnTo>
                    <a:pt x="18471" y="169363"/>
                  </a:lnTo>
                  <a:lnTo>
                    <a:pt x="11282" y="214173"/>
                  </a:lnTo>
                  <a:lnTo>
                    <a:pt x="9761" y="251235"/>
                  </a:lnTo>
                  <a:lnTo>
                    <a:pt x="6490" y="283384"/>
                  </a:lnTo>
                  <a:lnTo>
                    <a:pt x="0" y="322913"/>
                  </a:lnTo>
                  <a:lnTo>
                    <a:pt x="734" y="302320"/>
                  </a:lnTo>
                  <a:lnTo>
                    <a:pt x="7152" y="261407"/>
                  </a:lnTo>
                  <a:lnTo>
                    <a:pt x="11361" y="223602"/>
                  </a:lnTo>
                  <a:lnTo>
                    <a:pt x="16488" y="180652"/>
                  </a:lnTo>
                  <a:lnTo>
                    <a:pt x="20830" y="144994"/>
                  </a:lnTo>
                  <a:lnTo>
                    <a:pt x="26722" y="105132"/>
                  </a:lnTo>
                  <a:lnTo>
                    <a:pt x="38343" y="59931"/>
                  </a:lnTo>
                  <a:lnTo>
                    <a:pt x="47412" y="37259"/>
                  </a:lnTo>
                  <a:lnTo>
                    <a:pt x="65015" y="15060"/>
                  </a:lnTo>
                  <a:lnTo>
                    <a:pt x="82715" y="1621"/>
                  </a:lnTo>
                  <a:lnTo>
                    <a:pt x="97922" y="0"/>
                  </a:lnTo>
                  <a:lnTo>
                    <a:pt x="113147" y="2807"/>
                  </a:lnTo>
                  <a:lnTo>
                    <a:pt x="123441" y="7583"/>
                  </a:lnTo>
                  <a:lnTo>
                    <a:pt x="140243" y="21278"/>
                  </a:lnTo>
                  <a:lnTo>
                    <a:pt x="160810" y="66148"/>
                  </a:lnTo>
                  <a:lnTo>
                    <a:pt x="164223" y="73724"/>
                  </a:lnTo>
                  <a:lnTo>
                    <a:pt x="165192" y="90606"/>
                  </a:lnTo>
                  <a:lnTo>
                    <a:pt x="161038" y="107635"/>
                  </a:lnTo>
                  <a:lnTo>
                    <a:pt x="152134" y="122259"/>
                  </a:lnTo>
                  <a:lnTo>
                    <a:pt x="112661" y="155345"/>
                  </a:lnTo>
                  <a:lnTo>
                    <a:pt x="95355" y="166042"/>
                  </a:lnTo>
                  <a:lnTo>
                    <a:pt x="72655" y="172063"/>
                  </a:lnTo>
                  <a:lnTo>
                    <a:pt x="55351" y="173471"/>
                  </a:lnTo>
                  <a:lnTo>
                    <a:pt x="39898" y="168453"/>
                  </a:lnTo>
                  <a:lnTo>
                    <a:pt x="17788" y="153041"/>
                  </a:lnTo>
                  <a:lnTo>
                    <a:pt x="9122" y="126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6055"/>
            <p:cNvSpPr/>
            <p:nvPr>
              <p:custDataLst>
                <p:tags r:id="rId78"/>
              </p:custDataLst>
            </p:nvPr>
          </p:nvSpPr>
          <p:spPr>
            <a:xfrm>
              <a:off x="9363075" y="4797649"/>
              <a:ext cx="76201" cy="145827"/>
            </a:xfrm>
            <a:custGeom>
              <a:avLst/>
              <a:gdLst/>
              <a:ahLst/>
              <a:cxnLst/>
              <a:rect l="0" t="0" r="0" b="0"/>
              <a:pathLst>
                <a:path w="76201" h="145827">
                  <a:moveTo>
                    <a:pt x="76200" y="31526"/>
                  </a:moveTo>
                  <a:lnTo>
                    <a:pt x="76200" y="31526"/>
                  </a:lnTo>
                  <a:lnTo>
                    <a:pt x="67999" y="1867"/>
                  </a:lnTo>
                  <a:lnTo>
                    <a:pt x="66499" y="111"/>
                  </a:lnTo>
                  <a:lnTo>
                    <a:pt x="64440" y="0"/>
                  </a:lnTo>
                  <a:lnTo>
                    <a:pt x="62009" y="984"/>
                  </a:lnTo>
                  <a:lnTo>
                    <a:pt x="39263" y="34349"/>
                  </a:lnTo>
                  <a:lnTo>
                    <a:pt x="16536" y="76729"/>
                  </a:lnTo>
                  <a:lnTo>
                    <a:pt x="3580" y="113950"/>
                  </a:lnTo>
                  <a:lnTo>
                    <a:pt x="0" y="145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6056"/>
            <p:cNvSpPr/>
            <p:nvPr>
              <p:custDataLst>
                <p:tags r:id="rId79"/>
              </p:custDataLst>
            </p:nvPr>
          </p:nvSpPr>
          <p:spPr>
            <a:xfrm>
              <a:off x="9316774" y="4772025"/>
              <a:ext cx="122502" cy="133351"/>
            </a:xfrm>
            <a:custGeom>
              <a:avLst/>
              <a:gdLst/>
              <a:ahLst/>
              <a:cxnLst/>
              <a:rect l="0" t="0" r="0" b="0"/>
              <a:pathLst>
                <a:path w="122502" h="133351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1" y="10361"/>
                  </a:lnTo>
                  <a:lnTo>
                    <a:pt x="0" y="13257"/>
                  </a:lnTo>
                  <a:lnTo>
                    <a:pt x="4125" y="27446"/>
                  </a:lnTo>
                  <a:lnTo>
                    <a:pt x="17106" y="45057"/>
                  </a:lnTo>
                  <a:lnTo>
                    <a:pt x="61246" y="88935"/>
                  </a:lnTo>
                  <a:lnTo>
                    <a:pt x="96103" y="120654"/>
                  </a:lnTo>
                  <a:lnTo>
                    <a:pt x="12250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057"/>
            <p:cNvSpPr/>
            <p:nvPr>
              <p:custDataLst>
                <p:tags r:id="rId80"/>
              </p:custDataLst>
            </p:nvPr>
          </p:nvSpPr>
          <p:spPr>
            <a:xfrm>
              <a:off x="9196546" y="4800600"/>
              <a:ext cx="52230" cy="28576"/>
            </a:xfrm>
            <a:custGeom>
              <a:avLst/>
              <a:gdLst/>
              <a:ahLst/>
              <a:cxnLst/>
              <a:rect l="0" t="0" r="0" b="0"/>
              <a:pathLst>
                <a:path w="52230" h="28576">
                  <a:moveTo>
                    <a:pt x="14129" y="28575"/>
                  </a:moveTo>
                  <a:lnTo>
                    <a:pt x="14129" y="28575"/>
                  </a:lnTo>
                  <a:lnTo>
                    <a:pt x="872" y="28575"/>
                  </a:lnTo>
                  <a:lnTo>
                    <a:pt x="0" y="27517"/>
                  </a:lnTo>
                  <a:lnTo>
                    <a:pt x="476" y="25753"/>
                  </a:lnTo>
                  <a:lnTo>
                    <a:pt x="1851" y="23519"/>
                  </a:lnTo>
                  <a:lnTo>
                    <a:pt x="522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058"/>
            <p:cNvSpPr/>
            <p:nvPr>
              <p:custDataLst>
                <p:tags r:id="rId81"/>
              </p:custDataLst>
            </p:nvPr>
          </p:nvSpPr>
          <p:spPr>
            <a:xfrm>
              <a:off x="9202230" y="4657763"/>
              <a:ext cx="137498" cy="279023"/>
            </a:xfrm>
            <a:custGeom>
              <a:avLst/>
              <a:gdLst/>
              <a:ahLst/>
              <a:cxnLst/>
              <a:rect l="0" t="0" r="0" b="0"/>
              <a:pathLst>
                <a:path w="137498" h="279023">
                  <a:moveTo>
                    <a:pt x="122745" y="19012"/>
                  </a:moveTo>
                  <a:lnTo>
                    <a:pt x="122745" y="19012"/>
                  </a:lnTo>
                  <a:lnTo>
                    <a:pt x="136936" y="4823"/>
                  </a:lnTo>
                  <a:lnTo>
                    <a:pt x="137497" y="3202"/>
                  </a:lnTo>
                  <a:lnTo>
                    <a:pt x="136812" y="2122"/>
                  </a:lnTo>
                  <a:lnTo>
                    <a:pt x="135298" y="1403"/>
                  </a:lnTo>
                  <a:lnTo>
                    <a:pt x="89076" y="18"/>
                  </a:lnTo>
                  <a:lnTo>
                    <a:pt x="84424" y="0"/>
                  </a:lnTo>
                  <a:lnTo>
                    <a:pt x="73611" y="5623"/>
                  </a:lnTo>
                  <a:lnTo>
                    <a:pt x="49422" y="26480"/>
                  </a:lnTo>
                  <a:lnTo>
                    <a:pt x="25470" y="67621"/>
                  </a:lnTo>
                  <a:lnTo>
                    <a:pt x="13490" y="89859"/>
                  </a:lnTo>
                  <a:lnTo>
                    <a:pt x="2563" y="134253"/>
                  </a:lnTo>
                  <a:lnTo>
                    <a:pt x="0" y="176747"/>
                  </a:lnTo>
                  <a:lnTo>
                    <a:pt x="297" y="219677"/>
                  </a:lnTo>
                  <a:lnTo>
                    <a:pt x="9344" y="254755"/>
                  </a:lnTo>
                  <a:lnTo>
                    <a:pt x="16253" y="267720"/>
                  </a:lnTo>
                  <a:lnTo>
                    <a:pt x="26379" y="277010"/>
                  </a:lnTo>
                  <a:lnTo>
                    <a:pt x="43580" y="279022"/>
                  </a:lnTo>
                  <a:lnTo>
                    <a:pt x="84060" y="276747"/>
                  </a:lnTo>
                  <a:lnTo>
                    <a:pt x="100612" y="270792"/>
                  </a:lnTo>
                  <a:lnTo>
                    <a:pt x="132270" y="247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059"/>
            <p:cNvSpPr/>
            <p:nvPr>
              <p:custDataLst>
                <p:tags r:id="rId82"/>
              </p:custDataLst>
            </p:nvPr>
          </p:nvSpPr>
          <p:spPr>
            <a:xfrm>
              <a:off x="8920091" y="4544754"/>
              <a:ext cx="285188" cy="463844"/>
            </a:xfrm>
            <a:custGeom>
              <a:avLst/>
              <a:gdLst/>
              <a:ahLst/>
              <a:cxnLst/>
              <a:rect l="0" t="0" r="0" b="0"/>
              <a:pathLst>
                <a:path w="285188" h="463844">
                  <a:moveTo>
                    <a:pt x="271534" y="84396"/>
                  </a:moveTo>
                  <a:lnTo>
                    <a:pt x="271534" y="84396"/>
                  </a:lnTo>
                  <a:lnTo>
                    <a:pt x="279139" y="75734"/>
                  </a:lnTo>
                  <a:lnTo>
                    <a:pt x="284791" y="66082"/>
                  </a:lnTo>
                  <a:lnTo>
                    <a:pt x="285187" y="49093"/>
                  </a:lnTo>
                  <a:lnTo>
                    <a:pt x="276818" y="13805"/>
                  </a:lnTo>
                  <a:lnTo>
                    <a:pt x="272939" y="8760"/>
                  </a:lnTo>
                  <a:lnTo>
                    <a:pt x="262986" y="3155"/>
                  </a:lnTo>
                  <a:lnTo>
                    <a:pt x="235371" y="0"/>
                  </a:lnTo>
                  <a:lnTo>
                    <a:pt x="191287" y="6538"/>
                  </a:lnTo>
                  <a:lnTo>
                    <a:pt x="146239" y="31809"/>
                  </a:lnTo>
                  <a:lnTo>
                    <a:pt x="120815" y="49882"/>
                  </a:lnTo>
                  <a:lnTo>
                    <a:pt x="92910" y="86331"/>
                  </a:lnTo>
                  <a:lnTo>
                    <a:pt x="79496" y="123658"/>
                  </a:lnTo>
                  <a:lnTo>
                    <a:pt x="73876" y="163174"/>
                  </a:lnTo>
                  <a:lnTo>
                    <a:pt x="72212" y="201694"/>
                  </a:lnTo>
                  <a:lnTo>
                    <a:pt x="66660" y="239918"/>
                  </a:lnTo>
                  <a:lnTo>
                    <a:pt x="59777" y="285564"/>
                  </a:lnTo>
                  <a:lnTo>
                    <a:pt x="43792" y="327803"/>
                  </a:lnTo>
                  <a:lnTo>
                    <a:pt x="31429" y="364420"/>
                  </a:lnTo>
                  <a:lnTo>
                    <a:pt x="12282" y="406057"/>
                  </a:lnTo>
                  <a:lnTo>
                    <a:pt x="0" y="447992"/>
                  </a:lnTo>
                  <a:lnTo>
                    <a:pt x="1981" y="456955"/>
                  </a:lnTo>
                  <a:lnTo>
                    <a:pt x="6106" y="459769"/>
                  </a:lnTo>
                  <a:lnTo>
                    <a:pt x="28141" y="463729"/>
                  </a:lnTo>
                  <a:lnTo>
                    <a:pt x="58895" y="463843"/>
                  </a:lnTo>
                  <a:lnTo>
                    <a:pt x="97789" y="454937"/>
                  </a:lnTo>
                  <a:lnTo>
                    <a:pt x="145375" y="448043"/>
                  </a:lnTo>
                  <a:lnTo>
                    <a:pt x="190836" y="439077"/>
                  </a:lnTo>
                  <a:lnTo>
                    <a:pt x="223909" y="427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060"/>
            <p:cNvSpPr/>
            <p:nvPr>
              <p:custDataLst>
                <p:tags r:id="rId83"/>
              </p:custDataLst>
            </p:nvPr>
          </p:nvSpPr>
          <p:spPr>
            <a:xfrm>
              <a:off x="8667750" y="4772025"/>
              <a:ext cx="219076" cy="57151"/>
            </a:xfrm>
            <a:custGeom>
              <a:avLst/>
              <a:gdLst/>
              <a:ahLst/>
              <a:cxnLst/>
              <a:rect l="0" t="0" r="0" b="0"/>
              <a:pathLst>
                <a:path w="219076" h="57151">
                  <a:moveTo>
                    <a:pt x="0" y="57150"/>
                  </a:moveTo>
                  <a:lnTo>
                    <a:pt x="0" y="57150"/>
                  </a:lnTo>
                  <a:lnTo>
                    <a:pt x="36729" y="46789"/>
                  </a:lnTo>
                  <a:lnTo>
                    <a:pt x="75794" y="37852"/>
                  </a:lnTo>
                  <a:lnTo>
                    <a:pt x="121863" y="25352"/>
                  </a:lnTo>
                  <a:lnTo>
                    <a:pt x="168369" y="1234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061"/>
            <p:cNvSpPr/>
            <p:nvPr>
              <p:custDataLst>
                <p:tags r:id="rId84"/>
              </p:custDataLst>
            </p:nvPr>
          </p:nvSpPr>
          <p:spPr>
            <a:xfrm>
              <a:off x="8658251" y="4601083"/>
              <a:ext cx="236385" cy="368331"/>
            </a:xfrm>
            <a:custGeom>
              <a:avLst/>
              <a:gdLst/>
              <a:ahLst/>
              <a:cxnLst/>
              <a:rect l="0" t="0" r="0" b="0"/>
              <a:pathLst>
                <a:path w="236385" h="368331">
                  <a:moveTo>
                    <a:pt x="219049" y="18542"/>
                  </a:moveTo>
                  <a:lnTo>
                    <a:pt x="219049" y="18542"/>
                  </a:lnTo>
                  <a:lnTo>
                    <a:pt x="236384" y="1208"/>
                  </a:lnTo>
                  <a:lnTo>
                    <a:pt x="235897" y="636"/>
                  </a:lnTo>
                  <a:lnTo>
                    <a:pt x="232533" y="0"/>
                  </a:lnTo>
                  <a:lnTo>
                    <a:pt x="195190" y="2381"/>
                  </a:lnTo>
                  <a:lnTo>
                    <a:pt x="153305" y="12763"/>
                  </a:lnTo>
                  <a:lnTo>
                    <a:pt x="112411" y="23425"/>
                  </a:lnTo>
                  <a:lnTo>
                    <a:pt x="80862" y="44906"/>
                  </a:lnTo>
                  <a:lnTo>
                    <a:pt x="36326" y="90328"/>
                  </a:lnTo>
                  <a:lnTo>
                    <a:pt x="23892" y="109361"/>
                  </a:lnTo>
                  <a:lnTo>
                    <a:pt x="7286" y="151016"/>
                  </a:lnTo>
                  <a:lnTo>
                    <a:pt x="1418" y="184331"/>
                  </a:lnTo>
                  <a:lnTo>
                    <a:pt x="164" y="231606"/>
                  </a:lnTo>
                  <a:lnTo>
                    <a:pt x="0" y="279002"/>
                  </a:lnTo>
                  <a:lnTo>
                    <a:pt x="5035" y="322110"/>
                  </a:lnTo>
                  <a:lnTo>
                    <a:pt x="18290" y="346495"/>
                  </a:lnTo>
                  <a:lnTo>
                    <a:pt x="35621" y="362070"/>
                  </a:lnTo>
                  <a:lnTo>
                    <a:pt x="64276" y="368330"/>
                  </a:lnTo>
                  <a:lnTo>
                    <a:pt x="94521" y="365130"/>
                  </a:lnTo>
                  <a:lnTo>
                    <a:pt x="135218" y="351567"/>
                  </a:lnTo>
                  <a:lnTo>
                    <a:pt x="166741" y="339148"/>
                  </a:lnTo>
                  <a:lnTo>
                    <a:pt x="199999" y="3042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3" name="SMARTInkShape-Group1227"/>
          <p:cNvGrpSpPr/>
          <p:nvPr/>
        </p:nvGrpSpPr>
        <p:grpSpPr>
          <a:xfrm>
            <a:off x="8801100" y="3856816"/>
            <a:ext cx="762001" cy="543182"/>
            <a:chOff x="8801100" y="3856816"/>
            <a:chExt cx="762001" cy="543182"/>
          </a:xfrm>
        </p:grpSpPr>
        <p:sp>
          <p:nvSpPr>
            <p:cNvPr id="757" name="SMARTInkShape-6062"/>
            <p:cNvSpPr/>
            <p:nvPr>
              <p:custDataLst>
                <p:tags r:id="rId66"/>
              </p:custDataLst>
            </p:nvPr>
          </p:nvSpPr>
          <p:spPr>
            <a:xfrm>
              <a:off x="8911728" y="4333875"/>
              <a:ext cx="479923" cy="66123"/>
            </a:xfrm>
            <a:custGeom>
              <a:avLst/>
              <a:gdLst/>
              <a:ahLst/>
              <a:cxnLst/>
              <a:rect l="0" t="0" r="0" b="0"/>
              <a:pathLst>
                <a:path w="479923" h="66123">
                  <a:moveTo>
                    <a:pt x="146547" y="28575"/>
                  </a:moveTo>
                  <a:lnTo>
                    <a:pt x="146547" y="28575"/>
                  </a:lnTo>
                  <a:lnTo>
                    <a:pt x="102280" y="38936"/>
                  </a:lnTo>
                  <a:lnTo>
                    <a:pt x="64639" y="47873"/>
                  </a:lnTo>
                  <a:lnTo>
                    <a:pt x="18419" y="60373"/>
                  </a:lnTo>
                  <a:lnTo>
                    <a:pt x="0" y="65430"/>
                  </a:lnTo>
                  <a:lnTo>
                    <a:pt x="165" y="65845"/>
                  </a:lnTo>
                  <a:lnTo>
                    <a:pt x="1334" y="66122"/>
                  </a:lnTo>
                  <a:lnTo>
                    <a:pt x="44810" y="56241"/>
                  </a:lnTo>
                  <a:lnTo>
                    <a:pt x="89239" y="47356"/>
                  </a:lnTo>
                  <a:lnTo>
                    <a:pt x="127426" y="41156"/>
                  </a:lnTo>
                  <a:lnTo>
                    <a:pt x="165566" y="34872"/>
                  </a:lnTo>
                  <a:lnTo>
                    <a:pt x="200861" y="28551"/>
                  </a:lnTo>
                  <a:lnTo>
                    <a:pt x="234186" y="23273"/>
                  </a:lnTo>
                  <a:lnTo>
                    <a:pt x="266637" y="20927"/>
                  </a:lnTo>
                  <a:lnTo>
                    <a:pt x="298698" y="17062"/>
                  </a:lnTo>
                  <a:lnTo>
                    <a:pt x="330588" y="12875"/>
                  </a:lnTo>
                  <a:lnTo>
                    <a:pt x="362398" y="11014"/>
                  </a:lnTo>
                  <a:lnTo>
                    <a:pt x="394175" y="7364"/>
                  </a:lnTo>
                  <a:lnTo>
                    <a:pt x="438992" y="2182"/>
                  </a:lnTo>
                  <a:lnTo>
                    <a:pt x="4799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063"/>
            <p:cNvSpPr/>
            <p:nvPr>
              <p:custDataLst>
                <p:tags r:id="rId67"/>
              </p:custDataLst>
            </p:nvPr>
          </p:nvSpPr>
          <p:spPr>
            <a:xfrm>
              <a:off x="8820977" y="4271323"/>
              <a:ext cx="608774" cy="58516"/>
            </a:xfrm>
            <a:custGeom>
              <a:avLst/>
              <a:gdLst/>
              <a:ahLst/>
              <a:cxnLst/>
              <a:rect l="0" t="0" r="0" b="0"/>
              <a:pathLst>
                <a:path w="608774" h="58516">
                  <a:moveTo>
                    <a:pt x="27748" y="53027"/>
                  </a:moveTo>
                  <a:lnTo>
                    <a:pt x="27748" y="53027"/>
                  </a:lnTo>
                  <a:lnTo>
                    <a:pt x="2622" y="58515"/>
                  </a:lnTo>
                  <a:lnTo>
                    <a:pt x="414" y="57743"/>
                  </a:lnTo>
                  <a:lnTo>
                    <a:pt x="0" y="56171"/>
                  </a:lnTo>
                  <a:lnTo>
                    <a:pt x="8007" y="51602"/>
                  </a:lnTo>
                  <a:lnTo>
                    <a:pt x="54187" y="40046"/>
                  </a:lnTo>
                  <a:lnTo>
                    <a:pt x="101081" y="30719"/>
                  </a:lnTo>
                  <a:lnTo>
                    <a:pt x="148489" y="26309"/>
                  </a:lnTo>
                  <a:lnTo>
                    <a:pt x="196050" y="19946"/>
                  </a:lnTo>
                  <a:lnTo>
                    <a:pt x="230608" y="17157"/>
                  </a:lnTo>
                  <a:lnTo>
                    <a:pt x="267134" y="14860"/>
                  </a:lnTo>
                  <a:lnTo>
                    <a:pt x="304533" y="10311"/>
                  </a:lnTo>
                  <a:lnTo>
                    <a:pt x="342322" y="7584"/>
                  </a:lnTo>
                  <a:lnTo>
                    <a:pt x="380284" y="6372"/>
                  </a:lnTo>
                  <a:lnTo>
                    <a:pt x="418322" y="5833"/>
                  </a:lnTo>
                  <a:lnTo>
                    <a:pt x="453573" y="2772"/>
                  </a:lnTo>
                  <a:lnTo>
                    <a:pt x="486880" y="0"/>
                  </a:lnTo>
                  <a:lnTo>
                    <a:pt x="519320" y="2296"/>
                  </a:lnTo>
                  <a:lnTo>
                    <a:pt x="554200" y="4022"/>
                  </a:lnTo>
                  <a:lnTo>
                    <a:pt x="608773" y="14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064"/>
            <p:cNvSpPr/>
            <p:nvPr>
              <p:custDataLst>
                <p:tags r:id="rId68"/>
              </p:custDataLst>
            </p:nvPr>
          </p:nvSpPr>
          <p:spPr>
            <a:xfrm>
              <a:off x="9563100" y="4095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065"/>
            <p:cNvSpPr/>
            <p:nvPr>
              <p:custDataLst>
                <p:tags r:id="rId69"/>
              </p:custDataLst>
            </p:nvPr>
          </p:nvSpPr>
          <p:spPr>
            <a:xfrm>
              <a:off x="9515475" y="4013887"/>
              <a:ext cx="13258" cy="15189"/>
            </a:xfrm>
            <a:custGeom>
              <a:avLst/>
              <a:gdLst/>
              <a:ahLst/>
              <a:cxnLst/>
              <a:rect l="0" t="0" r="0" b="0"/>
              <a:pathLst>
                <a:path w="13258" h="15189">
                  <a:moveTo>
                    <a:pt x="0" y="15188"/>
                  </a:moveTo>
                  <a:lnTo>
                    <a:pt x="0" y="15188"/>
                  </a:lnTo>
                  <a:lnTo>
                    <a:pt x="13257" y="1931"/>
                  </a:lnTo>
                  <a:lnTo>
                    <a:pt x="13071" y="0"/>
                  </a:lnTo>
                  <a:lnTo>
                    <a:pt x="9525" y="5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6066"/>
            <p:cNvSpPr/>
            <p:nvPr>
              <p:custDataLst>
                <p:tags r:id="rId70"/>
              </p:custDataLst>
            </p:nvPr>
          </p:nvSpPr>
          <p:spPr>
            <a:xfrm>
              <a:off x="9079409" y="4015416"/>
              <a:ext cx="359181" cy="158853"/>
            </a:xfrm>
            <a:custGeom>
              <a:avLst/>
              <a:gdLst/>
              <a:ahLst/>
              <a:cxnLst/>
              <a:rect l="0" t="0" r="0" b="0"/>
              <a:pathLst>
                <a:path w="359181" h="158853">
                  <a:moveTo>
                    <a:pt x="16966" y="70809"/>
                  </a:moveTo>
                  <a:lnTo>
                    <a:pt x="16966" y="70809"/>
                  </a:lnTo>
                  <a:lnTo>
                    <a:pt x="16966" y="75865"/>
                  </a:lnTo>
                  <a:lnTo>
                    <a:pt x="18024" y="77355"/>
                  </a:lnTo>
                  <a:lnTo>
                    <a:pt x="19788" y="78348"/>
                  </a:lnTo>
                  <a:lnTo>
                    <a:pt x="22023" y="79010"/>
                  </a:lnTo>
                  <a:lnTo>
                    <a:pt x="24571" y="78393"/>
                  </a:lnTo>
                  <a:lnTo>
                    <a:pt x="55568" y="62951"/>
                  </a:lnTo>
                  <a:lnTo>
                    <a:pt x="85439" y="30181"/>
                  </a:lnTo>
                  <a:lnTo>
                    <a:pt x="97205" y="10987"/>
                  </a:lnTo>
                  <a:lnTo>
                    <a:pt x="97976" y="7644"/>
                  </a:lnTo>
                  <a:lnTo>
                    <a:pt x="97430" y="4358"/>
                  </a:lnTo>
                  <a:lnTo>
                    <a:pt x="96009" y="1108"/>
                  </a:lnTo>
                  <a:lnTo>
                    <a:pt x="91886" y="0"/>
                  </a:lnTo>
                  <a:lnTo>
                    <a:pt x="78839" y="1591"/>
                  </a:lnTo>
                  <a:lnTo>
                    <a:pt x="53644" y="13494"/>
                  </a:lnTo>
                  <a:lnTo>
                    <a:pt x="25348" y="36479"/>
                  </a:lnTo>
                  <a:lnTo>
                    <a:pt x="12159" y="56168"/>
                  </a:lnTo>
                  <a:lnTo>
                    <a:pt x="0" y="89852"/>
                  </a:lnTo>
                  <a:lnTo>
                    <a:pt x="3590" y="111729"/>
                  </a:lnTo>
                  <a:lnTo>
                    <a:pt x="21469" y="138319"/>
                  </a:lnTo>
                  <a:lnTo>
                    <a:pt x="46877" y="156194"/>
                  </a:lnTo>
                  <a:lnTo>
                    <a:pt x="68006" y="158852"/>
                  </a:lnTo>
                  <a:lnTo>
                    <a:pt x="88333" y="156506"/>
                  </a:lnTo>
                  <a:lnTo>
                    <a:pt x="129089" y="138356"/>
                  </a:lnTo>
                  <a:lnTo>
                    <a:pt x="174966" y="102357"/>
                  </a:lnTo>
                  <a:lnTo>
                    <a:pt x="189488" y="83449"/>
                  </a:lnTo>
                  <a:lnTo>
                    <a:pt x="195438" y="59385"/>
                  </a:lnTo>
                  <a:lnTo>
                    <a:pt x="197199" y="42259"/>
                  </a:lnTo>
                  <a:lnTo>
                    <a:pt x="194272" y="40134"/>
                  </a:lnTo>
                  <a:lnTo>
                    <a:pt x="182552" y="40595"/>
                  </a:lnTo>
                  <a:lnTo>
                    <a:pt x="163159" y="46805"/>
                  </a:lnTo>
                  <a:lnTo>
                    <a:pt x="129985" y="72783"/>
                  </a:lnTo>
                  <a:lnTo>
                    <a:pt x="119126" y="93266"/>
                  </a:lnTo>
                  <a:lnTo>
                    <a:pt x="113581" y="114482"/>
                  </a:lnTo>
                  <a:lnTo>
                    <a:pt x="112823" y="125849"/>
                  </a:lnTo>
                  <a:lnTo>
                    <a:pt x="118130" y="137957"/>
                  </a:lnTo>
                  <a:lnTo>
                    <a:pt x="128672" y="152865"/>
                  </a:lnTo>
                  <a:lnTo>
                    <a:pt x="131653" y="153029"/>
                  </a:lnTo>
                  <a:lnTo>
                    <a:pt x="140609" y="150391"/>
                  </a:lnTo>
                  <a:lnTo>
                    <a:pt x="157553" y="137898"/>
                  </a:lnTo>
                  <a:lnTo>
                    <a:pt x="175979" y="115735"/>
                  </a:lnTo>
                  <a:lnTo>
                    <a:pt x="182888" y="98184"/>
                  </a:lnTo>
                  <a:lnTo>
                    <a:pt x="193175" y="61322"/>
                  </a:lnTo>
                  <a:lnTo>
                    <a:pt x="192648" y="58134"/>
                  </a:lnTo>
                  <a:lnTo>
                    <a:pt x="191237" y="56010"/>
                  </a:lnTo>
                  <a:lnTo>
                    <a:pt x="190297" y="55651"/>
                  </a:lnTo>
                  <a:lnTo>
                    <a:pt x="189669" y="56470"/>
                  </a:lnTo>
                  <a:lnTo>
                    <a:pt x="183093" y="82405"/>
                  </a:lnTo>
                  <a:lnTo>
                    <a:pt x="187428" y="102232"/>
                  </a:lnTo>
                  <a:lnTo>
                    <a:pt x="192562" y="115114"/>
                  </a:lnTo>
                  <a:lnTo>
                    <a:pt x="198373" y="122250"/>
                  </a:lnTo>
                  <a:lnTo>
                    <a:pt x="201404" y="124153"/>
                  </a:lnTo>
                  <a:lnTo>
                    <a:pt x="205541" y="124363"/>
                  </a:lnTo>
                  <a:lnTo>
                    <a:pt x="215784" y="121775"/>
                  </a:lnTo>
                  <a:lnTo>
                    <a:pt x="238505" y="109311"/>
                  </a:lnTo>
                  <a:lnTo>
                    <a:pt x="275093" y="70595"/>
                  </a:lnTo>
                  <a:lnTo>
                    <a:pt x="279855" y="62600"/>
                  </a:lnTo>
                  <a:lnTo>
                    <a:pt x="281126" y="58986"/>
                  </a:lnTo>
                  <a:lnTo>
                    <a:pt x="280913" y="57636"/>
                  </a:lnTo>
                  <a:lnTo>
                    <a:pt x="279715" y="57794"/>
                  </a:lnTo>
                  <a:lnTo>
                    <a:pt x="277858" y="58957"/>
                  </a:lnTo>
                  <a:lnTo>
                    <a:pt x="270185" y="70707"/>
                  </a:lnTo>
                  <a:lnTo>
                    <a:pt x="260048" y="114205"/>
                  </a:lnTo>
                  <a:lnTo>
                    <a:pt x="256560" y="123884"/>
                  </a:lnTo>
                  <a:lnTo>
                    <a:pt x="257129" y="124184"/>
                  </a:lnTo>
                  <a:lnTo>
                    <a:pt x="260582" y="121695"/>
                  </a:lnTo>
                  <a:lnTo>
                    <a:pt x="271424" y="102811"/>
                  </a:lnTo>
                  <a:lnTo>
                    <a:pt x="288501" y="56955"/>
                  </a:lnTo>
                  <a:lnTo>
                    <a:pt x="323343" y="12670"/>
                  </a:lnTo>
                  <a:lnTo>
                    <a:pt x="333402" y="7928"/>
                  </a:lnTo>
                  <a:lnTo>
                    <a:pt x="339049" y="6663"/>
                  </a:lnTo>
                  <a:lnTo>
                    <a:pt x="343871" y="7936"/>
                  </a:lnTo>
                  <a:lnTo>
                    <a:pt x="352052" y="14996"/>
                  </a:lnTo>
                  <a:lnTo>
                    <a:pt x="356393" y="28012"/>
                  </a:lnTo>
                  <a:lnTo>
                    <a:pt x="359180" y="62238"/>
                  </a:lnTo>
                  <a:lnTo>
                    <a:pt x="352236" y="106213"/>
                  </a:lnTo>
                  <a:lnTo>
                    <a:pt x="350341" y="127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067"/>
            <p:cNvSpPr/>
            <p:nvPr>
              <p:custDataLst>
                <p:tags r:id="rId71"/>
              </p:custDataLst>
            </p:nvPr>
          </p:nvSpPr>
          <p:spPr>
            <a:xfrm>
              <a:off x="8801100" y="3856816"/>
              <a:ext cx="238126" cy="343710"/>
            </a:xfrm>
            <a:custGeom>
              <a:avLst/>
              <a:gdLst/>
              <a:ahLst/>
              <a:cxnLst/>
              <a:rect l="0" t="0" r="0" b="0"/>
              <a:pathLst>
                <a:path w="238126" h="343710">
                  <a:moveTo>
                    <a:pt x="0" y="124634"/>
                  </a:moveTo>
                  <a:lnTo>
                    <a:pt x="0" y="124634"/>
                  </a:lnTo>
                  <a:lnTo>
                    <a:pt x="0" y="107301"/>
                  </a:lnTo>
                  <a:lnTo>
                    <a:pt x="1058" y="106728"/>
                  </a:lnTo>
                  <a:lnTo>
                    <a:pt x="5057" y="106092"/>
                  </a:lnTo>
                  <a:lnTo>
                    <a:pt x="6546" y="109098"/>
                  </a:lnTo>
                  <a:lnTo>
                    <a:pt x="9264" y="155412"/>
                  </a:lnTo>
                  <a:lnTo>
                    <a:pt x="9473" y="196252"/>
                  </a:lnTo>
                  <a:lnTo>
                    <a:pt x="9515" y="235442"/>
                  </a:lnTo>
                  <a:lnTo>
                    <a:pt x="8465" y="282890"/>
                  </a:lnTo>
                  <a:lnTo>
                    <a:pt x="881" y="328179"/>
                  </a:lnTo>
                  <a:lnTo>
                    <a:pt x="261" y="337579"/>
                  </a:lnTo>
                  <a:lnTo>
                    <a:pt x="174" y="337505"/>
                  </a:lnTo>
                  <a:lnTo>
                    <a:pt x="10" y="291461"/>
                  </a:lnTo>
                  <a:lnTo>
                    <a:pt x="5059" y="256026"/>
                  </a:lnTo>
                  <a:lnTo>
                    <a:pt x="7541" y="224305"/>
                  </a:lnTo>
                  <a:lnTo>
                    <a:pt x="8937" y="179214"/>
                  </a:lnTo>
                  <a:lnTo>
                    <a:pt x="14465" y="135533"/>
                  </a:lnTo>
                  <a:lnTo>
                    <a:pt x="19202" y="96331"/>
                  </a:lnTo>
                  <a:lnTo>
                    <a:pt x="26410" y="58012"/>
                  </a:lnTo>
                  <a:lnTo>
                    <a:pt x="30755" y="32222"/>
                  </a:lnTo>
                  <a:lnTo>
                    <a:pt x="37456" y="0"/>
                  </a:lnTo>
                  <a:lnTo>
                    <a:pt x="37671" y="269"/>
                  </a:lnTo>
                  <a:lnTo>
                    <a:pt x="48404" y="26177"/>
                  </a:lnTo>
                  <a:lnTo>
                    <a:pt x="51320" y="30421"/>
                  </a:lnTo>
                  <a:lnTo>
                    <a:pt x="57056" y="68708"/>
                  </a:lnTo>
                  <a:lnTo>
                    <a:pt x="67283" y="114841"/>
                  </a:lnTo>
                  <a:lnTo>
                    <a:pt x="84552" y="145512"/>
                  </a:lnTo>
                  <a:lnTo>
                    <a:pt x="101784" y="157902"/>
                  </a:lnTo>
                  <a:lnTo>
                    <a:pt x="121438" y="164820"/>
                  </a:lnTo>
                  <a:lnTo>
                    <a:pt x="137228" y="164367"/>
                  </a:lnTo>
                  <a:lnTo>
                    <a:pt x="163075" y="153105"/>
                  </a:lnTo>
                  <a:lnTo>
                    <a:pt x="175841" y="142227"/>
                  </a:lnTo>
                  <a:lnTo>
                    <a:pt x="202720" y="99708"/>
                  </a:lnTo>
                  <a:lnTo>
                    <a:pt x="214818" y="79972"/>
                  </a:lnTo>
                  <a:lnTo>
                    <a:pt x="225565" y="42630"/>
                  </a:lnTo>
                  <a:lnTo>
                    <a:pt x="227701" y="29428"/>
                  </a:lnTo>
                  <a:lnTo>
                    <a:pt x="228001" y="29414"/>
                  </a:lnTo>
                  <a:lnTo>
                    <a:pt x="228422" y="39506"/>
                  </a:lnTo>
                  <a:lnTo>
                    <a:pt x="221038" y="85881"/>
                  </a:lnTo>
                  <a:lnTo>
                    <a:pt x="216834" y="120560"/>
                  </a:lnTo>
                  <a:lnTo>
                    <a:pt x="211708" y="164349"/>
                  </a:lnTo>
                  <a:lnTo>
                    <a:pt x="210189" y="205193"/>
                  </a:lnTo>
                  <a:lnTo>
                    <a:pt x="212561" y="237403"/>
                  </a:lnTo>
                  <a:lnTo>
                    <a:pt x="217788" y="281788"/>
                  </a:lnTo>
                  <a:lnTo>
                    <a:pt x="218694" y="313721"/>
                  </a:lnTo>
                  <a:lnTo>
                    <a:pt x="220938" y="321600"/>
                  </a:lnTo>
                  <a:lnTo>
                    <a:pt x="238125" y="34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SMARTInkShape-Group1228"/>
          <p:cNvGrpSpPr/>
          <p:nvPr/>
        </p:nvGrpSpPr>
        <p:grpSpPr>
          <a:xfrm>
            <a:off x="9086850" y="3562350"/>
            <a:ext cx="2867026" cy="36160"/>
            <a:chOff x="9086850" y="3562350"/>
            <a:chExt cx="2867026" cy="36160"/>
          </a:xfrm>
        </p:grpSpPr>
        <p:sp>
          <p:nvSpPr>
            <p:cNvPr id="764" name="SMARTInkShape-6068"/>
            <p:cNvSpPr/>
            <p:nvPr>
              <p:custDataLst>
                <p:tags r:id="rId64"/>
              </p:custDataLst>
            </p:nvPr>
          </p:nvSpPr>
          <p:spPr>
            <a:xfrm>
              <a:off x="9086850" y="3562350"/>
              <a:ext cx="2771776" cy="19051"/>
            </a:xfrm>
            <a:custGeom>
              <a:avLst/>
              <a:gdLst/>
              <a:ahLst/>
              <a:cxnLst/>
              <a:rect l="0" t="0" r="0" b="0"/>
              <a:pathLst>
                <a:path w="2771776" h="19051">
                  <a:moveTo>
                    <a:pt x="0" y="19050"/>
                  </a:moveTo>
                  <a:lnTo>
                    <a:pt x="0" y="19050"/>
                  </a:lnTo>
                  <a:lnTo>
                    <a:pt x="44267" y="19050"/>
                  </a:lnTo>
                  <a:lnTo>
                    <a:pt x="74709" y="19050"/>
                  </a:lnTo>
                  <a:lnTo>
                    <a:pt x="112932" y="19050"/>
                  </a:lnTo>
                  <a:lnTo>
                    <a:pt x="157436" y="19050"/>
                  </a:lnTo>
                  <a:lnTo>
                    <a:pt x="181158" y="19050"/>
                  </a:lnTo>
                  <a:lnTo>
                    <a:pt x="206496" y="17992"/>
                  </a:lnTo>
                  <a:lnTo>
                    <a:pt x="232914" y="16228"/>
                  </a:lnTo>
                  <a:lnTo>
                    <a:pt x="260052" y="13993"/>
                  </a:lnTo>
                  <a:lnTo>
                    <a:pt x="290842" y="12504"/>
                  </a:lnTo>
                  <a:lnTo>
                    <a:pt x="324070" y="11511"/>
                  </a:lnTo>
                  <a:lnTo>
                    <a:pt x="358922" y="10849"/>
                  </a:lnTo>
                  <a:lnTo>
                    <a:pt x="398031" y="10408"/>
                  </a:lnTo>
                  <a:lnTo>
                    <a:pt x="439979" y="10114"/>
                  </a:lnTo>
                  <a:lnTo>
                    <a:pt x="483819" y="9918"/>
                  </a:lnTo>
                  <a:lnTo>
                    <a:pt x="527862" y="8729"/>
                  </a:lnTo>
                  <a:lnTo>
                    <a:pt x="572042" y="6877"/>
                  </a:lnTo>
                  <a:lnTo>
                    <a:pt x="616312" y="4585"/>
                  </a:lnTo>
                  <a:lnTo>
                    <a:pt x="661699" y="3056"/>
                  </a:lnTo>
                  <a:lnTo>
                    <a:pt x="707833" y="2037"/>
                  </a:lnTo>
                  <a:lnTo>
                    <a:pt x="754463" y="1358"/>
                  </a:lnTo>
                  <a:lnTo>
                    <a:pt x="801425" y="906"/>
                  </a:lnTo>
                  <a:lnTo>
                    <a:pt x="848609" y="604"/>
                  </a:lnTo>
                  <a:lnTo>
                    <a:pt x="895939" y="402"/>
                  </a:lnTo>
                  <a:lnTo>
                    <a:pt x="943368" y="268"/>
                  </a:lnTo>
                  <a:lnTo>
                    <a:pt x="990863" y="179"/>
                  </a:lnTo>
                  <a:lnTo>
                    <a:pt x="1038401" y="119"/>
                  </a:lnTo>
                  <a:lnTo>
                    <a:pt x="1088083" y="79"/>
                  </a:lnTo>
                  <a:lnTo>
                    <a:pt x="1139198" y="53"/>
                  </a:lnTo>
                  <a:lnTo>
                    <a:pt x="1191266" y="35"/>
                  </a:lnTo>
                  <a:lnTo>
                    <a:pt x="1241851" y="24"/>
                  </a:lnTo>
                  <a:lnTo>
                    <a:pt x="1291452" y="16"/>
                  </a:lnTo>
                  <a:lnTo>
                    <a:pt x="1340393" y="10"/>
                  </a:lnTo>
                  <a:lnTo>
                    <a:pt x="1391012" y="7"/>
                  </a:lnTo>
                  <a:lnTo>
                    <a:pt x="1442749" y="5"/>
                  </a:lnTo>
                  <a:lnTo>
                    <a:pt x="1495233" y="3"/>
                  </a:lnTo>
                  <a:lnTo>
                    <a:pt x="1546097" y="2"/>
                  </a:lnTo>
                  <a:lnTo>
                    <a:pt x="1595881" y="1"/>
                  </a:lnTo>
                  <a:lnTo>
                    <a:pt x="1644945" y="0"/>
                  </a:lnTo>
                  <a:lnTo>
                    <a:pt x="1693531" y="0"/>
                  </a:lnTo>
                  <a:lnTo>
                    <a:pt x="1741794" y="0"/>
                  </a:lnTo>
                  <a:lnTo>
                    <a:pt x="1789847" y="0"/>
                  </a:lnTo>
                  <a:lnTo>
                    <a:pt x="1837755" y="0"/>
                  </a:lnTo>
                  <a:lnTo>
                    <a:pt x="1885571" y="0"/>
                  </a:lnTo>
                  <a:lnTo>
                    <a:pt x="1933323" y="0"/>
                  </a:lnTo>
                  <a:lnTo>
                    <a:pt x="1979972" y="1058"/>
                  </a:lnTo>
                  <a:lnTo>
                    <a:pt x="2025890" y="2822"/>
                  </a:lnTo>
                  <a:lnTo>
                    <a:pt x="2071318" y="5057"/>
                  </a:lnTo>
                  <a:lnTo>
                    <a:pt x="2116420" y="6546"/>
                  </a:lnTo>
                  <a:lnTo>
                    <a:pt x="2161305" y="7539"/>
                  </a:lnTo>
                  <a:lnTo>
                    <a:pt x="2206045" y="8201"/>
                  </a:lnTo>
                  <a:lnTo>
                    <a:pt x="2247513" y="8642"/>
                  </a:lnTo>
                  <a:lnTo>
                    <a:pt x="2286801" y="8936"/>
                  </a:lnTo>
                  <a:lnTo>
                    <a:pt x="2324633" y="9132"/>
                  </a:lnTo>
                  <a:lnTo>
                    <a:pt x="2362557" y="10321"/>
                  </a:lnTo>
                  <a:lnTo>
                    <a:pt x="2400538" y="12173"/>
                  </a:lnTo>
                  <a:lnTo>
                    <a:pt x="2438558" y="14465"/>
                  </a:lnTo>
                  <a:lnTo>
                    <a:pt x="2474488" y="15994"/>
                  </a:lnTo>
                  <a:lnTo>
                    <a:pt x="2509026" y="17013"/>
                  </a:lnTo>
                  <a:lnTo>
                    <a:pt x="2542635" y="17692"/>
                  </a:lnTo>
                  <a:lnTo>
                    <a:pt x="2574565" y="18144"/>
                  </a:lnTo>
                  <a:lnTo>
                    <a:pt x="2605377" y="18446"/>
                  </a:lnTo>
                  <a:lnTo>
                    <a:pt x="2635442" y="18648"/>
                  </a:lnTo>
                  <a:lnTo>
                    <a:pt x="2663953" y="18782"/>
                  </a:lnTo>
                  <a:lnTo>
                    <a:pt x="2691427" y="18871"/>
                  </a:lnTo>
                  <a:lnTo>
                    <a:pt x="2736066" y="18971"/>
                  </a:lnTo>
                  <a:lnTo>
                    <a:pt x="27717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069"/>
            <p:cNvSpPr/>
            <p:nvPr>
              <p:custDataLst>
                <p:tags r:id="rId65"/>
              </p:custDataLst>
            </p:nvPr>
          </p:nvSpPr>
          <p:spPr>
            <a:xfrm>
              <a:off x="11868150" y="3590925"/>
              <a:ext cx="85726" cy="7585"/>
            </a:xfrm>
            <a:custGeom>
              <a:avLst/>
              <a:gdLst/>
              <a:ahLst/>
              <a:cxnLst/>
              <a:rect l="0" t="0" r="0" b="0"/>
              <a:pathLst>
                <a:path w="85726" h="7585">
                  <a:moveTo>
                    <a:pt x="0" y="0"/>
                  </a:moveTo>
                  <a:lnTo>
                    <a:pt x="0" y="0"/>
                  </a:lnTo>
                  <a:lnTo>
                    <a:pt x="38623" y="7539"/>
                  </a:lnTo>
                  <a:lnTo>
                    <a:pt x="56323" y="758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" name="SMARTInkShape-Group1229"/>
          <p:cNvGrpSpPr/>
          <p:nvPr/>
        </p:nvGrpSpPr>
        <p:grpSpPr>
          <a:xfrm>
            <a:off x="9610725" y="2577547"/>
            <a:ext cx="149670" cy="365679"/>
            <a:chOff x="9610725" y="2577547"/>
            <a:chExt cx="149670" cy="365679"/>
          </a:xfrm>
        </p:grpSpPr>
        <p:sp>
          <p:nvSpPr>
            <p:cNvPr id="767" name="SMARTInkShape-6070"/>
            <p:cNvSpPr/>
            <p:nvPr>
              <p:custDataLst>
                <p:tags r:id="rId62"/>
              </p:custDataLst>
            </p:nvPr>
          </p:nvSpPr>
          <p:spPr>
            <a:xfrm>
              <a:off x="9715500" y="29051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2" y="26837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071"/>
            <p:cNvSpPr/>
            <p:nvPr>
              <p:custDataLst>
                <p:tags r:id="rId63"/>
              </p:custDataLst>
            </p:nvPr>
          </p:nvSpPr>
          <p:spPr>
            <a:xfrm>
              <a:off x="9610725" y="2577547"/>
              <a:ext cx="149670" cy="251379"/>
            </a:xfrm>
            <a:custGeom>
              <a:avLst/>
              <a:gdLst/>
              <a:ahLst/>
              <a:cxnLst/>
              <a:rect l="0" t="0" r="0" b="0"/>
              <a:pathLst>
                <a:path w="149670" h="251379">
                  <a:moveTo>
                    <a:pt x="0" y="41828"/>
                  </a:moveTo>
                  <a:lnTo>
                    <a:pt x="0" y="41828"/>
                  </a:lnTo>
                  <a:lnTo>
                    <a:pt x="29658" y="14991"/>
                  </a:lnTo>
                  <a:lnTo>
                    <a:pt x="54189" y="896"/>
                  </a:lnTo>
                  <a:lnTo>
                    <a:pt x="72415" y="0"/>
                  </a:lnTo>
                  <a:lnTo>
                    <a:pt x="108496" y="8048"/>
                  </a:lnTo>
                  <a:lnTo>
                    <a:pt x="139706" y="30468"/>
                  </a:lnTo>
                  <a:lnTo>
                    <a:pt x="143938" y="34254"/>
                  </a:lnTo>
                  <a:lnTo>
                    <a:pt x="148639" y="46928"/>
                  </a:lnTo>
                  <a:lnTo>
                    <a:pt x="149669" y="64203"/>
                  </a:lnTo>
                  <a:lnTo>
                    <a:pt x="144531" y="104143"/>
                  </a:lnTo>
                  <a:lnTo>
                    <a:pt x="143979" y="111946"/>
                  </a:lnTo>
                  <a:lnTo>
                    <a:pt x="137721" y="126261"/>
                  </a:lnTo>
                  <a:lnTo>
                    <a:pt x="111504" y="166737"/>
                  </a:lnTo>
                  <a:lnTo>
                    <a:pt x="92542" y="213421"/>
                  </a:lnTo>
                  <a:lnTo>
                    <a:pt x="76200" y="251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3" name="SMARTInkShape-Group1230"/>
          <p:cNvGrpSpPr/>
          <p:nvPr/>
        </p:nvGrpSpPr>
        <p:grpSpPr>
          <a:xfrm>
            <a:off x="8975858" y="2412620"/>
            <a:ext cx="253868" cy="575469"/>
            <a:chOff x="8975858" y="2412620"/>
            <a:chExt cx="253868" cy="575469"/>
          </a:xfrm>
        </p:grpSpPr>
        <p:sp>
          <p:nvSpPr>
            <p:cNvPr id="770" name="SMARTInkShape-6072"/>
            <p:cNvSpPr/>
            <p:nvPr>
              <p:custDataLst>
                <p:tags r:id="rId59"/>
              </p:custDataLst>
            </p:nvPr>
          </p:nvSpPr>
          <p:spPr>
            <a:xfrm>
              <a:off x="9070873" y="2412620"/>
              <a:ext cx="158853" cy="187706"/>
            </a:xfrm>
            <a:custGeom>
              <a:avLst/>
              <a:gdLst/>
              <a:ahLst/>
              <a:cxnLst/>
              <a:rect l="0" t="0" r="0" b="0"/>
              <a:pathLst>
                <a:path w="158853" h="187706">
                  <a:moveTo>
                    <a:pt x="35027" y="92455"/>
                  </a:moveTo>
                  <a:lnTo>
                    <a:pt x="35027" y="92455"/>
                  </a:lnTo>
                  <a:lnTo>
                    <a:pt x="35027" y="83322"/>
                  </a:lnTo>
                  <a:lnTo>
                    <a:pt x="29970" y="88103"/>
                  </a:lnTo>
                  <a:lnTo>
                    <a:pt x="27487" y="96165"/>
                  </a:lnTo>
                  <a:lnTo>
                    <a:pt x="23267" y="112604"/>
                  </a:lnTo>
                  <a:lnTo>
                    <a:pt x="20836" y="118588"/>
                  </a:lnTo>
                  <a:lnTo>
                    <a:pt x="12493" y="128058"/>
                  </a:lnTo>
                  <a:lnTo>
                    <a:pt x="3844" y="135796"/>
                  </a:lnTo>
                  <a:lnTo>
                    <a:pt x="0" y="142761"/>
                  </a:lnTo>
                  <a:lnTo>
                    <a:pt x="36" y="143984"/>
                  </a:lnTo>
                  <a:lnTo>
                    <a:pt x="1116" y="143741"/>
                  </a:lnTo>
                  <a:lnTo>
                    <a:pt x="2895" y="142521"/>
                  </a:lnTo>
                  <a:lnTo>
                    <a:pt x="19397" y="100522"/>
                  </a:lnTo>
                  <a:lnTo>
                    <a:pt x="31899" y="59162"/>
                  </a:lnTo>
                  <a:lnTo>
                    <a:pt x="50906" y="16843"/>
                  </a:lnTo>
                  <a:lnTo>
                    <a:pt x="57254" y="6639"/>
                  </a:lnTo>
                  <a:lnTo>
                    <a:pt x="63603" y="1398"/>
                  </a:lnTo>
                  <a:lnTo>
                    <a:pt x="66778" y="0"/>
                  </a:lnTo>
                  <a:lnTo>
                    <a:pt x="68894" y="127"/>
                  </a:lnTo>
                  <a:lnTo>
                    <a:pt x="70305" y="1269"/>
                  </a:lnTo>
                  <a:lnTo>
                    <a:pt x="86220" y="46183"/>
                  </a:lnTo>
                  <a:lnTo>
                    <a:pt x="101766" y="90753"/>
                  </a:lnTo>
                  <a:lnTo>
                    <a:pt x="120343" y="134211"/>
                  </a:lnTo>
                  <a:lnTo>
                    <a:pt x="158852" y="187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073"/>
            <p:cNvSpPr/>
            <p:nvPr>
              <p:custDataLst>
                <p:tags r:id="rId60"/>
              </p:custDataLst>
            </p:nvPr>
          </p:nvSpPr>
          <p:spPr>
            <a:xfrm>
              <a:off x="8975858" y="2669307"/>
              <a:ext cx="244343" cy="311198"/>
            </a:xfrm>
            <a:custGeom>
              <a:avLst/>
              <a:gdLst/>
              <a:ahLst/>
              <a:cxnLst/>
              <a:rect l="0" t="0" r="0" b="0"/>
              <a:pathLst>
                <a:path w="244343" h="311198">
                  <a:moveTo>
                    <a:pt x="53842" y="83418"/>
                  </a:moveTo>
                  <a:lnTo>
                    <a:pt x="53842" y="83418"/>
                  </a:lnTo>
                  <a:lnTo>
                    <a:pt x="45179" y="75814"/>
                  </a:lnTo>
                  <a:lnTo>
                    <a:pt x="7854" y="46562"/>
                  </a:lnTo>
                  <a:lnTo>
                    <a:pt x="1653" y="37757"/>
                  </a:lnTo>
                  <a:lnTo>
                    <a:pt x="0" y="33927"/>
                  </a:lnTo>
                  <a:lnTo>
                    <a:pt x="984" y="24027"/>
                  </a:lnTo>
                  <a:lnTo>
                    <a:pt x="4949" y="13631"/>
                  </a:lnTo>
                  <a:lnTo>
                    <a:pt x="10239" y="5482"/>
                  </a:lnTo>
                  <a:lnTo>
                    <a:pt x="16118" y="1154"/>
                  </a:lnTo>
                  <a:lnTo>
                    <a:pt x="19168" y="0"/>
                  </a:lnTo>
                  <a:lnTo>
                    <a:pt x="52363" y="5753"/>
                  </a:lnTo>
                  <a:lnTo>
                    <a:pt x="67649" y="11153"/>
                  </a:lnTo>
                  <a:lnTo>
                    <a:pt x="108734" y="41446"/>
                  </a:lnTo>
                  <a:lnTo>
                    <a:pt x="115836" y="45912"/>
                  </a:lnTo>
                  <a:lnTo>
                    <a:pt x="150252" y="91919"/>
                  </a:lnTo>
                  <a:lnTo>
                    <a:pt x="177663" y="130801"/>
                  </a:lnTo>
                  <a:lnTo>
                    <a:pt x="198284" y="173603"/>
                  </a:lnTo>
                  <a:lnTo>
                    <a:pt x="204111" y="181641"/>
                  </a:lnTo>
                  <a:lnTo>
                    <a:pt x="210587" y="201862"/>
                  </a:lnTo>
                  <a:lnTo>
                    <a:pt x="219801" y="244280"/>
                  </a:lnTo>
                  <a:lnTo>
                    <a:pt x="229866" y="285998"/>
                  </a:lnTo>
                  <a:lnTo>
                    <a:pt x="243821" y="311197"/>
                  </a:lnTo>
                  <a:lnTo>
                    <a:pt x="244342" y="292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074"/>
            <p:cNvSpPr/>
            <p:nvPr>
              <p:custDataLst>
                <p:tags r:id="rId61"/>
              </p:custDataLst>
            </p:nvPr>
          </p:nvSpPr>
          <p:spPr>
            <a:xfrm>
              <a:off x="9077325" y="2819400"/>
              <a:ext cx="38101" cy="168689"/>
            </a:xfrm>
            <a:custGeom>
              <a:avLst/>
              <a:gdLst/>
              <a:ahLst/>
              <a:cxnLst/>
              <a:rect l="0" t="0" r="0" b="0"/>
              <a:pathLst>
                <a:path w="38101" h="168689">
                  <a:moveTo>
                    <a:pt x="38100" y="0"/>
                  </a:moveTo>
                  <a:lnTo>
                    <a:pt x="38100" y="0"/>
                  </a:lnTo>
                  <a:lnTo>
                    <a:pt x="37042" y="34173"/>
                  </a:lnTo>
                  <a:lnTo>
                    <a:pt x="29899" y="76937"/>
                  </a:lnTo>
                  <a:lnTo>
                    <a:pt x="20489" y="123302"/>
                  </a:lnTo>
                  <a:lnTo>
                    <a:pt x="11730" y="152061"/>
                  </a:lnTo>
                  <a:lnTo>
                    <a:pt x="1753" y="168688"/>
                  </a:lnTo>
                  <a:lnTo>
                    <a:pt x="1169" y="168550"/>
                  </a:lnTo>
                  <a:lnTo>
                    <a:pt x="520" y="16557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SMARTInkShape-Group1231"/>
          <p:cNvGrpSpPr/>
          <p:nvPr/>
        </p:nvGrpSpPr>
        <p:grpSpPr>
          <a:xfrm>
            <a:off x="9401566" y="1711000"/>
            <a:ext cx="585327" cy="441224"/>
            <a:chOff x="9401566" y="1711000"/>
            <a:chExt cx="585327" cy="441224"/>
          </a:xfrm>
        </p:grpSpPr>
        <p:sp>
          <p:nvSpPr>
            <p:cNvPr id="774" name="SMARTInkShape-6075"/>
            <p:cNvSpPr/>
            <p:nvPr>
              <p:custDataLst>
                <p:tags r:id="rId55"/>
              </p:custDataLst>
            </p:nvPr>
          </p:nvSpPr>
          <p:spPr>
            <a:xfrm>
              <a:off x="9908649" y="2114550"/>
              <a:ext cx="44698" cy="37674"/>
            </a:xfrm>
            <a:custGeom>
              <a:avLst/>
              <a:gdLst/>
              <a:ahLst/>
              <a:cxnLst/>
              <a:rect l="0" t="0" r="0" b="0"/>
              <a:pathLst>
                <a:path w="44698" h="37674">
                  <a:moveTo>
                    <a:pt x="16401" y="19050"/>
                  </a:moveTo>
                  <a:lnTo>
                    <a:pt x="16401" y="19050"/>
                  </a:lnTo>
                  <a:lnTo>
                    <a:pt x="0" y="19050"/>
                  </a:lnTo>
                  <a:lnTo>
                    <a:pt x="176" y="20108"/>
                  </a:lnTo>
                  <a:lnTo>
                    <a:pt x="3193" y="24107"/>
                  </a:lnTo>
                  <a:lnTo>
                    <a:pt x="8063" y="26589"/>
                  </a:lnTo>
                  <a:lnTo>
                    <a:pt x="10841" y="27251"/>
                  </a:lnTo>
                  <a:lnTo>
                    <a:pt x="23966" y="34859"/>
                  </a:lnTo>
                  <a:lnTo>
                    <a:pt x="41792" y="37673"/>
                  </a:lnTo>
                  <a:lnTo>
                    <a:pt x="42853" y="36757"/>
                  </a:lnTo>
                  <a:lnTo>
                    <a:pt x="44031" y="32917"/>
                  </a:lnTo>
                  <a:lnTo>
                    <a:pt x="44697" y="24805"/>
                  </a:lnTo>
                  <a:lnTo>
                    <a:pt x="42030" y="18786"/>
                  </a:lnTo>
                  <a:lnTo>
                    <a:pt x="39838" y="15699"/>
                  </a:lnTo>
                  <a:lnTo>
                    <a:pt x="34579" y="12269"/>
                  </a:lnTo>
                  <a:lnTo>
                    <a:pt x="28713" y="9686"/>
                  </a:lnTo>
                  <a:lnTo>
                    <a:pt x="164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076"/>
            <p:cNvSpPr/>
            <p:nvPr>
              <p:custDataLst>
                <p:tags r:id="rId56"/>
              </p:custDataLst>
            </p:nvPr>
          </p:nvSpPr>
          <p:spPr>
            <a:xfrm>
              <a:off x="9839325" y="1711000"/>
              <a:ext cx="147568" cy="279726"/>
            </a:xfrm>
            <a:custGeom>
              <a:avLst/>
              <a:gdLst/>
              <a:ahLst/>
              <a:cxnLst/>
              <a:rect l="0" t="0" r="0" b="0"/>
              <a:pathLst>
                <a:path w="147568" h="279726">
                  <a:moveTo>
                    <a:pt x="0" y="32075"/>
                  </a:moveTo>
                  <a:lnTo>
                    <a:pt x="0" y="32075"/>
                  </a:lnTo>
                  <a:lnTo>
                    <a:pt x="0" y="21962"/>
                  </a:lnTo>
                  <a:lnTo>
                    <a:pt x="2117" y="18983"/>
                  </a:lnTo>
                  <a:lnTo>
                    <a:pt x="5644" y="16997"/>
                  </a:lnTo>
                  <a:lnTo>
                    <a:pt x="49836" y="0"/>
                  </a:lnTo>
                  <a:lnTo>
                    <a:pt x="81912" y="817"/>
                  </a:lnTo>
                  <a:lnTo>
                    <a:pt x="100258" y="10774"/>
                  </a:lnTo>
                  <a:lnTo>
                    <a:pt x="129283" y="37980"/>
                  </a:lnTo>
                  <a:lnTo>
                    <a:pt x="136833" y="50927"/>
                  </a:lnTo>
                  <a:lnTo>
                    <a:pt x="147567" y="95941"/>
                  </a:lnTo>
                  <a:lnTo>
                    <a:pt x="143703" y="137944"/>
                  </a:lnTo>
                  <a:lnTo>
                    <a:pt x="135434" y="173049"/>
                  </a:lnTo>
                  <a:lnTo>
                    <a:pt x="125618" y="189439"/>
                  </a:lnTo>
                  <a:lnTo>
                    <a:pt x="88280" y="236921"/>
                  </a:lnTo>
                  <a:lnTo>
                    <a:pt x="84253" y="241664"/>
                  </a:lnTo>
                  <a:lnTo>
                    <a:pt x="79779" y="252579"/>
                  </a:lnTo>
                  <a:lnTo>
                    <a:pt x="85725" y="279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077"/>
            <p:cNvSpPr/>
            <p:nvPr>
              <p:custDataLst>
                <p:tags r:id="rId57"/>
              </p:custDataLst>
            </p:nvPr>
          </p:nvSpPr>
          <p:spPr>
            <a:xfrm>
              <a:off x="9429750" y="1943100"/>
              <a:ext cx="161926" cy="161926"/>
            </a:xfrm>
            <a:custGeom>
              <a:avLst/>
              <a:gdLst/>
              <a:ahLst/>
              <a:cxnLst/>
              <a:rect l="0" t="0" r="0" b="0"/>
              <a:pathLst>
                <a:path w="161926" h="161926">
                  <a:moveTo>
                    <a:pt x="161925" y="0"/>
                  </a:moveTo>
                  <a:lnTo>
                    <a:pt x="161925" y="0"/>
                  </a:lnTo>
                  <a:lnTo>
                    <a:pt x="156868" y="0"/>
                  </a:lnTo>
                  <a:lnTo>
                    <a:pt x="151564" y="2822"/>
                  </a:lnTo>
                  <a:lnTo>
                    <a:pt x="109662" y="41757"/>
                  </a:lnTo>
                  <a:lnTo>
                    <a:pt x="80928" y="66770"/>
                  </a:lnTo>
                  <a:lnTo>
                    <a:pt x="46051" y="11427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6078"/>
            <p:cNvSpPr/>
            <p:nvPr>
              <p:custDataLst>
                <p:tags r:id="rId58"/>
              </p:custDataLst>
            </p:nvPr>
          </p:nvSpPr>
          <p:spPr>
            <a:xfrm>
              <a:off x="9401566" y="1797106"/>
              <a:ext cx="218685" cy="288870"/>
            </a:xfrm>
            <a:custGeom>
              <a:avLst/>
              <a:gdLst/>
              <a:ahLst/>
              <a:cxnLst/>
              <a:rect l="0" t="0" r="0" b="0"/>
              <a:pathLst>
                <a:path w="218685" h="288870">
                  <a:moveTo>
                    <a:pt x="9134" y="69794"/>
                  </a:moveTo>
                  <a:lnTo>
                    <a:pt x="9134" y="69794"/>
                  </a:lnTo>
                  <a:lnTo>
                    <a:pt x="4077" y="64738"/>
                  </a:lnTo>
                  <a:lnTo>
                    <a:pt x="1594" y="59433"/>
                  </a:lnTo>
                  <a:lnTo>
                    <a:pt x="0" y="47404"/>
                  </a:lnTo>
                  <a:lnTo>
                    <a:pt x="5428" y="38323"/>
                  </a:lnTo>
                  <a:lnTo>
                    <a:pt x="26637" y="10146"/>
                  </a:lnTo>
                  <a:lnTo>
                    <a:pt x="41255" y="1656"/>
                  </a:lnTo>
                  <a:lnTo>
                    <a:pt x="58335" y="0"/>
                  </a:lnTo>
                  <a:lnTo>
                    <a:pt x="100227" y="7559"/>
                  </a:lnTo>
                  <a:lnTo>
                    <a:pt x="115942" y="16028"/>
                  </a:lnTo>
                  <a:lnTo>
                    <a:pt x="139206" y="32697"/>
                  </a:lnTo>
                  <a:lnTo>
                    <a:pt x="159019" y="46956"/>
                  </a:lnTo>
                  <a:lnTo>
                    <a:pt x="190652" y="92605"/>
                  </a:lnTo>
                  <a:lnTo>
                    <a:pt x="210952" y="136349"/>
                  </a:lnTo>
                  <a:lnTo>
                    <a:pt x="216393" y="179590"/>
                  </a:lnTo>
                  <a:lnTo>
                    <a:pt x="218005" y="223800"/>
                  </a:lnTo>
                  <a:lnTo>
                    <a:pt x="218684" y="288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2" name="SMARTInkShape-Group1232"/>
          <p:cNvGrpSpPr/>
          <p:nvPr/>
        </p:nvGrpSpPr>
        <p:grpSpPr>
          <a:xfrm>
            <a:off x="8756600" y="1725841"/>
            <a:ext cx="358826" cy="316089"/>
            <a:chOff x="8756600" y="1725841"/>
            <a:chExt cx="358826" cy="316089"/>
          </a:xfrm>
        </p:grpSpPr>
        <p:sp>
          <p:nvSpPr>
            <p:cNvPr id="779" name="SMARTInkShape-6079"/>
            <p:cNvSpPr/>
            <p:nvPr>
              <p:custDataLst>
                <p:tags r:id="rId52"/>
              </p:custDataLst>
            </p:nvPr>
          </p:nvSpPr>
          <p:spPr>
            <a:xfrm>
              <a:off x="9091410" y="1924050"/>
              <a:ext cx="24016" cy="38101"/>
            </a:xfrm>
            <a:custGeom>
              <a:avLst/>
              <a:gdLst/>
              <a:ahLst/>
              <a:cxnLst/>
              <a:rect l="0" t="0" r="0" b="0"/>
              <a:pathLst>
                <a:path w="24016" h="38101">
                  <a:moveTo>
                    <a:pt x="24015" y="0"/>
                  </a:moveTo>
                  <a:lnTo>
                    <a:pt x="24015" y="0"/>
                  </a:lnTo>
                  <a:lnTo>
                    <a:pt x="24015" y="5056"/>
                  </a:lnTo>
                  <a:lnTo>
                    <a:pt x="5673" y="33094"/>
                  </a:lnTo>
                  <a:lnTo>
                    <a:pt x="0" y="36617"/>
                  </a:lnTo>
                  <a:lnTo>
                    <a:pt x="4965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080"/>
            <p:cNvSpPr/>
            <p:nvPr>
              <p:custDataLst>
                <p:tags r:id="rId53"/>
              </p:custDataLst>
            </p:nvPr>
          </p:nvSpPr>
          <p:spPr>
            <a:xfrm>
              <a:off x="9096375" y="1763449"/>
              <a:ext cx="19051" cy="17727"/>
            </a:xfrm>
            <a:custGeom>
              <a:avLst/>
              <a:gdLst/>
              <a:ahLst/>
              <a:cxnLst/>
              <a:rect l="0" t="0" r="0" b="0"/>
              <a:pathLst>
                <a:path w="19051" h="1772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3993" y="4125"/>
                  </a:lnTo>
                  <a:lnTo>
                    <a:pt x="0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081"/>
            <p:cNvSpPr/>
            <p:nvPr>
              <p:custDataLst>
                <p:tags r:id="rId54"/>
              </p:custDataLst>
            </p:nvPr>
          </p:nvSpPr>
          <p:spPr>
            <a:xfrm>
              <a:off x="8756600" y="1725841"/>
              <a:ext cx="196901" cy="316089"/>
            </a:xfrm>
            <a:custGeom>
              <a:avLst/>
              <a:gdLst/>
              <a:ahLst/>
              <a:cxnLst/>
              <a:rect l="0" t="0" r="0" b="0"/>
              <a:pathLst>
                <a:path w="196901" h="316089">
                  <a:moveTo>
                    <a:pt x="111175" y="36284"/>
                  </a:moveTo>
                  <a:lnTo>
                    <a:pt x="111175" y="36284"/>
                  </a:lnTo>
                  <a:lnTo>
                    <a:pt x="111175" y="23026"/>
                  </a:lnTo>
                  <a:lnTo>
                    <a:pt x="110117" y="21096"/>
                  </a:lnTo>
                  <a:lnTo>
                    <a:pt x="108353" y="19808"/>
                  </a:lnTo>
                  <a:lnTo>
                    <a:pt x="103570" y="18378"/>
                  </a:lnTo>
                  <a:lnTo>
                    <a:pt x="97918" y="17742"/>
                  </a:lnTo>
                  <a:lnTo>
                    <a:pt x="78672" y="27498"/>
                  </a:lnTo>
                  <a:lnTo>
                    <a:pt x="41997" y="69033"/>
                  </a:lnTo>
                  <a:lnTo>
                    <a:pt x="27513" y="89997"/>
                  </a:lnTo>
                  <a:lnTo>
                    <a:pt x="12568" y="129170"/>
                  </a:lnTo>
                  <a:lnTo>
                    <a:pt x="1525" y="168933"/>
                  </a:lnTo>
                  <a:lnTo>
                    <a:pt x="0" y="192606"/>
                  </a:lnTo>
                  <a:lnTo>
                    <a:pt x="10404" y="237035"/>
                  </a:lnTo>
                  <a:lnTo>
                    <a:pt x="21938" y="252859"/>
                  </a:lnTo>
                  <a:lnTo>
                    <a:pt x="50156" y="275209"/>
                  </a:lnTo>
                  <a:lnTo>
                    <a:pt x="79807" y="281349"/>
                  </a:lnTo>
                  <a:lnTo>
                    <a:pt x="94764" y="279963"/>
                  </a:lnTo>
                  <a:lnTo>
                    <a:pt x="128159" y="265393"/>
                  </a:lnTo>
                  <a:lnTo>
                    <a:pt x="173936" y="221524"/>
                  </a:lnTo>
                  <a:lnTo>
                    <a:pt x="188450" y="191594"/>
                  </a:lnTo>
                  <a:lnTo>
                    <a:pt x="194397" y="155915"/>
                  </a:lnTo>
                  <a:lnTo>
                    <a:pt x="196158" y="113476"/>
                  </a:lnTo>
                  <a:lnTo>
                    <a:pt x="196680" y="82557"/>
                  </a:lnTo>
                  <a:lnTo>
                    <a:pt x="186722" y="54933"/>
                  </a:lnTo>
                  <a:lnTo>
                    <a:pt x="154026" y="13318"/>
                  </a:lnTo>
                  <a:lnTo>
                    <a:pt x="129517" y="2271"/>
                  </a:lnTo>
                  <a:lnTo>
                    <a:pt x="120033" y="0"/>
                  </a:lnTo>
                  <a:lnTo>
                    <a:pt x="98630" y="3779"/>
                  </a:lnTo>
                  <a:lnTo>
                    <a:pt x="77237" y="16657"/>
                  </a:lnTo>
                  <a:lnTo>
                    <a:pt x="69633" y="25091"/>
                  </a:lnTo>
                  <a:lnTo>
                    <a:pt x="59695" y="49243"/>
                  </a:lnTo>
                  <a:lnTo>
                    <a:pt x="60762" y="80458"/>
                  </a:lnTo>
                  <a:lnTo>
                    <a:pt x="67780" y="106405"/>
                  </a:lnTo>
                  <a:lnTo>
                    <a:pt x="87238" y="140681"/>
                  </a:lnTo>
                  <a:lnTo>
                    <a:pt x="105258" y="161173"/>
                  </a:lnTo>
                  <a:lnTo>
                    <a:pt x="150586" y="199854"/>
                  </a:lnTo>
                  <a:lnTo>
                    <a:pt x="184593" y="238614"/>
                  </a:lnTo>
                  <a:lnTo>
                    <a:pt x="191431" y="253561"/>
                  </a:lnTo>
                  <a:lnTo>
                    <a:pt x="196419" y="298018"/>
                  </a:lnTo>
                  <a:lnTo>
                    <a:pt x="196838" y="316088"/>
                  </a:lnTo>
                  <a:lnTo>
                    <a:pt x="196900" y="312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3" name="SMARTInkShape-6082"/>
          <p:cNvSpPr/>
          <p:nvPr>
            <p:custDataLst>
              <p:tags r:id="rId10"/>
            </p:custDataLst>
          </p:nvPr>
        </p:nvSpPr>
        <p:spPr>
          <a:xfrm>
            <a:off x="9441545" y="1200150"/>
            <a:ext cx="281443" cy="110937"/>
          </a:xfrm>
          <a:custGeom>
            <a:avLst/>
            <a:gdLst/>
            <a:ahLst/>
            <a:cxnLst/>
            <a:rect l="0" t="0" r="0" b="0"/>
            <a:pathLst>
              <a:path w="281443" h="110937">
                <a:moveTo>
                  <a:pt x="54880" y="85725"/>
                </a:moveTo>
                <a:lnTo>
                  <a:pt x="54880" y="85725"/>
                </a:lnTo>
                <a:lnTo>
                  <a:pt x="38634" y="100913"/>
                </a:lnTo>
                <a:lnTo>
                  <a:pt x="32490" y="103059"/>
                </a:lnTo>
                <a:lnTo>
                  <a:pt x="23409" y="101190"/>
                </a:lnTo>
                <a:lnTo>
                  <a:pt x="9218" y="94188"/>
                </a:lnTo>
                <a:lnTo>
                  <a:pt x="5389" y="91367"/>
                </a:lnTo>
                <a:lnTo>
                  <a:pt x="2836" y="87369"/>
                </a:lnTo>
                <a:lnTo>
                  <a:pt x="0" y="77284"/>
                </a:lnTo>
                <a:lnTo>
                  <a:pt x="1562" y="65746"/>
                </a:lnTo>
                <a:lnTo>
                  <a:pt x="6842" y="53562"/>
                </a:lnTo>
                <a:lnTo>
                  <a:pt x="20655" y="36919"/>
                </a:lnTo>
                <a:lnTo>
                  <a:pt x="43736" y="24617"/>
                </a:lnTo>
                <a:lnTo>
                  <a:pt x="55571" y="24347"/>
                </a:lnTo>
                <a:lnTo>
                  <a:pt x="68945" y="28812"/>
                </a:lnTo>
                <a:lnTo>
                  <a:pt x="107571" y="54842"/>
                </a:lnTo>
                <a:lnTo>
                  <a:pt x="153491" y="97270"/>
                </a:lnTo>
                <a:lnTo>
                  <a:pt x="174056" y="109254"/>
                </a:lnTo>
                <a:lnTo>
                  <a:pt x="178780" y="110936"/>
                </a:lnTo>
                <a:lnTo>
                  <a:pt x="217060" y="105804"/>
                </a:lnTo>
                <a:lnTo>
                  <a:pt x="227855" y="99588"/>
                </a:lnTo>
                <a:lnTo>
                  <a:pt x="261742" y="73759"/>
                </a:lnTo>
                <a:lnTo>
                  <a:pt x="276600" y="50318"/>
                </a:lnTo>
                <a:lnTo>
                  <a:pt x="281442" y="31607"/>
                </a:lnTo>
                <a:lnTo>
                  <a:pt x="279751" y="21808"/>
                </a:lnTo>
                <a:lnTo>
                  <a:pt x="27395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0" name="SMARTInkShape-Group1234"/>
          <p:cNvGrpSpPr/>
          <p:nvPr/>
        </p:nvGrpSpPr>
        <p:grpSpPr>
          <a:xfrm>
            <a:off x="9371365" y="316041"/>
            <a:ext cx="1960457" cy="1205651"/>
            <a:chOff x="9371365" y="316041"/>
            <a:chExt cx="1960457" cy="1205651"/>
          </a:xfrm>
        </p:grpSpPr>
        <p:sp>
          <p:nvSpPr>
            <p:cNvPr id="784" name="SMARTInkShape-6083"/>
            <p:cNvSpPr/>
            <p:nvPr>
              <p:custDataLst>
                <p:tags r:id="rId26"/>
              </p:custDataLst>
            </p:nvPr>
          </p:nvSpPr>
          <p:spPr>
            <a:xfrm>
              <a:off x="9371365" y="316041"/>
              <a:ext cx="144111" cy="469408"/>
            </a:xfrm>
            <a:custGeom>
              <a:avLst/>
              <a:gdLst/>
              <a:ahLst/>
              <a:cxnLst/>
              <a:rect l="0" t="0" r="0" b="0"/>
              <a:pathLst>
                <a:path w="144111" h="469408">
                  <a:moveTo>
                    <a:pt x="144110" y="17334"/>
                  </a:moveTo>
                  <a:lnTo>
                    <a:pt x="144110" y="17334"/>
                  </a:lnTo>
                  <a:lnTo>
                    <a:pt x="139053" y="17334"/>
                  </a:lnTo>
                  <a:lnTo>
                    <a:pt x="133749" y="14512"/>
                  </a:lnTo>
                  <a:lnTo>
                    <a:pt x="121720" y="4077"/>
                  </a:lnTo>
                  <a:lnTo>
                    <a:pt x="112639" y="858"/>
                  </a:lnTo>
                  <a:lnTo>
                    <a:pt x="107254" y="0"/>
                  </a:lnTo>
                  <a:lnTo>
                    <a:pt x="72828" y="6636"/>
                  </a:lnTo>
                  <a:lnTo>
                    <a:pt x="36762" y="33688"/>
                  </a:lnTo>
                  <a:lnTo>
                    <a:pt x="28315" y="44358"/>
                  </a:lnTo>
                  <a:lnTo>
                    <a:pt x="26696" y="49108"/>
                  </a:lnTo>
                  <a:lnTo>
                    <a:pt x="26675" y="53333"/>
                  </a:lnTo>
                  <a:lnTo>
                    <a:pt x="34248" y="72776"/>
                  </a:lnTo>
                  <a:lnTo>
                    <a:pt x="65402" y="114594"/>
                  </a:lnTo>
                  <a:lnTo>
                    <a:pt x="86212" y="145396"/>
                  </a:lnTo>
                  <a:lnTo>
                    <a:pt x="99512" y="175039"/>
                  </a:lnTo>
                  <a:lnTo>
                    <a:pt x="100299" y="191142"/>
                  </a:lnTo>
                  <a:lnTo>
                    <a:pt x="92182" y="232406"/>
                  </a:lnTo>
                  <a:lnTo>
                    <a:pt x="83451" y="253685"/>
                  </a:lnTo>
                  <a:lnTo>
                    <a:pt x="62356" y="277961"/>
                  </a:lnTo>
                  <a:lnTo>
                    <a:pt x="34358" y="297494"/>
                  </a:lnTo>
                  <a:lnTo>
                    <a:pt x="21633" y="301428"/>
                  </a:lnTo>
                  <a:lnTo>
                    <a:pt x="18007" y="301980"/>
                  </a:lnTo>
                  <a:lnTo>
                    <a:pt x="16651" y="301290"/>
                  </a:lnTo>
                  <a:lnTo>
                    <a:pt x="16804" y="299771"/>
                  </a:lnTo>
                  <a:lnTo>
                    <a:pt x="22076" y="292577"/>
                  </a:lnTo>
                  <a:lnTo>
                    <a:pt x="24654" y="289730"/>
                  </a:lnTo>
                  <a:lnTo>
                    <a:pt x="30340" y="286565"/>
                  </a:lnTo>
                  <a:lnTo>
                    <a:pt x="33338" y="285722"/>
                  </a:lnTo>
                  <a:lnTo>
                    <a:pt x="42314" y="290429"/>
                  </a:lnTo>
                  <a:lnTo>
                    <a:pt x="47670" y="294647"/>
                  </a:lnTo>
                  <a:lnTo>
                    <a:pt x="53623" y="304979"/>
                  </a:lnTo>
                  <a:lnTo>
                    <a:pt x="55211" y="310697"/>
                  </a:lnTo>
                  <a:lnTo>
                    <a:pt x="52388" y="338971"/>
                  </a:lnTo>
                  <a:lnTo>
                    <a:pt x="35407" y="376730"/>
                  </a:lnTo>
                  <a:lnTo>
                    <a:pt x="13089" y="418053"/>
                  </a:lnTo>
                  <a:lnTo>
                    <a:pt x="2623" y="432145"/>
                  </a:lnTo>
                  <a:lnTo>
                    <a:pt x="44" y="439925"/>
                  </a:lnTo>
                  <a:lnTo>
                    <a:pt x="0" y="457035"/>
                  </a:lnTo>
                  <a:lnTo>
                    <a:pt x="2529" y="462868"/>
                  </a:lnTo>
                  <a:lnTo>
                    <a:pt x="6330" y="466757"/>
                  </a:lnTo>
                  <a:lnTo>
                    <a:pt x="10981" y="469349"/>
                  </a:lnTo>
                  <a:lnTo>
                    <a:pt x="27439" y="469407"/>
                  </a:lnTo>
                  <a:lnTo>
                    <a:pt x="72498" y="460821"/>
                  </a:lnTo>
                  <a:lnTo>
                    <a:pt x="125060" y="445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084"/>
            <p:cNvSpPr/>
            <p:nvPr>
              <p:custDataLst>
                <p:tags r:id="rId27"/>
              </p:custDataLst>
            </p:nvPr>
          </p:nvSpPr>
          <p:spPr>
            <a:xfrm>
              <a:off x="9573217" y="495300"/>
              <a:ext cx="112561" cy="178408"/>
            </a:xfrm>
            <a:custGeom>
              <a:avLst/>
              <a:gdLst/>
              <a:ahLst/>
              <a:cxnLst/>
              <a:rect l="0" t="0" r="0" b="0"/>
              <a:pathLst>
                <a:path w="112561" h="178408">
                  <a:moveTo>
                    <a:pt x="66083" y="0"/>
                  </a:moveTo>
                  <a:lnTo>
                    <a:pt x="66083" y="0"/>
                  </a:lnTo>
                  <a:lnTo>
                    <a:pt x="61026" y="0"/>
                  </a:lnTo>
                  <a:lnTo>
                    <a:pt x="55722" y="2822"/>
                  </a:lnTo>
                  <a:lnTo>
                    <a:pt x="49837" y="8663"/>
                  </a:lnTo>
                  <a:lnTo>
                    <a:pt x="20421" y="50768"/>
                  </a:lnTo>
                  <a:lnTo>
                    <a:pt x="3900" y="94606"/>
                  </a:lnTo>
                  <a:lnTo>
                    <a:pt x="0" y="134729"/>
                  </a:lnTo>
                  <a:lnTo>
                    <a:pt x="4639" y="157277"/>
                  </a:lnTo>
                  <a:lnTo>
                    <a:pt x="12669" y="167973"/>
                  </a:lnTo>
                  <a:lnTo>
                    <a:pt x="17774" y="172307"/>
                  </a:lnTo>
                  <a:lnTo>
                    <a:pt x="31912" y="177123"/>
                  </a:lnTo>
                  <a:lnTo>
                    <a:pt x="40128" y="178407"/>
                  </a:lnTo>
                  <a:lnTo>
                    <a:pt x="57723" y="174189"/>
                  </a:lnTo>
                  <a:lnTo>
                    <a:pt x="82656" y="159914"/>
                  </a:lnTo>
                  <a:lnTo>
                    <a:pt x="95674" y="147273"/>
                  </a:lnTo>
                  <a:lnTo>
                    <a:pt x="107894" y="123364"/>
                  </a:lnTo>
                  <a:lnTo>
                    <a:pt x="112560" y="87319"/>
                  </a:lnTo>
                  <a:lnTo>
                    <a:pt x="110545" y="50920"/>
                  </a:lnTo>
                  <a:lnTo>
                    <a:pt x="108425" y="40296"/>
                  </a:lnTo>
                  <a:lnTo>
                    <a:pt x="97601" y="22848"/>
                  </a:lnTo>
                  <a:lnTo>
                    <a:pt x="90271" y="15232"/>
                  </a:lnTo>
                  <a:lnTo>
                    <a:pt x="83266" y="11213"/>
                  </a:lnTo>
                  <a:lnTo>
                    <a:pt x="76480" y="9592"/>
                  </a:lnTo>
                  <a:lnTo>
                    <a:pt x="69840" y="9570"/>
                  </a:lnTo>
                  <a:lnTo>
                    <a:pt x="64354" y="11672"/>
                  </a:lnTo>
                  <a:lnTo>
                    <a:pt x="47033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085"/>
            <p:cNvSpPr/>
            <p:nvPr>
              <p:custDataLst>
                <p:tags r:id="rId28"/>
              </p:custDataLst>
            </p:nvPr>
          </p:nvSpPr>
          <p:spPr>
            <a:xfrm>
              <a:off x="10963275" y="12763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3" y="10113"/>
                  </a:lnTo>
                  <a:lnTo>
                    <a:pt x="11444" y="1309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086"/>
            <p:cNvSpPr/>
            <p:nvPr>
              <p:custDataLst>
                <p:tags r:id="rId29"/>
              </p:custDataLst>
            </p:nvPr>
          </p:nvSpPr>
          <p:spPr>
            <a:xfrm>
              <a:off x="10839450" y="1062195"/>
              <a:ext cx="55707" cy="271306"/>
            </a:xfrm>
            <a:custGeom>
              <a:avLst/>
              <a:gdLst/>
              <a:ahLst/>
              <a:cxnLst/>
              <a:rect l="0" t="0" r="0" b="0"/>
              <a:pathLst>
                <a:path w="55707" h="271306">
                  <a:moveTo>
                    <a:pt x="9525" y="14130"/>
                  </a:moveTo>
                  <a:lnTo>
                    <a:pt x="9525" y="14130"/>
                  </a:lnTo>
                  <a:lnTo>
                    <a:pt x="9525" y="9074"/>
                  </a:lnTo>
                  <a:lnTo>
                    <a:pt x="12349" y="3769"/>
                  </a:lnTo>
                  <a:lnTo>
                    <a:pt x="14582" y="873"/>
                  </a:lnTo>
                  <a:lnTo>
                    <a:pt x="16071" y="0"/>
                  </a:lnTo>
                  <a:lnTo>
                    <a:pt x="17063" y="477"/>
                  </a:lnTo>
                  <a:lnTo>
                    <a:pt x="17727" y="1853"/>
                  </a:lnTo>
                  <a:lnTo>
                    <a:pt x="18659" y="8846"/>
                  </a:lnTo>
                  <a:lnTo>
                    <a:pt x="43914" y="54977"/>
                  </a:lnTo>
                  <a:lnTo>
                    <a:pt x="55197" y="98166"/>
                  </a:lnTo>
                  <a:lnTo>
                    <a:pt x="55706" y="136524"/>
                  </a:lnTo>
                  <a:lnTo>
                    <a:pt x="48899" y="180335"/>
                  </a:lnTo>
                  <a:lnTo>
                    <a:pt x="39214" y="215000"/>
                  </a:lnTo>
                  <a:lnTo>
                    <a:pt x="13496" y="261658"/>
                  </a:lnTo>
                  <a:lnTo>
                    <a:pt x="0" y="271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087"/>
            <p:cNvSpPr/>
            <p:nvPr>
              <p:custDataLst>
                <p:tags r:id="rId30"/>
              </p:custDataLst>
            </p:nvPr>
          </p:nvSpPr>
          <p:spPr>
            <a:xfrm>
              <a:off x="10677525" y="1190625"/>
              <a:ext cx="114301" cy="123826"/>
            </a:xfrm>
            <a:custGeom>
              <a:avLst/>
              <a:gdLst/>
              <a:ahLst/>
              <a:cxnLst/>
              <a:rect l="0" t="0" r="0" b="0"/>
              <a:pathLst>
                <a:path w="114301" h="123826">
                  <a:moveTo>
                    <a:pt x="114300" y="0"/>
                  </a:moveTo>
                  <a:lnTo>
                    <a:pt x="114300" y="0"/>
                  </a:lnTo>
                  <a:lnTo>
                    <a:pt x="92842" y="0"/>
                  </a:lnTo>
                  <a:lnTo>
                    <a:pt x="72665" y="10113"/>
                  </a:lnTo>
                  <a:lnTo>
                    <a:pt x="51634" y="26515"/>
                  </a:lnTo>
                  <a:lnTo>
                    <a:pt x="22647" y="72012"/>
                  </a:lnTo>
                  <a:lnTo>
                    <a:pt x="4270" y="10708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088"/>
            <p:cNvSpPr/>
            <p:nvPr>
              <p:custDataLst>
                <p:tags r:id="rId31"/>
              </p:custDataLst>
            </p:nvPr>
          </p:nvSpPr>
          <p:spPr>
            <a:xfrm>
              <a:off x="10697264" y="1078427"/>
              <a:ext cx="113612" cy="216974"/>
            </a:xfrm>
            <a:custGeom>
              <a:avLst/>
              <a:gdLst/>
              <a:ahLst/>
              <a:cxnLst/>
              <a:rect l="0" t="0" r="0" b="0"/>
              <a:pathLst>
                <a:path w="113612" h="216974">
                  <a:moveTo>
                    <a:pt x="65986" y="55048"/>
                  </a:moveTo>
                  <a:lnTo>
                    <a:pt x="65986" y="55048"/>
                  </a:lnTo>
                  <a:lnTo>
                    <a:pt x="65986" y="60104"/>
                  </a:lnTo>
                  <a:lnTo>
                    <a:pt x="62811" y="61594"/>
                  </a:lnTo>
                  <a:lnTo>
                    <a:pt x="50816" y="63249"/>
                  </a:lnTo>
                  <a:lnTo>
                    <a:pt x="40546" y="61162"/>
                  </a:lnTo>
                  <a:lnTo>
                    <a:pt x="31396" y="57765"/>
                  </a:lnTo>
                  <a:lnTo>
                    <a:pt x="15403" y="54795"/>
                  </a:lnTo>
                  <a:lnTo>
                    <a:pt x="7169" y="50349"/>
                  </a:lnTo>
                  <a:lnTo>
                    <a:pt x="4549" y="45566"/>
                  </a:lnTo>
                  <a:lnTo>
                    <a:pt x="0" y="16287"/>
                  </a:lnTo>
                  <a:lnTo>
                    <a:pt x="2439" y="8540"/>
                  </a:lnTo>
                  <a:lnTo>
                    <a:pt x="4572" y="4993"/>
                  </a:lnTo>
                  <a:lnTo>
                    <a:pt x="7052" y="2628"/>
                  </a:lnTo>
                  <a:lnTo>
                    <a:pt x="12629" y="0"/>
                  </a:lnTo>
                  <a:lnTo>
                    <a:pt x="16656" y="1416"/>
                  </a:lnTo>
                  <a:lnTo>
                    <a:pt x="44373" y="24598"/>
                  </a:lnTo>
                  <a:lnTo>
                    <a:pt x="81702" y="72037"/>
                  </a:lnTo>
                  <a:lnTo>
                    <a:pt x="101857" y="111477"/>
                  </a:lnTo>
                  <a:lnTo>
                    <a:pt x="110129" y="137737"/>
                  </a:lnTo>
                  <a:lnTo>
                    <a:pt x="113153" y="179728"/>
                  </a:lnTo>
                  <a:lnTo>
                    <a:pt x="113611" y="216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089"/>
            <p:cNvSpPr/>
            <p:nvPr>
              <p:custDataLst>
                <p:tags r:id="rId32"/>
              </p:custDataLst>
            </p:nvPr>
          </p:nvSpPr>
          <p:spPr>
            <a:xfrm>
              <a:off x="10489317" y="1052932"/>
              <a:ext cx="121534" cy="293418"/>
            </a:xfrm>
            <a:custGeom>
              <a:avLst/>
              <a:gdLst/>
              <a:ahLst/>
              <a:cxnLst/>
              <a:rect l="0" t="0" r="0" b="0"/>
              <a:pathLst>
                <a:path w="121534" h="293418">
                  <a:moveTo>
                    <a:pt x="102483" y="23393"/>
                  </a:moveTo>
                  <a:lnTo>
                    <a:pt x="102483" y="23393"/>
                  </a:lnTo>
                  <a:lnTo>
                    <a:pt x="102483" y="18337"/>
                  </a:lnTo>
                  <a:lnTo>
                    <a:pt x="99659" y="13032"/>
                  </a:lnTo>
                  <a:lnTo>
                    <a:pt x="89226" y="1003"/>
                  </a:lnTo>
                  <a:lnTo>
                    <a:pt x="86236" y="0"/>
                  </a:lnTo>
                  <a:lnTo>
                    <a:pt x="83187" y="389"/>
                  </a:lnTo>
                  <a:lnTo>
                    <a:pt x="80094" y="1707"/>
                  </a:lnTo>
                  <a:lnTo>
                    <a:pt x="44791" y="33771"/>
                  </a:lnTo>
                  <a:lnTo>
                    <a:pt x="19090" y="79924"/>
                  </a:lnTo>
                  <a:lnTo>
                    <a:pt x="10746" y="108935"/>
                  </a:lnTo>
                  <a:lnTo>
                    <a:pt x="5451" y="143283"/>
                  </a:lnTo>
                  <a:lnTo>
                    <a:pt x="0" y="181330"/>
                  </a:lnTo>
                  <a:lnTo>
                    <a:pt x="843" y="203654"/>
                  </a:lnTo>
                  <a:lnTo>
                    <a:pt x="18633" y="249657"/>
                  </a:lnTo>
                  <a:lnTo>
                    <a:pt x="30291" y="267888"/>
                  </a:lnTo>
                  <a:lnTo>
                    <a:pt x="42528" y="279519"/>
                  </a:lnTo>
                  <a:lnTo>
                    <a:pt x="66374" y="292016"/>
                  </a:lnTo>
                  <a:lnTo>
                    <a:pt x="87139" y="293417"/>
                  </a:lnTo>
                  <a:lnTo>
                    <a:pt x="121533" y="290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090"/>
            <p:cNvSpPr/>
            <p:nvPr>
              <p:custDataLst>
                <p:tags r:id="rId33"/>
              </p:custDataLst>
            </p:nvPr>
          </p:nvSpPr>
          <p:spPr>
            <a:xfrm>
              <a:off x="10182631" y="1165022"/>
              <a:ext cx="149942" cy="356670"/>
            </a:xfrm>
            <a:custGeom>
              <a:avLst/>
              <a:gdLst/>
              <a:ahLst/>
              <a:cxnLst/>
              <a:rect l="0" t="0" r="0" b="0"/>
              <a:pathLst>
                <a:path w="149942" h="356670">
                  <a:moveTo>
                    <a:pt x="56744" y="73228"/>
                  </a:moveTo>
                  <a:lnTo>
                    <a:pt x="56744" y="73228"/>
                  </a:lnTo>
                  <a:lnTo>
                    <a:pt x="55686" y="82949"/>
                  </a:lnTo>
                  <a:lnTo>
                    <a:pt x="43487" y="122133"/>
                  </a:lnTo>
                  <a:lnTo>
                    <a:pt x="32292" y="164693"/>
                  </a:lnTo>
                  <a:lnTo>
                    <a:pt x="26162" y="204145"/>
                  </a:lnTo>
                  <a:lnTo>
                    <a:pt x="18049" y="243957"/>
                  </a:lnTo>
                  <a:lnTo>
                    <a:pt x="10883" y="285223"/>
                  </a:lnTo>
                  <a:lnTo>
                    <a:pt x="6530" y="332620"/>
                  </a:lnTo>
                  <a:lnTo>
                    <a:pt x="0" y="356669"/>
                  </a:lnTo>
                  <a:lnTo>
                    <a:pt x="6219" y="334651"/>
                  </a:lnTo>
                  <a:lnTo>
                    <a:pt x="9317" y="300382"/>
                  </a:lnTo>
                  <a:lnTo>
                    <a:pt x="15410" y="254127"/>
                  </a:lnTo>
                  <a:lnTo>
                    <a:pt x="20829" y="208444"/>
                  </a:lnTo>
                  <a:lnTo>
                    <a:pt x="26719" y="168847"/>
                  </a:lnTo>
                  <a:lnTo>
                    <a:pt x="35487" y="129392"/>
                  </a:lnTo>
                  <a:lnTo>
                    <a:pt x="47409" y="87576"/>
                  </a:lnTo>
                  <a:lnTo>
                    <a:pt x="65237" y="44034"/>
                  </a:lnTo>
                  <a:lnTo>
                    <a:pt x="86777" y="18011"/>
                  </a:lnTo>
                  <a:lnTo>
                    <a:pt x="100431" y="7059"/>
                  </a:lnTo>
                  <a:lnTo>
                    <a:pt x="113555" y="1486"/>
                  </a:lnTo>
                  <a:lnTo>
                    <a:pt x="120018" y="0"/>
                  </a:lnTo>
                  <a:lnTo>
                    <a:pt x="125385" y="1126"/>
                  </a:lnTo>
                  <a:lnTo>
                    <a:pt x="134171" y="8022"/>
                  </a:lnTo>
                  <a:lnTo>
                    <a:pt x="145067" y="28860"/>
                  </a:lnTo>
                  <a:lnTo>
                    <a:pt x="149941" y="55143"/>
                  </a:lnTo>
                  <a:lnTo>
                    <a:pt x="146329" y="88096"/>
                  </a:lnTo>
                  <a:lnTo>
                    <a:pt x="138540" y="106647"/>
                  </a:lnTo>
                  <a:lnTo>
                    <a:pt x="128023" y="120889"/>
                  </a:lnTo>
                  <a:lnTo>
                    <a:pt x="86028" y="151186"/>
                  </a:lnTo>
                  <a:lnTo>
                    <a:pt x="48854" y="162987"/>
                  </a:lnTo>
                  <a:lnTo>
                    <a:pt x="9119" y="158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091"/>
            <p:cNvSpPr/>
            <p:nvPr>
              <p:custDataLst>
                <p:tags r:id="rId34"/>
              </p:custDataLst>
            </p:nvPr>
          </p:nvSpPr>
          <p:spPr>
            <a:xfrm>
              <a:off x="10044048" y="1173291"/>
              <a:ext cx="100078" cy="169735"/>
            </a:xfrm>
            <a:custGeom>
              <a:avLst/>
              <a:gdLst/>
              <a:ahLst/>
              <a:cxnLst/>
              <a:rect l="0" t="0" r="0" b="0"/>
              <a:pathLst>
                <a:path w="100078" h="169735">
                  <a:moveTo>
                    <a:pt x="100077" y="17334"/>
                  </a:moveTo>
                  <a:lnTo>
                    <a:pt x="100077" y="17334"/>
                  </a:lnTo>
                  <a:lnTo>
                    <a:pt x="100077" y="4077"/>
                  </a:lnTo>
                  <a:lnTo>
                    <a:pt x="99019" y="2146"/>
                  </a:lnTo>
                  <a:lnTo>
                    <a:pt x="97253" y="859"/>
                  </a:lnTo>
                  <a:lnTo>
                    <a:pt x="95020" y="0"/>
                  </a:lnTo>
                  <a:lnTo>
                    <a:pt x="93531" y="487"/>
                  </a:lnTo>
                  <a:lnTo>
                    <a:pt x="92539" y="1869"/>
                  </a:lnTo>
                  <a:lnTo>
                    <a:pt x="91875" y="3849"/>
                  </a:lnTo>
                  <a:lnTo>
                    <a:pt x="75648" y="25188"/>
                  </a:lnTo>
                  <a:lnTo>
                    <a:pt x="74265" y="28920"/>
                  </a:lnTo>
                  <a:lnTo>
                    <a:pt x="40229" y="74986"/>
                  </a:lnTo>
                  <a:lnTo>
                    <a:pt x="9849" y="121953"/>
                  </a:lnTo>
                  <a:lnTo>
                    <a:pt x="0" y="152780"/>
                  </a:lnTo>
                  <a:lnTo>
                    <a:pt x="4827" y="169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092"/>
            <p:cNvSpPr/>
            <p:nvPr>
              <p:custDataLst>
                <p:tags r:id="rId35"/>
              </p:custDataLst>
            </p:nvPr>
          </p:nvSpPr>
          <p:spPr>
            <a:xfrm>
              <a:off x="9982200" y="1152525"/>
              <a:ext cx="180976" cy="142876"/>
            </a:xfrm>
            <a:custGeom>
              <a:avLst/>
              <a:gdLst/>
              <a:ahLst/>
              <a:cxnLst/>
              <a:rect l="0" t="0" r="0" b="0"/>
              <a:pathLst>
                <a:path w="180976" h="1428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10361" y="14581"/>
                  </a:lnTo>
                  <a:lnTo>
                    <a:pt x="13257" y="19246"/>
                  </a:lnTo>
                  <a:lnTo>
                    <a:pt x="24943" y="27251"/>
                  </a:lnTo>
                  <a:lnTo>
                    <a:pt x="60905" y="46392"/>
                  </a:lnTo>
                  <a:lnTo>
                    <a:pt x="98813" y="75016"/>
                  </a:lnTo>
                  <a:lnTo>
                    <a:pt x="143501" y="106657"/>
                  </a:lnTo>
                  <a:lnTo>
                    <a:pt x="18097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093"/>
            <p:cNvSpPr/>
            <p:nvPr>
              <p:custDataLst>
                <p:tags r:id="rId36"/>
              </p:custDataLst>
            </p:nvPr>
          </p:nvSpPr>
          <p:spPr>
            <a:xfrm>
              <a:off x="11049000" y="647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8202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094"/>
            <p:cNvSpPr/>
            <p:nvPr>
              <p:custDataLst>
                <p:tags r:id="rId37"/>
              </p:custDataLst>
            </p:nvPr>
          </p:nvSpPr>
          <p:spPr>
            <a:xfrm>
              <a:off x="10889587" y="496099"/>
              <a:ext cx="100766" cy="218277"/>
            </a:xfrm>
            <a:custGeom>
              <a:avLst/>
              <a:gdLst/>
              <a:ahLst/>
              <a:cxnLst/>
              <a:rect l="0" t="0" r="0" b="0"/>
              <a:pathLst>
                <a:path w="100766" h="218277">
                  <a:moveTo>
                    <a:pt x="83213" y="75401"/>
                  </a:moveTo>
                  <a:lnTo>
                    <a:pt x="83213" y="75401"/>
                  </a:lnTo>
                  <a:lnTo>
                    <a:pt x="88270" y="70344"/>
                  </a:lnTo>
                  <a:lnTo>
                    <a:pt x="88701" y="66738"/>
                  </a:lnTo>
                  <a:lnTo>
                    <a:pt x="84144" y="44810"/>
                  </a:lnTo>
                  <a:lnTo>
                    <a:pt x="69248" y="18088"/>
                  </a:lnTo>
                  <a:lnTo>
                    <a:pt x="61837" y="8301"/>
                  </a:lnTo>
                  <a:lnTo>
                    <a:pt x="49371" y="3245"/>
                  </a:lnTo>
                  <a:lnTo>
                    <a:pt x="20554" y="0"/>
                  </a:lnTo>
                  <a:lnTo>
                    <a:pt x="10209" y="2378"/>
                  </a:lnTo>
                  <a:lnTo>
                    <a:pt x="5969" y="4494"/>
                  </a:lnTo>
                  <a:lnTo>
                    <a:pt x="3141" y="9080"/>
                  </a:lnTo>
                  <a:lnTo>
                    <a:pt x="0" y="22642"/>
                  </a:lnTo>
                  <a:lnTo>
                    <a:pt x="1428" y="36430"/>
                  </a:lnTo>
                  <a:lnTo>
                    <a:pt x="3290" y="43070"/>
                  </a:lnTo>
                  <a:lnTo>
                    <a:pt x="11003" y="53271"/>
                  </a:lnTo>
                  <a:lnTo>
                    <a:pt x="16023" y="57472"/>
                  </a:lnTo>
                  <a:lnTo>
                    <a:pt x="32890" y="59319"/>
                  </a:lnTo>
                  <a:lnTo>
                    <a:pt x="51323" y="56612"/>
                  </a:lnTo>
                  <a:lnTo>
                    <a:pt x="82646" y="44669"/>
                  </a:lnTo>
                  <a:lnTo>
                    <a:pt x="86012" y="42213"/>
                  </a:lnTo>
                  <a:lnTo>
                    <a:pt x="88254" y="42692"/>
                  </a:lnTo>
                  <a:lnTo>
                    <a:pt x="89747" y="45129"/>
                  </a:lnTo>
                  <a:lnTo>
                    <a:pt x="100765" y="87266"/>
                  </a:lnTo>
                  <a:lnTo>
                    <a:pt x="94363" y="130034"/>
                  </a:lnTo>
                  <a:lnTo>
                    <a:pt x="82907" y="170154"/>
                  </a:lnTo>
                  <a:lnTo>
                    <a:pt x="73688" y="218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095"/>
            <p:cNvSpPr/>
            <p:nvPr>
              <p:custDataLst>
                <p:tags r:id="rId38"/>
              </p:custDataLst>
            </p:nvPr>
          </p:nvSpPr>
          <p:spPr>
            <a:xfrm>
              <a:off x="10763641" y="472317"/>
              <a:ext cx="120152" cy="240931"/>
            </a:xfrm>
            <a:custGeom>
              <a:avLst/>
              <a:gdLst/>
              <a:ahLst/>
              <a:cxnLst/>
              <a:rect l="0" t="0" r="0" b="0"/>
              <a:pathLst>
                <a:path w="120152" h="240931">
                  <a:moveTo>
                    <a:pt x="9134" y="51558"/>
                  </a:moveTo>
                  <a:lnTo>
                    <a:pt x="9134" y="51558"/>
                  </a:lnTo>
                  <a:lnTo>
                    <a:pt x="9134" y="46501"/>
                  </a:lnTo>
                  <a:lnTo>
                    <a:pt x="6310" y="41197"/>
                  </a:lnTo>
                  <a:lnTo>
                    <a:pt x="2588" y="35311"/>
                  </a:lnTo>
                  <a:lnTo>
                    <a:pt x="0" y="24815"/>
                  </a:lnTo>
                  <a:lnTo>
                    <a:pt x="4783" y="18469"/>
                  </a:lnTo>
                  <a:lnTo>
                    <a:pt x="24541" y="6844"/>
                  </a:lnTo>
                  <a:lnTo>
                    <a:pt x="40324" y="641"/>
                  </a:lnTo>
                  <a:lnTo>
                    <a:pt x="55099" y="0"/>
                  </a:lnTo>
                  <a:lnTo>
                    <a:pt x="62003" y="1311"/>
                  </a:lnTo>
                  <a:lnTo>
                    <a:pt x="81830" y="13269"/>
                  </a:lnTo>
                  <a:lnTo>
                    <a:pt x="86173" y="19682"/>
                  </a:lnTo>
                  <a:lnTo>
                    <a:pt x="90999" y="35274"/>
                  </a:lnTo>
                  <a:lnTo>
                    <a:pt x="90169" y="42819"/>
                  </a:lnTo>
                  <a:lnTo>
                    <a:pt x="83603" y="56846"/>
                  </a:lnTo>
                  <a:lnTo>
                    <a:pt x="55035" y="90858"/>
                  </a:lnTo>
                  <a:lnTo>
                    <a:pt x="47878" y="95483"/>
                  </a:lnTo>
                  <a:lnTo>
                    <a:pt x="41170" y="98597"/>
                  </a:lnTo>
                  <a:lnTo>
                    <a:pt x="34661" y="103509"/>
                  </a:lnTo>
                  <a:lnTo>
                    <a:pt x="31064" y="109219"/>
                  </a:lnTo>
                  <a:lnTo>
                    <a:pt x="30102" y="112224"/>
                  </a:lnTo>
                  <a:lnTo>
                    <a:pt x="30521" y="114227"/>
                  </a:lnTo>
                  <a:lnTo>
                    <a:pt x="31859" y="115562"/>
                  </a:lnTo>
                  <a:lnTo>
                    <a:pt x="75462" y="134375"/>
                  </a:lnTo>
                  <a:lnTo>
                    <a:pt x="97151" y="150018"/>
                  </a:lnTo>
                  <a:lnTo>
                    <a:pt x="120151" y="172181"/>
                  </a:lnTo>
                  <a:lnTo>
                    <a:pt x="119153" y="182426"/>
                  </a:lnTo>
                  <a:lnTo>
                    <a:pt x="114123" y="196505"/>
                  </a:lnTo>
                  <a:lnTo>
                    <a:pt x="87701" y="229213"/>
                  </a:lnTo>
                  <a:lnTo>
                    <a:pt x="78272" y="236349"/>
                  </a:lnTo>
                  <a:lnTo>
                    <a:pt x="69494" y="239521"/>
                  </a:lnTo>
                  <a:lnTo>
                    <a:pt x="58539" y="240930"/>
                  </a:lnTo>
                  <a:lnTo>
                    <a:pt x="54771" y="240248"/>
                  </a:lnTo>
                  <a:lnTo>
                    <a:pt x="52259" y="238735"/>
                  </a:lnTo>
                  <a:lnTo>
                    <a:pt x="50583" y="236667"/>
                  </a:lnTo>
                  <a:lnTo>
                    <a:pt x="37709" y="194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096"/>
            <p:cNvSpPr/>
            <p:nvPr>
              <p:custDataLst>
                <p:tags r:id="rId39"/>
              </p:custDataLst>
            </p:nvPr>
          </p:nvSpPr>
          <p:spPr>
            <a:xfrm>
              <a:off x="10639425" y="71437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7042" y="15209"/>
                  </a:lnTo>
                  <a:lnTo>
                    <a:pt x="33043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097"/>
            <p:cNvSpPr/>
            <p:nvPr>
              <p:custDataLst>
                <p:tags r:id="rId40"/>
              </p:custDataLst>
            </p:nvPr>
          </p:nvSpPr>
          <p:spPr>
            <a:xfrm>
              <a:off x="10497873" y="486271"/>
              <a:ext cx="64258" cy="194136"/>
            </a:xfrm>
            <a:custGeom>
              <a:avLst/>
              <a:gdLst/>
              <a:ahLst/>
              <a:cxnLst/>
              <a:rect l="0" t="0" r="0" b="0"/>
              <a:pathLst>
                <a:path w="64258" h="194136">
                  <a:moveTo>
                    <a:pt x="8202" y="37604"/>
                  </a:moveTo>
                  <a:lnTo>
                    <a:pt x="8202" y="37604"/>
                  </a:lnTo>
                  <a:lnTo>
                    <a:pt x="0" y="13001"/>
                  </a:lnTo>
                  <a:lnTo>
                    <a:pt x="618" y="10619"/>
                  </a:lnTo>
                  <a:lnTo>
                    <a:pt x="4126" y="5150"/>
                  </a:lnTo>
                  <a:lnTo>
                    <a:pt x="12034" y="2013"/>
                  </a:lnTo>
                  <a:lnTo>
                    <a:pt x="34359" y="0"/>
                  </a:lnTo>
                  <a:lnTo>
                    <a:pt x="52878" y="4707"/>
                  </a:lnTo>
                  <a:lnTo>
                    <a:pt x="57034" y="8265"/>
                  </a:lnTo>
                  <a:lnTo>
                    <a:pt x="61656" y="17861"/>
                  </a:lnTo>
                  <a:lnTo>
                    <a:pt x="64257" y="40221"/>
                  </a:lnTo>
                  <a:lnTo>
                    <a:pt x="59221" y="54995"/>
                  </a:lnTo>
                  <a:lnTo>
                    <a:pt x="28545" y="94429"/>
                  </a:lnTo>
                  <a:lnTo>
                    <a:pt x="27826" y="99196"/>
                  </a:lnTo>
                  <a:lnTo>
                    <a:pt x="33152" y="107664"/>
                  </a:lnTo>
                  <a:lnTo>
                    <a:pt x="58789" y="140726"/>
                  </a:lnTo>
                  <a:lnTo>
                    <a:pt x="63408" y="158705"/>
                  </a:lnTo>
                  <a:lnTo>
                    <a:pt x="61939" y="163846"/>
                  </a:lnTo>
                  <a:lnTo>
                    <a:pt x="54664" y="172381"/>
                  </a:lnTo>
                  <a:lnTo>
                    <a:pt x="25578" y="193026"/>
                  </a:lnTo>
                  <a:lnTo>
                    <a:pt x="21903" y="194135"/>
                  </a:lnTo>
                  <a:lnTo>
                    <a:pt x="8202" y="190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098"/>
            <p:cNvSpPr/>
            <p:nvPr>
              <p:custDataLst>
                <p:tags r:id="rId41"/>
              </p:custDataLst>
            </p:nvPr>
          </p:nvSpPr>
          <p:spPr>
            <a:xfrm>
              <a:off x="10433912" y="638175"/>
              <a:ext cx="5489" cy="5489"/>
            </a:xfrm>
            <a:custGeom>
              <a:avLst/>
              <a:gdLst/>
              <a:ahLst/>
              <a:cxnLst/>
              <a:rect l="0" t="0" r="0" b="0"/>
              <a:pathLst>
                <a:path w="5489" h="5489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5488"/>
                  </a:lnTo>
                  <a:lnTo>
                    <a:pt x="431" y="3145"/>
                  </a:lnTo>
                  <a:lnTo>
                    <a:pt x="0" y="2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099"/>
            <p:cNvSpPr/>
            <p:nvPr>
              <p:custDataLst>
                <p:tags r:id="rId42"/>
              </p:custDataLst>
            </p:nvPr>
          </p:nvSpPr>
          <p:spPr>
            <a:xfrm>
              <a:off x="10353675" y="480287"/>
              <a:ext cx="18931" cy="186464"/>
            </a:xfrm>
            <a:custGeom>
              <a:avLst/>
              <a:gdLst/>
              <a:ahLst/>
              <a:cxnLst/>
              <a:rect l="0" t="0" r="0" b="0"/>
              <a:pathLst>
                <a:path w="18931" h="186464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6546" y="0"/>
                  </a:lnTo>
                  <a:lnTo>
                    <a:pt x="7538" y="771"/>
                  </a:lnTo>
                  <a:lnTo>
                    <a:pt x="8642" y="4450"/>
                  </a:lnTo>
                  <a:lnTo>
                    <a:pt x="10323" y="13530"/>
                  </a:lnTo>
                  <a:lnTo>
                    <a:pt x="15993" y="32330"/>
                  </a:lnTo>
                  <a:lnTo>
                    <a:pt x="18446" y="78837"/>
                  </a:lnTo>
                  <a:lnTo>
                    <a:pt x="18930" y="124281"/>
                  </a:lnTo>
                  <a:lnTo>
                    <a:pt x="16175" y="140482"/>
                  </a:lnTo>
                  <a:lnTo>
                    <a:pt x="12481" y="153327"/>
                  </a:lnTo>
                  <a:lnTo>
                    <a:pt x="9525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100"/>
            <p:cNvSpPr/>
            <p:nvPr>
              <p:custDataLst>
                <p:tags r:id="rId43"/>
              </p:custDataLst>
            </p:nvPr>
          </p:nvSpPr>
          <p:spPr>
            <a:xfrm>
              <a:off x="10159619" y="480549"/>
              <a:ext cx="146432" cy="205252"/>
            </a:xfrm>
            <a:custGeom>
              <a:avLst/>
              <a:gdLst/>
              <a:ahLst/>
              <a:cxnLst/>
              <a:rect l="0" t="0" r="0" b="0"/>
              <a:pathLst>
                <a:path w="146432" h="205252">
                  <a:moveTo>
                    <a:pt x="32131" y="14751"/>
                  </a:moveTo>
                  <a:lnTo>
                    <a:pt x="32131" y="14751"/>
                  </a:lnTo>
                  <a:lnTo>
                    <a:pt x="32131" y="6550"/>
                  </a:lnTo>
                  <a:lnTo>
                    <a:pt x="42243" y="562"/>
                  </a:lnTo>
                  <a:lnTo>
                    <a:pt x="46280" y="0"/>
                  </a:lnTo>
                  <a:lnTo>
                    <a:pt x="68709" y="4329"/>
                  </a:lnTo>
                  <a:lnTo>
                    <a:pt x="80491" y="13294"/>
                  </a:lnTo>
                  <a:lnTo>
                    <a:pt x="91725" y="27862"/>
                  </a:lnTo>
                  <a:lnTo>
                    <a:pt x="100245" y="44920"/>
                  </a:lnTo>
                  <a:lnTo>
                    <a:pt x="101915" y="63084"/>
                  </a:lnTo>
                  <a:lnTo>
                    <a:pt x="96905" y="88339"/>
                  </a:lnTo>
                  <a:lnTo>
                    <a:pt x="82681" y="128903"/>
                  </a:lnTo>
                  <a:lnTo>
                    <a:pt x="76470" y="143449"/>
                  </a:lnTo>
                  <a:lnTo>
                    <a:pt x="64538" y="154147"/>
                  </a:lnTo>
                  <a:lnTo>
                    <a:pt x="18226" y="181087"/>
                  </a:lnTo>
                  <a:lnTo>
                    <a:pt x="13335" y="182792"/>
                  </a:lnTo>
                  <a:lnTo>
                    <a:pt x="9017" y="182870"/>
                  </a:lnTo>
                  <a:lnTo>
                    <a:pt x="1397" y="180134"/>
                  </a:lnTo>
                  <a:lnTo>
                    <a:pt x="0" y="177923"/>
                  </a:lnTo>
                  <a:lnTo>
                    <a:pt x="129" y="175391"/>
                  </a:lnTo>
                  <a:lnTo>
                    <a:pt x="1270" y="172644"/>
                  </a:lnTo>
                  <a:lnTo>
                    <a:pt x="12992" y="163722"/>
                  </a:lnTo>
                  <a:lnTo>
                    <a:pt x="24814" y="159432"/>
                  </a:lnTo>
                  <a:lnTo>
                    <a:pt x="58986" y="159041"/>
                  </a:lnTo>
                  <a:lnTo>
                    <a:pt x="82540" y="166394"/>
                  </a:lnTo>
                  <a:lnTo>
                    <a:pt x="121942" y="191788"/>
                  </a:lnTo>
                  <a:lnTo>
                    <a:pt x="133061" y="200792"/>
                  </a:lnTo>
                  <a:lnTo>
                    <a:pt x="146431" y="205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6101"/>
            <p:cNvSpPr/>
            <p:nvPr>
              <p:custDataLst>
                <p:tags r:id="rId44"/>
              </p:custDataLst>
            </p:nvPr>
          </p:nvSpPr>
          <p:spPr>
            <a:xfrm>
              <a:off x="9812582" y="590550"/>
              <a:ext cx="93419" cy="38101"/>
            </a:xfrm>
            <a:custGeom>
              <a:avLst/>
              <a:gdLst/>
              <a:ahLst/>
              <a:cxnLst/>
              <a:rect l="0" t="0" r="0" b="0"/>
              <a:pathLst>
                <a:path w="93419" h="38101">
                  <a:moveTo>
                    <a:pt x="26743" y="38100"/>
                  </a:moveTo>
                  <a:lnTo>
                    <a:pt x="26743" y="38100"/>
                  </a:lnTo>
                  <a:lnTo>
                    <a:pt x="21686" y="38100"/>
                  </a:lnTo>
                  <a:lnTo>
                    <a:pt x="16382" y="35278"/>
                  </a:lnTo>
                  <a:lnTo>
                    <a:pt x="10496" y="31554"/>
                  </a:lnTo>
                  <a:lnTo>
                    <a:pt x="0" y="28967"/>
                  </a:lnTo>
                  <a:lnTo>
                    <a:pt x="448" y="27778"/>
                  </a:lnTo>
                  <a:lnTo>
                    <a:pt x="3768" y="23635"/>
                  </a:lnTo>
                  <a:lnTo>
                    <a:pt x="21699" y="15352"/>
                  </a:lnTo>
                  <a:lnTo>
                    <a:pt x="934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6102"/>
            <p:cNvSpPr/>
            <p:nvPr>
              <p:custDataLst>
                <p:tags r:id="rId45"/>
              </p:custDataLst>
            </p:nvPr>
          </p:nvSpPr>
          <p:spPr>
            <a:xfrm>
              <a:off x="9982200" y="63817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103"/>
            <p:cNvSpPr/>
            <p:nvPr>
              <p:custDataLst>
                <p:tags r:id="rId46"/>
              </p:custDataLst>
            </p:nvPr>
          </p:nvSpPr>
          <p:spPr>
            <a:xfrm>
              <a:off x="11116242" y="476250"/>
              <a:ext cx="74999" cy="247651"/>
            </a:xfrm>
            <a:custGeom>
              <a:avLst/>
              <a:gdLst/>
              <a:ahLst/>
              <a:cxnLst/>
              <a:rect l="0" t="0" r="0" b="0"/>
              <a:pathLst>
                <a:path w="74999" h="247651">
                  <a:moveTo>
                    <a:pt x="56583" y="0"/>
                  </a:moveTo>
                  <a:lnTo>
                    <a:pt x="56583" y="0"/>
                  </a:lnTo>
                  <a:lnTo>
                    <a:pt x="38269" y="23371"/>
                  </a:lnTo>
                  <a:lnTo>
                    <a:pt x="15651" y="66466"/>
                  </a:lnTo>
                  <a:lnTo>
                    <a:pt x="5885" y="88485"/>
                  </a:lnTo>
                  <a:lnTo>
                    <a:pt x="0" y="133004"/>
                  </a:lnTo>
                  <a:lnTo>
                    <a:pt x="869" y="136295"/>
                  </a:lnTo>
                  <a:lnTo>
                    <a:pt x="2506" y="138488"/>
                  </a:lnTo>
                  <a:lnTo>
                    <a:pt x="4658" y="139951"/>
                  </a:lnTo>
                  <a:lnTo>
                    <a:pt x="12691" y="138753"/>
                  </a:lnTo>
                  <a:lnTo>
                    <a:pt x="52103" y="123463"/>
                  </a:lnTo>
                  <a:lnTo>
                    <a:pt x="60940" y="118373"/>
                  </a:lnTo>
                  <a:lnTo>
                    <a:pt x="68397" y="116110"/>
                  </a:lnTo>
                  <a:lnTo>
                    <a:pt x="70811" y="116565"/>
                  </a:lnTo>
                  <a:lnTo>
                    <a:pt x="72418" y="117927"/>
                  </a:lnTo>
                  <a:lnTo>
                    <a:pt x="73490" y="119893"/>
                  </a:lnTo>
                  <a:lnTo>
                    <a:pt x="74998" y="132773"/>
                  </a:lnTo>
                  <a:lnTo>
                    <a:pt x="65188" y="172628"/>
                  </a:lnTo>
                  <a:lnTo>
                    <a:pt x="56658" y="217113"/>
                  </a:lnTo>
                  <a:lnTo>
                    <a:pt x="51432" y="232487"/>
                  </a:lnTo>
                  <a:lnTo>
                    <a:pt x="56583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104"/>
            <p:cNvSpPr/>
            <p:nvPr>
              <p:custDataLst>
                <p:tags r:id="rId47"/>
              </p:custDataLst>
            </p:nvPr>
          </p:nvSpPr>
          <p:spPr>
            <a:xfrm>
              <a:off x="11239500" y="390952"/>
              <a:ext cx="92322" cy="435248"/>
            </a:xfrm>
            <a:custGeom>
              <a:avLst/>
              <a:gdLst/>
              <a:ahLst/>
              <a:cxnLst/>
              <a:rect l="0" t="0" r="0" b="0"/>
              <a:pathLst>
                <a:path w="92322" h="435248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5057" y="4434"/>
                  </a:lnTo>
                  <a:lnTo>
                    <a:pt x="13184" y="1733"/>
                  </a:lnTo>
                  <a:lnTo>
                    <a:pt x="40704" y="0"/>
                  </a:lnTo>
                  <a:lnTo>
                    <a:pt x="58307" y="5407"/>
                  </a:lnTo>
                  <a:lnTo>
                    <a:pt x="74598" y="14866"/>
                  </a:lnTo>
                  <a:lnTo>
                    <a:pt x="85365" y="26125"/>
                  </a:lnTo>
                  <a:lnTo>
                    <a:pt x="90857" y="41007"/>
                  </a:lnTo>
                  <a:lnTo>
                    <a:pt x="92321" y="49421"/>
                  </a:lnTo>
                  <a:lnTo>
                    <a:pt x="88305" y="70058"/>
                  </a:lnTo>
                  <a:lnTo>
                    <a:pt x="68479" y="112744"/>
                  </a:lnTo>
                  <a:lnTo>
                    <a:pt x="48280" y="155705"/>
                  </a:lnTo>
                  <a:lnTo>
                    <a:pt x="28633" y="193223"/>
                  </a:lnTo>
                  <a:lnTo>
                    <a:pt x="25440" y="201698"/>
                  </a:lnTo>
                  <a:lnTo>
                    <a:pt x="24712" y="219581"/>
                  </a:lnTo>
                  <a:lnTo>
                    <a:pt x="27915" y="235996"/>
                  </a:lnTo>
                  <a:lnTo>
                    <a:pt x="47772" y="280880"/>
                  </a:lnTo>
                  <a:lnTo>
                    <a:pt x="66690" y="317166"/>
                  </a:lnTo>
                  <a:lnTo>
                    <a:pt x="73382" y="340619"/>
                  </a:lnTo>
                  <a:lnTo>
                    <a:pt x="75643" y="372563"/>
                  </a:lnTo>
                  <a:lnTo>
                    <a:pt x="70979" y="395016"/>
                  </a:lnTo>
                  <a:lnTo>
                    <a:pt x="57838" y="415074"/>
                  </a:lnTo>
                  <a:lnTo>
                    <a:pt x="40538" y="429366"/>
                  </a:lnTo>
                  <a:lnTo>
                    <a:pt x="27064" y="435247"/>
                  </a:lnTo>
                  <a:lnTo>
                    <a:pt x="23333" y="435014"/>
                  </a:lnTo>
                  <a:lnTo>
                    <a:pt x="9525" y="42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105"/>
            <p:cNvSpPr/>
            <p:nvPr>
              <p:custDataLst>
                <p:tags r:id="rId48"/>
              </p:custDataLst>
            </p:nvPr>
          </p:nvSpPr>
          <p:spPr>
            <a:xfrm>
              <a:off x="9802548" y="459080"/>
              <a:ext cx="120405" cy="226721"/>
            </a:xfrm>
            <a:custGeom>
              <a:avLst/>
              <a:gdLst/>
              <a:ahLst/>
              <a:cxnLst/>
              <a:rect l="0" t="0" r="0" b="0"/>
              <a:pathLst>
                <a:path w="120405" h="226721">
                  <a:moveTo>
                    <a:pt x="8202" y="55270"/>
                  </a:moveTo>
                  <a:lnTo>
                    <a:pt x="8202" y="55270"/>
                  </a:lnTo>
                  <a:lnTo>
                    <a:pt x="3145" y="50213"/>
                  </a:lnTo>
                  <a:lnTo>
                    <a:pt x="664" y="44909"/>
                  </a:lnTo>
                  <a:lnTo>
                    <a:pt x="0" y="42013"/>
                  </a:lnTo>
                  <a:lnTo>
                    <a:pt x="618" y="39023"/>
                  </a:lnTo>
                  <a:lnTo>
                    <a:pt x="6543" y="29760"/>
                  </a:lnTo>
                  <a:lnTo>
                    <a:pt x="12051" y="23471"/>
                  </a:lnTo>
                  <a:lnTo>
                    <a:pt x="55603" y="7639"/>
                  </a:lnTo>
                  <a:lnTo>
                    <a:pt x="88827" y="0"/>
                  </a:lnTo>
                  <a:lnTo>
                    <a:pt x="99772" y="1778"/>
                  </a:lnTo>
                  <a:lnTo>
                    <a:pt x="104175" y="3734"/>
                  </a:lnTo>
                  <a:lnTo>
                    <a:pt x="111886" y="11551"/>
                  </a:lnTo>
                  <a:lnTo>
                    <a:pt x="117784" y="22081"/>
                  </a:lnTo>
                  <a:lnTo>
                    <a:pt x="120404" y="33817"/>
                  </a:lnTo>
                  <a:lnTo>
                    <a:pt x="114484" y="78235"/>
                  </a:lnTo>
                  <a:lnTo>
                    <a:pt x="103121" y="116329"/>
                  </a:lnTo>
                  <a:lnTo>
                    <a:pt x="91912" y="163524"/>
                  </a:lnTo>
                  <a:lnTo>
                    <a:pt x="85390" y="193978"/>
                  </a:lnTo>
                  <a:lnTo>
                    <a:pt x="84402" y="226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6106"/>
            <p:cNvSpPr/>
            <p:nvPr>
              <p:custDataLst>
                <p:tags r:id="rId49"/>
              </p:custDataLst>
            </p:nvPr>
          </p:nvSpPr>
          <p:spPr>
            <a:xfrm>
              <a:off x="9763125" y="619125"/>
              <a:ext cx="1" cy="24539"/>
            </a:xfrm>
            <a:custGeom>
              <a:avLst/>
              <a:gdLst/>
              <a:ahLst/>
              <a:cxnLst/>
              <a:rect l="0" t="0" r="0" b="0"/>
              <a:pathLst>
                <a:path w="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5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6107"/>
            <p:cNvSpPr/>
            <p:nvPr>
              <p:custDataLst>
                <p:tags r:id="rId50"/>
              </p:custDataLst>
            </p:nvPr>
          </p:nvSpPr>
          <p:spPr>
            <a:xfrm>
              <a:off x="9841669" y="1010794"/>
              <a:ext cx="178632" cy="302508"/>
            </a:xfrm>
            <a:custGeom>
              <a:avLst/>
              <a:gdLst/>
              <a:ahLst/>
              <a:cxnLst/>
              <a:rect l="0" t="0" r="0" b="0"/>
              <a:pathLst>
                <a:path w="178632" h="302508">
                  <a:moveTo>
                    <a:pt x="178631" y="17906"/>
                  </a:moveTo>
                  <a:lnTo>
                    <a:pt x="178631" y="17906"/>
                  </a:lnTo>
                  <a:lnTo>
                    <a:pt x="178631" y="4649"/>
                  </a:lnTo>
                  <a:lnTo>
                    <a:pt x="177573" y="2718"/>
                  </a:lnTo>
                  <a:lnTo>
                    <a:pt x="175807" y="1431"/>
                  </a:lnTo>
                  <a:lnTo>
                    <a:pt x="169968" y="0"/>
                  </a:lnTo>
                  <a:lnTo>
                    <a:pt x="153722" y="253"/>
                  </a:lnTo>
                  <a:lnTo>
                    <a:pt x="130328" y="7619"/>
                  </a:lnTo>
                  <a:lnTo>
                    <a:pt x="84463" y="33017"/>
                  </a:lnTo>
                  <a:lnTo>
                    <a:pt x="73984" y="39792"/>
                  </a:lnTo>
                  <a:lnTo>
                    <a:pt x="38664" y="80610"/>
                  </a:lnTo>
                  <a:lnTo>
                    <a:pt x="17507" y="123412"/>
                  </a:lnTo>
                  <a:lnTo>
                    <a:pt x="1994" y="163856"/>
                  </a:lnTo>
                  <a:lnTo>
                    <a:pt x="0" y="192384"/>
                  </a:lnTo>
                  <a:lnTo>
                    <a:pt x="5449" y="239892"/>
                  </a:lnTo>
                  <a:lnTo>
                    <a:pt x="9490" y="263596"/>
                  </a:lnTo>
                  <a:lnTo>
                    <a:pt x="20337" y="290569"/>
                  </a:lnTo>
                  <a:lnTo>
                    <a:pt x="26433" y="297840"/>
                  </a:lnTo>
                  <a:lnTo>
                    <a:pt x="29542" y="299778"/>
                  </a:lnTo>
                  <a:lnTo>
                    <a:pt x="49085" y="302507"/>
                  </a:lnTo>
                  <a:lnTo>
                    <a:pt x="83074" y="295825"/>
                  </a:lnTo>
                  <a:lnTo>
                    <a:pt x="131006" y="275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108"/>
            <p:cNvSpPr/>
            <p:nvPr>
              <p:custDataLst>
                <p:tags r:id="rId51"/>
              </p:custDataLst>
            </p:nvPr>
          </p:nvSpPr>
          <p:spPr>
            <a:xfrm>
              <a:off x="9843793" y="1171575"/>
              <a:ext cx="109833" cy="28576"/>
            </a:xfrm>
            <a:custGeom>
              <a:avLst/>
              <a:gdLst/>
              <a:ahLst/>
              <a:cxnLst/>
              <a:rect l="0" t="0" r="0" b="0"/>
              <a:pathLst>
                <a:path w="109833" h="28576">
                  <a:moveTo>
                    <a:pt x="5057" y="28575"/>
                  </a:moveTo>
                  <a:lnTo>
                    <a:pt x="5057" y="28575"/>
                  </a:lnTo>
                  <a:lnTo>
                    <a:pt x="0" y="28575"/>
                  </a:lnTo>
                  <a:lnTo>
                    <a:pt x="12682" y="27517"/>
                  </a:lnTo>
                  <a:lnTo>
                    <a:pt x="58743" y="15318"/>
                  </a:lnTo>
                  <a:lnTo>
                    <a:pt x="1098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8" name="SMARTInkShape-Group1235"/>
          <p:cNvGrpSpPr/>
          <p:nvPr/>
        </p:nvGrpSpPr>
        <p:grpSpPr>
          <a:xfrm>
            <a:off x="8277341" y="201581"/>
            <a:ext cx="809510" cy="6561170"/>
            <a:chOff x="8277341" y="201581"/>
            <a:chExt cx="809510" cy="6561170"/>
          </a:xfrm>
        </p:grpSpPr>
        <p:sp>
          <p:nvSpPr>
            <p:cNvPr id="811" name="SMARTInkShape-6109"/>
            <p:cNvSpPr/>
            <p:nvPr>
              <p:custDataLst>
                <p:tags r:id="rId19"/>
              </p:custDataLst>
            </p:nvPr>
          </p:nvSpPr>
          <p:spPr>
            <a:xfrm>
              <a:off x="9058275" y="6000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40" y="6703"/>
                  </a:lnTo>
                  <a:lnTo>
                    <a:pt x="8201" y="4468"/>
                  </a:lnTo>
                  <a:lnTo>
                    <a:pt x="970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6110"/>
            <p:cNvSpPr/>
            <p:nvPr>
              <p:custDataLst>
                <p:tags r:id="rId20"/>
              </p:custDataLst>
            </p:nvPr>
          </p:nvSpPr>
          <p:spPr>
            <a:xfrm>
              <a:off x="9086850" y="4286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6111"/>
            <p:cNvSpPr/>
            <p:nvPr>
              <p:custDataLst>
                <p:tags r:id="rId21"/>
              </p:custDataLst>
            </p:nvPr>
          </p:nvSpPr>
          <p:spPr>
            <a:xfrm>
              <a:off x="8713930" y="619125"/>
              <a:ext cx="220521" cy="90952"/>
            </a:xfrm>
            <a:custGeom>
              <a:avLst/>
              <a:gdLst/>
              <a:ahLst/>
              <a:cxnLst/>
              <a:rect l="0" t="0" r="0" b="0"/>
              <a:pathLst>
                <a:path w="220521" h="90952">
                  <a:moveTo>
                    <a:pt x="58595" y="76200"/>
                  </a:moveTo>
                  <a:lnTo>
                    <a:pt x="58595" y="76200"/>
                  </a:lnTo>
                  <a:lnTo>
                    <a:pt x="15364" y="85901"/>
                  </a:lnTo>
                  <a:lnTo>
                    <a:pt x="865" y="90951"/>
                  </a:lnTo>
                  <a:lnTo>
                    <a:pt x="0" y="90268"/>
                  </a:lnTo>
                  <a:lnTo>
                    <a:pt x="481" y="88753"/>
                  </a:lnTo>
                  <a:lnTo>
                    <a:pt x="16330" y="81566"/>
                  </a:lnTo>
                  <a:lnTo>
                    <a:pt x="51246" y="72733"/>
                  </a:lnTo>
                  <a:lnTo>
                    <a:pt x="82845" y="60901"/>
                  </a:lnTo>
                  <a:lnTo>
                    <a:pt x="127869" y="42034"/>
                  </a:lnTo>
                  <a:lnTo>
                    <a:pt x="171527" y="26177"/>
                  </a:lnTo>
                  <a:lnTo>
                    <a:pt x="2205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6112"/>
            <p:cNvSpPr/>
            <p:nvPr>
              <p:custDataLst>
                <p:tags r:id="rId22"/>
              </p:custDataLst>
            </p:nvPr>
          </p:nvSpPr>
          <p:spPr>
            <a:xfrm>
              <a:off x="8565869" y="647700"/>
              <a:ext cx="330482" cy="27791"/>
            </a:xfrm>
            <a:custGeom>
              <a:avLst/>
              <a:gdLst/>
              <a:ahLst/>
              <a:cxnLst/>
              <a:rect l="0" t="0" r="0" b="0"/>
              <a:pathLst>
                <a:path w="330482" h="27791">
                  <a:moveTo>
                    <a:pt x="44731" y="9525"/>
                  </a:moveTo>
                  <a:lnTo>
                    <a:pt x="44731" y="9525"/>
                  </a:lnTo>
                  <a:lnTo>
                    <a:pt x="0" y="27790"/>
                  </a:lnTo>
                  <a:lnTo>
                    <a:pt x="22607" y="27362"/>
                  </a:lnTo>
                  <a:lnTo>
                    <a:pt x="70190" y="21005"/>
                  </a:lnTo>
                  <a:lnTo>
                    <a:pt x="110790" y="14380"/>
                  </a:lnTo>
                  <a:lnTo>
                    <a:pt x="156988" y="9426"/>
                  </a:lnTo>
                  <a:lnTo>
                    <a:pt x="204058" y="2175"/>
                  </a:lnTo>
                  <a:lnTo>
                    <a:pt x="242927" y="645"/>
                  </a:lnTo>
                  <a:lnTo>
                    <a:pt x="283373" y="191"/>
                  </a:lnTo>
                  <a:lnTo>
                    <a:pt x="3304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6113"/>
            <p:cNvSpPr/>
            <p:nvPr>
              <p:custDataLst>
                <p:tags r:id="rId23"/>
              </p:custDataLst>
            </p:nvPr>
          </p:nvSpPr>
          <p:spPr>
            <a:xfrm>
              <a:off x="8720296" y="478227"/>
              <a:ext cx="242730" cy="129297"/>
            </a:xfrm>
            <a:custGeom>
              <a:avLst/>
              <a:gdLst/>
              <a:ahLst/>
              <a:cxnLst/>
              <a:rect l="0" t="0" r="0" b="0"/>
              <a:pathLst>
                <a:path w="242730" h="129297">
                  <a:moveTo>
                    <a:pt x="14129" y="36123"/>
                  </a:moveTo>
                  <a:lnTo>
                    <a:pt x="14129" y="36123"/>
                  </a:lnTo>
                  <a:lnTo>
                    <a:pt x="872" y="36123"/>
                  </a:lnTo>
                  <a:lnTo>
                    <a:pt x="0" y="34006"/>
                  </a:lnTo>
                  <a:lnTo>
                    <a:pt x="1851" y="26010"/>
                  </a:lnTo>
                  <a:lnTo>
                    <a:pt x="4886" y="23031"/>
                  </a:lnTo>
                  <a:lnTo>
                    <a:pt x="13902" y="19721"/>
                  </a:lnTo>
                  <a:lnTo>
                    <a:pt x="27786" y="23894"/>
                  </a:lnTo>
                  <a:lnTo>
                    <a:pt x="63161" y="43175"/>
                  </a:lnTo>
                  <a:lnTo>
                    <a:pt x="72256" y="53721"/>
                  </a:lnTo>
                  <a:lnTo>
                    <a:pt x="77006" y="68286"/>
                  </a:lnTo>
                  <a:lnTo>
                    <a:pt x="78272" y="76615"/>
                  </a:lnTo>
                  <a:lnTo>
                    <a:pt x="76999" y="84284"/>
                  </a:lnTo>
                  <a:lnTo>
                    <a:pt x="66153" y="104133"/>
                  </a:lnTo>
                  <a:lnTo>
                    <a:pt x="49213" y="124363"/>
                  </a:lnTo>
                  <a:lnTo>
                    <a:pt x="39953" y="128257"/>
                  </a:lnTo>
                  <a:lnTo>
                    <a:pt x="34519" y="129296"/>
                  </a:lnTo>
                  <a:lnTo>
                    <a:pt x="29840" y="127872"/>
                  </a:lnTo>
                  <a:lnTo>
                    <a:pt x="21816" y="120645"/>
                  </a:lnTo>
                  <a:lnTo>
                    <a:pt x="21371" y="114696"/>
                  </a:lnTo>
                  <a:lnTo>
                    <a:pt x="26520" y="99619"/>
                  </a:lnTo>
                  <a:lnTo>
                    <a:pt x="63386" y="54754"/>
                  </a:lnTo>
                  <a:lnTo>
                    <a:pt x="96502" y="22701"/>
                  </a:lnTo>
                  <a:lnTo>
                    <a:pt x="140255" y="0"/>
                  </a:lnTo>
                  <a:lnTo>
                    <a:pt x="142663" y="399"/>
                  </a:lnTo>
                  <a:lnTo>
                    <a:pt x="144269" y="1724"/>
                  </a:lnTo>
                  <a:lnTo>
                    <a:pt x="145339" y="3665"/>
                  </a:lnTo>
                  <a:lnTo>
                    <a:pt x="140883" y="11467"/>
                  </a:lnTo>
                  <a:lnTo>
                    <a:pt x="115918" y="47418"/>
                  </a:lnTo>
                  <a:lnTo>
                    <a:pt x="103341" y="81275"/>
                  </a:lnTo>
                  <a:lnTo>
                    <a:pt x="102179" y="88450"/>
                  </a:lnTo>
                  <a:lnTo>
                    <a:pt x="104579" y="95349"/>
                  </a:lnTo>
                  <a:lnTo>
                    <a:pt x="115713" y="108660"/>
                  </a:lnTo>
                  <a:lnTo>
                    <a:pt x="125244" y="111997"/>
                  </a:lnTo>
                  <a:lnTo>
                    <a:pt x="162880" y="112697"/>
                  </a:lnTo>
                  <a:lnTo>
                    <a:pt x="200255" y="112434"/>
                  </a:lnTo>
                  <a:lnTo>
                    <a:pt x="242729" y="112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6114"/>
            <p:cNvSpPr/>
            <p:nvPr>
              <p:custDataLst>
                <p:tags r:id="rId24"/>
              </p:custDataLst>
            </p:nvPr>
          </p:nvSpPr>
          <p:spPr>
            <a:xfrm>
              <a:off x="8536952" y="354687"/>
              <a:ext cx="161220" cy="281524"/>
            </a:xfrm>
            <a:custGeom>
              <a:avLst/>
              <a:gdLst/>
              <a:ahLst/>
              <a:cxnLst/>
              <a:rect l="0" t="0" r="0" b="0"/>
              <a:pathLst>
                <a:path w="161220" h="281524">
                  <a:moveTo>
                    <a:pt x="35548" y="35838"/>
                  </a:moveTo>
                  <a:lnTo>
                    <a:pt x="35548" y="35838"/>
                  </a:lnTo>
                  <a:lnTo>
                    <a:pt x="22291" y="35838"/>
                  </a:lnTo>
                  <a:lnTo>
                    <a:pt x="16251" y="38660"/>
                  </a:lnTo>
                  <a:lnTo>
                    <a:pt x="13158" y="40895"/>
                  </a:lnTo>
                  <a:lnTo>
                    <a:pt x="12155" y="43442"/>
                  </a:lnTo>
                  <a:lnTo>
                    <a:pt x="12544" y="46199"/>
                  </a:lnTo>
                  <a:lnTo>
                    <a:pt x="13862" y="49095"/>
                  </a:lnTo>
                  <a:lnTo>
                    <a:pt x="16857" y="51026"/>
                  </a:lnTo>
                  <a:lnTo>
                    <a:pt x="25830" y="53172"/>
                  </a:lnTo>
                  <a:lnTo>
                    <a:pt x="67417" y="48003"/>
                  </a:lnTo>
                  <a:lnTo>
                    <a:pt x="112093" y="37990"/>
                  </a:lnTo>
                  <a:lnTo>
                    <a:pt x="133135" y="28127"/>
                  </a:lnTo>
                  <a:lnTo>
                    <a:pt x="160557" y="5372"/>
                  </a:lnTo>
                  <a:lnTo>
                    <a:pt x="161219" y="2827"/>
                  </a:lnTo>
                  <a:lnTo>
                    <a:pt x="159546" y="1131"/>
                  </a:lnTo>
                  <a:lnTo>
                    <a:pt x="156313" y="0"/>
                  </a:lnTo>
                  <a:lnTo>
                    <a:pt x="147077" y="1566"/>
                  </a:lnTo>
                  <a:lnTo>
                    <a:pt x="103966" y="24663"/>
                  </a:lnTo>
                  <a:lnTo>
                    <a:pt x="59559" y="52757"/>
                  </a:lnTo>
                  <a:lnTo>
                    <a:pt x="54731" y="56642"/>
                  </a:lnTo>
                  <a:lnTo>
                    <a:pt x="42878" y="77280"/>
                  </a:lnTo>
                  <a:lnTo>
                    <a:pt x="37720" y="98447"/>
                  </a:lnTo>
                  <a:lnTo>
                    <a:pt x="39112" y="105094"/>
                  </a:lnTo>
                  <a:lnTo>
                    <a:pt x="46305" y="118124"/>
                  </a:lnTo>
                  <a:lnTo>
                    <a:pt x="52244" y="122445"/>
                  </a:lnTo>
                  <a:lnTo>
                    <a:pt x="99677" y="137934"/>
                  </a:lnTo>
                  <a:lnTo>
                    <a:pt x="106383" y="144008"/>
                  </a:lnTo>
                  <a:lnTo>
                    <a:pt x="106055" y="148168"/>
                  </a:lnTo>
                  <a:lnTo>
                    <a:pt x="100046" y="158435"/>
                  </a:lnTo>
                  <a:lnTo>
                    <a:pt x="59576" y="201052"/>
                  </a:lnTo>
                  <a:lnTo>
                    <a:pt x="15237" y="244536"/>
                  </a:lnTo>
                  <a:lnTo>
                    <a:pt x="3189" y="259129"/>
                  </a:lnTo>
                  <a:lnTo>
                    <a:pt x="0" y="266665"/>
                  </a:lnTo>
                  <a:lnTo>
                    <a:pt x="2324" y="270156"/>
                  </a:lnTo>
                  <a:lnTo>
                    <a:pt x="13373" y="276857"/>
                  </a:lnTo>
                  <a:lnTo>
                    <a:pt x="47557" y="281523"/>
                  </a:lnTo>
                  <a:lnTo>
                    <a:pt x="86143" y="272793"/>
                  </a:lnTo>
                  <a:lnTo>
                    <a:pt x="149848" y="254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6115"/>
            <p:cNvSpPr/>
            <p:nvPr>
              <p:custDataLst>
                <p:tags r:id="rId25"/>
              </p:custDataLst>
            </p:nvPr>
          </p:nvSpPr>
          <p:spPr>
            <a:xfrm>
              <a:off x="8277341" y="201581"/>
              <a:ext cx="152271" cy="6561170"/>
            </a:xfrm>
            <a:custGeom>
              <a:avLst/>
              <a:gdLst/>
              <a:ahLst/>
              <a:cxnLst/>
              <a:rect l="0" t="0" r="0" b="0"/>
              <a:pathLst>
                <a:path w="152271" h="6561170">
                  <a:moveTo>
                    <a:pt x="9409" y="27019"/>
                  </a:moveTo>
                  <a:lnTo>
                    <a:pt x="9409" y="27019"/>
                  </a:lnTo>
                  <a:lnTo>
                    <a:pt x="17609" y="10617"/>
                  </a:lnTo>
                  <a:lnTo>
                    <a:pt x="18818" y="0"/>
                  </a:lnTo>
                  <a:lnTo>
                    <a:pt x="18933" y="40368"/>
                  </a:lnTo>
                  <a:lnTo>
                    <a:pt x="17876" y="77516"/>
                  </a:lnTo>
                  <a:lnTo>
                    <a:pt x="12389" y="117593"/>
                  </a:lnTo>
                  <a:lnTo>
                    <a:pt x="10292" y="157808"/>
                  </a:lnTo>
                  <a:lnTo>
                    <a:pt x="9670" y="203825"/>
                  </a:lnTo>
                  <a:lnTo>
                    <a:pt x="9525" y="238949"/>
                  </a:lnTo>
                  <a:lnTo>
                    <a:pt x="9461" y="275727"/>
                  </a:lnTo>
                  <a:lnTo>
                    <a:pt x="9432" y="314298"/>
                  </a:lnTo>
                  <a:lnTo>
                    <a:pt x="9419" y="356134"/>
                  </a:lnTo>
                  <a:lnTo>
                    <a:pt x="6591" y="399423"/>
                  </a:lnTo>
                  <a:lnTo>
                    <a:pt x="2865" y="446532"/>
                  </a:lnTo>
                  <a:lnTo>
                    <a:pt x="1871" y="473911"/>
                  </a:lnTo>
                  <a:lnTo>
                    <a:pt x="1209" y="502747"/>
                  </a:lnTo>
                  <a:lnTo>
                    <a:pt x="768" y="530438"/>
                  </a:lnTo>
                  <a:lnTo>
                    <a:pt x="473" y="557365"/>
                  </a:lnTo>
                  <a:lnTo>
                    <a:pt x="277" y="583783"/>
                  </a:lnTo>
                  <a:lnTo>
                    <a:pt x="145" y="611978"/>
                  </a:lnTo>
                  <a:lnTo>
                    <a:pt x="58" y="641359"/>
                  </a:lnTo>
                  <a:lnTo>
                    <a:pt x="0" y="671529"/>
                  </a:lnTo>
                  <a:lnTo>
                    <a:pt x="1020" y="702225"/>
                  </a:lnTo>
                  <a:lnTo>
                    <a:pt x="2757" y="733273"/>
                  </a:lnTo>
                  <a:lnTo>
                    <a:pt x="4974" y="764555"/>
                  </a:lnTo>
                  <a:lnTo>
                    <a:pt x="6453" y="797052"/>
                  </a:lnTo>
                  <a:lnTo>
                    <a:pt x="7438" y="830357"/>
                  </a:lnTo>
                  <a:lnTo>
                    <a:pt x="8095" y="864203"/>
                  </a:lnTo>
                  <a:lnTo>
                    <a:pt x="8532" y="899467"/>
                  </a:lnTo>
                  <a:lnTo>
                    <a:pt x="8825" y="935676"/>
                  </a:lnTo>
                  <a:lnTo>
                    <a:pt x="9019" y="972515"/>
                  </a:lnTo>
                  <a:lnTo>
                    <a:pt x="9149" y="1009775"/>
                  </a:lnTo>
                  <a:lnTo>
                    <a:pt x="9236" y="1047314"/>
                  </a:lnTo>
                  <a:lnTo>
                    <a:pt x="9294" y="1085041"/>
                  </a:lnTo>
                  <a:lnTo>
                    <a:pt x="10390" y="1123950"/>
                  </a:lnTo>
                  <a:lnTo>
                    <a:pt x="12180" y="1163648"/>
                  </a:lnTo>
                  <a:lnTo>
                    <a:pt x="14431" y="1203872"/>
                  </a:lnTo>
                  <a:lnTo>
                    <a:pt x="16990" y="1243388"/>
                  </a:lnTo>
                  <a:lnTo>
                    <a:pt x="19755" y="1282431"/>
                  </a:lnTo>
                  <a:lnTo>
                    <a:pt x="22655" y="1321161"/>
                  </a:lnTo>
                  <a:lnTo>
                    <a:pt x="24590" y="1361797"/>
                  </a:lnTo>
                  <a:lnTo>
                    <a:pt x="25880" y="1403704"/>
                  </a:lnTo>
                  <a:lnTo>
                    <a:pt x="26739" y="1446459"/>
                  </a:lnTo>
                  <a:lnTo>
                    <a:pt x="28371" y="1490837"/>
                  </a:lnTo>
                  <a:lnTo>
                    <a:pt x="30517" y="1536298"/>
                  </a:lnTo>
                  <a:lnTo>
                    <a:pt x="33006" y="1582480"/>
                  </a:lnTo>
                  <a:lnTo>
                    <a:pt x="35724" y="1630201"/>
                  </a:lnTo>
                  <a:lnTo>
                    <a:pt x="38594" y="1678949"/>
                  </a:lnTo>
                  <a:lnTo>
                    <a:pt x="41566" y="1728380"/>
                  </a:lnTo>
                  <a:lnTo>
                    <a:pt x="44605" y="1777210"/>
                  </a:lnTo>
                  <a:lnTo>
                    <a:pt x="47690" y="1825638"/>
                  </a:lnTo>
                  <a:lnTo>
                    <a:pt x="50805" y="1873798"/>
                  </a:lnTo>
                  <a:lnTo>
                    <a:pt x="52882" y="1921780"/>
                  </a:lnTo>
                  <a:lnTo>
                    <a:pt x="54266" y="1969643"/>
                  </a:lnTo>
                  <a:lnTo>
                    <a:pt x="55188" y="2017427"/>
                  </a:lnTo>
                  <a:lnTo>
                    <a:pt x="56862" y="2066216"/>
                  </a:lnTo>
                  <a:lnTo>
                    <a:pt x="59036" y="2115675"/>
                  </a:lnTo>
                  <a:lnTo>
                    <a:pt x="61544" y="2165581"/>
                  </a:lnTo>
                  <a:lnTo>
                    <a:pt x="64273" y="2216844"/>
                  </a:lnTo>
                  <a:lnTo>
                    <a:pt x="67152" y="2269011"/>
                  </a:lnTo>
                  <a:lnTo>
                    <a:pt x="70130" y="2321780"/>
                  </a:lnTo>
                  <a:lnTo>
                    <a:pt x="73173" y="2374951"/>
                  </a:lnTo>
                  <a:lnTo>
                    <a:pt x="76260" y="2428390"/>
                  </a:lnTo>
                  <a:lnTo>
                    <a:pt x="79376" y="2482008"/>
                  </a:lnTo>
                  <a:lnTo>
                    <a:pt x="82512" y="2535745"/>
                  </a:lnTo>
                  <a:lnTo>
                    <a:pt x="85661" y="2589561"/>
                  </a:lnTo>
                  <a:lnTo>
                    <a:pt x="88819" y="2643431"/>
                  </a:lnTo>
                  <a:lnTo>
                    <a:pt x="91981" y="2696277"/>
                  </a:lnTo>
                  <a:lnTo>
                    <a:pt x="95150" y="2748441"/>
                  </a:lnTo>
                  <a:lnTo>
                    <a:pt x="98319" y="2800150"/>
                  </a:lnTo>
                  <a:lnTo>
                    <a:pt x="101491" y="2852615"/>
                  </a:lnTo>
                  <a:lnTo>
                    <a:pt x="104664" y="2905583"/>
                  </a:lnTo>
                  <a:lnTo>
                    <a:pt x="107836" y="2958887"/>
                  </a:lnTo>
                  <a:lnTo>
                    <a:pt x="112069" y="3016647"/>
                  </a:lnTo>
                  <a:lnTo>
                    <a:pt x="117008" y="3077379"/>
                  </a:lnTo>
                  <a:lnTo>
                    <a:pt x="122417" y="3140093"/>
                  </a:lnTo>
                  <a:lnTo>
                    <a:pt x="126022" y="3203068"/>
                  </a:lnTo>
                  <a:lnTo>
                    <a:pt x="128426" y="3266219"/>
                  </a:lnTo>
                  <a:lnTo>
                    <a:pt x="130029" y="3329485"/>
                  </a:lnTo>
                  <a:lnTo>
                    <a:pt x="132156" y="3393888"/>
                  </a:lnTo>
                  <a:lnTo>
                    <a:pt x="134632" y="3459049"/>
                  </a:lnTo>
                  <a:lnTo>
                    <a:pt x="137341" y="3524714"/>
                  </a:lnTo>
                  <a:lnTo>
                    <a:pt x="140205" y="3590715"/>
                  </a:lnTo>
                  <a:lnTo>
                    <a:pt x="143173" y="3656942"/>
                  </a:lnTo>
                  <a:lnTo>
                    <a:pt x="146209" y="3723317"/>
                  </a:lnTo>
                  <a:lnTo>
                    <a:pt x="148234" y="3790851"/>
                  </a:lnTo>
                  <a:lnTo>
                    <a:pt x="149584" y="3859157"/>
                  </a:lnTo>
                  <a:lnTo>
                    <a:pt x="150484" y="3927978"/>
                  </a:lnTo>
                  <a:lnTo>
                    <a:pt x="151084" y="3996083"/>
                  </a:lnTo>
                  <a:lnTo>
                    <a:pt x="151484" y="4063712"/>
                  </a:lnTo>
                  <a:lnTo>
                    <a:pt x="151751" y="4131022"/>
                  </a:lnTo>
                  <a:lnTo>
                    <a:pt x="151928" y="4197063"/>
                  </a:lnTo>
                  <a:lnTo>
                    <a:pt x="152047" y="4262257"/>
                  </a:lnTo>
                  <a:lnTo>
                    <a:pt x="152125" y="4326886"/>
                  </a:lnTo>
                  <a:lnTo>
                    <a:pt x="152178" y="4391138"/>
                  </a:lnTo>
                  <a:lnTo>
                    <a:pt x="152213" y="4455141"/>
                  </a:lnTo>
                  <a:lnTo>
                    <a:pt x="152237" y="4518974"/>
                  </a:lnTo>
                  <a:lnTo>
                    <a:pt x="152252" y="4579523"/>
                  </a:lnTo>
                  <a:lnTo>
                    <a:pt x="152263" y="4637880"/>
                  </a:lnTo>
                  <a:lnTo>
                    <a:pt x="152270" y="4694776"/>
                  </a:lnTo>
                  <a:lnTo>
                    <a:pt x="151217" y="4751757"/>
                  </a:lnTo>
                  <a:lnTo>
                    <a:pt x="149455" y="4808794"/>
                  </a:lnTo>
                  <a:lnTo>
                    <a:pt x="147224" y="4865869"/>
                  </a:lnTo>
                  <a:lnTo>
                    <a:pt x="144677" y="4920852"/>
                  </a:lnTo>
                  <a:lnTo>
                    <a:pt x="141921" y="4974441"/>
                  </a:lnTo>
                  <a:lnTo>
                    <a:pt x="139026" y="5027100"/>
                  </a:lnTo>
                  <a:lnTo>
                    <a:pt x="136037" y="5080199"/>
                  </a:lnTo>
                  <a:lnTo>
                    <a:pt x="132986" y="5133589"/>
                  </a:lnTo>
                  <a:lnTo>
                    <a:pt x="129894" y="5187174"/>
                  </a:lnTo>
                  <a:lnTo>
                    <a:pt x="126774" y="5238772"/>
                  </a:lnTo>
                  <a:lnTo>
                    <a:pt x="123635" y="5289046"/>
                  </a:lnTo>
                  <a:lnTo>
                    <a:pt x="120485" y="5338436"/>
                  </a:lnTo>
                  <a:lnTo>
                    <a:pt x="117326" y="5386181"/>
                  </a:lnTo>
                  <a:lnTo>
                    <a:pt x="114162" y="5432827"/>
                  </a:lnTo>
                  <a:lnTo>
                    <a:pt x="110994" y="5478741"/>
                  </a:lnTo>
                  <a:lnTo>
                    <a:pt x="108882" y="5526283"/>
                  </a:lnTo>
                  <a:lnTo>
                    <a:pt x="107474" y="5574912"/>
                  </a:lnTo>
                  <a:lnTo>
                    <a:pt x="106536" y="5624264"/>
                  </a:lnTo>
                  <a:lnTo>
                    <a:pt x="104852" y="5671983"/>
                  </a:lnTo>
                  <a:lnTo>
                    <a:pt x="102671" y="5718611"/>
                  </a:lnTo>
                  <a:lnTo>
                    <a:pt x="100158" y="5764514"/>
                  </a:lnTo>
                  <a:lnTo>
                    <a:pt x="97425" y="5809932"/>
                  </a:lnTo>
                  <a:lnTo>
                    <a:pt x="94545" y="5855028"/>
                  </a:lnTo>
                  <a:lnTo>
                    <a:pt x="91566" y="5899908"/>
                  </a:lnTo>
                  <a:lnTo>
                    <a:pt x="89580" y="5943587"/>
                  </a:lnTo>
                  <a:lnTo>
                    <a:pt x="88257" y="5986465"/>
                  </a:lnTo>
                  <a:lnTo>
                    <a:pt x="87374" y="6028809"/>
                  </a:lnTo>
                  <a:lnTo>
                    <a:pt x="85728" y="6069737"/>
                  </a:lnTo>
                  <a:lnTo>
                    <a:pt x="83571" y="6109723"/>
                  </a:lnTo>
                  <a:lnTo>
                    <a:pt x="81075" y="6149079"/>
                  </a:lnTo>
                  <a:lnTo>
                    <a:pt x="79412" y="6180610"/>
                  </a:lnTo>
                  <a:lnTo>
                    <a:pt x="78302" y="6206921"/>
                  </a:lnTo>
                  <a:lnTo>
                    <a:pt x="76011" y="6250267"/>
                  </a:lnTo>
                  <a:lnTo>
                    <a:pt x="71466" y="6287171"/>
                  </a:lnTo>
                  <a:lnTo>
                    <a:pt x="68739" y="6324034"/>
                  </a:lnTo>
                  <a:lnTo>
                    <a:pt x="67528" y="6360525"/>
                  </a:lnTo>
                  <a:lnTo>
                    <a:pt x="66990" y="6394383"/>
                  </a:lnTo>
                  <a:lnTo>
                    <a:pt x="66750" y="6427069"/>
                  </a:lnTo>
                  <a:lnTo>
                    <a:pt x="65585" y="6459236"/>
                  </a:lnTo>
                  <a:lnTo>
                    <a:pt x="60038" y="6506037"/>
                  </a:lnTo>
                  <a:lnTo>
                    <a:pt x="57034" y="6561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SMARTInkShape-Group1236"/>
          <p:cNvGrpSpPr/>
          <p:nvPr/>
        </p:nvGrpSpPr>
        <p:grpSpPr>
          <a:xfrm>
            <a:off x="552566" y="200035"/>
            <a:ext cx="1114310" cy="815435"/>
            <a:chOff x="552566" y="200035"/>
            <a:chExt cx="1114310" cy="815435"/>
          </a:xfrm>
        </p:grpSpPr>
        <p:sp>
          <p:nvSpPr>
            <p:cNvPr id="819" name="SMARTInkShape-6116"/>
            <p:cNvSpPr/>
            <p:nvPr>
              <p:custDataLst>
                <p:tags r:id="rId11"/>
              </p:custDataLst>
            </p:nvPr>
          </p:nvSpPr>
          <p:spPr>
            <a:xfrm>
              <a:off x="1628775" y="561975"/>
              <a:ext cx="28576" cy="16403"/>
            </a:xfrm>
            <a:custGeom>
              <a:avLst/>
              <a:gdLst/>
              <a:ahLst/>
              <a:cxnLst/>
              <a:rect l="0" t="0" r="0" b="0"/>
              <a:pathLst>
                <a:path w="28576" h="16403">
                  <a:moveTo>
                    <a:pt x="28575" y="0"/>
                  </a:moveTo>
                  <a:lnTo>
                    <a:pt x="28575" y="0"/>
                  </a:lnTo>
                  <a:lnTo>
                    <a:pt x="12173" y="16402"/>
                  </a:lnTo>
                  <a:lnTo>
                    <a:pt x="10232" y="1622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6117"/>
            <p:cNvSpPr/>
            <p:nvPr>
              <p:custDataLst>
                <p:tags r:id="rId12"/>
              </p:custDataLst>
            </p:nvPr>
          </p:nvSpPr>
          <p:spPr>
            <a:xfrm>
              <a:off x="1647825" y="3905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15810" y="9701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6118"/>
            <p:cNvSpPr/>
            <p:nvPr>
              <p:custDataLst>
                <p:tags r:id="rId13"/>
              </p:custDataLst>
            </p:nvPr>
          </p:nvSpPr>
          <p:spPr>
            <a:xfrm>
              <a:off x="845317" y="714375"/>
              <a:ext cx="707259" cy="301095"/>
            </a:xfrm>
            <a:custGeom>
              <a:avLst/>
              <a:gdLst/>
              <a:ahLst/>
              <a:cxnLst/>
              <a:rect l="0" t="0" r="0" b="0"/>
              <a:pathLst>
                <a:path w="707259" h="301095">
                  <a:moveTo>
                    <a:pt x="21458" y="276225"/>
                  </a:moveTo>
                  <a:lnTo>
                    <a:pt x="21458" y="276225"/>
                  </a:lnTo>
                  <a:lnTo>
                    <a:pt x="7308" y="295863"/>
                  </a:lnTo>
                  <a:lnTo>
                    <a:pt x="0" y="300828"/>
                  </a:lnTo>
                  <a:lnTo>
                    <a:pt x="1861" y="301094"/>
                  </a:lnTo>
                  <a:lnTo>
                    <a:pt x="41481" y="291194"/>
                  </a:lnTo>
                  <a:lnTo>
                    <a:pt x="88261" y="273283"/>
                  </a:lnTo>
                  <a:lnTo>
                    <a:pt x="131315" y="250244"/>
                  </a:lnTo>
                  <a:lnTo>
                    <a:pt x="173130" y="231603"/>
                  </a:lnTo>
                  <a:lnTo>
                    <a:pt x="219033" y="212674"/>
                  </a:lnTo>
                  <a:lnTo>
                    <a:pt x="253202" y="197180"/>
                  </a:lnTo>
                  <a:lnTo>
                    <a:pt x="289556" y="180769"/>
                  </a:lnTo>
                  <a:lnTo>
                    <a:pt x="326879" y="166419"/>
                  </a:lnTo>
                  <a:lnTo>
                    <a:pt x="364634" y="152986"/>
                  </a:lnTo>
                  <a:lnTo>
                    <a:pt x="402581" y="138902"/>
                  </a:lnTo>
                  <a:lnTo>
                    <a:pt x="440613" y="122059"/>
                  </a:lnTo>
                  <a:lnTo>
                    <a:pt x="475860" y="109635"/>
                  </a:lnTo>
                  <a:lnTo>
                    <a:pt x="509164" y="98468"/>
                  </a:lnTo>
                  <a:lnTo>
                    <a:pt x="541605" y="82922"/>
                  </a:lnTo>
                  <a:lnTo>
                    <a:pt x="573662" y="68252"/>
                  </a:lnTo>
                  <a:lnTo>
                    <a:pt x="618638" y="48092"/>
                  </a:lnTo>
                  <a:lnTo>
                    <a:pt x="655953" y="31536"/>
                  </a:lnTo>
                  <a:lnTo>
                    <a:pt x="684295" y="17105"/>
                  </a:lnTo>
                  <a:lnTo>
                    <a:pt x="707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6119"/>
            <p:cNvSpPr/>
            <p:nvPr>
              <p:custDataLst>
                <p:tags r:id="rId14"/>
              </p:custDataLst>
            </p:nvPr>
          </p:nvSpPr>
          <p:spPr>
            <a:xfrm>
              <a:off x="647700" y="685800"/>
              <a:ext cx="866776" cy="266701"/>
            </a:xfrm>
            <a:custGeom>
              <a:avLst/>
              <a:gdLst/>
              <a:ahLst/>
              <a:cxnLst/>
              <a:rect l="0" t="0" r="0" b="0"/>
              <a:pathLst>
                <a:path w="866776" h="266701">
                  <a:moveTo>
                    <a:pt x="0" y="266700"/>
                  </a:moveTo>
                  <a:lnTo>
                    <a:pt x="0" y="266700"/>
                  </a:lnTo>
                  <a:lnTo>
                    <a:pt x="18828" y="263878"/>
                  </a:lnTo>
                  <a:lnTo>
                    <a:pt x="61158" y="249395"/>
                  </a:lnTo>
                  <a:lnTo>
                    <a:pt x="103372" y="230513"/>
                  </a:lnTo>
                  <a:lnTo>
                    <a:pt x="147654" y="211221"/>
                  </a:lnTo>
                  <a:lnTo>
                    <a:pt x="189682" y="198286"/>
                  </a:lnTo>
                  <a:lnTo>
                    <a:pt x="235648" y="182694"/>
                  </a:lnTo>
                  <a:lnTo>
                    <a:pt x="269833" y="170803"/>
                  </a:lnTo>
                  <a:lnTo>
                    <a:pt x="306192" y="158462"/>
                  </a:lnTo>
                  <a:lnTo>
                    <a:pt x="343519" y="145922"/>
                  </a:lnTo>
                  <a:lnTo>
                    <a:pt x="384097" y="133293"/>
                  </a:lnTo>
                  <a:lnTo>
                    <a:pt x="425768" y="120625"/>
                  </a:lnTo>
                  <a:lnTo>
                    <a:pt x="465455" y="107939"/>
                  </a:lnTo>
                  <a:lnTo>
                    <a:pt x="507083" y="98067"/>
                  </a:lnTo>
                  <a:lnTo>
                    <a:pt x="550278" y="89094"/>
                  </a:lnTo>
                  <a:lnTo>
                    <a:pt x="594171" y="78050"/>
                  </a:lnTo>
                  <a:lnTo>
                    <a:pt x="635551" y="68908"/>
                  </a:lnTo>
                  <a:lnTo>
                    <a:pt x="675109" y="60259"/>
                  </a:lnTo>
                  <a:lnTo>
                    <a:pt x="713857" y="49360"/>
                  </a:lnTo>
                  <a:lnTo>
                    <a:pt x="749422" y="40282"/>
                  </a:lnTo>
                  <a:lnTo>
                    <a:pt x="796373" y="29221"/>
                  </a:lnTo>
                  <a:lnTo>
                    <a:pt x="866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6120"/>
            <p:cNvSpPr/>
            <p:nvPr>
              <p:custDataLst>
                <p:tags r:id="rId15"/>
              </p:custDataLst>
            </p:nvPr>
          </p:nvSpPr>
          <p:spPr>
            <a:xfrm>
              <a:off x="1276350" y="361950"/>
              <a:ext cx="228601" cy="85726"/>
            </a:xfrm>
            <a:custGeom>
              <a:avLst/>
              <a:gdLst/>
              <a:ahLst/>
              <a:cxnLst/>
              <a:rect l="0" t="0" r="0" b="0"/>
              <a:pathLst>
                <a:path w="228601" h="85726">
                  <a:moveTo>
                    <a:pt x="0" y="85725"/>
                  </a:moveTo>
                  <a:lnTo>
                    <a:pt x="0" y="85725"/>
                  </a:lnTo>
                  <a:lnTo>
                    <a:pt x="5057" y="80668"/>
                  </a:lnTo>
                  <a:lnTo>
                    <a:pt x="46664" y="61874"/>
                  </a:lnTo>
                  <a:lnTo>
                    <a:pt x="90497" y="43968"/>
                  </a:lnTo>
                  <a:lnTo>
                    <a:pt x="132765" y="26316"/>
                  </a:lnTo>
                  <a:lnTo>
                    <a:pt x="179922" y="459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6121"/>
            <p:cNvSpPr/>
            <p:nvPr>
              <p:custDataLst>
                <p:tags r:id="rId16"/>
              </p:custDataLst>
            </p:nvPr>
          </p:nvSpPr>
          <p:spPr>
            <a:xfrm>
              <a:off x="1304933" y="200035"/>
              <a:ext cx="142868" cy="370307"/>
            </a:xfrm>
            <a:custGeom>
              <a:avLst/>
              <a:gdLst/>
              <a:ahLst/>
              <a:cxnLst/>
              <a:rect l="0" t="0" r="0" b="0"/>
              <a:pathLst>
                <a:path w="142868" h="370307">
                  <a:moveTo>
                    <a:pt x="95242" y="9515"/>
                  </a:moveTo>
                  <a:lnTo>
                    <a:pt x="95242" y="9515"/>
                  </a:lnTo>
                  <a:lnTo>
                    <a:pt x="103443" y="1314"/>
                  </a:lnTo>
                  <a:lnTo>
                    <a:pt x="112852" y="106"/>
                  </a:lnTo>
                  <a:lnTo>
                    <a:pt x="92707" y="0"/>
                  </a:lnTo>
                  <a:lnTo>
                    <a:pt x="77675" y="5050"/>
                  </a:lnTo>
                  <a:lnTo>
                    <a:pt x="37974" y="30581"/>
                  </a:lnTo>
                  <a:lnTo>
                    <a:pt x="21241" y="56091"/>
                  </a:lnTo>
                  <a:lnTo>
                    <a:pt x="5287" y="102637"/>
                  </a:lnTo>
                  <a:lnTo>
                    <a:pt x="1561" y="142117"/>
                  </a:lnTo>
                  <a:lnTo>
                    <a:pt x="689" y="175341"/>
                  </a:lnTo>
                  <a:lnTo>
                    <a:pt x="199" y="219633"/>
                  </a:lnTo>
                  <a:lnTo>
                    <a:pt x="53" y="259567"/>
                  </a:lnTo>
                  <a:lnTo>
                    <a:pt x="0" y="305838"/>
                  </a:lnTo>
                  <a:lnTo>
                    <a:pt x="1052" y="344949"/>
                  </a:lnTo>
                  <a:lnTo>
                    <a:pt x="5049" y="358269"/>
                  </a:lnTo>
                  <a:lnTo>
                    <a:pt x="8655" y="362668"/>
                  </a:lnTo>
                  <a:lnTo>
                    <a:pt x="18306" y="367555"/>
                  </a:lnTo>
                  <a:lnTo>
                    <a:pt x="35640" y="370306"/>
                  </a:lnTo>
                  <a:lnTo>
                    <a:pt x="59238" y="366065"/>
                  </a:lnTo>
                  <a:lnTo>
                    <a:pt x="93018" y="349045"/>
                  </a:lnTo>
                  <a:lnTo>
                    <a:pt x="142867" y="3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6122"/>
            <p:cNvSpPr/>
            <p:nvPr>
              <p:custDataLst>
                <p:tags r:id="rId17"/>
              </p:custDataLst>
            </p:nvPr>
          </p:nvSpPr>
          <p:spPr>
            <a:xfrm>
              <a:off x="918437" y="268984"/>
              <a:ext cx="272189" cy="386002"/>
            </a:xfrm>
            <a:custGeom>
              <a:avLst/>
              <a:gdLst/>
              <a:ahLst/>
              <a:cxnLst/>
              <a:rect l="0" t="0" r="0" b="0"/>
              <a:pathLst>
                <a:path w="272189" h="386002">
                  <a:moveTo>
                    <a:pt x="5488" y="169166"/>
                  </a:moveTo>
                  <a:lnTo>
                    <a:pt x="5488" y="169166"/>
                  </a:lnTo>
                  <a:lnTo>
                    <a:pt x="5488" y="160965"/>
                  </a:lnTo>
                  <a:lnTo>
                    <a:pt x="431" y="154977"/>
                  </a:lnTo>
                  <a:lnTo>
                    <a:pt x="0" y="155473"/>
                  </a:lnTo>
                  <a:lnTo>
                    <a:pt x="3392" y="168402"/>
                  </a:lnTo>
                  <a:lnTo>
                    <a:pt x="7896" y="209624"/>
                  </a:lnTo>
                  <a:lnTo>
                    <a:pt x="15727" y="246065"/>
                  </a:lnTo>
                  <a:lnTo>
                    <a:pt x="27854" y="286191"/>
                  </a:lnTo>
                  <a:lnTo>
                    <a:pt x="33895" y="328650"/>
                  </a:lnTo>
                  <a:lnTo>
                    <a:pt x="43656" y="372818"/>
                  </a:lnTo>
                  <a:lnTo>
                    <a:pt x="51659" y="386001"/>
                  </a:lnTo>
                  <a:lnTo>
                    <a:pt x="44784" y="343215"/>
                  </a:lnTo>
                  <a:lnTo>
                    <a:pt x="37278" y="303029"/>
                  </a:lnTo>
                  <a:lnTo>
                    <a:pt x="31876" y="258873"/>
                  </a:lnTo>
                  <a:lnTo>
                    <a:pt x="25988" y="214991"/>
                  </a:lnTo>
                  <a:lnTo>
                    <a:pt x="19911" y="177570"/>
                  </a:lnTo>
                  <a:lnTo>
                    <a:pt x="15980" y="134843"/>
                  </a:lnTo>
                  <a:lnTo>
                    <a:pt x="15443" y="122867"/>
                  </a:lnTo>
                  <a:lnTo>
                    <a:pt x="16358" y="122425"/>
                  </a:lnTo>
                  <a:lnTo>
                    <a:pt x="32343" y="161391"/>
                  </a:lnTo>
                  <a:lnTo>
                    <a:pt x="60073" y="202440"/>
                  </a:lnTo>
                  <a:lnTo>
                    <a:pt x="69612" y="210413"/>
                  </a:lnTo>
                  <a:lnTo>
                    <a:pt x="73637" y="212539"/>
                  </a:lnTo>
                  <a:lnTo>
                    <a:pt x="77379" y="211840"/>
                  </a:lnTo>
                  <a:lnTo>
                    <a:pt x="99295" y="189903"/>
                  </a:lnTo>
                  <a:lnTo>
                    <a:pt x="112070" y="171900"/>
                  </a:lnTo>
                  <a:lnTo>
                    <a:pt x="122558" y="137991"/>
                  </a:lnTo>
                  <a:lnTo>
                    <a:pt x="127311" y="94430"/>
                  </a:lnTo>
                  <a:lnTo>
                    <a:pt x="136588" y="49519"/>
                  </a:lnTo>
                  <a:lnTo>
                    <a:pt x="138897" y="30264"/>
                  </a:lnTo>
                  <a:lnTo>
                    <a:pt x="147932" y="0"/>
                  </a:lnTo>
                  <a:lnTo>
                    <a:pt x="153292" y="8506"/>
                  </a:lnTo>
                  <a:lnTo>
                    <a:pt x="165685" y="53901"/>
                  </a:lnTo>
                  <a:lnTo>
                    <a:pt x="175462" y="98186"/>
                  </a:lnTo>
                  <a:lnTo>
                    <a:pt x="184251" y="138643"/>
                  </a:lnTo>
                  <a:lnTo>
                    <a:pt x="199000" y="181128"/>
                  </a:lnTo>
                  <a:lnTo>
                    <a:pt x="215930" y="217513"/>
                  </a:lnTo>
                  <a:lnTo>
                    <a:pt x="235558" y="257621"/>
                  </a:lnTo>
                  <a:lnTo>
                    <a:pt x="260452" y="302876"/>
                  </a:lnTo>
                  <a:lnTo>
                    <a:pt x="270642" y="328434"/>
                  </a:lnTo>
                  <a:lnTo>
                    <a:pt x="271730" y="335478"/>
                  </a:lnTo>
                  <a:lnTo>
                    <a:pt x="272188" y="32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6123"/>
            <p:cNvSpPr/>
            <p:nvPr>
              <p:custDataLst>
                <p:tags r:id="rId18"/>
              </p:custDataLst>
            </p:nvPr>
          </p:nvSpPr>
          <p:spPr>
            <a:xfrm>
              <a:off x="552566" y="397995"/>
              <a:ext cx="311859" cy="394633"/>
            </a:xfrm>
            <a:custGeom>
              <a:avLst/>
              <a:gdLst/>
              <a:ahLst/>
              <a:cxnLst/>
              <a:rect l="0" t="0" r="0" b="0"/>
              <a:pathLst>
                <a:path w="311859" h="394633">
                  <a:moveTo>
                    <a:pt x="9409" y="116355"/>
                  </a:moveTo>
                  <a:lnTo>
                    <a:pt x="9409" y="116355"/>
                  </a:lnTo>
                  <a:lnTo>
                    <a:pt x="0" y="116355"/>
                  </a:lnTo>
                  <a:lnTo>
                    <a:pt x="4975" y="121412"/>
                  </a:lnTo>
                  <a:lnTo>
                    <a:pt x="7438" y="129538"/>
                  </a:lnTo>
                  <a:lnTo>
                    <a:pt x="19597" y="174662"/>
                  </a:lnTo>
                  <a:lnTo>
                    <a:pt x="33838" y="215795"/>
                  </a:lnTo>
                  <a:lnTo>
                    <a:pt x="37814" y="249770"/>
                  </a:lnTo>
                  <a:lnTo>
                    <a:pt x="45224" y="289706"/>
                  </a:lnTo>
                  <a:lnTo>
                    <a:pt x="57210" y="329416"/>
                  </a:lnTo>
                  <a:lnTo>
                    <a:pt x="64712" y="372342"/>
                  </a:lnTo>
                  <a:lnTo>
                    <a:pt x="68560" y="386408"/>
                  </a:lnTo>
                  <a:lnTo>
                    <a:pt x="71682" y="394070"/>
                  </a:lnTo>
                  <a:lnTo>
                    <a:pt x="71033" y="394632"/>
                  </a:lnTo>
                  <a:lnTo>
                    <a:pt x="69541" y="393948"/>
                  </a:lnTo>
                  <a:lnTo>
                    <a:pt x="67443" y="377816"/>
                  </a:lnTo>
                  <a:lnTo>
                    <a:pt x="65675" y="338432"/>
                  </a:lnTo>
                  <a:lnTo>
                    <a:pt x="53325" y="296262"/>
                  </a:lnTo>
                  <a:lnTo>
                    <a:pt x="47599" y="255844"/>
                  </a:lnTo>
                  <a:lnTo>
                    <a:pt x="41303" y="212013"/>
                  </a:lnTo>
                  <a:lnTo>
                    <a:pt x="35817" y="167628"/>
                  </a:lnTo>
                  <a:lnTo>
                    <a:pt x="30639" y="126961"/>
                  </a:lnTo>
                  <a:lnTo>
                    <a:pt x="28746" y="84277"/>
                  </a:lnTo>
                  <a:lnTo>
                    <a:pt x="28516" y="67607"/>
                  </a:lnTo>
                  <a:lnTo>
                    <a:pt x="28497" y="67981"/>
                  </a:lnTo>
                  <a:lnTo>
                    <a:pt x="37129" y="83791"/>
                  </a:lnTo>
                  <a:lnTo>
                    <a:pt x="50196" y="101179"/>
                  </a:lnTo>
                  <a:lnTo>
                    <a:pt x="66246" y="137379"/>
                  </a:lnTo>
                  <a:lnTo>
                    <a:pt x="88291" y="164174"/>
                  </a:lnTo>
                  <a:lnTo>
                    <a:pt x="96679" y="169358"/>
                  </a:lnTo>
                  <a:lnTo>
                    <a:pt x="112407" y="172276"/>
                  </a:lnTo>
                  <a:lnTo>
                    <a:pt x="140586" y="163028"/>
                  </a:lnTo>
                  <a:lnTo>
                    <a:pt x="148719" y="155937"/>
                  </a:lnTo>
                  <a:lnTo>
                    <a:pt x="173203" y="112291"/>
                  </a:lnTo>
                  <a:lnTo>
                    <a:pt x="186951" y="70906"/>
                  </a:lnTo>
                  <a:lnTo>
                    <a:pt x="198632" y="25921"/>
                  </a:lnTo>
                  <a:lnTo>
                    <a:pt x="199797" y="0"/>
                  </a:lnTo>
                  <a:lnTo>
                    <a:pt x="200934" y="10383"/>
                  </a:lnTo>
                  <a:lnTo>
                    <a:pt x="210264" y="47445"/>
                  </a:lnTo>
                  <a:lnTo>
                    <a:pt x="219205" y="89940"/>
                  </a:lnTo>
                  <a:lnTo>
                    <a:pt x="231708" y="136537"/>
                  </a:lnTo>
                  <a:lnTo>
                    <a:pt x="246255" y="174428"/>
                  </a:lnTo>
                  <a:lnTo>
                    <a:pt x="268017" y="218373"/>
                  </a:lnTo>
                  <a:lnTo>
                    <a:pt x="285156" y="260330"/>
                  </a:lnTo>
                  <a:lnTo>
                    <a:pt x="310683" y="293106"/>
                  </a:lnTo>
                  <a:lnTo>
                    <a:pt x="311858" y="292398"/>
                  </a:lnTo>
                  <a:lnTo>
                    <a:pt x="304684" y="26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27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MARTInkShape-Group1237"/>
          <p:cNvGrpSpPr/>
          <p:nvPr/>
        </p:nvGrpSpPr>
        <p:grpSpPr>
          <a:xfrm>
            <a:off x="10858500" y="1885950"/>
            <a:ext cx="770176" cy="502005"/>
            <a:chOff x="10858500" y="1885950"/>
            <a:chExt cx="770176" cy="502005"/>
          </a:xfrm>
        </p:grpSpPr>
        <p:sp>
          <p:nvSpPr>
            <p:cNvPr id="85" name="SMARTInkShape-6124"/>
            <p:cNvSpPr/>
            <p:nvPr>
              <p:custDataLst>
                <p:tags r:id="rId250"/>
              </p:custDataLst>
            </p:nvPr>
          </p:nvSpPr>
          <p:spPr>
            <a:xfrm>
              <a:off x="11553825" y="1885950"/>
              <a:ext cx="74851" cy="342901"/>
            </a:xfrm>
            <a:custGeom>
              <a:avLst/>
              <a:gdLst/>
              <a:ahLst/>
              <a:cxnLst/>
              <a:rect l="0" t="0" r="0" b="0"/>
              <a:pathLst>
                <a:path w="74851" h="342901">
                  <a:moveTo>
                    <a:pt x="47625" y="0"/>
                  </a:moveTo>
                  <a:lnTo>
                    <a:pt x="47625" y="0"/>
                  </a:lnTo>
                  <a:lnTo>
                    <a:pt x="55231" y="36963"/>
                  </a:lnTo>
                  <a:lnTo>
                    <a:pt x="64101" y="80483"/>
                  </a:lnTo>
                  <a:lnTo>
                    <a:pt x="71223" y="125259"/>
                  </a:lnTo>
                  <a:lnTo>
                    <a:pt x="74726" y="169641"/>
                  </a:lnTo>
                  <a:lnTo>
                    <a:pt x="74850" y="210290"/>
                  </a:lnTo>
                  <a:lnTo>
                    <a:pt x="67959" y="252216"/>
                  </a:lnTo>
                  <a:lnTo>
                    <a:pt x="46232" y="29762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125"/>
            <p:cNvSpPr/>
            <p:nvPr>
              <p:custDataLst>
                <p:tags r:id="rId251"/>
              </p:custDataLst>
            </p:nvPr>
          </p:nvSpPr>
          <p:spPr>
            <a:xfrm>
              <a:off x="11334750" y="1991233"/>
              <a:ext cx="180976" cy="155626"/>
            </a:xfrm>
            <a:custGeom>
              <a:avLst/>
              <a:gdLst/>
              <a:ahLst/>
              <a:cxnLst/>
              <a:rect l="0" t="0" r="0" b="0"/>
              <a:pathLst>
                <a:path w="180976" h="155626">
                  <a:moveTo>
                    <a:pt x="0" y="18542"/>
                  </a:moveTo>
                  <a:lnTo>
                    <a:pt x="0" y="18542"/>
                  </a:lnTo>
                  <a:lnTo>
                    <a:pt x="0" y="1208"/>
                  </a:lnTo>
                  <a:lnTo>
                    <a:pt x="1058" y="636"/>
                  </a:lnTo>
                  <a:lnTo>
                    <a:pt x="5057" y="0"/>
                  </a:lnTo>
                  <a:lnTo>
                    <a:pt x="18314" y="4699"/>
                  </a:lnTo>
                  <a:lnTo>
                    <a:pt x="35647" y="17851"/>
                  </a:lnTo>
                  <a:lnTo>
                    <a:pt x="54190" y="40209"/>
                  </a:lnTo>
                  <a:lnTo>
                    <a:pt x="61127" y="60628"/>
                  </a:lnTo>
                  <a:lnTo>
                    <a:pt x="65578" y="103173"/>
                  </a:lnTo>
                  <a:lnTo>
                    <a:pt x="60543" y="120008"/>
                  </a:lnTo>
                  <a:lnTo>
                    <a:pt x="35123" y="154316"/>
                  </a:lnTo>
                  <a:lnTo>
                    <a:pt x="31883" y="155625"/>
                  </a:lnTo>
                  <a:lnTo>
                    <a:pt x="28664" y="155439"/>
                  </a:lnTo>
                  <a:lnTo>
                    <a:pt x="25459" y="154257"/>
                  </a:lnTo>
                  <a:lnTo>
                    <a:pt x="21899" y="141654"/>
                  </a:lnTo>
                  <a:lnTo>
                    <a:pt x="21375" y="125117"/>
                  </a:lnTo>
                  <a:lnTo>
                    <a:pt x="35409" y="85540"/>
                  </a:lnTo>
                  <a:lnTo>
                    <a:pt x="64718" y="41955"/>
                  </a:lnTo>
                  <a:lnTo>
                    <a:pt x="102466" y="1841"/>
                  </a:lnTo>
                  <a:lnTo>
                    <a:pt x="88209" y="45718"/>
                  </a:lnTo>
                  <a:lnTo>
                    <a:pt x="87887" y="59195"/>
                  </a:lnTo>
                  <a:lnTo>
                    <a:pt x="93657" y="77624"/>
                  </a:lnTo>
                  <a:lnTo>
                    <a:pt x="99128" y="86429"/>
                  </a:lnTo>
                  <a:lnTo>
                    <a:pt x="113215" y="97335"/>
                  </a:lnTo>
                  <a:lnTo>
                    <a:pt x="133220" y="98364"/>
                  </a:lnTo>
                  <a:lnTo>
                    <a:pt x="180975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126"/>
            <p:cNvSpPr/>
            <p:nvPr>
              <p:custDataLst>
                <p:tags r:id="rId252"/>
              </p:custDataLst>
            </p:nvPr>
          </p:nvSpPr>
          <p:spPr>
            <a:xfrm>
              <a:off x="11193928" y="1892387"/>
              <a:ext cx="121773" cy="269789"/>
            </a:xfrm>
            <a:custGeom>
              <a:avLst/>
              <a:gdLst/>
              <a:ahLst/>
              <a:cxnLst/>
              <a:rect l="0" t="0" r="0" b="0"/>
              <a:pathLst>
                <a:path w="121773" h="269789">
                  <a:moveTo>
                    <a:pt x="121772" y="60238"/>
                  </a:moveTo>
                  <a:lnTo>
                    <a:pt x="121772" y="60238"/>
                  </a:lnTo>
                  <a:lnTo>
                    <a:pt x="120714" y="45029"/>
                  </a:lnTo>
                  <a:lnTo>
                    <a:pt x="111012" y="10276"/>
                  </a:lnTo>
                  <a:lnTo>
                    <a:pt x="102527" y="1696"/>
                  </a:lnTo>
                  <a:lnTo>
                    <a:pt x="98359" y="44"/>
                  </a:lnTo>
                  <a:lnTo>
                    <a:pt x="94521" y="0"/>
                  </a:lnTo>
                  <a:lnTo>
                    <a:pt x="85318" y="3832"/>
                  </a:lnTo>
                  <a:lnTo>
                    <a:pt x="70646" y="12591"/>
                  </a:lnTo>
                  <a:lnTo>
                    <a:pt x="49591" y="39535"/>
                  </a:lnTo>
                  <a:lnTo>
                    <a:pt x="24572" y="84449"/>
                  </a:lnTo>
                  <a:lnTo>
                    <a:pt x="4877" y="127802"/>
                  </a:lnTo>
                  <a:lnTo>
                    <a:pt x="0" y="150695"/>
                  </a:lnTo>
                  <a:lnTo>
                    <a:pt x="5957" y="190485"/>
                  </a:lnTo>
                  <a:lnTo>
                    <a:pt x="20147" y="223745"/>
                  </a:lnTo>
                  <a:lnTo>
                    <a:pt x="37962" y="250462"/>
                  </a:lnTo>
                  <a:lnTo>
                    <a:pt x="58487" y="262416"/>
                  </a:lnTo>
                  <a:lnTo>
                    <a:pt x="102722" y="26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127"/>
            <p:cNvSpPr/>
            <p:nvPr>
              <p:custDataLst>
                <p:tags r:id="rId253"/>
              </p:custDataLst>
            </p:nvPr>
          </p:nvSpPr>
          <p:spPr>
            <a:xfrm>
              <a:off x="10858500" y="1958440"/>
              <a:ext cx="170819" cy="429515"/>
            </a:xfrm>
            <a:custGeom>
              <a:avLst/>
              <a:gdLst/>
              <a:ahLst/>
              <a:cxnLst/>
              <a:rect l="0" t="0" r="0" b="0"/>
              <a:pathLst>
                <a:path w="170819" h="429515">
                  <a:moveTo>
                    <a:pt x="19050" y="89435"/>
                  </a:moveTo>
                  <a:lnTo>
                    <a:pt x="19050" y="89435"/>
                  </a:lnTo>
                  <a:lnTo>
                    <a:pt x="19050" y="94491"/>
                  </a:lnTo>
                  <a:lnTo>
                    <a:pt x="32141" y="115403"/>
                  </a:lnTo>
                  <a:lnTo>
                    <a:pt x="36924" y="158104"/>
                  </a:lnTo>
                  <a:lnTo>
                    <a:pt x="37867" y="202247"/>
                  </a:lnTo>
                  <a:lnTo>
                    <a:pt x="38032" y="241982"/>
                  </a:lnTo>
                  <a:lnTo>
                    <a:pt x="38079" y="277156"/>
                  </a:lnTo>
                  <a:lnTo>
                    <a:pt x="38094" y="317800"/>
                  </a:lnTo>
                  <a:lnTo>
                    <a:pt x="38099" y="358300"/>
                  </a:lnTo>
                  <a:lnTo>
                    <a:pt x="35276" y="375794"/>
                  </a:lnTo>
                  <a:lnTo>
                    <a:pt x="31554" y="389214"/>
                  </a:lnTo>
                  <a:lnTo>
                    <a:pt x="28690" y="429514"/>
                  </a:lnTo>
                  <a:lnTo>
                    <a:pt x="33665" y="416330"/>
                  </a:lnTo>
                  <a:lnTo>
                    <a:pt x="36786" y="377145"/>
                  </a:lnTo>
                  <a:lnTo>
                    <a:pt x="37516" y="343248"/>
                  </a:lnTo>
                  <a:lnTo>
                    <a:pt x="37929" y="296930"/>
                  </a:lnTo>
                  <a:lnTo>
                    <a:pt x="38048" y="260276"/>
                  </a:lnTo>
                  <a:lnTo>
                    <a:pt x="38091" y="215021"/>
                  </a:lnTo>
                  <a:lnTo>
                    <a:pt x="44645" y="174449"/>
                  </a:lnTo>
                  <a:lnTo>
                    <a:pt x="47037" y="132412"/>
                  </a:lnTo>
                  <a:lnTo>
                    <a:pt x="47510" y="87929"/>
                  </a:lnTo>
                  <a:lnTo>
                    <a:pt x="54148" y="44452"/>
                  </a:lnTo>
                  <a:lnTo>
                    <a:pt x="55814" y="28520"/>
                  </a:lnTo>
                  <a:lnTo>
                    <a:pt x="58378" y="22367"/>
                  </a:lnTo>
                  <a:lnTo>
                    <a:pt x="78491" y="1319"/>
                  </a:lnTo>
                  <a:lnTo>
                    <a:pt x="84078" y="0"/>
                  </a:lnTo>
                  <a:lnTo>
                    <a:pt x="98751" y="1355"/>
                  </a:lnTo>
                  <a:lnTo>
                    <a:pt x="110211" y="5486"/>
                  </a:lnTo>
                  <a:lnTo>
                    <a:pt x="152688" y="34240"/>
                  </a:lnTo>
                  <a:lnTo>
                    <a:pt x="164244" y="59793"/>
                  </a:lnTo>
                  <a:lnTo>
                    <a:pt x="170027" y="103179"/>
                  </a:lnTo>
                  <a:lnTo>
                    <a:pt x="170818" y="116004"/>
                  </a:lnTo>
                  <a:lnTo>
                    <a:pt x="156118" y="154616"/>
                  </a:lnTo>
                  <a:lnTo>
                    <a:pt x="138921" y="182126"/>
                  </a:lnTo>
                  <a:lnTo>
                    <a:pt x="126655" y="193425"/>
                  </a:lnTo>
                  <a:lnTo>
                    <a:pt x="92869" y="209303"/>
                  </a:lnTo>
                  <a:lnTo>
                    <a:pt x="49364" y="220801"/>
                  </a:lnTo>
                  <a:lnTo>
                    <a:pt x="26266" y="217141"/>
                  </a:lnTo>
                  <a:lnTo>
                    <a:pt x="9430" y="209353"/>
                  </a:lnTo>
                  <a:lnTo>
                    <a:pt x="0" y="194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238"/>
          <p:cNvGrpSpPr/>
          <p:nvPr/>
        </p:nvGrpSpPr>
        <p:grpSpPr>
          <a:xfrm>
            <a:off x="144504" y="2481395"/>
            <a:ext cx="12037972" cy="1122624"/>
            <a:chOff x="144504" y="2481395"/>
            <a:chExt cx="12037972" cy="1122624"/>
          </a:xfrm>
        </p:grpSpPr>
        <p:sp>
          <p:nvSpPr>
            <p:cNvPr id="90" name="SMARTInkShape-6128"/>
            <p:cNvSpPr/>
            <p:nvPr>
              <p:custDataLst>
                <p:tags r:id="rId209"/>
              </p:custDataLst>
            </p:nvPr>
          </p:nvSpPr>
          <p:spPr>
            <a:xfrm>
              <a:off x="3362325" y="3038475"/>
              <a:ext cx="114301" cy="285751"/>
            </a:xfrm>
            <a:custGeom>
              <a:avLst/>
              <a:gdLst/>
              <a:ahLst/>
              <a:cxnLst/>
              <a:rect l="0" t="0" r="0" b="0"/>
              <a:pathLst>
                <a:path w="114301" h="2857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4189" y="48905"/>
                  </a:lnTo>
                  <a:lnTo>
                    <a:pt x="34415" y="93524"/>
                  </a:lnTo>
                  <a:lnTo>
                    <a:pt x="56058" y="132839"/>
                  </a:lnTo>
                  <a:lnTo>
                    <a:pt x="77278" y="178993"/>
                  </a:lnTo>
                  <a:lnTo>
                    <a:pt x="91661" y="225229"/>
                  </a:lnTo>
                  <a:lnTo>
                    <a:pt x="1143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129"/>
            <p:cNvSpPr/>
            <p:nvPr>
              <p:custDataLst>
                <p:tags r:id="rId210"/>
              </p:custDataLst>
            </p:nvPr>
          </p:nvSpPr>
          <p:spPr>
            <a:xfrm>
              <a:off x="3019425" y="3286125"/>
              <a:ext cx="83692" cy="76201"/>
            </a:xfrm>
            <a:custGeom>
              <a:avLst/>
              <a:gdLst/>
              <a:ahLst/>
              <a:cxnLst/>
              <a:rect l="0" t="0" r="0" b="0"/>
              <a:pathLst>
                <a:path w="83692" h="76201">
                  <a:moveTo>
                    <a:pt x="0" y="0"/>
                  </a:moveTo>
                  <a:lnTo>
                    <a:pt x="0" y="0"/>
                  </a:lnTo>
                  <a:lnTo>
                    <a:pt x="42378" y="0"/>
                  </a:lnTo>
                  <a:lnTo>
                    <a:pt x="59593" y="1058"/>
                  </a:lnTo>
                  <a:lnTo>
                    <a:pt x="68114" y="5057"/>
                  </a:lnTo>
                  <a:lnTo>
                    <a:pt x="78860" y="18314"/>
                  </a:lnTo>
                  <a:lnTo>
                    <a:pt x="83691" y="30591"/>
                  </a:lnTo>
                  <a:lnTo>
                    <a:pt x="81999" y="40407"/>
                  </a:lnTo>
                  <a:lnTo>
                    <a:pt x="80066" y="45988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130"/>
            <p:cNvSpPr/>
            <p:nvPr>
              <p:custDataLst>
                <p:tags r:id="rId211"/>
              </p:custDataLst>
            </p:nvPr>
          </p:nvSpPr>
          <p:spPr>
            <a:xfrm>
              <a:off x="2667000" y="33242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28301" y="17992"/>
                  </a:lnTo>
                  <a:lnTo>
                    <a:pt x="69547" y="104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131"/>
            <p:cNvSpPr/>
            <p:nvPr>
              <p:custDataLst>
                <p:tags r:id="rId212"/>
              </p:custDataLst>
            </p:nvPr>
          </p:nvSpPr>
          <p:spPr>
            <a:xfrm>
              <a:off x="2524125" y="3333750"/>
              <a:ext cx="66676" cy="38101"/>
            </a:xfrm>
            <a:custGeom>
              <a:avLst/>
              <a:gdLst/>
              <a:ahLst/>
              <a:cxnLst/>
              <a:rect l="0" t="0" r="0" b="0"/>
              <a:pathLst>
                <a:path w="66676" h="38101">
                  <a:moveTo>
                    <a:pt x="66675" y="0"/>
                  </a:moveTo>
                  <a:lnTo>
                    <a:pt x="66675" y="0"/>
                  </a:lnTo>
                  <a:lnTo>
                    <a:pt x="61619" y="0"/>
                  </a:lnTo>
                  <a:lnTo>
                    <a:pt x="56314" y="2822"/>
                  </a:lnTo>
                  <a:lnTo>
                    <a:pt x="48312" y="7605"/>
                  </a:lnTo>
                  <a:lnTo>
                    <a:pt x="8945" y="2551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132"/>
            <p:cNvSpPr/>
            <p:nvPr>
              <p:custDataLst>
                <p:tags r:id="rId213"/>
              </p:custDataLst>
            </p:nvPr>
          </p:nvSpPr>
          <p:spPr>
            <a:xfrm>
              <a:off x="2428875" y="3257550"/>
              <a:ext cx="17335" cy="114301"/>
            </a:xfrm>
            <a:custGeom>
              <a:avLst/>
              <a:gdLst/>
              <a:ahLst/>
              <a:cxnLst/>
              <a:rect l="0" t="0" r="0" b="0"/>
              <a:pathLst>
                <a:path w="17335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15188" y="14150"/>
                  </a:lnTo>
                  <a:lnTo>
                    <a:pt x="17334" y="21459"/>
                  </a:lnTo>
                  <a:lnTo>
                    <a:pt x="15465" y="31057"/>
                  </a:lnTo>
                  <a:lnTo>
                    <a:pt x="1671" y="7317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133"/>
            <p:cNvSpPr/>
            <p:nvPr>
              <p:custDataLst>
                <p:tags r:id="rId214"/>
              </p:custDataLst>
            </p:nvPr>
          </p:nvSpPr>
          <p:spPr>
            <a:xfrm>
              <a:off x="2145374" y="3106823"/>
              <a:ext cx="186928" cy="217403"/>
            </a:xfrm>
            <a:custGeom>
              <a:avLst/>
              <a:gdLst/>
              <a:ahLst/>
              <a:cxnLst/>
              <a:rect l="0" t="0" r="0" b="0"/>
              <a:pathLst>
                <a:path w="186928" h="217403">
                  <a:moveTo>
                    <a:pt x="178726" y="36427"/>
                  </a:moveTo>
                  <a:lnTo>
                    <a:pt x="178726" y="36427"/>
                  </a:lnTo>
                  <a:lnTo>
                    <a:pt x="186927" y="11824"/>
                  </a:lnTo>
                  <a:lnTo>
                    <a:pt x="186310" y="9442"/>
                  </a:lnTo>
                  <a:lnTo>
                    <a:pt x="182802" y="3973"/>
                  </a:lnTo>
                  <a:lnTo>
                    <a:pt x="177715" y="836"/>
                  </a:lnTo>
                  <a:lnTo>
                    <a:pt x="174877" y="0"/>
                  </a:lnTo>
                  <a:lnTo>
                    <a:pt x="155713" y="8936"/>
                  </a:lnTo>
                  <a:lnTo>
                    <a:pt x="119068" y="50171"/>
                  </a:lnTo>
                  <a:lnTo>
                    <a:pt x="86713" y="90370"/>
                  </a:lnTo>
                  <a:lnTo>
                    <a:pt x="53659" y="133552"/>
                  </a:lnTo>
                  <a:lnTo>
                    <a:pt x="23081" y="179780"/>
                  </a:lnTo>
                  <a:lnTo>
                    <a:pt x="2811" y="203511"/>
                  </a:lnTo>
                  <a:lnTo>
                    <a:pt x="0" y="210523"/>
                  </a:lnTo>
                  <a:lnTo>
                    <a:pt x="309" y="212816"/>
                  </a:lnTo>
                  <a:lnTo>
                    <a:pt x="7276" y="21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134"/>
            <p:cNvSpPr/>
            <p:nvPr>
              <p:custDataLst>
                <p:tags r:id="rId215"/>
              </p:custDataLst>
            </p:nvPr>
          </p:nvSpPr>
          <p:spPr>
            <a:xfrm>
              <a:off x="2076450" y="3090137"/>
              <a:ext cx="228601" cy="243614"/>
            </a:xfrm>
            <a:custGeom>
              <a:avLst/>
              <a:gdLst/>
              <a:ahLst/>
              <a:cxnLst/>
              <a:rect l="0" t="0" r="0" b="0"/>
              <a:pathLst>
                <a:path w="228601" h="2436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8662" y="0"/>
                  </a:lnTo>
                  <a:lnTo>
                    <a:pt x="18314" y="2343"/>
                  </a:lnTo>
                  <a:lnTo>
                    <a:pt x="26837" y="9735"/>
                  </a:lnTo>
                  <a:lnTo>
                    <a:pt x="36269" y="20075"/>
                  </a:lnTo>
                  <a:lnTo>
                    <a:pt x="80622" y="60854"/>
                  </a:lnTo>
                  <a:lnTo>
                    <a:pt x="115174" y="105442"/>
                  </a:lnTo>
                  <a:lnTo>
                    <a:pt x="144140" y="146892"/>
                  </a:lnTo>
                  <a:lnTo>
                    <a:pt x="176369" y="189156"/>
                  </a:lnTo>
                  <a:lnTo>
                    <a:pt x="22860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135"/>
            <p:cNvSpPr/>
            <p:nvPr>
              <p:custDataLst>
                <p:tags r:id="rId216"/>
              </p:custDataLst>
            </p:nvPr>
          </p:nvSpPr>
          <p:spPr>
            <a:xfrm>
              <a:off x="1678116" y="3248025"/>
              <a:ext cx="17335" cy="28576"/>
            </a:xfrm>
            <a:custGeom>
              <a:avLst/>
              <a:gdLst/>
              <a:ahLst/>
              <a:cxnLst/>
              <a:rect l="0" t="0" r="0" b="0"/>
              <a:pathLst>
                <a:path w="17335" h="28576">
                  <a:moveTo>
                    <a:pt x="17334" y="0"/>
                  </a:moveTo>
                  <a:lnTo>
                    <a:pt x="17334" y="0"/>
                  </a:lnTo>
                  <a:lnTo>
                    <a:pt x="0" y="26467"/>
                  </a:lnTo>
                  <a:lnTo>
                    <a:pt x="1545" y="27169"/>
                  </a:lnTo>
                  <a:lnTo>
                    <a:pt x="1733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136"/>
            <p:cNvSpPr/>
            <p:nvPr>
              <p:custDataLst>
                <p:tags r:id="rId217"/>
              </p:custDataLst>
            </p:nvPr>
          </p:nvSpPr>
          <p:spPr>
            <a:xfrm>
              <a:off x="9134475" y="3343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137"/>
            <p:cNvSpPr/>
            <p:nvPr>
              <p:custDataLst>
                <p:tags r:id="rId218"/>
              </p:custDataLst>
            </p:nvPr>
          </p:nvSpPr>
          <p:spPr>
            <a:xfrm>
              <a:off x="8896501" y="3031947"/>
              <a:ext cx="142725" cy="187504"/>
            </a:xfrm>
            <a:custGeom>
              <a:avLst/>
              <a:gdLst/>
              <a:ahLst/>
              <a:cxnLst/>
              <a:rect l="0" t="0" r="0" b="0"/>
              <a:pathLst>
                <a:path w="142725" h="187504">
                  <a:moveTo>
                    <a:pt x="18899" y="82728"/>
                  </a:moveTo>
                  <a:lnTo>
                    <a:pt x="18899" y="82728"/>
                  </a:lnTo>
                  <a:lnTo>
                    <a:pt x="17841" y="106579"/>
                  </a:lnTo>
                  <a:lnTo>
                    <a:pt x="11294" y="123426"/>
                  </a:lnTo>
                  <a:lnTo>
                    <a:pt x="2423" y="139137"/>
                  </a:lnTo>
                  <a:lnTo>
                    <a:pt x="994" y="143782"/>
                  </a:lnTo>
                  <a:lnTo>
                    <a:pt x="612" y="143539"/>
                  </a:lnTo>
                  <a:lnTo>
                    <a:pt x="0" y="135545"/>
                  </a:lnTo>
                  <a:lnTo>
                    <a:pt x="10230" y="92414"/>
                  </a:lnTo>
                  <a:lnTo>
                    <a:pt x="22244" y="54185"/>
                  </a:lnTo>
                  <a:lnTo>
                    <a:pt x="35865" y="18176"/>
                  </a:lnTo>
                  <a:lnTo>
                    <a:pt x="46194" y="7119"/>
                  </a:lnTo>
                  <a:lnTo>
                    <a:pt x="55020" y="1499"/>
                  </a:lnTo>
                  <a:lnTo>
                    <a:pt x="58855" y="0"/>
                  </a:lnTo>
                  <a:lnTo>
                    <a:pt x="68760" y="1157"/>
                  </a:lnTo>
                  <a:lnTo>
                    <a:pt x="80219" y="6258"/>
                  </a:lnTo>
                  <a:lnTo>
                    <a:pt x="92365" y="15580"/>
                  </a:lnTo>
                  <a:lnTo>
                    <a:pt x="101998" y="35246"/>
                  </a:lnTo>
                  <a:lnTo>
                    <a:pt x="111749" y="75818"/>
                  </a:lnTo>
                  <a:lnTo>
                    <a:pt x="121371" y="118350"/>
                  </a:lnTo>
                  <a:lnTo>
                    <a:pt x="125814" y="139144"/>
                  </a:lnTo>
                  <a:lnTo>
                    <a:pt x="142724" y="187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138"/>
            <p:cNvSpPr/>
            <p:nvPr>
              <p:custDataLst>
                <p:tags r:id="rId219"/>
              </p:custDataLst>
            </p:nvPr>
          </p:nvSpPr>
          <p:spPr>
            <a:xfrm>
              <a:off x="8812469" y="3269529"/>
              <a:ext cx="163188" cy="334490"/>
            </a:xfrm>
            <a:custGeom>
              <a:avLst/>
              <a:gdLst/>
              <a:ahLst/>
              <a:cxnLst/>
              <a:rect l="0" t="0" r="0" b="0"/>
              <a:pathLst>
                <a:path w="163188" h="334490">
                  <a:moveTo>
                    <a:pt x="36256" y="92796"/>
                  </a:moveTo>
                  <a:lnTo>
                    <a:pt x="36256" y="92796"/>
                  </a:lnTo>
                  <a:lnTo>
                    <a:pt x="41313" y="97853"/>
                  </a:lnTo>
                  <a:lnTo>
                    <a:pt x="43796" y="105979"/>
                  </a:lnTo>
                  <a:lnTo>
                    <a:pt x="44462" y="143215"/>
                  </a:lnTo>
                  <a:lnTo>
                    <a:pt x="38190" y="186403"/>
                  </a:lnTo>
                  <a:lnTo>
                    <a:pt x="31583" y="230878"/>
                  </a:lnTo>
                  <a:lnTo>
                    <a:pt x="24547" y="277948"/>
                  </a:lnTo>
                  <a:lnTo>
                    <a:pt x="13600" y="320340"/>
                  </a:lnTo>
                  <a:lnTo>
                    <a:pt x="7490" y="331510"/>
                  </a:lnTo>
                  <a:lnTo>
                    <a:pt x="4378" y="334489"/>
                  </a:lnTo>
                  <a:lnTo>
                    <a:pt x="2305" y="334358"/>
                  </a:lnTo>
                  <a:lnTo>
                    <a:pt x="922" y="332154"/>
                  </a:lnTo>
                  <a:lnTo>
                    <a:pt x="0" y="328568"/>
                  </a:lnTo>
                  <a:lnTo>
                    <a:pt x="11575" y="282253"/>
                  </a:lnTo>
                  <a:lnTo>
                    <a:pt x="20594" y="244299"/>
                  </a:lnTo>
                  <a:lnTo>
                    <a:pt x="29969" y="204596"/>
                  </a:lnTo>
                  <a:lnTo>
                    <a:pt x="42619" y="160859"/>
                  </a:lnTo>
                  <a:lnTo>
                    <a:pt x="55308" y="121645"/>
                  </a:lnTo>
                  <a:lnTo>
                    <a:pt x="72239" y="74841"/>
                  </a:lnTo>
                  <a:lnTo>
                    <a:pt x="86194" y="52786"/>
                  </a:lnTo>
                  <a:lnTo>
                    <a:pt x="93385" y="32846"/>
                  </a:lnTo>
                  <a:lnTo>
                    <a:pt x="114583" y="5827"/>
                  </a:lnTo>
                  <a:lnTo>
                    <a:pt x="124337" y="1226"/>
                  </a:lnTo>
                  <a:lnTo>
                    <a:pt x="129902" y="0"/>
                  </a:lnTo>
                  <a:lnTo>
                    <a:pt x="135728" y="2357"/>
                  </a:lnTo>
                  <a:lnTo>
                    <a:pt x="152983" y="19785"/>
                  </a:lnTo>
                  <a:lnTo>
                    <a:pt x="161513" y="32477"/>
                  </a:lnTo>
                  <a:lnTo>
                    <a:pt x="163187" y="47996"/>
                  </a:lnTo>
                  <a:lnTo>
                    <a:pt x="160694" y="73716"/>
                  </a:lnTo>
                  <a:lnTo>
                    <a:pt x="150150" y="95609"/>
                  </a:lnTo>
                  <a:lnTo>
                    <a:pt x="139440" y="107452"/>
                  </a:lnTo>
                  <a:lnTo>
                    <a:pt x="118687" y="120069"/>
                  </a:lnTo>
                  <a:lnTo>
                    <a:pt x="100408" y="126084"/>
                  </a:lnTo>
                  <a:lnTo>
                    <a:pt x="68434" y="128412"/>
                  </a:lnTo>
                  <a:lnTo>
                    <a:pt x="51969" y="125206"/>
                  </a:lnTo>
                  <a:lnTo>
                    <a:pt x="46731" y="121811"/>
                  </a:lnTo>
                  <a:lnTo>
                    <a:pt x="36256" y="10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139"/>
            <p:cNvSpPr/>
            <p:nvPr>
              <p:custDataLst>
                <p:tags r:id="rId220"/>
              </p:custDataLst>
            </p:nvPr>
          </p:nvSpPr>
          <p:spPr>
            <a:xfrm>
              <a:off x="8068460" y="3276600"/>
              <a:ext cx="189716" cy="57151"/>
            </a:xfrm>
            <a:custGeom>
              <a:avLst/>
              <a:gdLst/>
              <a:ahLst/>
              <a:cxnLst/>
              <a:rect l="0" t="0" r="0" b="0"/>
              <a:pathLst>
                <a:path w="189716" h="57151">
                  <a:moveTo>
                    <a:pt x="18265" y="57150"/>
                  </a:moveTo>
                  <a:lnTo>
                    <a:pt x="18265" y="57150"/>
                  </a:lnTo>
                  <a:lnTo>
                    <a:pt x="0" y="48018"/>
                  </a:lnTo>
                  <a:lnTo>
                    <a:pt x="4504" y="42685"/>
                  </a:lnTo>
                  <a:lnTo>
                    <a:pt x="43808" y="31401"/>
                  </a:lnTo>
                  <a:lnTo>
                    <a:pt x="87163" y="21803"/>
                  </a:lnTo>
                  <a:lnTo>
                    <a:pt x="131122" y="14537"/>
                  </a:lnTo>
                  <a:lnTo>
                    <a:pt x="189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140"/>
            <p:cNvSpPr/>
            <p:nvPr>
              <p:custDataLst>
                <p:tags r:id="rId221"/>
              </p:custDataLst>
            </p:nvPr>
          </p:nvSpPr>
          <p:spPr>
            <a:xfrm>
              <a:off x="8034486" y="3162726"/>
              <a:ext cx="162502" cy="244812"/>
            </a:xfrm>
            <a:custGeom>
              <a:avLst/>
              <a:gdLst/>
              <a:ahLst/>
              <a:cxnLst/>
              <a:rect l="0" t="0" r="0" b="0"/>
              <a:pathLst>
                <a:path w="162502" h="244812">
                  <a:moveTo>
                    <a:pt x="157014" y="18624"/>
                  </a:moveTo>
                  <a:lnTo>
                    <a:pt x="157014" y="18624"/>
                  </a:lnTo>
                  <a:lnTo>
                    <a:pt x="157014" y="13568"/>
                  </a:lnTo>
                  <a:lnTo>
                    <a:pt x="158072" y="12078"/>
                  </a:lnTo>
                  <a:lnTo>
                    <a:pt x="159836" y="11085"/>
                  </a:lnTo>
                  <a:lnTo>
                    <a:pt x="162070" y="10423"/>
                  </a:lnTo>
                  <a:lnTo>
                    <a:pt x="162501" y="8923"/>
                  </a:lnTo>
                  <a:lnTo>
                    <a:pt x="160159" y="4435"/>
                  </a:lnTo>
                  <a:lnTo>
                    <a:pt x="152767" y="1734"/>
                  </a:lnTo>
                  <a:lnTo>
                    <a:pt x="130775" y="0"/>
                  </a:lnTo>
                  <a:lnTo>
                    <a:pt x="118541" y="5408"/>
                  </a:lnTo>
                  <a:lnTo>
                    <a:pt x="74442" y="36165"/>
                  </a:lnTo>
                  <a:lnTo>
                    <a:pt x="60464" y="48986"/>
                  </a:lnTo>
                  <a:lnTo>
                    <a:pt x="36474" y="96348"/>
                  </a:lnTo>
                  <a:lnTo>
                    <a:pt x="26872" y="112444"/>
                  </a:lnTo>
                  <a:lnTo>
                    <a:pt x="14337" y="157667"/>
                  </a:lnTo>
                  <a:lnTo>
                    <a:pt x="2454" y="201082"/>
                  </a:lnTo>
                  <a:lnTo>
                    <a:pt x="0" y="206938"/>
                  </a:lnTo>
                  <a:lnTo>
                    <a:pt x="93" y="219089"/>
                  </a:lnTo>
                  <a:lnTo>
                    <a:pt x="3721" y="239079"/>
                  </a:lnTo>
                  <a:lnTo>
                    <a:pt x="8252" y="241794"/>
                  </a:lnTo>
                  <a:lnTo>
                    <a:pt x="24575" y="244811"/>
                  </a:lnTo>
                  <a:lnTo>
                    <a:pt x="68490" y="239143"/>
                  </a:lnTo>
                  <a:lnTo>
                    <a:pt x="113489" y="224771"/>
                  </a:lnTo>
                  <a:lnTo>
                    <a:pt x="137964" y="209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141"/>
            <p:cNvSpPr/>
            <p:nvPr>
              <p:custDataLst>
                <p:tags r:id="rId222"/>
              </p:custDataLst>
            </p:nvPr>
          </p:nvSpPr>
          <p:spPr>
            <a:xfrm>
              <a:off x="7743825" y="3146710"/>
              <a:ext cx="198053" cy="253716"/>
            </a:xfrm>
            <a:custGeom>
              <a:avLst/>
              <a:gdLst/>
              <a:ahLst/>
              <a:cxnLst/>
              <a:rect l="0" t="0" r="0" b="0"/>
              <a:pathLst>
                <a:path w="198053" h="253716">
                  <a:moveTo>
                    <a:pt x="0" y="63215"/>
                  </a:moveTo>
                  <a:lnTo>
                    <a:pt x="0" y="63215"/>
                  </a:lnTo>
                  <a:lnTo>
                    <a:pt x="0" y="57727"/>
                  </a:lnTo>
                  <a:lnTo>
                    <a:pt x="0" y="101424"/>
                  </a:lnTo>
                  <a:lnTo>
                    <a:pt x="0" y="144493"/>
                  </a:lnTo>
                  <a:lnTo>
                    <a:pt x="0" y="188440"/>
                  </a:lnTo>
                  <a:lnTo>
                    <a:pt x="0" y="230473"/>
                  </a:lnTo>
                  <a:lnTo>
                    <a:pt x="0" y="248066"/>
                  </a:lnTo>
                  <a:lnTo>
                    <a:pt x="0" y="246618"/>
                  </a:lnTo>
                  <a:lnTo>
                    <a:pt x="8200" y="199575"/>
                  </a:lnTo>
                  <a:lnTo>
                    <a:pt x="12173" y="156876"/>
                  </a:lnTo>
                  <a:lnTo>
                    <a:pt x="19203" y="116118"/>
                  </a:lnTo>
                  <a:lnTo>
                    <a:pt x="27132" y="74232"/>
                  </a:lnTo>
                  <a:lnTo>
                    <a:pt x="36649" y="39579"/>
                  </a:lnTo>
                  <a:lnTo>
                    <a:pt x="37133" y="38991"/>
                  </a:lnTo>
                  <a:lnTo>
                    <a:pt x="37455" y="39657"/>
                  </a:lnTo>
                  <a:lnTo>
                    <a:pt x="40132" y="59838"/>
                  </a:lnTo>
                  <a:lnTo>
                    <a:pt x="59548" y="97068"/>
                  </a:lnTo>
                  <a:lnTo>
                    <a:pt x="69152" y="107541"/>
                  </a:lnTo>
                  <a:lnTo>
                    <a:pt x="74675" y="111816"/>
                  </a:lnTo>
                  <a:lnTo>
                    <a:pt x="79418" y="113607"/>
                  </a:lnTo>
                  <a:lnTo>
                    <a:pt x="83637" y="113743"/>
                  </a:lnTo>
                  <a:lnTo>
                    <a:pt x="87508" y="112775"/>
                  </a:lnTo>
                  <a:lnTo>
                    <a:pt x="109988" y="94955"/>
                  </a:lnTo>
                  <a:lnTo>
                    <a:pt x="147175" y="56699"/>
                  </a:lnTo>
                  <a:lnTo>
                    <a:pt x="171330" y="14059"/>
                  </a:lnTo>
                  <a:lnTo>
                    <a:pt x="177747" y="4326"/>
                  </a:lnTo>
                  <a:lnTo>
                    <a:pt x="184127" y="0"/>
                  </a:lnTo>
                  <a:lnTo>
                    <a:pt x="186251" y="964"/>
                  </a:lnTo>
                  <a:lnTo>
                    <a:pt x="187668" y="3722"/>
                  </a:lnTo>
                  <a:lnTo>
                    <a:pt x="191185" y="44444"/>
                  </a:lnTo>
                  <a:lnTo>
                    <a:pt x="196936" y="81172"/>
                  </a:lnTo>
                  <a:lnTo>
                    <a:pt x="198052" y="124039"/>
                  </a:lnTo>
                  <a:lnTo>
                    <a:pt x="193208" y="164022"/>
                  </a:lnTo>
                  <a:lnTo>
                    <a:pt x="190245" y="201622"/>
                  </a:lnTo>
                  <a:lnTo>
                    <a:pt x="182405" y="243014"/>
                  </a:lnTo>
                  <a:lnTo>
                    <a:pt x="190500" y="253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142"/>
            <p:cNvSpPr/>
            <p:nvPr>
              <p:custDataLst>
                <p:tags r:id="rId223"/>
              </p:custDataLst>
            </p:nvPr>
          </p:nvSpPr>
          <p:spPr>
            <a:xfrm>
              <a:off x="7391527" y="3148863"/>
              <a:ext cx="228471" cy="270613"/>
            </a:xfrm>
            <a:custGeom>
              <a:avLst/>
              <a:gdLst/>
              <a:ahLst/>
              <a:cxnLst/>
              <a:rect l="0" t="0" r="0" b="0"/>
              <a:pathLst>
                <a:path w="228471" h="270613">
                  <a:moveTo>
                    <a:pt x="28448" y="61062"/>
                  </a:moveTo>
                  <a:lnTo>
                    <a:pt x="28448" y="61062"/>
                  </a:lnTo>
                  <a:lnTo>
                    <a:pt x="28448" y="66550"/>
                  </a:lnTo>
                  <a:lnTo>
                    <a:pt x="28448" y="61338"/>
                  </a:lnTo>
                  <a:lnTo>
                    <a:pt x="23392" y="71257"/>
                  </a:lnTo>
                  <a:lnTo>
                    <a:pt x="16690" y="110030"/>
                  </a:lnTo>
                  <a:lnTo>
                    <a:pt x="9300" y="151001"/>
                  </a:lnTo>
                  <a:lnTo>
                    <a:pt x="2049" y="195872"/>
                  </a:lnTo>
                  <a:lnTo>
                    <a:pt x="160" y="240779"/>
                  </a:lnTo>
                  <a:lnTo>
                    <a:pt x="0" y="246770"/>
                  </a:lnTo>
                  <a:lnTo>
                    <a:pt x="1016" y="246250"/>
                  </a:lnTo>
                  <a:lnTo>
                    <a:pt x="4966" y="240029"/>
                  </a:lnTo>
                  <a:lnTo>
                    <a:pt x="16127" y="197033"/>
                  </a:lnTo>
                  <a:lnTo>
                    <a:pt x="25385" y="159323"/>
                  </a:lnTo>
                  <a:lnTo>
                    <a:pt x="37995" y="114299"/>
                  </a:lnTo>
                  <a:lnTo>
                    <a:pt x="50677" y="74282"/>
                  </a:lnTo>
                  <a:lnTo>
                    <a:pt x="61522" y="27019"/>
                  </a:lnTo>
                  <a:lnTo>
                    <a:pt x="66107" y="6428"/>
                  </a:lnTo>
                  <a:lnTo>
                    <a:pt x="66522" y="50703"/>
                  </a:lnTo>
                  <a:lnTo>
                    <a:pt x="69366" y="89472"/>
                  </a:lnTo>
                  <a:lnTo>
                    <a:pt x="76908" y="112519"/>
                  </a:lnTo>
                  <a:lnTo>
                    <a:pt x="88938" y="129788"/>
                  </a:lnTo>
                  <a:lnTo>
                    <a:pt x="93117" y="131221"/>
                  </a:lnTo>
                  <a:lnTo>
                    <a:pt x="103404" y="129991"/>
                  </a:lnTo>
                  <a:lnTo>
                    <a:pt x="121094" y="118292"/>
                  </a:lnTo>
                  <a:lnTo>
                    <a:pt x="134686" y="106477"/>
                  </a:lnTo>
                  <a:lnTo>
                    <a:pt x="160354" y="60032"/>
                  </a:lnTo>
                  <a:lnTo>
                    <a:pt x="175703" y="36908"/>
                  </a:lnTo>
                  <a:lnTo>
                    <a:pt x="182653" y="15878"/>
                  </a:lnTo>
                  <a:lnTo>
                    <a:pt x="186942" y="8172"/>
                  </a:lnTo>
                  <a:lnTo>
                    <a:pt x="188848" y="1219"/>
                  </a:lnTo>
                  <a:lnTo>
                    <a:pt x="190416" y="0"/>
                  </a:lnTo>
                  <a:lnTo>
                    <a:pt x="192518" y="246"/>
                  </a:lnTo>
                  <a:lnTo>
                    <a:pt x="194978" y="1468"/>
                  </a:lnTo>
                  <a:lnTo>
                    <a:pt x="196618" y="3341"/>
                  </a:lnTo>
                  <a:lnTo>
                    <a:pt x="198440" y="8244"/>
                  </a:lnTo>
                  <a:lnTo>
                    <a:pt x="200871" y="47743"/>
                  </a:lnTo>
                  <a:lnTo>
                    <a:pt x="207420" y="88574"/>
                  </a:lnTo>
                  <a:lnTo>
                    <a:pt x="210218" y="136064"/>
                  </a:lnTo>
                  <a:lnTo>
                    <a:pt x="219738" y="181227"/>
                  </a:lnTo>
                  <a:lnTo>
                    <a:pt x="227114" y="192466"/>
                  </a:lnTo>
                  <a:lnTo>
                    <a:pt x="228354" y="202442"/>
                  </a:lnTo>
                  <a:lnTo>
                    <a:pt x="228470" y="226289"/>
                  </a:lnTo>
                  <a:lnTo>
                    <a:pt x="220272" y="253424"/>
                  </a:lnTo>
                  <a:lnTo>
                    <a:pt x="218772" y="255978"/>
                  </a:lnTo>
                  <a:lnTo>
                    <a:pt x="216713" y="257681"/>
                  </a:lnTo>
                  <a:lnTo>
                    <a:pt x="214283" y="258816"/>
                  </a:lnTo>
                  <a:lnTo>
                    <a:pt x="212664" y="260632"/>
                  </a:lnTo>
                  <a:lnTo>
                    <a:pt x="209423" y="270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143"/>
            <p:cNvSpPr/>
            <p:nvPr>
              <p:custDataLst>
                <p:tags r:id="rId224"/>
              </p:custDataLst>
            </p:nvPr>
          </p:nvSpPr>
          <p:spPr>
            <a:xfrm>
              <a:off x="6836800" y="3094438"/>
              <a:ext cx="125976" cy="241785"/>
            </a:xfrm>
            <a:custGeom>
              <a:avLst/>
              <a:gdLst/>
              <a:ahLst/>
              <a:cxnLst/>
              <a:rect l="0" t="0" r="0" b="0"/>
              <a:pathLst>
                <a:path w="125976" h="241785">
                  <a:moveTo>
                    <a:pt x="30725" y="201212"/>
                  </a:moveTo>
                  <a:lnTo>
                    <a:pt x="30725" y="201212"/>
                  </a:lnTo>
                  <a:lnTo>
                    <a:pt x="51421" y="186004"/>
                  </a:lnTo>
                  <a:lnTo>
                    <a:pt x="60384" y="174697"/>
                  </a:lnTo>
                  <a:lnTo>
                    <a:pt x="65074" y="162616"/>
                  </a:lnTo>
                  <a:lnTo>
                    <a:pt x="66324" y="156432"/>
                  </a:lnTo>
                  <a:lnTo>
                    <a:pt x="64891" y="146737"/>
                  </a:lnTo>
                  <a:lnTo>
                    <a:pt x="63028" y="142671"/>
                  </a:lnTo>
                  <a:lnTo>
                    <a:pt x="58610" y="141018"/>
                  </a:lnTo>
                  <a:lnTo>
                    <a:pt x="45235" y="142003"/>
                  </a:lnTo>
                  <a:lnTo>
                    <a:pt x="39340" y="144806"/>
                  </a:lnTo>
                  <a:lnTo>
                    <a:pt x="13685" y="170396"/>
                  </a:lnTo>
                  <a:lnTo>
                    <a:pt x="512" y="198902"/>
                  </a:lnTo>
                  <a:lnTo>
                    <a:pt x="0" y="208139"/>
                  </a:lnTo>
                  <a:lnTo>
                    <a:pt x="5075" y="224046"/>
                  </a:lnTo>
                  <a:lnTo>
                    <a:pt x="14776" y="239845"/>
                  </a:lnTo>
                  <a:lnTo>
                    <a:pt x="20092" y="241784"/>
                  </a:lnTo>
                  <a:lnTo>
                    <a:pt x="34467" y="241117"/>
                  </a:lnTo>
                  <a:lnTo>
                    <a:pt x="55352" y="234790"/>
                  </a:lnTo>
                  <a:lnTo>
                    <a:pt x="65659" y="223544"/>
                  </a:lnTo>
                  <a:lnTo>
                    <a:pt x="84283" y="185769"/>
                  </a:lnTo>
                  <a:lnTo>
                    <a:pt x="93043" y="146777"/>
                  </a:lnTo>
                  <a:lnTo>
                    <a:pt x="97167" y="103827"/>
                  </a:lnTo>
                  <a:lnTo>
                    <a:pt x="104684" y="56974"/>
                  </a:lnTo>
                  <a:lnTo>
                    <a:pt x="106729" y="10279"/>
                  </a:lnTo>
                  <a:lnTo>
                    <a:pt x="106794" y="4073"/>
                  </a:lnTo>
                  <a:lnTo>
                    <a:pt x="105779" y="995"/>
                  </a:lnTo>
                  <a:lnTo>
                    <a:pt x="104045" y="0"/>
                  </a:lnTo>
                  <a:lnTo>
                    <a:pt x="101830" y="396"/>
                  </a:lnTo>
                  <a:lnTo>
                    <a:pt x="93656" y="21179"/>
                  </a:lnTo>
                  <a:lnTo>
                    <a:pt x="89587" y="59204"/>
                  </a:lnTo>
                  <a:lnTo>
                    <a:pt x="88382" y="98928"/>
                  </a:lnTo>
                  <a:lnTo>
                    <a:pt x="94521" y="137185"/>
                  </a:lnTo>
                  <a:lnTo>
                    <a:pt x="99653" y="183312"/>
                  </a:lnTo>
                  <a:lnTo>
                    <a:pt x="107592" y="212136"/>
                  </a:lnTo>
                  <a:lnTo>
                    <a:pt x="125975" y="23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144"/>
            <p:cNvSpPr/>
            <p:nvPr>
              <p:custDataLst>
                <p:tags r:id="rId225"/>
              </p:custDataLst>
            </p:nvPr>
          </p:nvSpPr>
          <p:spPr>
            <a:xfrm>
              <a:off x="6697512" y="3219450"/>
              <a:ext cx="93814" cy="114301"/>
            </a:xfrm>
            <a:custGeom>
              <a:avLst/>
              <a:gdLst/>
              <a:ahLst/>
              <a:cxnLst/>
              <a:rect l="0" t="0" r="0" b="0"/>
              <a:pathLst>
                <a:path w="93814" h="114301">
                  <a:moveTo>
                    <a:pt x="8088" y="0"/>
                  </a:moveTo>
                  <a:lnTo>
                    <a:pt x="8088" y="0"/>
                  </a:lnTo>
                  <a:lnTo>
                    <a:pt x="8088" y="13257"/>
                  </a:lnTo>
                  <a:lnTo>
                    <a:pt x="10910" y="19297"/>
                  </a:lnTo>
                  <a:lnTo>
                    <a:pt x="13144" y="22390"/>
                  </a:lnTo>
                  <a:lnTo>
                    <a:pt x="16288" y="36856"/>
                  </a:lnTo>
                  <a:lnTo>
                    <a:pt x="16293" y="73798"/>
                  </a:lnTo>
                  <a:lnTo>
                    <a:pt x="9378" y="105334"/>
                  </a:lnTo>
                  <a:lnTo>
                    <a:pt x="7890" y="108323"/>
                  </a:lnTo>
                  <a:lnTo>
                    <a:pt x="5839" y="110315"/>
                  </a:lnTo>
                  <a:lnTo>
                    <a:pt x="3414" y="111644"/>
                  </a:lnTo>
                  <a:lnTo>
                    <a:pt x="1796" y="110412"/>
                  </a:lnTo>
                  <a:lnTo>
                    <a:pt x="0" y="103400"/>
                  </a:lnTo>
                  <a:lnTo>
                    <a:pt x="4045" y="82495"/>
                  </a:lnTo>
                  <a:lnTo>
                    <a:pt x="25455" y="40497"/>
                  </a:lnTo>
                  <a:lnTo>
                    <a:pt x="29191" y="33348"/>
                  </a:lnTo>
                  <a:lnTo>
                    <a:pt x="41809" y="22582"/>
                  </a:lnTo>
                  <a:lnTo>
                    <a:pt x="49619" y="18230"/>
                  </a:lnTo>
                  <a:lnTo>
                    <a:pt x="55884" y="17445"/>
                  </a:lnTo>
                  <a:lnTo>
                    <a:pt x="61118" y="19038"/>
                  </a:lnTo>
                  <a:lnTo>
                    <a:pt x="69757" y="26453"/>
                  </a:lnTo>
                  <a:lnTo>
                    <a:pt x="80571" y="43586"/>
                  </a:lnTo>
                  <a:lnTo>
                    <a:pt x="89419" y="68300"/>
                  </a:lnTo>
                  <a:lnTo>
                    <a:pt x="9381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145"/>
            <p:cNvSpPr/>
            <p:nvPr>
              <p:custDataLst>
                <p:tags r:id="rId226"/>
              </p:custDataLst>
            </p:nvPr>
          </p:nvSpPr>
          <p:spPr>
            <a:xfrm>
              <a:off x="6611675" y="3190875"/>
              <a:ext cx="8201" cy="95251"/>
            </a:xfrm>
            <a:custGeom>
              <a:avLst/>
              <a:gdLst/>
              <a:ahLst/>
              <a:cxnLst/>
              <a:rect l="0" t="0" r="0" b="0"/>
              <a:pathLst>
                <a:path w="8201" h="95251">
                  <a:moveTo>
                    <a:pt x="8200" y="95250"/>
                  </a:moveTo>
                  <a:lnTo>
                    <a:pt x="8200" y="95250"/>
                  </a:lnTo>
                  <a:lnTo>
                    <a:pt x="7142" y="55152"/>
                  </a:lnTo>
                  <a:lnTo>
                    <a:pt x="0" y="19375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146"/>
            <p:cNvSpPr/>
            <p:nvPr>
              <p:custDataLst>
                <p:tags r:id="rId227"/>
              </p:custDataLst>
            </p:nvPr>
          </p:nvSpPr>
          <p:spPr>
            <a:xfrm>
              <a:off x="6600825" y="32480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83" y="36269"/>
                  </a:lnTo>
                  <a:lnTo>
                    <a:pt x="116" y="7721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147"/>
            <p:cNvSpPr/>
            <p:nvPr>
              <p:custDataLst>
                <p:tags r:id="rId228"/>
              </p:custDataLst>
            </p:nvPr>
          </p:nvSpPr>
          <p:spPr>
            <a:xfrm>
              <a:off x="6434295" y="3176101"/>
              <a:ext cx="147481" cy="13451"/>
            </a:xfrm>
            <a:custGeom>
              <a:avLst/>
              <a:gdLst/>
              <a:ahLst/>
              <a:cxnLst/>
              <a:rect l="0" t="0" r="0" b="0"/>
              <a:pathLst>
                <a:path w="147481" h="13451">
                  <a:moveTo>
                    <a:pt x="14130" y="5249"/>
                  </a:moveTo>
                  <a:lnTo>
                    <a:pt x="14130" y="5249"/>
                  </a:lnTo>
                  <a:lnTo>
                    <a:pt x="9074" y="5249"/>
                  </a:lnTo>
                  <a:lnTo>
                    <a:pt x="3769" y="8071"/>
                  </a:lnTo>
                  <a:lnTo>
                    <a:pt x="873" y="10305"/>
                  </a:lnTo>
                  <a:lnTo>
                    <a:pt x="0" y="11795"/>
                  </a:lnTo>
                  <a:lnTo>
                    <a:pt x="477" y="12788"/>
                  </a:lnTo>
                  <a:lnTo>
                    <a:pt x="1853" y="13450"/>
                  </a:lnTo>
                  <a:lnTo>
                    <a:pt x="49193" y="6457"/>
                  </a:lnTo>
                  <a:lnTo>
                    <a:pt x="96275" y="0"/>
                  </a:lnTo>
                  <a:lnTo>
                    <a:pt x="147480" y="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148"/>
            <p:cNvSpPr/>
            <p:nvPr>
              <p:custDataLst>
                <p:tags r:id="rId229"/>
              </p:custDataLst>
            </p:nvPr>
          </p:nvSpPr>
          <p:spPr>
            <a:xfrm>
              <a:off x="6404837" y="3048000"/>
              <a:ext cx="186464" cy="123826"/>
            </a:xfrm>
            <a:custGeom>
              <a:avLst/>
              <a:gdLst/>
              <a:ahLst/>
              <a:cxnLst/>
              <a:rect l="0" t="0" r="0" b="0"/>
              <a:pathLst>
                <a:path w="186464" h="123826">
                  <a:moveTo>
                    <a:pt x="5488" y="123825"/>
                  </a:moveTo>
                  <a:lnTo>
                    <a:pt x="5488" y="123825"/>
                  </a:lnTo>
                  <a:lnTo>
                    <a:pt x="4430" y="102071"/>
                  </a:lnTo>
                  <a:lnTo>
                    <a:pt x="0" y="82690"/>
                  </a:lnTo>
                  <a:lnTo>
                    <a:pt x="2344" y="69912"/>
                  </a:lnTo>
                  <a:lnTo>
                    <a:pt x="15379" y="57178"/>
                  </a:lnTo>
                  <a:lnTo>
                    <a:pt x="53185" y="31756"/>
                  </a:lnTo>
                  <a:lnTo>
                    <a:pt x="91822" y="17758"/>
                  </a:lnTo>
                  <a:lnTo>
                    <a:pt x="132111" y="7787"/>
                  </a:lnTo>
                  <a:lnTo>
                    <a:pt x="163157" y="1025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149"/>
            <p:cNvSpPr/>
            <p:nvPr>
              <p:custDataLst>
                <p:tags r:id="rId230"/>
              </p:custDataLst>
            </p:nvPr>
          </p:nvSpPr>
          <p:spPr>
            <a:xfrm>
              <a:off x="6410325" y="3076575"/>
              <a:ext cx="66676" cy="257176"/>
            </a:xfrm>
            <a:custGeom>
              <a:avLst/>
              <a:gdLst/>
              <a:ahLst/>
              <a:cxnLst/>
              <a:rect l="0" t="0" r="0" b="0"/>
              <a:pathLst>
                <a:path w="66676" h="257176">
                  <a:moveTo>
                    <a:pt x="66675" y="0"/>
                  </a:moveTo>
                  <a:lnTo>
                    <a:pt x="66675" y="0"/>
                  </a:lnTo>
                  <a:lnTo>
                    <a:pt x="61619" y="0"/>
                  </a:lnTo>
                  <a:lnTo>
                    <a:pt x="48361" y="5056"/>
                  </a:lnTo>
                  <a:lnTo>
                    <a:pt x="44941" y="8663"/>
                  </a:lnTo>
                  <a:lnTo>
                    <a:pt x="33944" y="45761"/>
                  </a:lnTo>
                  <a:lnTo>
                    <a:pt x="26459" y="93110"/>
                  </a:lnTo>
                  <a:lnTo>
                    <a:pt x="21245" y="132717"/>
                  </a:lnTo>
                  <a:lnTo>
                    <a:pt x="19484" y="173912"/>
                  </a:lnTo>
                  <a:lnTo>
                    <a:pt x="11531" y="21658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150"/>
            <p:cNvSpPr/>
            <p:nvPr>
              <p:custDataLst>
                <p:tags r:id="rId231"/>
              </p:custDataLst>
            </p:nvPr>
          </p:nvSpPr>
          <p:spPr>
            <a:xfrm>
              <a:off x="5743575" y="3248025"/>
              <a:ext cx="19051" cy="22774"/>
            </a:xfrm>
            <a:custGeom>
              <a:avLst/>
              <a:gdLst/>
              <a:ahLst/>
              <a:cxnLst/>
              <a:rect l="0" t="0" r="0" b="0"/>
              <a:pathLst>
                <a:path w="19051" h="22774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2" y="2117"/>
                  </a:lnTo>
                  <a:lnTo>
                    <a:pt x="15078" y="5644"/>
                  </a:lnTo>
                  <a:lnTo>
                    <a:pt x="18265" y="21459"/>
                  </a:lnTo>
                  <a:lnTo>
                    <a:pt x="17469" y="22773"/>
                  </a:lnTo>
                  <a:lnTo>
                    <a:pt x="15878" y="22590"/>
                  </a:lnTo>
                  <a:lnTo>
                    <a:pt x="13761" y="21410"/>
                  </a:lnTo>
                  <a:lnTo>
                    <a:pt x="13407" y="19565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151"/>
            <p:cNvSpPr/>
            <p:nvPr>
              <p:custDataLst>
                <p:tags r:id="rId232"/>
              </p:custDataLst>
            </p:nvPr>
          </p:nvSpPr>
          <p:spPr>
            <a:xfrm>
              <a:off x="5514975" y="3028950"/>
              <a:ext cx="123125" cy="310196"/>
            </a:xfrm>
            <a:custGeom>
              <a:avLst/>
              <a:gdLst/>
              <a:ahLst/>
              <a:cxnLst/>
              <a:rect l="0" t="0" r="0" b="0"/>
              <a:pathLst>
                <a:path w="123125" h="310196">
                  <a:moveTo>
                    <a:pt x="0" y="0"/>
                  </a:moveTo>
                  <a:lnTo>
                    <a:pt x="0" y="0"/>
                  </a:lnTo>
                  <a:lnTo>
                    <a:pt x="24910" y="1058"/>
                  </a:lnTo>
                  <a:lnTo>
                    <a:pt x="40704" y="5056"/>
                  </a:lnTo>
                  <a:lnTo>
                    <a:pt x="80423" y="34376"/>
                  </a:lnTo>
                  <a:lnTo>
                    <a:pt x="90777" y="45970"/>
                  </a:lnTo>
                  <a:lnTo>
                    <a:pt x="111849" y="87906"/>
                  </a:lnTo>
                  <a:lnTo>
                    <a:pt x="120276" y="124471"/>
                  </a:lnTo>
                  <a:lnTo>
                    <a:pt x="123124" y="164640"/>
                  </a:lnTo>
                  <a:lnTo>
                    <a:pt x="121569" y="208166"/>
                  </a:lnTo>
                  <a:lnTo>
                    <a:pt x="105897" y="249062"/>
                  </a:lnTo>
                  <a:lnTo>
                    <a:pt x="80385" y="286132"/>
                  </a:lnTo>
                  <a:lnTo>
                    <a:pt x="56626" y="305031"/>
                  </a:lnTo>
                  <a:lnTo>
                    <a:pt x="42453" y="310195"/>
                  </a:lnTo>
                  <a:lnTo>
                    <a:pt x="35711" y="309455"/>
                  </a:lnTo>
                  <a:lnTo>
                    <a:pt x="95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152"/>
            <p:cNvSpPr/>
            <p:nvPr>
              <p:custDataLst>
                <p:tags r:id="rId233"/>
              </p:custDataLst>
            </p:nvPr>
          </p:nvSpPr>
          <p:spPr>
            <a:xfrm>
              <a:off x="5402013" y="3128467"/>
              <a:ext cx="100847" cy="320489"/>
            </a:xfrm>
            <a:custGeom>
              <a:avLst/>
              <a:gdLst/>
              <a:ahLst/>
              <a:cxnLst/>
              <a:rect l="0" t="0" r="0" b="0"/>
              <a:pathLst>
                <a:path w="100847" h="320489">
                  <a:moveTo>
                    <a:pt x="27237" y="119558"/>
                  </a:moveTo>
                  <a:lnTo>
                    <a:pt x="27237" y="119558"/>
                  </a:lnTo>
                  <a:lnTo>
                    <a:pt x="27237" y="107302"/>
                  </a:lnTo>
                  <a:lnTo>
                    <a:pt x="27237" y="108212"/>
                  </a:lnTo>
                  <a:lnTo>
                    <a:pt x="13980" y="149645"/>
                  </a:lnTo>
                  <a:lnTo>
                    <a:pt x="9904" y="187269"/>
                  </a:lnTo>
                  <a:lnTo>
                    <a:pt x="8695" y="226874"/>
                  </a:lnTo>
                  <a:lnTo>
                    <a:pt x="8337" y="270477"/>
                  </a:lnTo>
                  <a:lnTo>
                    <a:pt x="668" y="314475"/>
                  </a:lnTo>
                  <a:lnTo>
                    <a:pt x="0" y="319353"/>
                  </a:lnTo>
                  <a:lnTo>
                    <a:pt x="611" y="320488"/>
                  </a:lnTo>
                  <a:lnTo>
                    <a:pt x="2078" y="319128"/>
                  </a:lnTo>
                  <a:lnTo>
                    <a:pt x="4114" y="316105"/>
                  </a:lnTo>
                  <a:lnTo>
                    <a:pt x="10473" y="274126"/>
                  </a:lnTo>
                  <a:lnTo>
                    <a:pt x="16281" y="226643"/>
                  </a:lnTo>
                  <a:lnTo>
                    <a:pt x="18488" y="180143"/>
                  </a:lnTo>
                  <a:lnTo>
                    <a:pt x="25232" y="145976"/>
                  </a:lnTo>
                  <a:lnTo>
                    <a:pt x="30932" y="114366"/>
                  </a:lnTo>
                  <a:lnTo>
                    <a:pt x="36993" y="81973"/>
                  </a:lnTo>
                  <a:lnTo>
                    <a:pt x="43533" y="42452"/>
                  </a:lnTo>
                  <a:lnTo>
                    <a:pt x="47180" y="24964"/>
                  </a:lnTo>
                  <a:lnTo>
                    <a:pt x="55857" y="10136"/>
                  </a:lnTo>
                  <a:lnTo>
                    <a:pt x="63945" y="2134"/>
                  </a:lnTo>
                  <a:lnTo>
                    <a:pt x="67584" y="0"/>
                  </a:lnTo>
                  <a:lnTo>
                    <a:pt x="72127" y="695"/>
                  </a:lnTo>
                  <a:lnTo>
                    <a:pt x="82819" y="7111"/>
                  </a:lnTo>
                  <a:lnTo>
                    <a:pt x="91804" y="19839"/>
                  </a:lnTo>
                  <a:lnTo>
                    <a:pt x="98266" y="37139"/>
                  </a:lnTo>
                  <a:lnTo>
                    <a:pt x="100846" y="69620"/>
                  </a:lnTo>
                  <a:lnTo>
                    <a:pt x="94320" y="99823"/>
                  </a:lnTo>
                  <a:lnTo>
                    <a:pt x="72787" y="137930"/>
                  </a:lnTo>
                  <a:lnTo>
                    <a:pt x="57431" y="150166"/>
                  </a:lnTo>
                  <a:lnTo>
                    <a:pt x="52658" y="151605"/>
                  </a:lnTo>
                  <a:lnTo>
                    <a:pt x="48417" y="151506"/>
                  </a:lnTo>
                  <a:lnTo>
                    <a:pt x="40884" y="148574"/>
                  </a:lnTo>
                  <a:lnTo>
                    <a:pt x="27237" y="1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153"/>
            <p:cNvSpPr/>
            <p:nvPr>
              <p:custDataLst>
                <p:tags r:id="rId234"/>
              </p:custDataLst>
            </p:nvPr>
          </p:nvSpPr>
          <p:spPr>
            <a:xfrm>
              <a:off x="5267940" y="3041515"/>
              <a:ext cx="113686" cy="320811"/>
            </a:xfrm>
            <a:custGeom>
              <a:avLst/>
              <a:gdLst/>
              <a:ahLst/>
              <a:cxnLst/>
              <a:rect l="0" t="0" r="0" b="0"/>
              <a:pathLst>
                <a:path w="113686" h="320811">
                  <a:moveTo>
                    <a:pt x="113685" y="25535"/>
                  </a:moveTo>
                  <a:lnTo>
                    <a:pt x="113685" y="25535"/>
                  </a:lnTo>
                  <a:lnTo>
                    <a:pt x="106081" y="16872"/>
                  </a:lnTo>
                  <a:lnTo>
                    <a:pt x="97438" y="3801"/>
                  </a:lnTo>
                  <a:lnTo>
                    <a:pt x="91295" y="0"/>
                  </a:lnTo>
                  <a:lnTo>
                    <a:pt x="87116" y="1104"/>
                  </a:lnTo>
                  <a:lnTo>
                    <a:pt x="76829" y="7973"/>
                  </a:lnTo>
                  <a:lnTo>
                    <a:pt x="46433" y="45898"/>
                  </a:lnTo>
                  <a:lnTo>
                    <a:pt x="26613" y="88131"/>
                  </a:lnTo>
                  <a:lnTo>
                    <a:pt x="13568" y="132041"/>
                  </a:lnTo>
                  <a:lnTo>
                    <a:pt x="4058" y="169276"/>
                  </a:lnTo>
                  <a:lnTo>
                    <a:pt x="1461" y="201603"/>
                  </a:lnTo>
                  <a:lnTo>
                    <a:pt x="0" y="245390"/>
                  </a:lnTo>
                  <a:lnTo>
                    <a:pt x="4623" y="275062"/>
                  </a:lnTo>
                  <a:lnTo>
                    <a:pt x="17753" y="297260"/>
                  </a:lnTo>
                  <a:lnTo>
                    <a:pt x="35048" y="312186"/>
                  </a:lnTo>
                  <a:lnTo>
                    <a:pt x="75585" y="32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154"/>
            <p:cNvSpPr/>
            <p:nvPr>
              <p:custDataLst>
                <p:tags r:id="rId235"/>
              </p:custDataLst>
            </p:nvPr>
          </p:nvSpPr>
          <p:spPr>
            <a:xfrm>
              <a:off x="5095875" y="3147223"/>
              <a:ext cx="95251" cy="191221"/>
            </a:xfrm>
            <a:custGeom>
              <a:avLst/>
              <a:gdLst/>
              <a:ahLst/>
              <a:cxnLst/>
              <a:rect l="0" t="0" r="0" b="0"/>
              <a:pathLst>
                <a:path w="95251" h="191221">
                  <a:moveTo>
                    <a:pt x="9525" y="24602"/>
                  </a:moveTo>
                  <a:lnTo>
                    <a:pt x="9525" y="24602"/>
                  </a:lnTo>
                  <a:lnTo>
                    <a:pt x="1986" y="42502"/>
                  </a:lnTo>
                  <a:lnTo>
                    <a:pt x="116" y="89180"/>
                  </a:lnTo>
                  <a:lnTo>
                    <a:pt x="23" y="128963"/>
                  </a:lnTo>
                  <a:lnTo>
                    <a:pt x="5" y="167395"/>
                  </a:lnTo>
                  <a:lnTo>
                    <a:pt x="0" y="191220"/>
                  </a:lnTo>
                  <a:lnTo>
                    <a:pt x="2822" y="150166"/>
                  </a:lnTo>
                  <a:lnTo>
                    <a:pt x="10361" y="110842"/>
                  </a:lnTo>
                  <a:lnTo>
                    <a:pt x="17334" y="64685"/>
                  </a:lnTo>
                  <a:lnTo>
                    <a:pt x="29185" y="18161"/>
                  </a:lnTo>
                  <a:lnTo>
                    <a:pt x="36339" y="399"/>
                  </a:lnTo>
                  <a:lnTo>
                    <a:pt x="37984" y="0"/>
                  </a:lnTo>
                  <a:lnTo>
                    <a:pt x="42635" y="2379"/>
                  </a:lnTo>
                  <a:lnTo>
                    <a:pt x="78087" y="36061"/>
                  </a:lnTo>
                  <a:lnTo>
                    <a:pt x="88519" y="56572"/>
                  </a:lnTo>
                  <a:lnTo>
                    <a:pt x="93255" y="82758"/>
                  </a:lnTo>
                  <a:lnTo>
                    <a:pt x="86491" y="125693"/>
                  </a:lnTo>
                  <a:lnTo>
                    <a:pt x="85826" y="150071"/>
                  </a:lnTo>
                  <a:lnTo>
                    <a:pt x="95250" y="16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155"/>
            <p:cNvSpPr/>
            <p:nvPr>
              <p:custDataLst>
                <p:tags r:id="rId236"/>
              </p:custDataLst>
            </p:nvPr>
          </p:nvSpPr>
          <p:spPr>
            <a:xfrm>
              <a:off x="3371850" y="3024345"/>
              <a:ext cx="160602" cy="299881"/>
            </a:xfrm>
            <a:custGeom>
              <a:avLst/>
              <a:gdLst/>
              <a:ahLst/>
              <a:cxnLst/>
              <a:rect l="0" t="0" r="0" b="0"/>
              <a:pathLst>
                <a:path w="160602" h="299881">
                  <a:moveTo>
                    <a:pt x="152400" y="14130"/>
                  </a:moveTo>
                  <a:lnTo>
                    <a:pt x="152400" y="14130"/>
                  </a:lnTo>
                  <a:lnTo>
                    <a:pt x="157457" y="9074"/>
                  </a:lnTo>
                  <a:lnTo>
                    <a:pt x="159939" y="3769"/>
                  </a:lnTo>
                  <a:lnTo>
                    <a:pt x="160601" y="873"/>
                  </a:lnTo>
                  <a:lnTo>
                    <a:pt x="159984" y="0"/>
                  </a:lnTo>
                  <a:lnTo>
                    <a:pt x="158514" y="477"/>
                  </a:lnTo>
                  <a:lnTo>
                    <a:pt x="156476" y="1853"/>
                  </a:lnTo>
                  <a:lnTo>
                    <a:pt x="128787" y="46638"/>
                  </a:lnTo>
                  <a:lnTo>
                    <a:pt x="103299" y="90848"/>
                  </a:lnTo>
                  <a:lnTo>
                    <a:pt x="75588" y="127662"/>
                  </a:lnTo>
                  <a:lnTo>
                    <a:pt x="63228" y="143964"/>
                  </a:lnTo>
                  <a:lnTo>
                    <a:pt x="44369" y="181834"/>
                  </a:lnTo>
                  <a:lnTo>
                    <a:pt x="25376" y="220336"/>
                  </a:lnTo>
                  <a:lnTo>
                    <a:pt x="5640" y="262805"/>
                  </a:lnTo>
                  <a:lnTo>
                    <a:pt x="0" y="29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156"/>
            <p:cNvSpPr/>
            <p:nvPr>
              <p:custDataLst>
                <p:tags r:id="rId237"/>
              </p:custDataLst>
            </p:nvPr>
          </p:nvSpPr>
          <p:spPr>
            <a:xfrm>
              <a:off x="4038751" y="3188990"/>
              <a:ext cx="281081" cy="118930"/>
            </a:xfrm>
            <a:custGeom>
              <a:avLst/>
              <a:gdLst/>
              <a:ahLst/>
              <a:cxnLst/>
              <a:rect l="0" t="0" r="0" b="0"/>
              <a:pathLst>
                <a:path w="281081" h="118930">
                  <a:moveTo>
                    <a:pt x="18899" y="49510"/>
                  </a:moveTo>
                  <a:lnTo>
                    <a:pt x="18899" y="49510"/>
                  </a:lnTo>
                  <a:lnTo>
                    <a:pt x="18899" y="59623"/>
                  </a:lnTo>
                  <a:lnTo>
                    <a:pt x="16077" y="67410"/>
                  </a:lnTo>
                  <a:lnTo>
                    <a:pt x="13842" y="70969"/>
                  </a:lnTo>
                  <a:lnTo>
                    <a:pt x="11294" y="73341"/>
                  </a:lnTo>
                  <a:lnTo>
                    <a:pt x="3711" y="77738"/>
                  </a:lnTo>
                  <a:lnTo>
                    <a:pt x="993" y="83156"/>
                  </a:lnTo>
                  <a:lnTo>
                    <a:pt x="612" y="82524"/>
                  </a:lnTo>
                  <a:lnTo>
                    <a:pt x="0" y="68849"/>
                  </a:lnTo>
                  <a:lnTo>
                    <a:pt x="4950" y="46773"/>
                  </a:lnTo>
                  <a:lnTo>
                    <a:pt x="18176" y="20124"/>
                  </a:lnTo>
                  <a:lnTo>
                    <a:pt x="35501" y="2233"/>
                  </a:lnTo>
                  <a:lnTo>
                    <a:pt x="42667" y="0"/>
                  </a:lnTo>
                  <a:lnTo>
                    <a:pt x="59096" y="341"/>
                  </a:lnTo>
                  <a:lnTo>
                    <a:pt x="74159" y="6844"/>
                  </a:lnTo>
                  <a:lnTo>
                    <a:pt x="118700" y="45137"/>
                  </a:lnTo>
                  <a:lnTo>
                    <a:pt x="155471" y="86076"/>
                  </a:lnTo>
                  <a:lnTo>
                    <a:pt x="197654" y="118713"/>
                  </a:lnTo>
                  <a:lnTo>
                    <a:pt x="203686" y="118929"/>
                  </a:lnTo>
                  <a:lnTo>
                    <a:pt x="234883" y="103637"/>
                  </a:lnTo>
                  <a:lnTo>
                    <a:pt x="267850" y="76248"/>
                  </a:lnTo>
                  <a:lnTo>
                    <a:pt x="272419" y="66332"/>
                  </a:lnTo>
                  <a:lnTo>
                    <a:pt x="281080" y="37575"/>
                  </a:lnTo>
                  <a:lnTo>
                    <a:pt x="276074" y="2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157"/>
            <p:cNvSpPr/>
            <p:nvPr>
              <p:custDataLst>
                <p:tags r:id="rId238"/>
              </p:custDataLst>
            </p:nvPr>
          </p:nvSpPr>
          <p:spPr>
            <a:xfrm>
              <a:off x="3563674" y="3259748"/>
              <a:ext cx="122502" cy="112103"/>
            </a:xfrm>
            <a:custGeom>
              <a:avLst/>
              <a:gdLst/>
              <a:ahLst/>
              <a:cxnLst/>
              <a:rect l="0" t="0" r="0" b="0"/>
              <a:pathLst>
                <a:path w="122502" h="112103">
                  <a:moveTo>
                    <a:pt x="8201" y="35902"/>
                  </a:moveTo>
                  <a:lnTo>
                    <a:pt x="8201" y="35902"/>
                  </a:lnTo>
                  <a:lnTo>
                    <a:pt x="8201" y="77538"/>
                  </a:lnTo>
                  <a:lnTo>
                    <a:pt x="5379" y="88979"/>
                  </a:lnTo>
                  <a:lnTo>
                    <a:pt x="0" y="99891"/>
                  </a:lnTo>
                  <a:lnTo>
                    <a:pt x="617" y="100786"/>
                  </a:lnTo>
                  <a:lnTo>
                    <a:pt x="4125" y="101781"/>
                  </a:lnTo>
                  <a:lnTo>
                    <a:pt x="9211" y="93757"/>
                  </a:lnTo>
                  <a:lnTo>
                    <a:pt x="25267" y="53790"/>
                  </a:lnTo>
                  <a:lnTo>
                    <a:pt x="48169" y="17287"/>
                  </a:lnTo>
                  <a:lnTo>
                    <a:pt x="63670" y="5222"/>
                  </a:lnTo>
                  <a:lnTo>
                    <a:pt x="81669" y="0"/>
                  </a:lnTo>
                  <a:lnTo>
                    <a:pt x="87871" y="2442"/>
                  </a:lnTo>
                  <a:lnTo>
                    <a:pt x="100407" y="13622"/>
                  </a:lnTo>
                  <a:lnTo>
                    <a:pt x="114308" y="32711"/>
                  </a:lnTo>
                  <a:lnTo>
                    <a:pt x="120883" y="77762"/>
                  </a:lnTo>
                  <a:lnTo>
                    <a:pt x="122501" y="112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158"/>
            <p:cNvSpPr/>
            <p:nvPr>
              <p:custDataLst>
                <p:tags r:id="rId239"/>
              </p:custDataLst>
            </p:nvPr>
          </p:nvSpPr>
          <p:spPr>
            <a:xfrm>
              <a:off x="4610123" y="2987401"/>
              <a:ext cx="144005" cy="348421"/>
            </a:xfrm>
            <a:custGeom>
              <a:avLst/>
              <a:gdLst/>
              <a:ahLst/>
              <a:cxnLst/>
              <a:rect l="0" t="0" r="0" b="0"/>
              <a:pathLst>
                <a:path w="144005" h="348421">
                  <a:moveTo>
                    <a:pt x="9502" y="146324"/>
                  </a:moveTo>
                  <a:lnTo>
                    <a:pt x="9502" y="146324"/>
                  </a:lnTo>
                  <a:lnTo>
                    <a:pt x="4445" y="146324"/>
                  </a:lnTo>
                  <a:lnTo>
                    <a:pt x="2956" y="148441"/>
                  </a:lnTo>
                  <a:lnTo>
                    <a:pt x="860" y="162591"/>
                  </a:lnTo>
                  <a:lnTo>
                    <a:pt x="94" y="204362"/>
                  </a:lnTo>
                  <a:lnTo>
                    <a:pt x="0" y="247237"/>
                  </a:lnTo>
                  <a:lnTo>
                    <a:pt x="2804" y="283928"/>
                  </a:lnTo>
                  <a:lnTo>
                    <a:pt x="8179" y="326258"/>
                  </a:lnTo>
                  <a:lnTo>
                    <a:pt x="9328" y="348420"/>
                  </a:lnTo>
                  <a:lnTo>
                    <a:pt x="9479" y="300996"/>
                  </a:lnTo>
                  <a:lnTo>
                    <a:pt x="9492" y="266926"/>
                  </a:lnTo>
                  <a:lnTo>
                    <a:pt x="9499" y="222157"/>
                  </a:lnTo>
                  <a:lnTo>
                    <a:pt x="14558" y="182081"/>
                  </a:lnTo>
                  <a:lnTo>
                    <a:pt x="19203" y="137159"/>
                  </a:lnTo>
                  <a:lnTo>
                    <a:pt x="29214" y="91440"/>
                  </a:lnTo>
                  <a:lnTo>
                    <a:pt x="46439" y="46465"/>
                  </a:lnTo>
                  <a:lnTo>
                    <a:pt x="69166" y="7595"/>
                  </a:lnTo>
                  <a:lnTo>
                    <a:pt x="77647" y="0"/>
                  </a:lnTo>
                  <a:lnTo>
                    <a:pt x="82449" y="91"/>
                  </a:lnTo>
                  <a:lnTo>
                    <a:pt x="93428" y="5837"/>
                  </a:lnTo>
                  <a:lnTo>
                    <a:pt x="102542" y="18269"/>
                  </a:lnTo>
                  <a:lnTo>
                    <a:pt x="117015" y="57176"/>
                  </a:lnTo>
                  <a:lnTo>
                    <a:pt x="122461" y="93593"/>
                  </a:lnTo>
                  <a:lnTo>
                    <a:pt x="121289" y="132582"/>
                  </a:lnTo>
                  <a:lnTo>
                    <a:pt x="108645" y="175752"/>
                  </a:lnTo>
                  <a:lnTo>
                    <a:pt x="94733" y="213074"/>
                  </a:lnTo>
                  <a:lnTo>
                    <a:pt x="87486" y="228301"/>
                  </a:lnTo>
                  <a:lnTo>
                    <a:pt x="87950" y="228492"/>
                  </a:lnTo>
                  <a:lnTo>
                    <a:pt x="93658" y="224763"/>
                  </a:lnTo>
                  <a:lnTo>
                    <a:pt x="103111" y="223187"/>
                  </a:lnTo>
                  <a:lnTo>
                    <a:pt x="113195" y="222819"/>
                  </a:lnTo>
                  <a:lnTo>
                    <a:pt x="117790" y="224837"/>
                  </a:lnTo>
                  <a:lnTo>
                    <a:pt x="141185" y="249065"/>
                  </a:lnTo>
                  <a:lnTo>
                    <a:pt x="143857" y="255035"/>
                  </a:lnTo>
                  <a:lnTo>
                    <a:pt x="144004" y="267312"/>
                  </a:lnTo>
                  <a:lnTo>
                    <a:pt x="137719" y="279824"/>
                  </a:lnTo>
                  <a:lnTo>
                    <a:pt x="127871" y="291383"/>
                  </a:lnTo>
                  <a:lnTo>
                    <a:pt x="116438" y="300047"/>
                  </a:lnTo>
                  <a:lnTo>
                    <a:pt x="78759" y="313175"/>
                  </a:lnTo>
                  <a:lnTo>
                    <a:pt x="62861" y="315730"/>
                  </a:lnTo>
                  <a:lnTo>
                    <a:pt x="24339" y="309394"/>
                  </a:lnTo>
                  <a:lnTo>
                    <a:pt x="22568" y="306895"/>
                  </a:lnTo>
                  <a:lnTo>
                    <a:pt x="19027" y="289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159"/>
            <p:cNvSpPr/>
            <p:nvPr>
              <p:custDataLst>
                <p:tags r:id="rId240"/>
              </p:custDataLst>
            </p:nvPr>
          </p:nvSpPr>
          <p:spPr>
            <a:xfrm>
              <a:off x="4800600" y="3165005"/>
              <a:ext cx="104776" cy="121121"/>
            </a:xfrm>
            <a:custGeom>
              <a:avLst/>
              <a:gdLst/>
              <a:ahLst/>
              <a:cxnLst/>
              <a:rect l="0" t="0" r="0" b="0"/>
              <a:pathLst>
                <a:path w="104776" h="121121">
                  <a:moveTo>
                    <a:pt x="0" y="73495"/>
                  </a:moveTo>
                  <a:lnTo>
                    <a:pt x="0" y="73495"/>
                  </a:lnTo>
                  <a:lnTo>
                    <a:pt x="5057" y="73495"/>
                  </a:lnTo>
                  <a:lnTo>
                    <a:pt x="10361" y="76317"/>
                  </a:lnTo>
                  <a:lnTo>
                    <a:pt x="16247" y="80041"/>
                  </a:lnTo>
                  <a:lnTo>
                    <a:pt x="22390" y="81696"/>
                  </a:lnTo>
                  <a:lnTo>
                    <a:pt x="31471" y="76787"/>
                  </a:lnTo>
                  <a:lnTo>
                    <a:pt x="78429" y="37464"/>
                  </a:lnTo>
                  <a:lnTo>
                    <a:pt x="89796" y="16253"/>
                  </a:lnTo>
                  <a:lnTo>
                    <a:pt x="92827" y="6426"/>
                  </a:lnTo>
                  <a:lnTo>
                    <a:pt x="91517" y="3382"/>
                  </a:lnTo>
                  <a:lnTo>
                    <a:pt x="88528" y="1353"/>
                  </a:lnTo>
                  <a:lnTo>
                    <a:pt x="84418" y="0"/>
                  </a:lnTo>
                  <a:lnTo>
                    <a:pt x="74208" y="1320"/>
                  </a:lnTo>
                  <a:lnTo>
                    <a:pt x="62615" y="6492"/>
                  </a:lnTo>
                  <a:lnTo>
                    <a:pt x="36690" y="27956"/>
                  </a:lnTo>
                  <a:lnTo>
                    <a:pt x="25923" y="48360"/>
                  </a:lnTo>
                  <a:lnTo>
                    <a:pt x="24927" y="65499"/>
                  </a:lnTo>
                  <a:lnTo>
                    <a:pt x="27855" y="92259"/>
                  </a:lnTo>
                  <a:lnTo>
                    <a:pt x="30211" y="96588"/>
                  </a:lnTo>
                  <a:lnTo>
                    <a:pt x="38474" y="104220"/>
                  </a:lnTo>
                  <a:lnTo>
                    <a:pt x="74118" y="116684"/>
                  </a:lnTo>
                  <a:lnTo>
                    <a:pt x="104775" y="121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160"/>
            <p:cNvSpPr/>
            <p:nvPr>
              <p:custDataLst>
                <p:tags r:id="rId241"/>
              </p:custDataLst>
            </p:nvPr>
          </p:nvSpPr>
          <p:spPr>
            <a:xfrm>
              <a:off x="4972050" y="3133725"/>
              <a:ext cx="114301" cy="165008"/>
            </a:xfrm>
            <a:custGeom>
              <a:avLst/>
              <a:gdLst/>
              <a:ahLst/>
              <a:cxnLst/>
              <a:rect l="0" t="0" r="0" b="0"/>
              <a:pathLst>
                <a:path w="114301" h="165008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2822" y="47378"/>
                  </a:lnTo>
                  <a:lnTo>
                    <a:pt x="5056" y="44285"/>
                  </a:lnTo>
                  <a:lnTo>
                    <a:pt x="7604" y="43281"/>
                  </a:lnTo>
                  <a:lnTo>
                    <a:pt x="10361" y="43671"/>
                  </a:lnTo>
                  <a:lnTo>
                    <a:pt x="17305" y="47984"/>
                  </a:lnTo>
                  <a:lnTo>
                    <a:pt x="45057" y="73908"/>
                  </a:lnTo>
                  <a:lnTo>
                    <a:pt x="71631" y="119623"/>
                  </a:lnTo>
                  <a:lnTo>
                    <a:pt x="74169" y="131130"/>
                  </a:lnTo>
                  <a:lnTo>
                    <a:pt x="72475" y="143299"/>
                  </a:lnTo>
                  <a:lnTo>
                    <a:pt x="70541" y="149508"/>
                  </a:lnTo>
                  <a:lnTo>
                    <a:pt x="62749" y="159229"/>
                  </a:lnTo>
                  <a:lnTo>
                    <a:pt x="57708" y="163302"/>
                  </a:lnTo>
                  <a:lnTo>
                    <a:pt x="53289" y="164960"/>
                  </a:lnTo>
                  <a:lnTo>
                    <a:pt x="49284" y="165007"/>
                  </a:lnTo>
                  <a:lnTo>
                    <a:pt x="45556" y="163980"/>
                  </a:lnTo>
                  <a:lnTo>
                    <a:pt x="38592" y="151549"/>
                  </a:lnTo>
                  <a:lnTo>
                    <a:pt x="35253" y="142308"/>
                  </a:lnTo>
                  <a:lnTo>
                    <a:pt x="35610" y="109076"/>
                  </a:lnTo>
                  <a:lnTo>
                    <a:pt x="46271" y="73012"/>
                  </a:lnTo>
                  <a:lnTo>
                    <a:pt x="67661" y="32963"/>
                  </a:lnTo>
                  <a:lnTo>
                    <a:pt x="87213" y="909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161"/>
            <p:cNvSpPr/>
            <p:nvPr>
              <p:custDataLst>
                <p:tags r:id="rId242"/>
              </p:custDataLst>
            </p:nvPr>
          </p:nvSpPr>
          <p:spPr>
            <a:xfrm>
              <a:off x="144504" y="2638425"/>
              <a:ext cx="12037972" cy="561976"/>
            </a:xfrm>
            <a:custGeom>
              <a:avLst/>
              <a:gdLst/>
              <a:ahLst/>
              <a:cxnLst/>
              <a:rect l="0" t="0" r="0" b="0"/>
              <a:pathLst>
                <a:path w="12037972" h="561976">
                  <a:moveTo>
                    <a:pt x="84096" y="123825"/>
                  </a:moveTo>
                  <a:lnTo>
                    <a:pt x="84096" y="123825"/>
                  </a:lnTo>
                  <a:lnTo>
                    <a:pt x="44324" y="110568"/>
                  </a:lnTo>
                  <a:lnTo>
                    <a:pt x="0" y="95793"/>
                  </a:lnTo>
                  <a:lnTo>
                    <a:pt x="42853" y="105683"/>
                  </a:lnTo>
                  <a:lnTo>
                    <a:pt x="83165" y="111747"/>
                  </a:lnTo>
                  <a:lnTo>
                    <a:pt x="121920" y="113544"/>
                  </a:lnTo>
                  <a:lnTo>
                    <a:pt x="160214" y="116898"/>
                  </a:lnTo>
                  <a:lnTo>
                    <a:pt x="204016" y="121773"/>
                  </a:lnTo>
                  <a:lnTo>
                    <a:pt x="240052" y="122913"/>
                  </a:lnTo>
                  <a:lnTo>
                    <a:pt x="280763" y="123420"/>
                  </a:lnTo>
                  <a:lnTo>
                    <a:pt x="323551" y="123645"/>
                  </a:lnTo>
                  <a:lnTo>
                    <a:pt x="367262" y="123745"/>
                  </a:lnTo>
                  <a:lnTo>
                    <a:pt x="411384" y="123790"/>
                  </a:lnTo>
                  <a:lnTo>
                    <a:pt x="458510" y="120987"/>
                  </a:lnTo>
                  <a:lnTo>
                    <a:pt x="482930" y="118758"/>
                  </a:lnTo>
                  <a:lnTo>
                    <a:pt x="508736" y="117272"/>
                  </a:lnTo>
                  <a:lnTo>
                    <a:pt x="535464" y="116281"/>
                  </a:lnTo>
                  <a:lnTo>
                    <a:pt x="562808" y="115621"/>
                  </a:lnTo>
                  <a:lnTo>
                    <a:pt x="591621" y="115181"/>
                  </a:lnTo>
                  <a:lnTo>
                    <a:pt x="621412" y="114887"/>
                  </a:lnTo>
                  <a:lnTo>
                    <a:pt x="651857" y="114691"/>
                  </a:lnTo>
                  <a:lnTo>
                    <a:pt x="682737" y="113503"/>
                  </a:lnTo>
                  <a:lnTo>
                    <a:pt x="713906" y="111652"/>
                  </a:lnTo>
                  <a:lnTo>
                    <a:pt x="745270" y="109360"/>
                  </a:lnTo>
                  <a:lnTo>
                    <a:pt x="777820" y="107831"/>
                  </a:lnTo>
                  <a:lnTo>
                    <a:pt x="811162" y="106813"/>
                  </a:lnTo>
                  <a:lnTo>
                    <a:pt x="845032" y="106133"/>
                  </a:lnTo>
                  <a:lnTo>
                    <a:pt x="880311" y="104622"/>
                  </a:lnTo>
                  <a:lnTo>
                    <a:pt x="916531" y="102557"/>
                  </a:lnTo>
                  <a:lnTo>
                    <a:pt x="953378" y="100122"/>
                  </a:lnTo>
                  <a:lnTo>
                    <a:pt x="990642" y="98497"/>
                  </a:lnTo>
                  <a:lnTo>
                    <a:pt x="1028185" y="97415"/>
                  </a:lnTo>
                  <a:lnTo>
                    <a:pt x="1065914" y="96694"/>
                  </a:lnTo>
                  <a:lnTo>
                    <a:pt x="1103766" y="95154"/>
                  </a:lnTo>
                  <a:lnTo>
                    <a:pt x="1141701" y="93069"/>
                  </a:lnTo>
                  <a:lnTo>
                    <a:pt x="1179691" y="90621"/>
                  </a:lnTo>
                  <a:lnTo>
                    <a:pt x="1218776" y="88989"/>
                  </a:lnTo>
                  <a:lnTo>
                    <a:pt x="1258591" y="87901"/>
                  </a:lnTo>
                  <a:lnTo>
                    <a:pt x="1298893" y="87176"/>
                  </a:lnTo>
                  <a:lnTo>
                    <a:pt x="1339519" y="85634"/>
                  </a:lnTo>
                  <a:lnTo>
                    <a:pt x="1380361" y="83548"/>
                  </a:lnTo>
                  <a:lnTo>
                    <a:pt x="1421348" y="81098"/>
                  </a:lnTo>
                  <a:lnTo>
                    <a:pt x="1462430" y="79465"/>
                  </a:lnTo>
                  <a:lnTo>
                    <a:pt x="1503577" y="78377"/>
                  </a:lnTo>
                  <a:lnTo>
                    <a:pt x="1544767" y="77651"/>
                  </a:lnTo>
                  <a:lnTo>
                    <a:pt x="1587043" y="76109"/>
                  </a:lnTo>
                  <a:lnTo>
                    <a:pt x="1630044" y="74023"/>
                  </a:lnTo>
                  <a:lnTo>
                    <a:pt x="1673528" y="71573"/>
                  </a:lnTo>
                  <a:lnTo>
                    <a:pt x="1717334" y="68882"/>
                  </a:lnTo>
                  <a:lnTo>
                    <a:pt x="1761355" y="66029"/>
                  </a:lnTo>
                  <a:lnTo>
                    <a:pt x="1805519" y="63070"/>
                  </a:lnTo>
                  <a:lnTo>
                    <a:pt x="1850836" y="60038"/>
                  </a:lnTo>
                  <a:lnTo>
                    <a:pt x="1896923" y="56959"/>
                  </a:lnTo>
                  <a:lnTo>
                    <a:pt x="1943522" y="53848"/>
                  </a:lnTo>
                  <a:lnTo>
                    <a:pt x="1991522" y="51773"/>
                  </a:lnTo>
                  <a:lnTo>
                    <a:pt x="2040455" y="50391"/>
                  </a:lnTo>
                  <a:lnTo>
                    <a:pt x="2090010" y="49469"/>
                  </a:lnTo>
                  <a:lnTo>
                    <a:pt x="2138922" y="47796"/>
                  </a:lnTo>
                  <a:lnTo>
                    <a:pt x="2187405" y="45622"/>
                  </a:lnTo>
                  <a:lnTo>
                    <a:pt x="2235602" y="43115"/>
                  </a:lnTo>
                  <a:lnTo>
                    <a:pt x="2283608" y="41443"/>
                  </a:lnTo>
                  <a:lnTo>
                    <a:pt x="2331488" y="40329"/>
                  </a:lnTo>
                  <a:lnTo>
                    <a:pt x="2379282" y="39586"/>
                  </a:lnTo>
                  <a:lnTo>
                    <a:pt x="2427020" y="38032"/>
                  </a:lnTo>
                  <a:lnTo>
                    <a:pt x="2474720" y="35938"/>
                  </a:lnTo>
                  <a:lnTo>
                    <a:pt x="2522396" y="33484"/>
                  </a:lnTo>
                  <a:lnTo>
                    <a:pt x="2571112" y="31847"/>
                  </a:lnTo>
                  <a:lnTo>
                    <a:pt x="2620524" y="30756"/>
                  </a:lnTo>
                  <a:lnTo>
                    <a:pt x="2670398" y="30030"/>
                  </a:lnTo>
                  <a:lnTo>
                    <a:pt x="2721639" y="29545"/>
                  </a:lnTo>
                  <a:lnTo>
                    <a:pt x="2773791" y="29221"/>
                  </a:lnTo>
                  <a:lnTo>
                    <a:pt x="2826551" y="29006"/>
                  </a:lnTo>
                  <a:lnTo>
                    <a:pt x="2879716" y="27804"/>
                  </a:lnTo>
                  <a:lnTo>
                    <a:pt x="2933151" y="25944"/>
                  </a:lnTo>
                  <a:lnTo>
                    <a:pt x="2986766" y="23647"/>
                  </a:lnTo>
                  <a:lnTo>
                    <a:pt x="3039443" y="22114"/>
                  </a:lnTo>
                  <a:lnTo>
                    <a:pt x="3091494" y="21093"/>
                  </a:lnTo>
                  <a:lnTo>
                    <a:pt x="3143128" y="20412"/>
                  </a:lnTo>
                  <a:lnTo>
                    <a:pt x="3195542" y="19958"/>
                  </a:lnTo>
                  <a:lnTo>
                    <a:pt x="3248477" y="19655"/>
                  </a:lnTo>
                  <a:lnTo>
                    <a:pt x="3301758" y="19454"/>
                  </a:lnTo>
                  <a:lnTo>
                    <a:pt x="3355271" y="19319"/>
                  </a:lnTo>
                  <a:lnTo>
                    <a:pt x="3408938" y="19230"/>
                  </a:lnTo>
                  <a:lnTo>
                    <a:pt x="3462707" y="19170"/>
                  </a:lnTo>
                  <a:lnTo>
                    <a:pt x="3516545" y="18072"/>
                  </a:lnTo>
                  <a:lnTo>
                    <a:pt x="3570429" y="16281"/>
                  </a:lnTo>
                  <a:lnTo>
                    <a:pt x="3624343" y="14029"/>
                  </a:lnTo>
                  <a:lnTo>
                    <a:pt x="3679335" y="12528"/>
                  </a:lnTo>
                  <a:lnTo>
                    <a:pt x="3735047" y="11527"/>
                  </a:lnTo>
                  <a:lnTo>
                    <a:pt x="3791239" y="10860"/>
                  </a:lnTo>
                  <a:lnTo>
                    <a:pt x="3846691" y="10415"/>
                  </a:lnTo>
                  <a:lnTo>
                    <a:pt x="3901651" y="10118"/>
                  </a:lnTo>
                  <a:lnTo>
                    <a:pt x="3956283" y="9921"/>
                  </a:lnTo>
                  <a:lnTo>
                    <a:pt x="4010695" y="8730"/>
                  </a:lnTo>
                  <a:lnTo>
                    <a:pt x="4064962" y="6879"/>
                  </a:lnTo>
                  <a:lnTo>
                    <a:pt x="4119131" y="4586"/>
                  </a:lnTo>
                  <a:lnTo>
                    <a:pt x="4172178" y="3057"/>
                  </a:lnTo>
                  <a:lnTo>
                    <a:pt x="4224476" y="2038"/>
                  </a:lnTo>
                  <a:lnTo>
                    <a:pt x="4276274" y="1359"/>
                  </a:lnTo>
                  <a:lnTo>
                    <a:pt x="4328798" y="906"/>
                  </a:lnTo>
                  <a:lnTo>
                    <a:pt x="4381806" y="604"/>
                  </a:lnTo>
                  <a:lnTo>
                    <a:pt x="4435136" y="402"/>
                  </a:lnTo>
                  <a:lnTo>
                    <a:pt x="4488681" y="268"/>
                  </a:lnTo>
                  <a:lnTo>
                    <a:pt x="4542369" y="179"/>
                  </a:lnTo>
                  <a:lnTo>
                    <a:pt x="4596154" y="119"/>
                  </a:lnTo>
                  <a:lnTo>
                    <a:pt x="4651059" y="79"/>
                  </a:lnTo>
                  <a:lnTo>
                    <a:pt x="4706713" y="53"/>
                  </a:lnTo>
                  <a:lnTo>
                    <a:pt x="4762866" y="35"/>
                  </a:lnTo>
                  <a:lnTo>
                    <a:pt x="4819351" y="23"/>
                  </a:lnTo>
                  <a:lnTo>
                    <a:pt x="4876058" y="16"/>
                  </a:lnTo>
                  <a:lnTo>
                    <a:pt x="4932912" y="10"/>
                  </a:lnTo>
                  <a:lnTo>
                    <a:pt x="4989865" y="7"/>
                  </a:lnTo>
                  <a:lnTo>
                    <a:pt x="5046883" y="5"/>
                  </a:lnTo>
                  <a:lnTo>
                    <a:pt x="5103946" y="3"/>
                  </a:lnTo>
                  <a:lnTo>
                    <a:pt x="5159980" y="2"/>
                  </a:lnTo>
                  <a:lnTo>
                    <a:pt x="5215327" y="1"/>
                  </a:lnTo>
                  <a:lnTo>
                    <a:pt x="5270216" y="1"/>
                  </a:lnTo>
                  <a:lnTo>
                    <a:pt x="5325859" y="1"/>
                  </a:lnTo>
                  <a:lnTo>
                    <a:pt x="5382005" y="0"/>
                  </a:lnTo>
                  <a:lnTo>
                    <a:pt x="5438485" y="0"/>
                  </a:lnTo>
                  <a:lnTo>
                    <a:pt x="5494131" y="1058"/>
                  </a:lnTo>
                  <a:lnTo>
                    <a:pt x="5549219" y="2822"/>
                  </a:lnTo>
                  <a:lnTo>
                    <a:pt x="5603936" y="5056"/>
                  </a:lnTo>
                  <a:lnTo>
                    <a:pt x="5658407" y="7604"/>
                  </a:lnTo>
                  <a:lnTo>
                    <a:pt x="5712712" y="10361"/>
                  </a:lnTo>
                  <a:lnTo>
                    <a:pt x="5766907" y="13257"/>
                  </a:lnTo>
                  <a:lnTo>
                    <a:pt x="5822086" y="15188"/>
                  </a:lnTo>
                  <a:lnTo>
                    <a:pt x="5877923" y="16476"/>
                  </a:lnTo>
                  <a:lnTo>
                    <a:pt x="5934198" y="17334"/>
                  </a:lnTo>
                  <a:lnTo>
                    <a:pt x="5989706" y="18964"/>
                  </a:lnTo>
                  <a:lnTo>
                    <a:pt x="6044702" y="21109"/>
                  </a:lnTo>
                  <a:lnTo>
                    <a:pt x="6099358" y="23598"/>
                  </a:lnTo>
                  <a:lnTo>
                    <a:pt x="6153787" y="26315"/>
                  </a:lnTo>
                  <a:lnTo>
                    <a:pt x="6208065" y="29185"/>
                  </a:lnTo>
                  <a:lnTo>
                    <a:pt x="6262242" y="32156"/>
                  </a:lnTo>
                  <a:lnTo>
                    <a:pt x="6316352" y="35196"/>
                  </a:lnTo>
                  <a:lnTo>
                    <a:pt x="6370417" y="38281"/>
                  </a:lnTo>
                  <a:lnTo>
                    <a:pt x="6424451" y="41395"/>
                  </a:lnTo>
                  <a:lnTo>
                    <a:pt x="6479524" y="44530"/>
                  </a:lnTo>
                  <a:lnTo>
                    <a:pt x="6535290" y="47678"/>
                  </a:lnTo>
                  <a:lnTo>
                    <a:pt x="6591517" y="50836"/>
                  </a:lnTo>
                  <a:lnTo>
                    <a:pt x="6649110" y="53999"/>
                  </a:lnTo>
                  <a:lnTo>
                    <a:pt x="6707613" y="57166"/>
                  </a:lnTo>
                  <a:lnTo>
                    <a:pt x="6766725" y="60336"/>
                  </a:lnTo>
                  <a:lnTo>
                    <a:pt x="6826240" y="63507"/>
                  </a:lnTo>
                  <a:lnTo>
                    <a:pt x="6886025" y="66680"/>
                  </a:lnTo>
                  <a:lnTo>
                    <a:pt x="6945990" y="69854"/>
                  </a:lnTo>
                  <a:lnTo>
                    <a:pt x="7006076" y="74086"/>
                  </a:lnTo>
                  <a:lnTo>
                    <a:pt x="7066241" y="79024"/>
                  </a:lnTo>
                  <a:lnTo>
                    <a:pt x="7126460" y="84432"/>
                  </a:lnTo>
                  <a:lnTo>
                    <a:pt x="7185655" y="89097"/>
                  </a:lnTo>
                  <a:lnTo>
                    <a:pt x="7244168" y="93264"/>
                  </a:lnTo>
                  <a:lnTo>
                    <a:pt x="7302228" y="97101"/>
                  </a:lnTo>
                  <a:lnTo>
                    <a:pt x="7359984" y="101776"/>
                  </a:lnTo>
                  <a:lnTo>
                    <a:pt x="7417538" y="107009"/>
                  </a:lnTo>
                  <a:lnTo>
                    <a:pt x="7474957" y="112614"/>
                  </a:lnTo>
                  <a:lnTo>
                    <a:pt x="7533345" y="117409"/>
                  </a:lnTo>
                  <a:lnTo>
                    <a:pt x="7592379" y="121665"/>
                  </a:lnTo>
                  <a:lnTo>
                    <a:pt x="7651843" y="125560"/>
                  </a:lnTo>
                  <a:lnTo>
                    <a:pt x="7711594" y="129215"/>
                  </a:lnTo>
                  <a:lnTo>
                    <a:pt x="7771536" y="132710"/>
                  </a:lnTo>
                  <a:lnTo>
                    <a:pt x="7831605" y="136098"/>
                  </a:lnTo>
                  <a:lnTo>
                    <a:pt x="7889644" y="139416"/>
                  </a:lnTo>
                  <a:lnTo>
                    <a:pt x="7946329" y="142685"/>
                  </a:lnTo>
                  <a:lnTo>
                    <a:pt x="8002110" y="145924"/>
                  </a:lnTo>
                  <a:lnTo>
                    <a:pt x="8058346" y="150199"/>
                  </a:lnTo>
                  <a:lnTo>
                    <a:pt x="8114888" y="155166"/>
                  </a:lnTo>
                  <a:lnTo>
                    <a:pt x="8171633" y="160594"/>
                  </a:lnTo>
                  <a:lnTo>
                    <a:pt x="8226395" y="166329"/>
                  </a:lnTo>
                  <a:lnTo>
                    <a:pt x="8279837" y="172270"/>
                  </a:lnTo>
                  <a:lnTo>
                    <a:pt x="8332399" y="178346"/>
                  </a:lnTo>
                  <a:lnTo>
                    <a:pt x="8385431" y="183456"/>
                  </a:lnTo>
                  <a:lnTo>
                    <a:pt x="8438778" y="187921"/>
                  </a:lnTo>
                  <a:lnTo>
                    <a:pt x="8492334" y="191955"/>
                  </a:lnTo>
                  <a:lnTo>
                    <a:pt x="8546029" y="196762"/>
                  </a:lnTo>
                  <a:lnTo>
                    <a:pt x="8599818" y="202083"/>
                  </a:lnTo>
                  <a:lnTo>
                    <a:pt x="8653669" y="207747"/>
                  </a:lnTo>
                  <a:lnTo>
                    <a:pt x="8708620" y="212581"/>
                  </a:lnTo>
                  <a:lnTo>
                    <a:pt x="8764303" y="216862"/>
                  </a:lnTo>
                  <a:lnTo>
                    <a:pt x="8820475" y="220775"/>
                  </a:lnTo>
                  <a:lnTo>
                    <a:pt x="8874856" y="226558"/>
                  </a:lnTo>
                  <a:lnTo>
                    <a:pt x="8928045" y="233589"/>
                  </a:lnTo>
                  <a:lnTo>
                    <a:pt x="8980437" y="241451"/>
                  </a:lnTo>
                  <a:lnTo>
                    <a:pt x="9033357" y="248809"/>
                  </a:lnTo>
                  <a:lnTo>
                    <a:pt x="9086629" y="255831"/>
                  </a:lnTo>
                  <a:lnTo>
                    <a:pt x="9140135" y="262629"/>
                  </a:lnTo>
                  <a:lnTo>
                    <a:pt x="9194855" y="269278"/>
                  </a:lnTo>
                  <a:lnTo>
                    <a:pt x="9250385" y="275827"/>
                  </a:lnTo>
                  <a:lnTo>
                    <a:pt x="9306455" y="282310"/>
                  </a:lnTo>
                  <a:lnTo>
                    <a:pt x="9362885" y="288748"/>
                  </a:lnTo>
                  <a:lnTo>
                    <a:pt x="9419556" y="295157"/>
                  </a:lnTo>
                  <a:lnTo>
                    <a:pt x="9476385" y="301547"/>
                  </a:lnTo>
                  <a:lnTo>
                    <a:pt x="9533322" y="306864"/>
                  </a:lnTo>
                  <a:lnTo>
                    <a:pt x="9590330" y="311468"/>
                  </a:lnTo>
                  <a:lnTo>
                    <a:pt x="9647385" y="315595"/>
                  </a:lnTo>
                  <a:lnTo>
                    <a:pt x="9703415" y="320464"/>
                  </a:lnTo>
                  <a:lnTo>
                    <a:pt x="9758758" y="325826"/>
                  </a:lnTo>
                  <a:lnTo>
                    <a:pt x="9813646" y="331517"/>
                  </a:lnTo>
                  <a:lnTo>
                    <a:pt x="9867171" y="337428"/>
                  </a:lnTo>
                  <a:lnTo>
                    <a:pt x="9919789" y="343485"/>
                  </a:lnTo>
                  <a:lnTo>
                    <a:pt x="9971799" y="349640"/>
                  </a:lnTo>
                  <a:lnTo>
                    <a:pt x="10024465" y="355860"/>
                  </a:lnTo>
                  <a:lnTo>
                    <a:pt x="10077567" y="362123"/>
                  </a:lnTo>
                  <a:lnTo>
                    <a:pt x="10130959" y="368416"/>
                  </a:lnTo>
                  <a:lnTo>
                    <a:pt x="10184547" y="374727"/>
                  </a:lnTo>
                  <a:lnTo>
                    <a:pt x="10238263" y="381051"/>
                  </a:lnTo>
                  <a:lnTo>
                    <a:pt x="10292066" y="387385"/>
                  </a:lnTo>
                  <a:lnTo>
                    <a:pt x="10345925" y="393723"/>
                  </a:lnTo>
                  <a:lnTo>
                    <a:pt x="10399824" y="400065"/>
                  </a:lnTo>
                  <a:lnTo>
                    <a:pt x="10453748" y="406410"/>
                  </a:lnTo>
                  <a:lnTo>
                    <a:pt x="10505572" y="412757"/>
                  </a:lnTo>
                  <a:lnTo>
                    <a:pt x="10555997" y="419105"/>
                  </a:lnTo>
                  <a:lnTo>
                    <a:pt x="10605489" y="425453"/>
                  </a:lnTo>
                  <a:lnTo>
                    <a:pt x="10653300" y="430744"/>
                  </a:lnTo>
                  <a:lnTo>
                    <a:pt x="10699991" y="435329"/>
                  </a:lnTo>
                  <a:lnTo>
                    <a:pt x="10745934" y="439444"/>
                  </a:lnTo>
                  <a:lnTo>
                    <a:pt x="10791380" y="444305"/>
                  </a:lnTo>
                  <a:lnTo>
                    <a:pt x="10836493" y="449661"/>
                  </a:lnTo>
                  <a:lnTo>
                    <a:pt x="10881387" y="455349"/>
                  </a:lnTo>
                  <a:lnTo>
                    <a:pt x="10927190" y="460200"/>
                  </a:lnTo>
                  <a:lnTo>
                    <a:pt x="10973600" y="464492"/>
                  </a:lnTo>
                  <a:lnTo>
                    <a:pt x="11020415" y="468411"/>
                  </a:lnTo>
                  <a:lnTo>
                    <a:pt x="11066442" y="472082"/>
                  </a:lnTo>
                  <a:lnTo>
                    <a:pt x="11111944" y="475589"/>
                  </a:lnTo>
                  <a:lnTo>
                    <a:pt x="11157095" y="478984"/>
                  </a:lnTo>
                  <a:lnTo>
                    <a:pt x="11200953" y="482306"/>
                  </a:lnTo>
                  <a:lnTo>
                    <a:pt x="11243951" y="485579"/>
                  </a:lnTo>
                  <a:lnTo>
                    <a:pt x="11286374" y="488819"/>
                  </a:lnTo>
                  <a:lnTo>
                    <a:pt x="11328415" y="492038"/>
                  </a:lnTo>
                  <a:lnTo>
                    <a:pt x="11370201" y="495242"/>
                  </a:lnTo>
                  <a:lnTo>
                    <a:pt x="11411816" y="498436"/>
                  </a:lnTo>
                  <a:lnTo>
                    <a:pt x="11451201" y="501624"/>
                  </a:lnTo>
                  <a:lnTo>
                    <a:pt x="11489099" y="504808"/>
                  </a:lnTo>
                  <a:lnTo>
                    <a:pt x="11526006" y="507989"/>
                  </a:lnTo>
                  <a:lnTo>
                    <a:pt x="11562252" y="511167"/>
                  </a:lnTo>
                  <a:lnTo>
                    <a:pt x="11598060" y="514345"/>
                  </a:lnTo>
                  <a:lnTo>
                    <a:pt x="11633572" y="517522"/>
                  </a:lnTo>
                  <a:lnTo>
                    <a:pt x="11668887" y="520698"/>
                  </a:lnTo>
                  <a:lnTo>
                    <a:pt x="11704074" y="523873"/>
                  </a:lnTo>
                  <a:lnTo>
                    <a:pt x="11739174" y="527049"/>
                  </a:lnTo>
                  <a:lnTo>
                    <a:pt x="11773156" y="530224"/>
                  </a:lnTo>
                  <a:lnTo>
                    <a:pt x="11806394" y="533399"/>
                  </a:lnTo>
                  <a:lnTo>
                    <a:pt x="11839137" y="536574"/>
                  </a:lnTo>
                  <a:lnTo>
                    <a:pt x="11870490" y="538692"/>
                  </a:lnTo>
                  <a:lnTo>
                    <a:pt x="11900917" y="540103"/>
                  </a:lnTo>
                  <a:lnTo>
                    <a:pt x="11930726" y="541044"/>
                  </a:lnTo>
                  <a:lnTo>
                    <a:pt x="11977959" y="544911"/>
                  </a:lnTo>
                  <a:lnTo>
                    <a:pt x="12011300" y="551216"/>
                  </a:lnTo>
                  <a:lnTo>
                    <a:pt x="12037971" y="5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162"/>
            <p:cNvSpPr/>
            <p:nvPr>
              <p:custDataLst>
                <p:tags r:id="rId243"/>
              </p:custDataLst>
            </p:nvPr>
          </p:nvSpPr>
          <p:spPr>
            <a:xfrm>
              <a:off x="526287" y="3041677"/>
              <a:ext cx="231062" cy="289671"/>
            </a:xfrm>
            <a:custGeom>
              <a:avLst/>
              <a:gdLst/>
              <a:ahLst/>
              <a:cxnLst/>
              <a:rect l="0" t="0" r="0" b="0"/>
              <a:pathLst>
                <a:path w="231062" h="289671">
                  <a:moveTo>
                    <a:pt x="54738" y="34898"/>
                  </a:moveTo>
                  <a:lnTo>
                    <a:pt x="54738" y="34898"/>
                  </a:lnTo>
                  <a:lnTo>
                    <a:pt x="40549" y="34898"/>
                  </a:lnTo>
                  <a:lnTo>
                    <a:pt x="38929" y="35956"/>
                  </a:lnTo>
                  <a:lnTo>
                    <a:pt x="37848" y="37720"/>
                  </a:lnTo>
                  <a:lnTo>
                    <a:pt x="36115" y="43099"/>
                  </a:lnTo>
                  <a:lnTo>
                    <a:pt x="40871" y="49087"/>
                  </a:lnTo>
                  <a:lnTo>
                    <a:pt x="54039" y="57564"/>
                  </a:lnTo>
                  <a:lnTo>
                    <a:pt x="68186" y="58024"/>
                  </a:lnTo>
                  <a:lnTo>
                    <a:pt x="106917" y="53427"/>
                  </a:lnTo>
                  <a:lnTo>
                    <a:pt x="151515" y="43693"/>
                  </a:lnTo>
                  <a:lnTo>
                    <a:pt x="190977" y="31579"/>
                  </a:lnTo>
                  <a:lnTo>
                    <a:pt x="217519" y="22155"/>
                  </a:lnTo>
                  <a:lnTo>
                    <a:pt x="223584" y="17936"/>
                  </a:lnTo>
                  <a:lnTo>
                    <a:pt x="227627" y="13007"/>
                  </a:lnTo>
                  <a:lnTo>
                    <a:pt x="230322" y="7604"/>
                  </a:lnTo>
                  <a:lnTo>
                    <a:pt x="231061" y="4002"/>
                  </a:lnTo>
                  <a:lnTo>
                    <a:pt x="230495" y="1601"/>
                  </a:lnTo>
                  <a:lnTo>
                    <a:pt x="229059" y="0"/>
                  </a:lnTo>
                  <a:lnTo>
                    <a:pt x="218997" y="1043"/>
                  </a:lnTo>
                  <a:lnTo>
                    <a:pt x="206059" y="5035"/>
                  </a:lnTo>
                  <a:lnTo>
                    <a:pt x="165934" y="23422"/>
                  </a:lnTo>
                  <a:lnTo>
                    <a:pt x="122995" y="45292"/>
                  </a:lnTo>
                  <a:lnTo>
                    <a:pt x="78569" y="69995"/>
                  </a:lnTo>
                  <a:lnTo>
                    <a:pt x="43573" y="94681"/>
                  </a:lnTo>
                  <a:lnTo>
                    <a:pt x="42003" y="99095"/>
                  </a:lnTo>
                  <a:lnTo>
                    <a:pt x="43081" y="109644"/>
                  </a:lnTo>
                  <a:lnTo>
                    <a:pt x="45908" y="113303"/>
                  </a:lnTo>
                  <a:lnTo>
                    <a:pt x="86548" y="130556"/>
                  </a:lnTo>
                  <a:lnTo>
                    <a:pt x="94994" y="133595"/>
                  </a:lnTo>
                  <a:lnTo>
                    <a:pt x="99567" y="137738"/>
                  </a:lnTo>
                  <a:lnTo>
                    <a:pt x="101557" y="142616"/>
                  </a:lnTo>
                  <a:lnTo>
                    <a:pt x="101826" y="147985"/>
                  </a:lnTo>
                  <a:lnTo>
                    <a:pt x="99888" y="152623"/>
                  </a:lnTo>
                  <a:lnTo>
                    <a:pt x="92091" y="160598"/>
                  </a:lnTo>
                  <a:lnTo>
                    <a:pt x="49237" y="193748"/>
                  </a:lnTo>
                  <a:lnTo>
                    <a:pt x="5729" y="236344"/>
                  </a:lnTo>
                  <a:lnTo>
                    <a:pt x="1206" y="246491"/>
                  </a:lnTo>
                  <a:lnTo>
                    <a:pt x="0" y="252160"/>
                  </a:lnTo>
                  <a:lnTo>
                    <a:pt x="1482" y="264103"/>
                  </a:lnTo>
                  <a:lnTo>
                    <a:pt x="3359" y="270251"/>
                  </a:lnTo>
                  <a:lnTo>
                    <a:pt x="8844" y="275409"/>
                  </a:lnTo>
                  <a:lnTo>
                    <a:pt x="26227" y="283961"/>
                  </a:lnTo>
                  <a:lnTo>
                    <a:pt x="59813" y="289670"/>
                  </a:lnTo>
                  <a:lnTo>
                    <a:pt x="96576" y="286304"/>
                  </a:lnTo>
                  <a:lnTo>
                    <a:pt x="141437" y="275686"/>
                  </a:lnTo>
                  <a:lnTo>
                    <a:pt x="197613" y="26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163"/>
            <p:cNvSpPr/>
            <p:nvPr>
              <p:custDataLst>
                <p:tags r:id="rId244"/>
              </p:custDataLst>
            </p:nvPr>
          </p:nvSpPr>
          <p:spPr>
            <a:xfrm>
              <a:off x="785970" y="3173513"/>
              <a:ext cx="233206" cy="124110"/>
            </a:xfrm>
            <a:custGeom>
              <a:avLst/>
              <a:gdLst/>
              <a:ahLst/>
              <a:cxnLst/>
              <a:rect l="0" t="0" r="0" b="0"/>
              <a:pathLst>
                <a:path w="233206" h="124110">
                  <a:moveTo>
                    <a:pt x="14130" y="26887"/>
                  </a:moveTo>
                  <a:lnTo>
                    <a:pt x="14130" y="26887"/>
                  </a:lnTo>
                  <a:lnTo>
                    <a:pt x="873" y="13630"/>
                  </a:lnTo>
                  <a:lnTo>
                    <a:pt x="0" y="11699"/>
                  </a:lnTo>
                  <a:lnTo>
                    <a:pt x="477" y="10411"/>
                  </a:lnTo>
                  <a:lnTo>
                    <a:pt x="8846" y="3289"/>
                  </a:lnTo>
                  <a:lnTo>
                    <a:pt x="20248" y="3346"/>
                  </a:lnTo>
                  <a:lnTo>
                    <a:pt x="48382" y="12006"/>
                  </a:lnTo>
                  <a:lnTo>
                    <a:pt x="67905" y="30945"/>
                  </a:lnTo>
                  <a:lnTo>
                    <a:pt x="82039" y="56664"/>
                  </a:lnTo>
                  <a:lnTo>
                    <a:pt x="83745" y="63672"/>
                  </a:lnTo>
                  <a:lnTo>
                    <a:pt x="82817" y="74280"/>
                  </a:lnTo>
                  <a:lnTo>
                    <a:pt x="76345" y="91259"/>
                  </a:lnTo>
                  <a:lnTo>
                    <a:pt x="50266" y="123507"/>
                  </a:lnTo>
                  <a:lnTo>
                    <a:pt x="46687" y="124109"/>
                  </a:lnTo>
                  <a:lnTo>
                    <a:pt x="43243" y="122393"/>
                  </a:lnTo>
                  <a:lnTo>
                    <a:pt x="39889" y="119133"/>
                  </a:lnTo>
                  <a:lnTo>
                    <a:pt x="38711" y="114842"/>
                  </a:lnTo>
                  <a:lnTo>
                    <a:pt x="40224" y="104431"/>
                  </a:lnTo>
                  <a:lnTo>
                    <a:pt x="47026" y="86670"/>
                  </a:lnTo>
                  <a:lnTo>
                    <a:pt x="78288" y="44008"/>
                  </a:lnTo>
                  <a:lnTo>
                    <a:pt x="102102" y="17177"/>
                  </a:lnTo>
                  <a:lnTo>
                    <a:pt x="126388" y="0"/>
                  </a:lnTo>
                  <a:lnTo>
                    <a:pt x="120422" y="8366"/>
                  </a:lnTo>
                  <a:lnTo>
                    <a:pt x="111875" y="35576"/>
                  </a:lnTo>
                  <a:lnTo>
                    <a:pt x="109873" y="71760"/>
                  </a:lnTo>
                  <a:lnTo>
                    <a:pt x="112884" y="80086"/>
                  </a:lnTo>
                  <a:lnTo>
                    <a:pt x="124695" y="92159"/>
                  </a:lnTo>
                  <a:lnTo>
                    <a:pt x="143351" y="98230"/>
                  </a:lnTo>
                  <a:lnTo>
                    <a:pt x="164695" y="99870"/>
                  </a:lnTo>
                  <a:lnTo>
                    <a:pt x="233205" y="84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164"/>
            <p:cNvSpPr/>
            <p:nvPr>
              <p:custDataLst>
                <p:tags r:id="rId245"/>
              </p:custDataLst>
            </p:nvPr>
          </p:nvSpPr>
          <p:spPr>
            <a:xfrm>
              <a:off x="1343025" y="3029342"/>
              <a:ext cx="55117" cy="266309"/>
            </a:xfrm>
            <a:custGeom>
              <a:avLst/>
              <a:gdLst/>
              <a:ahLst/>
              <a:cxnLst/>
              <a:rect l="0" t="0" r="0" b="0"/>
              <a:pathLst>
                <a:path w="55117" h="26630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14189" y="4781"/>
                  </a:lnTo>
                  <a:lnTo>
                    <a:pt x="31182" y="30028"/>
                  </a:lnTo>
                  <a:lnTo>
                    <a:pt x="42245" y="73046"/>
                  </a:lnTo>
                  <a:lnTo>
                    <a:pt x="47621" y="115479"/>
                  </a:lnTo>
                  <a:lnTo>
                    <a:pt x="53856" y="156471"/>
                  </a:lnTo>
                  <a:lnTo>
                    <a:pt x="55116" y="195899"/>
                  </a:lnTo>
                  <a:lnTo>
                    <a:pt x="47625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165"/>
            <p:cNvSpPr/>
            <p:nvPr>
              <p:custDataLst>
                <p:tags r:id="rId246"/>
              </p:custDataLst>
            </p:nvPr>
          </p:nvSpPr>
          <p:spPr>
            <a:xfrm>
              <a:off x="595655" y="3390926"/>
              <a:ext cx="852146" cy="66107"/>
            </a:xfrm>
            <a:custGeom>
              <a:avLst/>
              <a:gdLst/>
              <a:ahLst/>
              <a:cxnLst/>
              <a:rect l="0" t="0" r="0" b="0"/>
              <a:pathLst>
                <a:path w="852146" h="66107">
                  <a:moveTo>
                    <a:pt x="71095" y="38074"/>
                  </a:moveTo>
                  <a:lnTo>
                    <a:pt x="71095" y="38074"/>
                  </a:lnTo>
                  <a:lnTo>
                    <a:pt x="28901" y="54321"/>
                  </a:lnTo>
                  <a:lnTo>
                    <a:pt x="0" y="64817"/>
                  </a:lnTo>
                  <a:lnTo>
                    <a:pt x="415" y="65427"/>
                  </a:lnTo>
                  <a:lnTo>
                    <a:pt x="6521" y="66106"/>
                  </a:lnTo>
                  <a:lnTo>
                    <a:pt x="42084" y="61432"/>
                  </a:lnTo>
                  <a:lnTo>
                    <a:pt x="82725" y="58400"/>
                  </a:lnTo>
                  <a:lnTo>
                    <a:pt x="126634" y="52446"/>
                  </a:lnTo>
                  <a:lnTo>
                    <a:pt x="160337" y="46931"/>
                  </a:lnTo>
                  <a:lnTo>
                    <a:pt x="197542" y="40952"/>
                  </a:lnTo>
                  <a:lnTo>
                    <a:pt x="238771" y="34767"/>
                  </a:lnTo>
                  <a:lnTo>
                    <a:pt x="281790" y="28490"/>
                  </a:lnTo>
                  <a:lnTo>
                    <a:pt x="326662" y="22173"/>
                  </a:lnTo>
                  <a:lnTo>
                    <a:pt x="350482" y="19007"/>
                  </a:lnTo>
                  <a:lnTo>
                    <a:pt x="374828" y="15837"/>
                  </a:lnTo>
                  <a:lnTo>
                    <a:pt x="399525" y="13725"/>
                  </a:lnTo>
                  <a:lnTo>
                    <a:pt x="424457" y="12316"/>
                  </a:lnTo>
                  <a:lnTo>
                    <a:pt x="449544" y="11378"/>
                  </a:lnTo>
                  <a:lnTo>
                    <a:pt x="474736" y="9693"/>
                  </a:lnTo>
                  <a:lnTo>
                    <a:pt x="499998" y="7512"/>
                  </a:lnTo>
                  <a:lnTo>
                    <a:pt x="525305" y="4999"/>
                  </a:lnTo>
                  <a:lnTo>
                    <a:pt x="550643" y="3324"/>
                  </a:lnTo>
                  <a:lnTo>
                    <a:pt x="576002" y="2208"/>
                  </a:lnTo>
                  <a:lnTo>
                    <a:pt x="601375" y="1463"/>
                  </a:lnTo>
                  <a:lnTo>
                    <a:pt x="625698" y="967"/>
                  </a:lnTo>
                  <a:lnTo>
                    <a:pt x="672480" y="415"/>
                  </a:lnTo>
                  <a:lnTo>
                    <a:pt x="712321" y="170"/>
                  </a:lnTo>
                  <a:lnTo>
                    <a:pt x="747668" y="61"/>
                  </a:lnTo>
                  <a:lnTo>
                    <a:pt x="794142" y="0"/>
                  </a:lnTo>
                  <a:lnTo>
                    <a:pt x="852145" y="9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166"/>
            <p:cNvSpPr/>
            <p:nvPr>
              <p:custDataLst>
                <p:tags r:id="rId247"/>
              </p:custDataLst>
            </p:nvPr>
          </p:nvSpPr>
          <p:spPr>
            <a:xfrm>
              <a:off x="1024709" y="3362325"/>
              <a:ext cx="546917" cy="109899"/>
            </a:xfrm>
            <a:custGeom>
              <a:avLst/>
              <a:gdLst/>
              <a:ahLst/>
              <a:cxnLst/>
              <a:rect l="0" t="0" r="0" b="0"/>
              <a:pathLst>
                <a:path w="546917" h="109899">
                  <a:moveTo>
                    <a:pt x="261166" y="66675"/>
                  </a:moveTo>
                  <a:lnTo>
                    <a:pt x="261166" y="66675"/>
                  </a:lnTo>
                  <a:lnTo>
                    <a:pt x="216899" y="74214"/>
                  </a:lnTo>
                  <a:lnTo>
                    <a:pt x="173614" y="78434"/>
                  </a:lnTo>
                  <a:lnTo>
                    <a:pt x="130097" y="86387"/>
                  </a:lnTo>
                  <a:lnTo>
                    <a:pt x="90392" y="95446"/>
                  </a:lnTo>
                  <a:lnTo>
                    <a:pt x="48994" y="102011"/>
                  </a:lnTo>
                  <a:lnTo>
                    <a:pt x="2767" y="109285"/>
                  </a:lnTo>
                  <a:lnTo>
                    <a:pt x="0" y="109898"/>
                  </a:lnTo>
                  <a:lnTo>
                    <a:pt x="21222" y="100602"/>
                  </a:lnTo>
                  <a:lnTo>
                    <a:pt x="61801" y="95249"/>
                  </a:lnTo>
                  <a:lnTo>
                    <a:pt x="104493" y="87959"/>
                  </a:lnTo>
                  <a:lnTo>
                    <a:pt x="150656" y="79096"/>
                  </a:lnTo>
                  <a:lnTo>
                    <a:pt x="197848" y="70826"/>
                  </a:lnTo>
                  <a:lnTo>
                    <a:pt x="229497" y="68519"/>
                  </a:lnTo>
                  <a:lnTo>
                    <a:pt x="264024" y="64672"/>
                  </a:lnTo>
                  <a:lnTo>
                    <a:pt x="300536" y="59435"/>
                  </a:lnTo>
                  <a:lnTo>
                    <a:pt x="337931" y="53580"/>
                  </a:lnTo>
                  <a:lnTo>
                    <a:pt x="384570" y="44333"/>
                  </a:lnTo>
                  <a:lnTo>
                    <a:pt x="430257" y="34891"/>
                  </a:lnTo>
                  <a:lnTo>
                    <a:pt x="472251" y="25390"/>
                  </a:lnTo>
                  <a:lnTo>
                    <a:pt x="515704" y="12698"/>
                  </a:lnTo>
                  <a:lnTo>
                    <a:pt x="546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167"/>
            <p:cNvSpPr/>
            <p:nvPr>
              <p:custDataLst>
                <p:tags r:id="rId248"/>
              </p:custDataLst>
            </p:nvPr>
          </p:nvSpPr>
          <p:spPr>
            <a:xfrm>
              <a:off x="1695450" y="3095625"/>
              <a:ext cx="14582" cy="47626"/>
            </a:xfrm>
            <a:custGeom>
              <a:avLst/>
              <a:gdLst/>
              <a:ahLst/>
              <a:cxnLst/>
              <a:rect l="0" t="0" r="0" b="0"/>
              <a:pathLst>
                <a:path w="14582" h="47626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3954" y="6546"/>
                  </a:lnTo>
                  <a:lnTo>
                    <a:pt x="7613" y="8201"/>
                  </a:lnTo>
                  <a:lnTo>
                    <a:pt x="6134" y="10759"/>
                  </a:lnTo>
                  <a:lnTo>
                    <a:pt x="6991" y="2341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168"/>
            <p:cNvSpPr/>
            <p:nvPr>
              <p:custDataLst>
                <p:tags r:id="rId249"/>
              </p:custDataLst>
            </p:nvPr>
          </p:nvSpPr>
          <p:spPr>
            <a:xfrm>
              <a:off x="9239250" y="2481395"/>
              <a:ext cx="209551" cy="146501"/>
            </a:xfrm>
            <a:custGeom>
              <a:avLst/>
              <a:gdLst/>
              <a:ahLst/>
              <a:cxnLst/>
              <a:rect l="0" t="0" r="0" b="0"/>
              <a:pathLst>
                <a:path w="209551" h="146501">
                  <a:moveTo>
                    <a:pt x="0" y="23680"/>
                  </a:moveTo>
                  <a:lnTo>
                    <a:pt x="0" y="23680"/>
                  </a:lnTo>
                  <a:lnTo>
                    <a:pt x="0" y="9491"/>
                  </a:lnTo>
                  <a:lnTo>
                    <a:pt x="1058" y="7871"/>
                  </a:lnTo>
                  <a:lnTo>
                    <a:pt x="2822" y="6790"/>
                  </a:lnTo>
                  <a:lnTo>
                    <a:pt x="18314" y="0"/>
                  </a:lnTo>
                  <a:lnTo>
                    <a:pt x="24909" y="485"/>
                  </a:lnTo>
                  <a:lnTo>
                    <a:pt x="62390" y="16993"/>
                  </a:lnTo>
                  <a:lnTo>
                    <a:pt x="82221" y="31812"/>
                  </a:lnTo>
                  <a:lnTo>
                    <a:pt x="89459" y="49166"/>
                  </a:lnTo>
                  <a:lnTo>
                    <a:pt x="94107" y="84688"/>
                  </a:lnTo>
                  <a:lnTo>
                    <a:pt x="89098" y="98773"/>
                  </a:lnTo>
                  <a:lnTo>
                    <a:pt x="58641" y="136064"/>
                  </a:lnTo>
                  <a:lnTo>
                    <a:pt x="44054" y="142421"/>
                  </a:lnTo>
                  <a:lnTo>
                    <a:pt x="13876" y="146500"/>
                  </a:lnTo>
                  <a:lnTo>
                    <a:pt x="9251" y="145777"/>
                  </a:lnTo>
                  <a:lnTo>
                    <a:pt x="6167" y="144236"/>
                  </a:lnTo>
                  <a:lnTo>
                    <a:pt x="4111" y="142151"/>
                  </a:lnTo>
                  <a:lnTo>
                    <a:pt x="4858" y="138644"/>
                  </a:lnTo>
                  <a:lnTo>
                    <a:pt x="11332" y="129102"/>
                  </a:lnTo>
                  <a:lnTo>
                    <a:pt x="58145" y="101509"/>
                  </a:lnTo>
                  <a:lnTo>
                    <a:pt x="97367" y="71101"/>
                  </a:lnTo>
                  <a:lnTo>
                    <a:pt x="143154" y="46074"/>
                  </a:lnTo>
                  <a:lnTo>
                    <a:pt x="168358" y="30198"/>
                  </a:lnTo>
                  <a:lnTo>
                    <a:pt x="186413" y="8099"/>
                  </a:lnTo>
                  <a:lnTo>
                    <a:pt x="188684" y="1585"/>
                  </a:lnTo>
                  <a:lnTo>
                    <a:pt x="186113" y="1542"/>
                  </a:lnTo>
                  <a:lnTo>
                    <a:pt x="149258" y="21431"/>
                  </a:lnTo>
                  <a:lnTo>
                    <a:pt x="106627" y="60089"/>
                  </a:lnTo>
                  <a:lnTo>
                    <a:pt x="100306" y="77609"/>
                  </a:lnTo>
                  <a:lnTo>
                    <a:pt x="98620" y="88208"/>
                  </a:lnTo>
                  <a:lnTo>
                    <a:pt x="99613" y="96332"/>
                  </a:lnTo>
                  <a:lnTo>
                    <a:pt x="102393" y="102806"/>
                  </a:lnTo>
                  <a:lnTo>
                    <a:pt x="111125" y="112822"/>
                  </a:lnTo>
                  <a:lnTo>
                    <a:pt x="122061" y="120802"/>
                  </a:lnTo>
                  <a:lnTo>
                    <a:pt x="145175" y="126188"/>
                  </a:lnTo>
                  <a:lnTo>
                    <a:pt x="209550" y="11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239"/>
          <p:cNvGrpSpPr/>
          <p:nvPr/>
        </p:nvGrpSpPr>
        <p:grpSpPr>
          <a:xfrm>
            <a:off x="9341570" y="1602076"/>
            <a:ext cx="1245204" cy="1026344"/>
            <a:chOff x="9341570" y="1602076"/>
            <a:chExt cx="1245204" cy="1026344"/>
          </a:xfrm>
        </p:grpSpPr>
        <p:sp>
          <p:nvSpPr>
            <p:cNvPr id="132" name="SMARTInkShape-6169"/>
            <p:cNvSpPr/>
            <p:nvPr>
              <p:custDataLst>
                <p:tags r:id="rId202"/>
              </p:custDataLst>
            </p:nvPr>
          </p:nvSpPr>
          <p:spPr>
            <a:xfrm>
              <a:off x="10544210" y="1602076"/>
              <a:ext cx="42564" cy="43877"/>
            </a:xfrm>
            <a:custGeom>
              <a:avLst/>
              <a:gdLst/>
              <a:ahLst/>
              <a:cxnLst/>
              <a:rect l="0" t="0" r="0" b="0"/>
              <a:pathLst>
                <a:path w="42564" h="43877">
                  <a:moveTo>
                    <a:pt x="9490" y="17174"/>
                  </a:moveTo>
                  <a:lnTo>
                    <a:pt x="9490" y="17174"/>
                  </a:lnTo>
                  <a:lnTo>
                    <a:pt x="4433" y="12118"/>
                  </a:lnTo>
                  <a:lnTo>
                    <a:pt x="1952" y="6813"/>
                  </a:lnTo>
                  <a:lnTo>
                    <a:pt x="1288" y="3917"/>
                  </a:lnTo>
                  <a:lnTo>
                    <a:pt x="848" y="3044"/>
                  </a:lnTo>
                  <a:lnTo>
                    <a:pt x="553" y="3521"/>
                  </a:lnTo>
                  <a:lnTo>
                    <a:pt x="0" y="20665"/>
                  </a:lnTo>
                  <a:lnTo>
                    <a:pt x="2802" y="26839"/>
                  </a:lnTo>
                  <a:lnTo>
                    <a:pt x="13225" y="39427"/>
                  </a:lnTo>
                  <a:lnTo>
                    <a:pt x="19264" y="42939"/>
                  </a:lnTo>
                  <a:lnTo>
                    <a:pt x="22355" y="43876"/>
                  </a:lnTo>
                  <a:lnTo>
                    <a:pt x="24417" y="43442"/>
                  </a:lnTo>
                  <a:lnTo>
                    <a:pt x="25791" y="42094"/>
                  </a:lnTo>
                  <a:lnTo>
                    <a:pt x="28376" y="37775"/>
                  </a:lnTo>
                  <a:lnTo>
                    <a:pt x="41637" y="23310"/>
                  </a:lnTo>
                  <a:lnTo>
                    <a:pt x="42563" y="20206"/>
                  </a:lnTo>
                  <a:lnTo>
                    <a:pt x="42121" y="17079"/>
                  </a:lnTo>
                  <a:lnTo>
                    <a:pt x="38809" y="10782"/>
                  </a:lnTo>
                  <a:lnTo>
                    <a:pt x="33809" y="4455"/>
                  </a:lnTo>
                  <a:lnTo>
                    <a:pt x="28059" y="938"/>
                  </a:lnTo>
                  <a:lnTo>
                    <a:pt x="25045" y="0"/>
                  </a:lnTo>
                  <a:lnTo>
                    <a:pt x="23036" y="433"/>
                  </a:lnTo>
                  <a:lnTo>
                    <a:pt x="19015" y="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170"/>
            <p:cNvSpPr/>
            <p:nvPr>
              <p:custDataLst>
                <p:tags r:id="rId203"/>
              </p:custDataLst>
            </p:nvPr>
          </p:nvSpPr>
          <p:spPr>
            <a:xfrm>
              <a:off x="10553752" y="1752600"/>
              <a:ext cx="9474" cy="95251"/>
            </a:xfrm>
            <a:custGeom>
              <a:avLst/>
              <a:gdLst/>
              <a:ahLst/>
              <a:cxnLst/>
              <a:rect l="0" t="0" r="0" b="0"/>
              <a:pathLst>
                <a:path w="9474" h="95251">
                  <a:moveTo>
                    <a:pt x="9473" y="0"/>
                  </a:moveTo>
                  <a:lnTo>
                    <a:pt x="9473" y="0"/>
                  </a:lnTo>
                  <a:lnTo>
                    <a:pt x="4416" y="5056"/>
                  </a:lnTo>
                  <a:lnTo>
                    <a:pt x="1935" y="10361"/>
                  </a:lnTo>
                  <a:lnTo>
                    <a:pt x="0" y="57420"/>
                  </a:lnTo>
                  <a:lnTo>
                    <a:pt x="1029" y="69970"/>
                  </a:lnTo>
                  <a:lnTo>
                    <a:pt x="947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171"/>
            <p:cNvSpPr/>
            <p:nvPr>
              <p:custDataLst>
                <p:tags r:id="rId204"/>
              </p:custDataLst>
            </p:nvPr>
          </p:nvSpPr>
          <p:spPr>
            <a:xfrm>
              <a:off x="10201275" y="1976260"/>
              <a:ext cx="285751" cy="203076"/>
            </a:xfrm>
            <a:custGeom>
              <a:avLst/>
              <a:gdLst/>
              <a:ahLst/>
              <a:cxnLst/>
              <a:rect l="0" t="0" r="0" b="0"/>
              <a:pathLst>
                <a:path w="285751" h="203076">
                  <a:moveTo>
                    <a:pt x="0" y="14465"/>
                  </a:moveTo>
                  <a:lnTo>
                    <a:pt x="0" y="14465"/>
                  </a:lnTo>
                  <a:lnTo>
                    <a:pt x="0" y="5332"/>
                  </a:lnTo>
                  <a:lnTo>
                    <a:pt x="15170" y="0"/>
                  </a:lnTo>
                  <a:lnTo>
                    <a:pt x="31083" y="275"/>
                  </a:lnTo>
                  <a:lnTo>
                    <a:pt x="76531" y="12988"/>
                  </a:lnTo>
                  <a:lnTo>
                    <a:pt x="113754" y="35450"/>
                  </a:lnTo>
                  <a:lnTo>
                    <a:pt x="130954" y="55961"/>
                  </a:lnTo>
                  <a:lnTo>
                    <a:pt x="137577" y="75946"/>
                  </a:lnTo>
                  <a:lnTo>
                    <a:pt x="139462" y="97882"/>
                  </a:lnTo>
                  <a:lnTo>
                    <a:pt x="132050" y="135012"/>
                  </a:lnTo>
                  <a:lnTo>
                    <a:pt x="124305" y="150591"/>
                  </a:lnTo>
                  <a:lnTo>
                    <a:pt x="93463" y="183641"/>
                  </a:lnTo>
                  <a:lnTo>
                    <a:pt x="71790" y="198647"/>
                  </a:lnTo>
                  <a:lnTo>
                    <a:pt x="59423" y="202157"/>
                  </a:lnTo>
                  <a:lnTo>
                    <a:pt x="31834" y="203075"/>
                  </a:lnTo>
                  <a:lnTo>
                    <a:pt x="20147" y="199539"/>
                  </a:lnTo>
                  <a:lnTo>
                    <a:pt x="17664" y="196056"/>
                  </a:lnTo>
                  <a:lnTo>
                    <a:pt x="17068" y="191617"/>
                  </a:lnTo>
                  <a:lnTo>
                    <a:pt x="17728" y="186542"/>
                  </a:lnTo>
                  <a:lnTo>
                    <a:pt x="28771" y="164228"/>
                  </a:lnTo>
                  <a:lnTo>
                    <a:pt x="58012" y="130361"/>
                  </a:lnTo>
                  <a:lnTo>
                    <a:pt x="104641" y="93116"/>
                  </a:lnTo>
                  <a:lnTo>
                    <a:pt x="149216" y="60382"/>
                  </a:lnTo>
                  <a:lnTo>
                    <a:pt x="193231" y="35694"/>
                  </a:lnTo>
                  <a:lnTo>
                    <a:pt x="224997" y="16474"/>
                  </a:lnTo>
                  <a:lnTo>
                    <a:pt x="225140" y="16863"/>
                  </a:lnTo>
                  <a:lnTo>
                    <a:pt x="184497" y="63613"/>
                  </a:lnTo>
                  <a:lnTo>
                    <a:pt x="173083" y="100572"/>
                  </a:lnTo>
                  <a:lnTo>
                    <a:pt x="174997" y="111296"/>
                  </a:lnTo>
                  <a:lnTo>
                    <a:pt x="176990" y="117119"/>
                  </a:lnTo>
                  <a:lnTo>
                    <a:pt x="190493" y="129234"/>
                  </a:lnTo>
                  <a:lnTo>
                    <a:pt x="208489" y="139556"/>
                  </a:lnTo>
                  <a:lnTo>
                    <a:pt x="223542" y="144144"/>
                  </a:lnTo>
                  <a:lnTo>
                    <a:pt x="285750" y="12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172"/>
            <p:cNvSpPr/>
            <p:nvPr>
              <p:custDataLst>
                <p:tags r:id="rId205"/>
              </p:custDataLst>
            </p:nvPr>
          </p:nvSpPr>
          <p:spPr>
            <a:xfrm>
              <a:off x="9686925" y="2343509"/>
              <a:ext cx="333376" cy="256817"/>
            </a:xfrm>
            <a:custGeom>
              <a:avLst/>
              <a:gdLst/>
              <a:ahLst/>
              <a:cxnLst/>
              <a:rect l="0" t="0" r="0" b="0"/>
              <a:pathLst>
                <a:path w="333376" h="256817">
                  <a:moveTo>
                    <a:pt x="0" y="256816"/>
                  </a:moveTo>
                  <a:lnTo>
                    <a:pt x="0" y="256816"/>
                  </a:lnTo>
                  <a:lnTo>
                    <a:pt x="23850" y="255758"/>
                  </a:lnTo>
                  <a:lnTo>
                    <a:pt x="53591" y="249277"/>
                  </a:lnTo>
                  <a:lnTo>
                    <a:pt x="81847" y="245058"/>
                  </a:lnTo>
                  <a:lnTo>
                    <a:pt x="111633" y="238192"/>
                  </a:lnTo>
                  <a:lnTo>
                    <a:pt x="112523" y="236992"/>
                  </a:lnTo>
                  <a:lnTo>
                    <a:pt x="114067" y="229603"/>
                  </a:lnTo>
                  <a:lnTo>
                    <a:pt x="114229" y="218532"/>
                  </a:lnTo>
                  <a:lnTo>
                    <a:pt x="113194" y="215418"/>
                  </a:lnTo>
                  <a:lnTo>
                    <a:pt x="111447" y="213342"/>
                  </a:lnTo>
                  <a:lnTo>
                    <a:pt x="109224" y="211958"/>
                  </a:lnTo>
                  <a:lnTo>
                    <a:pt x="106751" y="201954"/>
                  </a:lnTo>
                  <a:lnTo>
                    <a:pt x="98489" y="159554"/>
                  </a:lnTo>
                  <a:lnTo>
                    <a:pt x="95889" y="112916"/>
                  </a:lnTo>
                  <a:lnTo>
                    <a:pt x="95440" y="75537"/>
                  </a:lnTo>
                  <a:lnTo>
                    <a:pt x="97449" y="52423"/>
                  </a:lnTo>
                  <a:lnTo>
                    <a:pt x="116719" y="13438"/>
                  </a:lnTo>
                  <a:lnTo>
                    <a:pt x="121205" y="8839"/>
                  </a:lnTo>
                  <a:lnTo>
                    <a:pt x="131833" y="3729"/>
                  </a:lnTo>
                  <a:lnTo>
                    <a:pt x="177221" y="180"/>
                  </a:lnTo>
                  <a:lnTo>
                    <a:pt x="184823" y="0"/>
                  </a:lnTo>
                  <a:lnTo>
                    <a:pt x="198913" y="5445"/>
                  </a:lnTo>
                  <a:lnTo>
                    <a:pt x="220150" y="21131"/>
                  </a:lnTo>
                  <a:lnTo>
                    <a:pt x="224844" y="33534"/>
                  </a:lnTo>
                  <a:lnTo>
                    <a:pt x="227858" y="72423"/>
                  </a:lnTo>
                  <a:lnTo>
                    <a:pt x="222626" y="93372"/>
                  </a:lnTo>
                  <a:lnTo>
                    <a:pt x="200337" y="136830"/>
                  </a:lnTo>
                  <a:lnTo>
                    <a:pt x="192755" y="152688"/>
                  </a:lnTo>
                  <a:lnTo>
                    <a:pt x="176286" y="177294"/>
                  </a:lnTo>
                  <a:lnTo>
                    <a:pt x="162293" y="202773"/>
                  </a:lnTo>
                  <a:lnTo>
                    <a:pt x="150275" y="219049"/>
                  </a:lnTo>
                  <a:lnTo>
                    <a:pt x="148866" y="224230"/>
                  </a:lnTo>
                  <a:lnTo>
                    <a:pt x="150124" y="235630"/>
                  </a:lnTo>
                  <a:lnTo>
                    <a:pt x="152998" y="239517"/>
                  </a:lnTo>
                  <a:lnTo>
                    <a:pt x="157032" y="242108"/>
                  </a:lnTo>
                  <a:lnTo>
                    <a:pt x="168217" y="244988"/>
                  </a:lnTo>
                  <a:lnTo>
                    <a:pt x="194481" y="245550"/>
                  </a:lnTo>
                  <a:lnTo>
                    <a:pt x="233778" y="240543"/>
                  </a:lnTo>
                  <a:lnTo>
                    <a:pt x="271645" y="237530"/>
                  </a:lnTo>
                  <a:lnTo>
                    <a:pt x="333375" y="228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173"/>
            <p:cNvSpPr/>
            <p:nvPr>
              <p:custDataLst>
                <p:tags r:id="rId206"/>
              </p:custDataLst>
            </p:nvPr>
          </p:nvSpPr>
          <p:spPr>
            <a:xfrm>
              <a:off x="9525000" y="25336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28301" y="17195"/>
                  </a:lnTo>
                  <a:lnTo>
                    <a:pt x="56469" y="40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174"/>
            <p:cNvSpPr/>
            <p:nvPr>
              <p:custDataLst>
                <p:tags r:id="rId207"/>
              </p:custDataLst>
            </p:nvPr>
          </p:nvSpPr>
          <p:spPr>
            <a:xfrm>
              <a:off x="9512328" y="2458890"/>
              <a:ext cx="151511" cy="169530"/>
            </a:xfrm>
            <a:custGeom>
              <a:avLst/>
              <a:gdLst/>
              <a:ahLst/>
              <a:cxnLst/>
              <a:rect l="0" t="0" r="0" b="0"/>
              <a:pathLst>
                <a:path w="151511" h="169530">
                  <a:moveTo>
                    <a:pt x="146022" y="17610"/>
                  </a:moveTo>
                  <a:lnTo>
                    <a:pt x="146022" y="17610"/>
                  </a:lnTo>
                  <a:lnTo>
                    <a:pt x="146022" y="9409"/>
                  </a:lnTo>
                  <a:lnTo>
                    <a:pt x="151079" y="3421"/>
                  </a:lnTo>
                  <a:lnTo>
                    <a:pt x="151510" y="1801"/>
                  </a:lnTo>
                  <a:lnTo>
                    <a:pt x="150739" y="720"/>
                  </a:lnTo>
                  <a:lnTo>
                    <a:pt x="149167" y="0"/>
                  </a:lnTo>
                  <a:lnTo>
                    <a:pt x="131784" y="4043"/>
                  </a:lnTo>
                  <a:lnTo>
                    <a:pt x="97466" y="23554"/>
                  </a:lnTo>
                  <a:lnTo>
                    <a:pt x="50649" y="60961"/>
                  </a:lnTo>
                  <a:lnTo>
                    <a:pt x="15070" y="100063"/>
                  </a:lnTo>
                  <a:lnTo>
                    <a:pt x="1622" y="124238"/>
                  </a:lnTo>
                  <a:lnTo>
                    <a:pt x="0" y="142258"/>
                  </a:lnTo>
                  <a:lnTo>
                    <a:pt x="2807" y="157676"/>
                  </a:lnTo>
                  <a:lnTo>
                    <a:pt x="5038" y="161787"/>
                  </a:lnTo>
                  <a:lnTo>
                    <a:pt x="7582" y="164528"/>
                  </a:lnTo>
                  <a:lnTo>
                    <a:pt x="18876" y="167574"/>
                  </a:lnTo>
                  <a:lnTo>
                    <a:pt x="51998" y="169529"/>
                  </a:lnTo>
                  <a:lnTo>
                    <a:pt x="70367" y="164152"/>
                  </a:lnTo>
                  <a:lnTo>
                    <a:pt x="107922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175"/>
            <p:cNvSpPr/>
            <p:nvPr>
              <p:custDataLst>
                <p:tags r:id="rId208"/>
              </p:custDataLst>
            </p:nvPr>
          </p:nvSpPr>
          <p:spPr>
            <a:xfrm>
              <a:off x="9341570" y="1724025"/>
              <a:ext cx="650156" cy="512643"/>
            </a:xfrm>
            <a:custGeom>
              <a:avLst/>
              <a:gdLst/>
              <a:ahLst/>
              <a:cxnLst/>
              <a:rect l="0" t="0" r="0" b="0"/>
              <a:pathLst>
                <a:path w="650156" h="512643">
                  <a:moveTo>
                    <a:pt x="507280" y="0"/>
                  </a:moveTo>
                  <a:lnTo>
                    <a:pt x="507280" y="0"/>
                  </a:lnTo>
                  <a:lnTo>
                    <a:pt x="515482" y="0"/>
                  </a:lnTo>
                  <a:lnTo>
                    <a:pt x="507637" y="0"/>
                  </a:lnTo>
                  <a:lnTo>
                    <a:pt x="460735" y="36188"/>
                  </a:lnTo>
                  <a:lnTo>
                    <a:pt x="416933" y="56982"/>
                  </a:lnTo>
                  <a:lnTo>
                    <a:pt x="404684" y="63425"/>
                  </a:lnTo>
                  <a:lnTo>
                    <a:pt x="362327" y="79008"/>
                  </a:lnTo>
                  <a:lnTo>
                    <a:pt x="323307" y="97098"/>
                  </a:lnTo>
                  <a:lnTo>
                    <a:pt x="278951" y="111921"/>
                  </a:lnTo>
                  <a:lnTo>
                    <a:pt x="238779" y="127118"/>
                  </a:lnTo>
                  <a:lnTo>
                    <a:pt x="192509" y="150704"/>
                  </a:lnTo>
                  <a:lnTo>
                    <a:pt x="150337" y="167313"/>
                  </a:lnTo>
                  <a:lnTo>
                    <a:pt x="131762" y="178573"/>
                  </a:lnTo>
                  <a:lnTo>
                    <a:pt x="115440" y="193787"/>
                  </a:lnTo>
                  <a:lnTo>
                    <a:pt x="110879" y="201839"/>
                  </a:lnTo>
                  <a:lnTo>
                    <a:pt x="112838" y="205467"/>
                  </a:lnTo>
                  <a:lnTo>
                    <a:pt x="123481" y="212322"/>
                  </a:lnTo>
                  <a:lnTo>
                    <a:pt x="168088" y="228547"/>
                  </a:lnTo>
                  <a:lnTo>
                    <a:pt x="210855" y="236233"/>
                  </a:lnTo>
                  <a:lnTo>
                    <a:pt x="250352" y="237564"/>
                  </a:lnTo>
                  <a:lnTo>
                    <a:pt x="290514" y="243015"/>
                  </a:lnTo>
                  <a:lnTo>
                    <a:pt x="329223" y="246277"/>
                  </a:lnTo>
                  <a:lnTo>
                    <a:pt x="358474" y="248437"/>
                  </a:lnTo>
                  <a:lnTo>
                    <a:pt x="376172" y="255174"/>
                  </a:lnTo>
                  <a:lnTo>
                    <a:pt x="384805" y="260872"/>
                  </a:lnTo>
                  <a:lnTo>
                    <a:pt x="385412" y="264931"/>
                  </a:lnTo>
                  <a:lnTo>
                    <a:pt x="380444" y="275086"/>
                  </a:lnTo>
                  <a:lnTo>
                    <a:pt x="374004" y="281011"/>
                  </a:lnTo>
                  <a:lnTo>
                    <a:pt x="331341" y="306056"/>
                  </a:lnTo>
                  <a:lnTo>
                    <a:pt x="289200" y="325392"/>
                  </a:lnTo>
                  <a:lnTo>
                    <a:pt x="243534" y="342685"/>
                  </a:lnTo>
                  <a:lnTo>
                    <a:pt x="201614" y="365293"/>
                  </a:lnTo>
                  <a:lnTo>
                    <a:pt x="167031" y="383228"/>
                  </a:lnTo>
                  <a:lnTo>
                    <a:pt x="143293" y="397888"/>
                  </a:lnTo>
                  <a:lnTo>
                    <a:pt x="98495" y="422186"/>
                  </a:lnTo>
                  <a:lnTo>
                    <a:pt x="58246" y="440895"/>
                  </a:lnTo>
                  <a:lnTo>
                    <a:pt x="12448" y="471683"/>
                  </a:lnTo>
                  <a:lnTo>
                    <a:pt x="4074" y="482687"/>
                  </a:lnTo>
                  <a:lnTo>
                    <a:pt x="360" y="490066"/>
                  </a:lnTo>
                  <a:lnTo>
                    <a:pt x="0" y="494986"/>
                  </a:lnTo>
                  <a:lnTo>
                    <a:pt x="1878" y="498266"/>
                  </a:lnTo>
                  <a:lnTo>
                    <a:pt x="25154" y="508585"/>
                  </a:lnTo>
                  <a:lnTo>
                    <a:pt x="46105" y="512642"/>
                  </a:lnTo>
                  <a:lnTo>
                    <a:pt x="91733" y="506586"/>
                  </a:lnTo>
                  <a:lnTo>
                    <a:pt x="138621" y="505347"/>
                  </a:lnTo>
                  <a:lnTo>
                    <a:pt x="178332" y="503999"/>
                  </a:lnTo>
                  <a:lnTo>
                    <a:pt x="210092" y="499872"/>
                  </a:lnTo>
                  <a:lnTo>
                    <a:pt x="243963" y="497332"/>
                  </a:lnTo>
                  <a:lnTo>
                    <a:pt x="279124" y="496203"/>
                  </a:lnTo>
                  <a:lnTo>
                    <a:pt x="312392" y="495702"/>
                  </a:lnTo>
                  <a:lnTo>
                    <a:pt x="347638" y="495478"/>
                  </a:lnTo>
                  <a:lnTo>
                    <a:pt x="383411" y="495379"/>
                  </a:lnTo>
                  <a:lnTo>
                    <a:pt x="416950" y="495335"/>
                  </a:lnTo>
                  <a:lnTo>
                    <a:pt x="449494" y="495316"/>
                  </a:lnTo>
                  <a:lnTo>
                    <a:pt x="494744" y="495305"/>
                  </a:lnTo>
                  <a:lnTo>
                    <a:pt x="534963" y="495301"/>
                  </a:lnTo>
                  <a:lnTo>
                    <a:pt x="573691" y="495300"/>
                  </a:lnTo>
                  <a:lnTo>
                    <a:pt x="619646" y="490244"/>
                  </a:lnTo>
                  <a:lnTo>
                    <a:pt x="643031" y="485599"/>
                  </a:lnTo>
                  <a:lnTo>
                    <a:pt x="650155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240"/>
          <p:cNvGrpSpPr/>
          <p:nvPr/>
        </p:nvGrpSpPr>
        <p:grpSpPr>
          <a:xfrm>
            <a:off x="8924925" y="1990725"/>
            <a:ext cx="200026" cy="119665"/>
            <a:chOff x="8924925" y="1990725"/>
            <a:chExt cx="200026" cy="119665"/>
          </a:xfrm>
        </p:grpSpPr>
        <p:sp>
          <p:nvSpPr>
            <p:cNvPr id="140" name="SMARTInkShape-6176"/>
            <p:cNvSpPr/>
            <p:nvPr>
              <p:custDataLst>
                <p:tags r:id="rId200"/>
              </p:custDataLst>
            </p:nvPr>
          </p:nvSpPr>
          <p:spPr>
            <a:xfrm>
              <a:off x="8947014" y="2076450"/>
              <a:ext cx="177937" cy="33940"/>
            </a:xfrm>
            <a:custGeom>
              <a:avLst/>
              <a:gdLst/>
              <a:ahLst/>
              <a:cxnLst/>
              <a:rect l="0" t="0" r="0" b="0"/>
              <a:pathLst>
                <a:path w="177937" h="33940">
                  <a:moveTo>
                    <a:pt x="25536" y="0"/>
                  </a:moveTo>
                  <a:lnTo>
                    <a:pt x="25536" y="0"/>
                  </a:lnTo>
                  <a:lnTo>
                    <a:pt x="20479" y="0"/>
                  </a:lnTo>
                  <a:lnTo>
                    <a:pt x="7222" y="10113"/>
                  </a:lnTo>
                  <a:lnTo>
                    <a:pt x="1521" y="17900"/>
                  </a:lnTo>
                  <a:lnTo>
                    <a:pt x="0" y="21459"/>
                  </a:lnTo>
                  <a:lnTo>
                    <a:pt x="46" y="23831"/>
                  </a:lnTo>
                  <a:lnTo>
                    <a:pt x="1134" y="25412"/>
                  </a:lnTo>
                  <a:lnTo>
                    <a:pt x="2918" y="26466"/>
                  </a:lnTo>
                  <a:lnTo>
                    <a:pt x="42745" y="29217"/>
                  </a:lnTo>
                  <a:lnTo>
                    <a:pt x="77789" y="33939"/>
                  </a:lnTo>
                  <a:lnTo>
                    <a:pt x="17793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177"/>
            <p:cNvSpPr/>
            <p:nvPr>
              <p:custDataLst>
                <p:tags r:id="rId201"/>
              </p:custDataLst>
            </p:nvPr>
          </p:nvSpPr>
          <p:spPr>
            <a:xfrm>
              <a:off x="8924925" y="19907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0903" y="0"/>
                  </a:lnTo>
                  <a:lnTo>
                    <a:pt x="82398" y="2822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241"/>
          <p:cNvGrpSpPr/>
          <p:nvPr/>
        </p:nvGrpSpPr>
        <p:grpSpPr>
          <a:xfrm>
            <a:off x="7177432" y="1516858"/>
            <a:ext cx="1517874" cy="673893"/>
            <a:chOff x="7177432" y="1516858"/>
            <a:chExt cx="1517874" cy="673893"/>
          </a:xfrm>
        </p:grpSpPr>
        <p:sp>
          <p:nvSpPr>
            <p:cNvPr id="143" name="SMARTInkShape-6178"/>
            <p:cNvSpPr/>
            <p:nvPr>
              <p:custDataLst>
                <p:tags r:id="rId192"/>
              </p:custDataLst>
            </p:nvPr>
          </p:nvSpPr>
          <p:spPr>
            <a:xfrm>
              <a:off x="7221275" y="1933575"/>
              <a:ext cx="160601" cy="47626"/>
            </a:xfrm>
            <a:custGeom>
              <a:avLst/>
              <a:gdLst/>
              <a:ahLst/>
              <a:cxnLst/>
              <a:rect l="0" t="0" r="0" b="0"/>
              <a:pathLst>
                <a:path w="160601" h="47626">
                  <a:moveTo>
                    <a:pt x="8200" y="47625"/>
                  </a:moveTo>
                  <a:lnTo>
                    <a:pt x="8200" y="47625"/>
                  </a:lnTo>
                  <a:lnTo>
                    <a:pt x="3144" y="47625"/>
                  </a:lnTo>
                  <a:lnTo>
                    <a:pt x="1655" y="46567"/>
                  </a:lnTo>
                  <a:lnTo>
                    <a:pt x="662" y="44803"/>
                  </a:lnTo>
                  <a:lnTo>
                    <a:pt x="0" y="42569"/>
                  </a:lnTo>
                  <a:lnTo>
                    <a:pt x="616" y="41079"/>
                  </a:lnTo>
                  <a:lnTo>
                    <a:pt x="2086" y="40086"/>
                  </a:lnTo>
                  <a:lnTo>
                    <a:pt x="4124" y="39424"/>
                  </a:lnTo>
                  <a:lnTo>
                    <a:pt x="23662" y="25270"/>
                  </a:lnTo>
                  <a:lnTo>
                    <a:pt x="62642" y="20279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179"/>
            <p:cNvSpPr/>
            <p:nvPr>
              <p:custDataLst>
                <p:tags r:id="rId193"/>
              </p:custDataLst>
            </p:nvPr>
          </p:nvSpPr>
          <p:spPr>
            <a:xfrm>
              <a:off x="7537896" y="1676590"/>
              <a:ext cx="319837" cy="455019"/>
            </a:xfrm>
            <a:custGeom>
              <a:avLst/>
              <a:gdLst/>
              <a:ahLst/>
              <a:cxnLst/>
              <a:rect l="0" t="0" r="0" b="0"/>
              <a:pathLst>
                <a:path w="319837" h="455019">
                  <a:moveTo>
                    <a:pt x="310704" y="18860"/>
                  </a:moveTo>
                  <a:lnTo>
                    <a:pt x="310704" y="18860"/>
                  </a:lnTo>
                  <a:lnTo>
                    <a:pt x="318904" y="10659"/>
                  </a:lnTo>
                  <a:lnTo>
                    <a:pt x="319836" y="4671"/>
                  </a:lnTo>
                  <a:lnTo>
                    <a:pt x="318909" y="3050"/>
                  </a:lnTo>
                  <a:lnTo>
                    <a:pt x="317232" y="1970"/>
                  </a:lnTo>
                  <a:lnTo>
                    <a:pt x="315056" y="1250"/>
                  </a:lnTo>
                  <a:lnTo>
                    <a:pt x="269832" y="0"/>
                  </a:lnTo>
                  <a:lnTo>
                    <a:pt x="226313" y="4904"/>
                  </a:lnTo>
                  <a:lnTo>
                    <a:pt x="182713" y="9518"/>
                  </a:lnTo>
                  <a:lnTo>
                    <a:pt x="138832" y="24447"/>
                  </a:lnTo>
                  <a:lnTo>
                    <a:pt x="117845" y="29335"/>
                  </a:lnTo>
                  <a:lnTo>
                    <a:pt x="104692" y="37979"/>
                  </a:lnTo>
                  <a:lnTo>
                    <a:pt x="94613" y="51699"/>
                  </a:lnTo>
                  <a:lnTo>
                    <a:pt x="85810" y="74451"/>
                  </a:lnTo>
                  <a:lnTo>
                    <a:pt x="82836" y="116271"/>
                  </a:lnTo>
                  <a:lnTo>
                    <a:pt x="82320" y="155085"/>
                  </a:lnTo>
                  <a:lnTo>
                    <a:pt x="82168" y="198453"/>
                  </a:lnTo>
                  <a:lnTo>
                    <a:pt x="74512" y="238760"/>
                  </a:lnTo>
                  <a:lnTo>
                    <a:pt x="64772" y="285669"/>
                  </a:lnTo>
                  <a:lnTo>
                    <a:pt x="58173" y="301836"/>
                  </a:lnTo>
                  <a:lnTo>
                    <a:pt x="45380" y="328482"/>
                  </a:lnTo>
                  <a:lnTo>
                    <a:pt x="26520" y="375412"/>
                  </a:lnTo>
                  <a:lnTo>
                    <a:pt x="1812" y="422080"/>
                  </a:lnTo>
                  <a:lnTo>
                    <a:pt x="0" y="427373"/>
                  </a:lnTo>
                  <a:lnTo>
                    <a:pt x="910" y="431960"/>
                  </a:lnTo>
                  <a:lnTo>
                    <a:pt x="7564" y="439880"/>
                  </a:lnTo>
                  <a:lnTo>
                    <a:pt x="23212" y="450288"/>
                  </a:lnTo>
                  <a:lnTo>
                    <a:pt x="56423" y="455018"/>
                  </a:lnTo>
                  <a:lnTo>
                    <a:pt x="94721" y="451363"/>
                  </a:lnTo>
                  <a:lnTo>
                    <a:pt x="132495" y="447193"/>
                  </a:lnTo>
                  <a:lnTo>
                    <a:pt x="167473" y="441166"/>
                  </a:lnTo>
                  <a:lnTo>
                    <a:pt x="234504" y="4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180"/>
            <p:cNvSpPr/>
            <p:nvPr>
              <p:custDataLst>
                <p:tags r:id="rId194"/>
              </p:custDataLst>
            </p:nvPr>
          </p:nvSpPr>
          <p:spPr>
            <a:xfrm>
              <a:off x="7177432" y="1714500"/>
              <a:ext cx="231186" cy="434623"/>
            </a:xfrm>
            <a:custGeom>
              <a:avLst/>
              <a:gdLst/>
              <a:ahLst/>
              <a:cxnLst/>
              <a:rect l="0" t="0" r="0" b="0"/>
              <a:pathLst>
                <a:path w="231186" h="434623">
                  <a:moveTo>
                    <a:pt x="204443" y="9525"/>
                  </a:moveTo>
                  <a:lnTo>
                    <a:pt x="204443" y="9525"/>
                  </a:lnTo>
                  <a:lnTo>
                    <a:pt x="209499" y="4469"/>
                  </a:lnTo>
                  <a:lnTo>
                    <a:pt x="214804" y="1986"/>
                  </a:lnTo>
                  <a:lnTo>
                    <a:pt x="231185" y="116"/>
                  </a:lnTo>
                  <a:lnTo>
                    <a:pt x="191528" y="5"/>
                  </a:lnTo>
                  <a:lnTo>
                    <a:pt x="146359" y="0"/>
                  </a:lnTo>
                  <a:lnTo>
                    <a:pt x="135257" y="0"/>
                  </a:lnTo>
                  <a:lnTo>
                    <a:pt x="128538" y="2822"/>
                  </a:lnTo>
                  <a:lnTo>
                    <a:pt x="125266" y="5056"/>
                  </a:lnTo>
                  <a:lnTo>
                    <a:pt x="121628" y="16006"/>
                  </a:lnTo>
                  <a:lnTo>
                    <a:pt x="116758" y="37198"/>
                  </a:lnTo>
                  <a:lnTo>
                    <a:pt x="112556" y="51457"/>
                  </a:lnTo>
                  <a:lnTo>
                    <a:pt x="104213" y="89304"/>
                  </a:lnTo>
                  <a:lnTo>
                    <a:pt x="92922" y="127119"/>
                  </a:lnTo>
                  <a:lnTo>
                    <a:pt x="85910" y="163489"/>
                  </a:lnTo>
                  <a:lnTo>
                    <a:pt x="79547" y="210094"/>
                  </a:lnTo>
                  <a:lnTo>
                    <a:pt x="66778" y="251809"/>
                  </a:lnTo>
                  <a:lnTo>
                    <a:pt x="52445" y="298723"/>
                  </a:lnTo>
                  <a:lnTo>
                    <a:pt x="39422" y="339112"/>
                  </a:lnTo>
                  <a:lnTo>
                    <a:pt x="18762" y="384382"/>
                  </a:lnTo>
                  <a:lnTo>
                    <a:pt x="0" y="429815"/>
                  </a:lnTo>
                  <a:lnTo>
                    <a:pt x="415" y="432593"/>
                  </a:lnTo>
                  <a:lnTo>
                    <a:pt x="1749" y="434446"/>
                  </a:lnTo>
                  <a:lnTo>
                    <a:pt x="4756" y="434622"/>
                  </a:lnTo>
                  <a:lnTo>
                    <a:pt x="45732" y="418708"/>
                  </a:lnTo>
                  <a:lnTo>
                    <a:pt x="92412" y="404732"/>
                  </a:lnTo>
                  <a:lnTo>
                    <a:pt x="133749" y="388275"/>
                  </a:lnTo>
                  <a:lnTo>
                    <a:pt x="16634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181"/>
            <p:cNvSpPr/>
            <p:nvPr>
              <p:custDataLst>
                <p:tags r:id="rId195"/>
              </p:custDataLst>
            </p:nvPr>
          </p:nvSpPr>
          <p:spPr>
            <a:xfrm>
              <a:off x="8515350" y="1628862"/>
              <a:ext cx="179956" cy="561889"/>
            </a:xfrm>
            <a:custGeom>
              <a:avLst/>
              <a:gdLst/>
              <a:ahLst/>
              <a:cxnLst/>
              <a:rect l="0" t="0" r="0" b="0"/>
              <a:pathLst>
                <a:path w="179956" h="561889">
                  <a:moveTo>
                    <a:pt x="28575" y="38013"/>
                  </a:moveTo>
                  <a:lnTo>
                    <a:pt x="28575" y="38013"/>
                  </a:lnTo>
                  <a:lnTo>
                    <a:pt x="23519" y="32957"/>
                  </a:lnTo>
                  <a:lnTo>
                    <a:pt x="21037" y="27652"/>
                  </a:lnTo>
                  <a:lnTo>
                    <a:pt x="20375" y="24755"/>
                  </a:lnTo>
                  <a:lnTo>
                    <a:pt x="13825" y="13561"/>
                  </a:lnTo>
                  <a:lnTo>
                    <a:pt x="14508" y="12187"/>
                  </a:lnTo>
                  <a:lnTo>
                    <a:pt x="33323" y="4925"/>
                  </a:lnTo>
                  <a:lnTo>
                    <a:pt x="74003" y="573"/>
                  </a:lnTo>
                  <a:lnTo>
                    <a:pt x="120753" y="0"/>
                  </a:lnTo>
                  <a:lnTo>
                    <a:pt x="143141" y="997"/>
                  </a:lnTo>
                  <a:lnTo>
                    <a:pt x="152871" y="4981"/>
                  </a:lnTo>
                  <a:lnTo>
                    <a:pt x="169355" y="18230"/>
                  </a:lnTo>
                  <a:lnTo>
                    <a:pt x="175810" y="29573"/>
                  </a:lnTo>
                  <a:lnTo>
                    <a:pt x="179955" y="59159"/>
                  </a:lnTo>
                  <a:lnTo>
                    <a:pt x="174228" y="101065"/>
                  </a:lnTo>
                  <a:lnTo>
                    <a:pt x="170156" y="127016"/>
                  </a:lnTo>
                  <a:lnTo>
                    <a:pt x="158602" y="161633"/>
                  </a:lnTo>
                  <a:lnTo>
                    <a:pt x="153179" y="202817"/>
                  </a:lnTo>
                  <a:lnTo>
                    <a:pt x="145340" y="238185"/>
                  </a:lnTo>
                  <a:lnTo>
                    <a:pt x="136314" y="279121"/>
                  </a:lnTo>
                  <a:lnTo>
                    <a:pt x="126937" y="314416"/>
                  </a:lnTo>
                  <a:lnTo>
                    <a:pt x="118514" y="358506"/>
                  </a:lnTo>
                  <a:lnTo>
                    <a:pt x="116174" y="393179"/>
                  </a:lnTo>
                  <a:lnTo>
                    <a:pt x="115729" y="438879"/>
                  </a:lnTo>
                  <a:lnTo>
                    <a:pt x="121913" y="486476"/>
                  </a:lnTo>
                  <a:lnTo>
                    <a:pt x="123657" y="530874"/>
                  </a:lnTo>
                  <a:lnTo>
                    <a:pt x="123815" y="542138"/>
                  </a:lnTo>
                  <a:lnTo>
                    <a:pt x="113709" y="547687"/>
                  </a:lnTo>
                  <a:lnTo>
                    <a:pt x="74868" y="554569"/>
                  </a:lnTo>
                  <a:lnTo>
                    <a:pt x="32780" y="560442"/>
                  </a:lnTo>
                  <a:lnTo>
                    <a:pt x="0" y="56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182"/>
            <p:cNvSpPr/>
            <p:nvPr>
              <p:custDataLst>
                <p:tags r:id="rId196"/>
              </p:custDataLst>
            </p:nvPr>
          </p:nvSpPr>
          <p:spPr>
            <a:xfrm>
              <a:off x="8364746" y="1516858"/>
              <a:ext cx="61184" cy="60990"/>
            </a:xfrm>
            <a:custGeom>
              <a:avLst/>
              <a:gdLst/>
              <a:ahLst/>
              <a:cxnLst/>
              <a:rect l="0" t="0" r="0" b="0"/>
              <a:pathLst>
                <a:path w="61184" h="60990">
                  <a:moveTo>
                    <a:pt x="45829" y="35717"/>
                  </a:moveTo>
                  <a:lnTo>
                    <a:pt x="45829" y="35717"/>
                  </a:lnTo>
                  <a:lnTo>
                    <a:pt x="45829" y="30661"/>
                  </a:lnTo>
                  <a:lnTo>
                    <a:pt x="43007" y="25356"/>
                  </a:lnTo>
                  <a:lnTo>
                    <a:pt x="37167" y="19470"/>
                  </a:lnTo>
                  <a:lnTo>
                    <a:pt x="20294" y="8974"/>
                  </a:lnTo>
                  <a:lnTo>
                    <a:pt x="18222" y="9422"/>
                  </a:lnTo>
                  <a:lnTo>
                    <a:pt x="13098" y="12741"/>
                  </a:lnTo>
                  <a:lnTo>
                    <a:pt x="4263" y="25617"/>
                  </a:lnTo>
                  <a:lnTo>
                    <a:pt x="0" y="37781"/>
                  </a:lnTo>
                  <a:lnTo>
                    <a:pt x="1825" y="47570"/>
                  </a:lnTo>
                  <a:lnTo>
                    <a:pt x="3793" y="53144"/>
                  </a:lnTo>
                  <a:lnTo>
                    <a:pt x="7222" y="56860"/>
                  </a:lnTo>
                  <a:lnTo>
                    <a:pt x="16677" y="60989"/>
                  </a:lnTo>
                  <a:lnTo>
                    <a:pt x="27933" y="60002"/>
                  </a:lnTo>
                  <a:lnTo>
                    <a:pt x="52406" y="50744"/>
                  </a:lnTo>
                  <a:lnTo>
                    <a:pt x="56564" y="46794"/>
                  </a:lnTo>
                  <a:lnTo>
                    <a:pt x="61183" y="36760"/>
                  </a:lnTo>
                  <a:lnTo>
                    <a:pt x="60299" y="31120"/>
                  </a:lnTo>
                  <a:lnTo>
                    <a:pt x="53671" y="19210"/>
                  </a:lnTo>
                  <a:lnTo>
                    <a:pt x="38040" y="5661"/>
                  </a:lnTo>
                  <a:lnTo>
                    <a:pt x="25059" y="0"/>
                  </a:lnTo>
                  <a:lnTo>
                    <a:pt x="21399" y="264"/>
                  </a:lnTo>
                  <a:lnTo>
                    <a:pt x="7729" y="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183"/>
            <p:cNvSpPr/>
            <p:nvPr>
              <p:custDataLst>
                <p:tags r:id="rId197"/>
              </p:custDataLst>
            </p:nvPr>
          </p:nvSpPr>
          <p:spPr>
            <a:xfrm>
              <a:off x="8382116" y="1680437"/>
              <a:ext cx="9410" cy="91214"/>
            </a:xfrm>
            <a:custGeom>
              <a:avLst/>
              <a:gdLst/>
              <a:ahLst/>
              <a:cxnLst/>
              <a:rect l="0" t="0" r="0" b="0"/>
              <a:pathLst>
                <a:path w="9410" h="91214">
                  <a:moveTo>
                    <a:pt x="9409" y="5488"/>
                  </a:moveTo>
                  <a:lnTo>
                    <a:pt x="9409" y="5488"/>
                  </a:lnTo>
                  <a:lnTo>
                    <a:pt x="9409" y="432"/>
                  </a:lnTo>
                  <a:lnTo>
                    <a:pt x="8351" y="0"/>
                  </a:lnTo>
                  <a:lnTo>
                    <a:pt x="4353" y="2343"/>
                  </a:lnTo>
                  <a:lnTo>
                    <a:pt x="2864" y="4450"/>
                  </a:lnTo>
                  <a:lnTo>
                    <a:pt x="1209" y="9613"/>
                  </a:lnTo>
                  <a:lnTo>
                    <a:pt x="0" y="46110"/>
                  </a:lnTo>
                  <a:lnTo>
                    <a:pt x="9409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184"/>
            <p:cNvSpPr/>
            <p:nvPr>
              <p:custDataLst>
                <p:tags r:id="rId198"/>
              </p:custDataLst>
            </p:nvPr>
          </p:nvSpPr>
          <p:spPr>
            <a:xfrm>
              <a:off x="8003473" y="1781175"/>
              <a:ext cx="245178" cy="323851"/>
            </a:xfrm>
            <a:custGeom>
              <a:avLst/>
              <a:gdLst/>
              <a:ahLst/>
              <a:cxnLst/>
              <a:rect l="0" t="0" r="0" b="0"/>
              <a:pathLst>
                <a:path w="245178" h="323851">
                  <a:moveTo>
                    <a:pt x="245177" y="0"/>
                  </a:moveTo>
                  <a:lnTo>
                    <a:pt x="245177" y="0"/>
                  </a:lnTo>
                  <a:lnTo>
                    <a:pt x="224454" y="13183"/>
                  </a:lnTo>
                  <a:lnTo>
                    <a:pt x="194156" y="49361"/>
                  </a:lnTo>
                  <a:lnTo>
                    <a:pt x="166111" y="88890"/>
                  </a:lnTo>
                  <a:lnTo>
                    <a:pt x="135125" y="135492"/>
                  </a:lnTo>
                  <a:lnTo>
                    <a:pt x="105200" y="181257"/>
                  </a:lnTo>
                  <a:lnTo>
                    <a:pt x="70868" y="223920"/>
                  </a:lnTo>
                  <a:lnTo>
                    <a:pt x="40119" y="270832"/>
                  </a:lnTo>
                  <a:lnTo>
                    <a:pt x="3092" y="317675"/>
                  </a:lnTo>
                  <a:lnTo>
                    <a:pt x="0" y="321106"/>
                  </a:lnTo>
                  <a:lnTo>
                    <a:pt x="235" y="322020"/>
                  </a:lnTo>
                  <a:lnTo>
                    <a:pt x="7052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185"/>
            <p:cNvSpPr/>
            <p:nvPr>
              <p:custDataLst>
                <p:tags r:id="rId199"/>
              </p:custDataLst>
            </p:nvPr>
          </p:nvSpPr>
          <p:spPr>
            <a:xfrm>
              <a:off x="8043138" y="1804524"/>
              <a:ext cx="176938" cy="310027"/>
            </a:xfrm>
            <a:custGeom>
              <a:avLst/>
              <a:gdLst/>
              <a:ahLst/>
              <a:cxnLst/>
              <a:rect l="0" t="0" r="0" b="0"/>
              <a:pathLst>
                <a:path w="176938" h="310027">
                  <a:moveTo>
                    <a:pt x="5487" y="14751"/>
                  </a:moveTo>
                  <a:lnTo>
                    <a:pt x="5487" y="14751"/>
                  </a:lnTo>
                  <a:lnTo>
                    <a:pt x="5487" y="6550"/>
                  </a:lnTo>
                  <a:lnTo>
                    <a:pt x="0" y="0"/>
                  </a:lnTo>
                  <a:lnTo>
                    <a:pt x="2342" y="2198"/>
                  </a:lnTo>
                  <a:lnTo>
                    <a:pt x="4089" y="9524"/>
                  </a:lnTo>
                  <a:lnTo>
                    <a:pt x="10267" y="36532"/>
                  </a:lnTo>
                  <a:lnTo>
                    <a:pt x="23796" y="66953"/>
                  </a:lnTo>
                  <a:lnTo>
                    <a:pt x="49203" y="108710"/>
                  </a:lnTo>
                  <a:lnTo>
                    <a:pt x="64301" y="135371"/>
                  </a:lnTo>
                  <a:lnTo>
                    <a:pt x="79358" y="159499"/>
                  </a:lnTo>
                  <a:lnTo>
                    <a:pt x="93344" y="183934"/>
                  </a:lnTo>
                  <a:lnTo>
                    <a:pt x="127586" y="230518"/>
                  </a:lnTo>
                  <a:lnTo>
                    <a:pt x="156163" y="273796"/>
                  </a:lnTo>
                  <a:lnTo>
                    <a:pt x="173470" y="299075"/>
                  </a:lnTo>
                  <a:lnTo>
                    <a:pt x="176937" y="310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242"/>
          <p:cNvGrpSpPr/>
          <p:nvPr/>
        </p:nvGrpSpPr>
        <p:grpSpPr>
          <a:xfrm>
            <a:off x="6621592" y="1924050"/>
            <a:ext cx="160209" cy="123593"/>
            <a:chOff x="6621592" y="1924050"/>
            <a:chExt cx="160209" cy="123593"/>
          </a:xfrm>
        </p:grpSpPr>
        <p:sp>
          <p:nvSpPr>
            <p:cNvPr id="152" name="SMARTInkShape-6186"/>
            <p:cNvSpPr/>
            <p:nvPr>
              <p:custDataLst>
                <p:tags r:id="rId190"/>
              </p:custDataLst>
            </p:nvPr>
          </p:nvSpPr>
          <p:spPr>
            <a:xfrm>
              <a:off x="6621592" y="2028825"/>
              <a:ext cx="160209" cy="18818"/>
            </a:xfrm>
            <a:custGeom>
              <a:avLst/>
              <a:gdLst/>
              <a:ahLst/>
              <a:cxnLst/>
              <a:rect l="0" t="0" r="0" b="0"/>
              <a:pathLst>
                <a:path w="160209" h="18818">
                  <a:moveTo>
                    <a:pt x="17333" y="0"/>
                  </a:moveTo>
                  <a:lnTo>
                    <a:pt x="17333" y="0"/>
                  </a:lnTo>
                  <a:lnTo>
                    <a:pt x="12277" y="0"/>
                  </a:lnTo>
                  <a:lnTo>
                    <a:pt x="6972" y="5644"/>
                  </a:lnTo>
                  <a:lnTo>
                    <a:pt x="0" y="16402"/>
                  </a:lnTo>
                  <a:lnTo>
                    <a:pt x="1544" y="17285"/>
                  </a:lnTo>
                  <a:lnTo>
                    <a:pt x="35061" y="18817"/>
                  </a:lnTo>
                  <a:lnTo>
                    <a:pt x="79710" y="12458"/>
                  </a:lnTo>
                  <a:lnTo>
                    <a:pt x="123005" y="4855"/>
                  </a:lnTo>
                  <a:lnTo>
                    <a:pt x="160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187"/>
            <p:cNvSpPr/>
            <p:nvPr>
              <p:custDataLst>
                <p:tags r:id="rId191"/>
              </p:custDataLst>
            </p:nvPr>
          </p:nvSpPr>
          <p:spPr>
            <a:xfrm>
              <a:off x="6648450" y="1924050"/>
              <a:ext cx="104776" cy="15014"/>
            </a:xfrm>
            <a:custGeom>
              <a:avLst/>
              <a:gdLst/>
              <a:ahLst/>
              <a:cxnLst/>
              <a:rect l="0" t="0" r="0" b="0"/>
              <a:pathLst>
                <a:path w="104776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5013"/>
                  </a:lnTo>
                  <a:lnTo>
                    <a:pt x="48957" y="240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243"/>
          <p:cNvGrpSpPr/>
          <p:nvPr/>
        </p:nvGrpSpPr>
        <p:grpSpPr>
          <a:xfrm>
            <a:off x="5574283" y="1700631"/>
            <a:ext cx="671856" cy="349530"/>
            <a:chOff x="5574283" y="1700631"/>
            <a:chExt cx="671856" cy="349530"/>
          </a:xfrm>
        </p:grpSpPr>
        <p:sp>
          <p:nvSpPr>
            <p:cNvPr id="155" name="SMARTInkShape-6188"/>
            <p:cNvSpPr/>
            <p:nvPr>
              <p:custDataLst>
                <p:tags r:id="rId183"/>
              </p:custDataLst>
            </p:nvPr>
          </p:nvSpPr>
          <p:spPr>
            <a:xfrm>
              <a:off x="6159034" y="1895475"/>
              <a:ext cx="87105" cy="139784"/>
            </a:xfrm>
            <a:custGeom>
              <a:avLst/>
              <a:gdLst/>
              <a:ahLst/>
              <a:cxnLst/>
              <a:rect l="0" t="0" r="0" b="0"/>
              <a:pathLst>
                <a:path w="87105" h="139784">
                  <a:moveTo>
                    <a:pt x="79841" y="9525"/>
                  </a:moveTo>
                  <a:lnTo>
                    <a:pt x="79841" y="9525"/>
                  </a:lnTo>
                  <a:lnTo>
                    <a:pt x="79841" y="17726"/>
                  </a:lnTo>
                  <a:lnTo>
                    <a:pt x="71179" y="12242"/>
                  </a:lnTo>
                  <a:lnTo>
                    <a:pt x="61527" y="10733"/>
                  </a:lnTo>
                  <a:lnTo>
                    <a:pt x="44193" y="14939"/>
                  </a:lnTo>
                  <a:lnTo>
                    <a:pt x="25652" y="27945"/>
                  </a:lnTo>
                  <a:lnTo>
                    <a:pt x="11809" y="50261"/>
                  </a:lnTo>
                  <a:lnTo>
                    <a:pt x="1004" y="82037"/>
                  </a:lnTo>
                  <a:lnTo>
                    <a:pt x="0" y="103136"/>
                  </a:lnTo>
                  <a:lnTo>
                    <a:pt x="3081" y="120980"/>
                  </a:lnTo>
                  <a:lnTo>
                    <a:pt x="7978" y="132438"/>
                  </a:lnTo>
                  <a:lnTo>
                    <a:pt x="11823" y="135917"/>
                  </a:lnTo>
                  <a:lnTo>
                    <a:pt x="21742" y="139783"/>
                  </a:lnTo>
                  <a:lnTo>
                    <a:pt x="49339" y="136902"/>
                  </a:lnTo>
                  <a:lnTo>
                    <a:pt x="69158" y="129346"/>
                  </a:lnTo>
                  <a:lnTo>
                    <a:pt x="77915" y="114990"/>
                  </a:lnTo>
                  <a:lnTo>
                    <a:pt x="85973" y="85929"/>
                  </a:lnTo>
                  <a:lnTo>
                    <a:pt x="87104" y="76336"/>
                  </a:lnTo>
                  <a:lnTo>
                    <a:pt x="82716" y="57211"/>
                  </a:lnTo>
                  <a:lnTo>
                    <a:pt x="51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189"/>
            <p:cNvSpPr/>
            <p:nvPr>
              <p:custDataLst>
                <p:tags r:id="rId184"/>
              </p:custDataLst>
            </p:nvPr>
          </p:nvSpPr>
          <p:spPr>
            <a:xfrm>
              <a:off x="5919944" y="1858718"/>
              <a:ext cx="185582" cy="163477"/>
            </a:xfrm>
            <a:custGeom>
              <a:avLst/>
              <a:gdLst/>
              <a:ahLst/>
              <a:cxnLst/>
              <a:rect l="0" t="0" r="0" b="0"/>
              <a:pathLst>
                <a:path w="185582" h="163477">
                  <a:moveTo>
                    <a:pt x="14131" y="17707"/>
                  </a:moveTo>
                  <a:lnTo>
                    <a:pt x="14131" y="17707"/>
                  </a:lnTo>
                  <a:lnTo>
                    <a:pt x="9075" y="17707"/>
                  </a:lnTo>
                  <a:lnTo>
                    <a:pt x="3770" y="14885"/>
                  </a:lnTo>
                  <a:lnTo>
                    <a:pt x="874" y="12651"/>
                  </a:lnTo>
                  <a:lnTo>
                    <a:pt x="0" y="11161"/>
                  </a:lnTo>
                  <a:lnTo>
                    <a:pt x="478" y="10168"/>
                  </a:lnTo>
                  <a:lnTo>
                    <a:pt x="3830" y="8006"/>
                  </a:lnTo>
                  <a:lnTo>
                    <a:pt x="8848" y="3518"/>
                  </a:lnTo>
                  <a:lnTo>
                    <a:pt x="27735" y="97"/>
                  </a:lnTo>
                  <a:lnTo>
                    <a:pt x="56016" y="0"/>
                  </a:lnTo>
                  <a:lnTo>
                    <a:pt x="72963" y="3840"/>
                  </a:lnTo>
                  <a:lnTo>
                    <a:pt x="95298" y="17008"/>
                  </a:lnTo>
                  <a:lnTo>
                    <a:pt x="105944" y="31155"/>
                  </a:lnTo>
                  <a:lnTo>
                    <a:pt x="123744" y="63340"/>
                  </a:lnTo>
                  <a:lnTo>
                    <a:pt x="128020" y="109076"/>
                  </a:lnTo>
                  <a:lnTo>
                    <a:pt x="127335" y="152415"/>
                  </a:lnTo>
                  <a:lnTo>
                    <a:pt x="123358" y="161538"/>
                  </a:lnTo>
                  <a:lnTo>
                    <a:pt x="121874" y="163336"/>
                  </a:lnTo>
                  <a:lnTo>
                    <a:pt x="120885" y="163476"/>
                  </a:lnTo>
                  <a:lnTo>
                    <a:pt x="120225" y="162512"/>
                  </a:lnTo>
                  <a:lnTo>
                    <a:pt x="129441" y="119391"/>
                  </a:lnTo>
                  <a:lnTo>
                    <a:pt x="141077" y="86288"/>
                  </a:lnTo>
                  <a:lnTo>
                    <a:pt x="163571" y="51158"/>
                  </a:lnTo>
                  <a:lnTo>
                    <a:pt x="185581" y="2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190"/>
            <p:cNvSpPr/>
            <p:nvPr>
              <p:custDataLst>
                <p:tags r:id="rId185"/>
              </p:custDataLst>
            </p:nvPr>
          </p:nvSpPr>
          <p:spPr>
            <a:xfrm>
              <a:off x="5953162" y="1700631"/>
              <a:ext cx="47589" cy="339398"/>
            </a:xfrm>
            <a:custGeom>
              <a:avLst/>
              <a:gdLst/>
              <a:ahLst/>
              <a:cxnLst/>
              <a:rect l="0" t="0" r="0" b="0"/>
              <a:pathLst>
                <a:path w="47589" h="339398">
                  <a:moveTo>
                    <a:pt x="28538" y="23394"/>
                  </a:moveTo>
                  <a:lnTo>
                    <a:pt x="28538" y="23394"/>
                  </a:lnTo>
                  <a:lnTo>
                    <a:pt x="28538" y="18338"/>
                  </a:lnTo>
                  <a:lnTo>
                    <a:pt x="31360" y="13033"/>
                  </a:lnTo>
                  <a:lnTo>
                    <a:pt x="35083" y="7147"/>
                  </a:lnTo>
                  <a:lnTo>
                    <a:pt x="37180" y="0"/>
                  </a:lnTo>
                  <a:lnTo>
                    <a:pt x="37475" y="390"/>
                  </a:lnTo>
                  <a:lnTo>
                    <a:pt x="37670" y="1708"/>
                  </a:lnTo>
                  <a:lnTo>
                    <a:pt x="29828" y="48941"/>
                  </a:lnTo>
                  <a:lnTo>
                    <a:pt x="23864" y="89760"/>
                  </a:lnTo>
                  <a:lnTo>
                    <a:pt x="18913" y="135751"/>
                  </a:lnTo>
                  <a:lnTo>
                    <a:pt x="11663" y="175410"/>
                  </a:lnTo>
                  <a:lnTo>
                    <a:pt x="3228" y="222310"/>
                  </a:lnTo>
                  <a:lnTo>
                    <a:pt x="608" y="259614"/>
                  </a:lnTo>
                  <a:lnTo>
                    <a:pt x="90" y="301830"/>
                  </a:lnTo>
                  <a:lnTo>
                    <a:pt x="0" y="323793"/>
                  </a:lnTo>
                  <a:lnTo>
                    <a:pt x="2104" y="329493"/>
                  </a:lnTo>
                  <a:lnTo>
                    <a:pt x="10088" y="338649"/>
                  </a:lnTo>
                  <a:lnTo>
                    <a:pt x="15180" y="339397"/>
                  </a:lnTo>
                  <a:lnTo>
                    <a:pt x="26481" y="334585"/>
                  </a:lnTo>
                  <a:lnTo>
                    <a:pt x="35738" y="322568"/>
                  </a:lnTo>
                  <a:lnTo>
                    <a:pt x="39689" y="314918"/>
                  </a:lnTo>
                  <a:lnTo>
                    <a:pt x="47588" y="25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191"/>
            <p:cNvSpPr/>
            <p:nvPr>
              <p:custDataLst>
                <p:tags r:id="rId186"/>
              </p:custDataLst>
            </p:nvPr>
          </p:nvSpPr>
          <p:spPr>
            <a:xfrm>
              <a:off x="5728562" y="1800225"/>
              <a:ext cx="24539" cy="1"/>
            </a:xfrm>
            <a:custGeom>
              <a:avLst/>
              <a:gdLst/>
              <a:ahLst/>
              <a:cxnLst/>
              <a:rect l="0" t="0" r="0" b="0"/>
              <a:pathLst>
                <a:path w="2453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4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192"/>
            <p:cNvSpPr/>
            <p:nvPr>
              <p:custDataLst>
                <p:tags r:id="rId187"/>
              </p:custDataLst>
            </p:nvPr>
          </p:nvSpPr>
          <p:spPr>
            <a:xfrm>
              <a:off x="5810250" y="1830158"/>
              <a:ext cx="95251" cy="218690"/>
            </a:xfrm>
            <a:custGeom>
              <a:avLst/>
              <a:gdLst/>
              <a:ahLst/>
              <a:cxnLst/>
              <a:rect l="0" t="0" r="0" b="0"/>
              <a:pathLst>
                <a:path w="95251" h="218690">
                  <a:moveTo>
                    <a:pt x="95250" y="17692"/>
                  </a:moveTo>
                  <a:lnTo>
                    <a:pt x="95250" y="17692"/>
                  </a:lnTo>
                  <a:lnTo>
                    <a:pt x="90194" y="12636"/>
                  </a:lnTo>
                  <a:lnTo>
                    <a:pt x="84889" y="10153"/>
                  </a:lnTo>
                  <a:lnTo>
                    <a:pt x="57707" y="7370"/>
                  </a:lnTo>
                  <a:lnTo>
                    <a:pt x="54346" y="5519"/>
                  </a:lnTo>
                  <a:lnTo>
                    <a:pt x="52105" y="3227"/>
                  </a:lnTo>
                  <a:lnTo>
                    <a:pt x="43973" y="680"/>
                  </a:lnTo>
                  <a:lnTo>
                    <a:pt x="38840" y="0"/>
                  </a:lnTo>
                  <a:lnTo>
                    <a:pt x="35418" y="606"/>
                  </a:lnTo>
                  <a:lnTo>
                    <a:pt x="33137" y="2068"/>
                  </a:lnTo>
                  <a:lnTo>
                    <a:pt x="29476" y="6962"/>
                  </a:lnTo>
                  <a:lnTo>
                    <a:pt x="28582" y="30824"/>
                  </a:lnTo>
                  <a:lnTo>
                    <a:pt x="29637" y="32797"/>
                  </a:lnTo>
                  <a:lnTo>
                    <a:pt x="31401" y="34112"/>
                  </a:lnTo>
                  <a:lnTo>
                    <a:pt x="33634" y="34988"/>
                  </a:lnTo>
                  <a:lnTo>
                    <a:pt x="34064" y="37690"/>
                  </a:lnTo>
                  <a:lnTo>
                    <a:pt x="29506" y="63103"/>
                  </a:lnTo>
                  <a:lnTo>
                    <a:pt x="31812" y="72447"/>
                  </a:lnTo>
                  <a:lnTo>
                    <a:pt x="55159" y="117454"/>
                  </a:lnTo>
                  <a:lnTo>
                    <a:pt x="69025" y="141795"/>
                  </a:lnTo>
                  <a:lnTo>
                    <a:pt x="74074" y="163942"/>
                  </a:lnTo>
                  <a:lnTo>
                    <a:pt x="75255" y="181117"/>
                  </a:lnTo>
                  <a:lnTo>
                    <a:pt x="73453" y="188025"/>
                  </a:lnTo>
                  <a:lnTo>
                    <a:pt x="60804" y="203863"/>
                  </a:lnTo>
                  <a:lnTo>
                    <a:pt x="49602" y="215440"/>
                  </a:lnTo>
                  <a:lnTo>
                    <a:pt x="43652" y="218316"/>
                  </a:lnTo>
                  <a:lnTo>
                    <a:pt x="31395" y="218689"/>
                  </a:lnTo>
                  <a:lnTo>
                    <a:pt x="0" y="19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193"/>
            <p:cNvSpPr/>
            <p:nvPr>
              <p:custDataLst>
                <p:tags r:id="rId188"/>
              </p:custDataLst>
            </p:nvPr>
          </p:nvSpPr>
          <p:spPr>
            <a:xfrm>
              <a:off x="5574283" y="1747627"/>
              <a:ext cx="140718" cy="302534"/>
            </a:xfrm>
            <a:custGeom>
              <a:avLst/>
              <a:gdLst/>
              <a:ahLst/>
              <a:cxnLst/>
              <a:rect l="0" t="0" r="0" b="0"/>
              <a:pathLst>
                <a:path w="140718" h="302534">
                  <a:moveTo>
                    <a:pt x="102617" y="214523"/>
                  </a:moveTo>
                  <a:lnTo>
                    <a:pt x="102617" y="214523"/>
                  </a:lnTo>
                  <a:lnTo>
                    <a:pt x="102617" y="209467"/>
                  </a:lnTo>
                  <a:lnTo>
                    <a:pt x="99795" y="204162"/>
                  </a:lnTo>
                  <a:lnTo>
                    <a:pt x="89360" y="192133"/>
                  </a:lnTo>
                  <a:lnTo>
                    <a:pt x="85311" y="191129"/>
                  </a:lnTo>
                  <a:lnTo>
                    <a:pt x="75171" y="192837"/>
                  </a:lnTo>
                  <a:lnTo>
                    <a:pt x="33881" y="221756"/>
                  </a:lnTo>
                  <a:lnTo>
                    <a:pt x="21619" y="236788"/>
                  </a:lnTo>
                  <a:lnTo>
                    <a:pt x="2698" y="268529"/>
                  </a:lnTo>
                  <a:lnTo>
                    <a:pt x="0" y="284034"/>
                  </a:lnTo>
                  <a:lnTo>
                    <a:pt x="1623" y="295864"/>
                  </a:lnTo>
                  <a:lnTo>
                    <a:pt x="3538" y="300500"/>
                  </a:lnTo>
                  <a:lnTo>
                    <a:pt x="9047" y="302533"/>
                  </a:lnTo>
                  <a:lnTo>
                    <a:pt x="26458" y="301969"/>
                  </a:lnTo>
                  <a:lnTo>
                    <a:pt x="42663" y="292546"/>
                  </a:lnTo>
                  <a:lnTo>
                    <a:pt x="75790" y="252667"/>
                  </a:lnTo>
                  <a:lnTo>
                    <a:pt x="99037" y="205085"/>
                  </a:lnTo>
                  <a:lnTo>
                    <a:pt x="115264" y="165446"/>
                  </a:lnTo>
                  <a:lnTo>
                    <a:pt x="121461" y="126395"/>
                  </a:lnTo>
                  <a:lnTo>
                    <a:pt x="127839" y="88105"/>
                  </a:lnTo>
                  <a:lnTo>
                    <a:pt x="135807" y="42522"/>
                  </a:lnTo>
                  <a:lnTo>
                    <a:pt x="139262" y="24448"/>
                  </a:lnTo>
                  <a:lnTo>
                    <a:pt x="135229" y="2276"/>
                  </a:lnTo>
                  <a:lnTo>
                    <a:pt x="131767" y="0"/>
                  </a:lnTo>
                  <a:lnTo>
                    <a:pt x="127342" y="1658"/>
                  </a:lnTo>
                  <a:lnTo>
                    <a:pt x="122276" y="5938"/>
                  </a:lnTo>
                  <a:lnTo>
                    <a:pt x="110088" y="27131"/>
                  </a:lnTo>
                  <a:lnTo>
                    <a:pt x="99775" y="63632"/>
                  </a:lnTo>
                  <a:lnTo>
                    <a:pt x="94412" y="104793"/>
                  </a:lnTo>
                  <a:lnTo>
                    <a:pt x="94542" y="150966"/>
                  </a:lnTo>
                  <a:lnTo>
                    <a:pt x="99754" y="195456"/>
                  </a:lnTo>
                  <a:lnTo>
                    <a:pt x="103886" y="224513"/>
                  </a:lnTo>
                  <a:lnTo>
                    <a:pt x="120350" y="256595"/>
                  </a:lnTo>
                  <a:lnTo>
                    <a:pt x="127432" y="264972"/>
                  </a:lnTo>
                  <a:lnTo>
                    <a:pt x="140717" y="27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194"/>
            <p:cNvSpPr/>
            <p:nvPr>
              <p:custDataLst>
                <p:tags r:id="rId189"/>
              </p:custDataLst>
            </p:nvPr>
          </p:nvSpPr>
          <p:spPr>
            <a:xfrm>
              <a:off x="5762625" y="19240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4469" y="1011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6195"/>
          <p:cNvSpPr/>
          <p:nvPr>
            <p:custDataLst>
              <p:tags r:id="rId1"/>
            </p:custDataLst>
          </p:nvPr>
        </p:nvSpPr>
        <p:spPr>
          <a:xfrm>
            <a:off x="4877504" y="1929309"/>
            <a:ext cx="208847" cy="109042"/>
          </a:xfrm>
          <a:custGeom>
            <a:avLst/>
            <a:gdLst/>
            <a:ahLst/>
            <a:cxnLst/>
            <a:rect l="0" t="0" r="0" b="0"/>
            <a:pathLst>
              <a:path w="208847" h="109042">
                <a:moveTo>
                  <a:pt x="113596" y="32841"/>
                </a:moveTo>
                <a:lnTo>
                  <a:pt x="113596" y="32841"/>
                </a:lnTo>
                <a:lnTo>
                  <a:pt x="113596" y="27785"/>
                </a:lnTo>
                <a:lnTo>
                  <a:pt x="110774" y="22480"/>
                </a:lnTo>
                <a:lnTo>
                  <a:pt x="91206" y="1042"/>
                </a:lnTo>
                <a:lnTo>
                  <a:pt x="88086" y="0"/>
                </a:lnTo>
                <a:lnTo>
                  <a:pt x="84948" y="364"/>
                </a:lnTo>
                <a:lnTo>
                  <a:pt x="49498" y="18961"/>
                </a:lnTo>
                <a:lnTo>
                  <a:pt x="7319" y="62787"/>
                </a:lnTo>
                <a:lnTo>
                  <a:pt x="2862" y="72962"/>
                </a:lnTo>
                <a:lnTo>
                  <a:pt x="0" y="91684"/>
                </a:lnTo>
                <a:lnTo>
                  <a:pt x="2941" y="93236"/>
                </a:lnTo>
                <a:lnTo>
                  <a:pt x="14674" y="92139"/>
                </a:lnTo>
                <a:lnTo>
                  <a:pt x="56372" y="73777"/>
                </a:lnTo>
                <a:lnTo>
                  <a:pt x="91643" y="36474"/>
                </a:lnTo>
                <a:lnTo>
                  <a:pt x="98548" y="26342"/>
                </a:lnTo>
                <a:lnTo>
                  <a:pt x="105257" y="14688"/>
                </a:lnTo>
                <a:lnTo>
                  <a:pt x="108037" y="11214"/>
                </a:lnTo>
                <a:lnTo>
                  <a:pt x="109890" y="9956"/>
                </a:lnTo>
                <a:lnTo>
                  <a:pt x="111125" y="10176"/>
                </a:lnTo>
                <a:lnTo>
                  <a:pt x="111948" y="11381"/>
                </a:lnTo>
                <a:lnTo>
                  <a:pt x="118508" y="53352"/>
                </a:lnTo>
                <a:lnTo>
                  <a:pt x="139118" y="90855"/>
                </a:lnTo>
                <a:lnTo>
                  <a:pt x="149281" y="98489"/>
                </a:lnTo>
                <a:lnTo>
                  <a:pt x="165439" y="104351"/>
                </a:lnTo>
                <a:lnTo>
                  <a:pt x="208846" y="1090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1245"/>
          <p:cNvGrpSpPr/>
          <p:nvPr/>
        </p:nvGrpSpPr>
        <p:grpSpPr>
          <a:xfrm>
            <a:off x="4146267" y="1716118"/>
            <a:ext cx="359059" cy="588933"/>
            <a:chOff x="4146267" y="1716118"/>
            <a:chExt cx="359059" cy="588933"/>
          </a:xfrm>
        </p:grpSpPr>
        <p:sp>
          <p:nvSpPr>
            <p:cNvPr id="164" name="SMARTInkShape-6196"/>
            <p:cNvSpPr/>
            <p:nvPr>
              <p:custDataLst>
                <p:tags r:id="rId181"/>
              </p:custDataLst>
            </p:nvPr>
          </p:nvSpPr>
          <p:spPr>
            <a:xfrm>
              <a:off x="4324350" y="2047875"/>
              <a:ext cx="180976" cy="257176"/>
            </a:xfrm>
            <a:custGeom>
              <a:avLst/>
              <a:gdLst/>
              <a:ahLst/>
              <a:cxnLst/>
              <a:rect l="0" t="0" r="0" b="0"/>
              <a:pathLst>
                <a:path w="180976" h="257176">
                  <a:moveTo>
                    <a:pt x="0" y="257175"/>
                  </a:moveTo>
                  <a:lnTo>
                    <a:pt x="0" y="257175"/>
                  </a:lnTo>
                  <a:lnTo>
                    <a:pt x="18314" y="233805"/>
                  </a:lnTo>
                  <a:lnTo>
                    <a:pt x="40698" y="193684"/>
                  </a:lnTo>
                  <a:lnTo>
                    <a:pt x="56409" y="154715"/>
                  </a:lnTo>
                  <a:lnTo>
                    <a:pt x="64647" y="112170"/>
                  </a:lnTo>
                  <a:lnTo>
                    <a:pt x="67333" y="70292"/>
                  </a:lnTo>
                  <a:lnTo>
                    <a:pt x="74823" y="37701"/>
                  </a:lnTo>
                  <a:lnTo>
                    <a:pt x="78457" y="34659"/>
                  </a:lnTo>
                  <a:lnTo>
                    <a:pt x="97683" y="30378"/>
                  </a:lnTo>
                  <a:lnTo>
                    <a:pt x="135134" y="2375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197"/>
            <p:cNvSpPr/>
            <p:nvPr>
              <p:custDataLst>
                <p:tags r:id="rId182"/>
              </p:custDataLst>
            </p:nvPr>
          </p:nvSpPr>
          <p:spPr>
            <a:xfrm>
              <a:off x="4146267" y="1716118"/>
              <a:ext cx="327283" cy="522258"/>
            </a:xfrm>
            <a:custGeom>
              <a:avLst/>
              <a:gdLst/>
              <a:ahLst/>
              <a:cxnLst/>
              <a:rect l="0" t="0" r="0" b="0"/>
              <a:pathLst>
                <a:path w="327283" h="522258">
                  <a:moveTo>
                    <a:pt x="149508" y="236507"/>
                  </a:moveTo>
                  <a:lnTo>
                    <a:pt x="149508" y="236507"/>
                  </a:lnTo>
                  <a:lnTo>
                    <a:pt x="154565" y="231451"/>
                  </a:lnTo>
                  <a:lnTo>
                    <a:pt x="157047" y="226146"/>
                  </a:lnTo>
                  <a:lnTo>
                    <a:pt x="157709" y="223249"/>
                  </a:lnTo>
                  <a:lnTo>
                    <a:pt x="153584" y="204004"/>
                  </a:lnTo>
                  <a:lnTo>
                    <a:pt x="145675" y="192781"/>
                  </a:lnTo>
                  <a:lnTo>
                    <a:pt x="140603" y="188306"/>
                  </a:lnTo>
                  <a:lnTo>
                    <a:pt x="134047" y="186381"/>
                  </a:lnTo>
                  <a:lnTo>
                    <a:pt x="118295" y="187065"/>
                  </a:lnTo>
                  <a:lnTo>
                    <a:pt x="106355" y="190897"/>
                  </a:lnTo>
                  <a:lnTo>
                    <a:pt x="65901" y="211568"/>
                  </a:lnTo>
                  <a:lnTo>
                    <a:pt x="42068" y="226178"/>
                  </a:lnTo>
                  <a:lnTo>
                    <a:pt x="17485" y="255907"/>
                  </a:lnTo>
                  <a:lnTo>
                    <a:pt x="0" y="301177"/>
                  </a:lnTo>
                  <a:lnTo>
                    <a:pt x="1153" y="307137"/>
                  </a:lnTo>
                  <a:lnTo>
                    <a:pt x="8078" y="319403"/>
                  </a:lnTo>
                  <a:lnTo>
                    <a:pt x="13946" y="323521"/>
                  </a:lnTo>
                  <a:lnTo>
                    <a:pt x="28933" y="328097"/>
                  </a:lnTo>
                  <a:lnTo>
                    <a:pt x="60277" y="325616"/>
                  </a:lnTo>
                  <a:lnTo>
                    <a:pt x="98691" y="309494"/>
                  </a:lnTo>
                  <a:lnTo>
                    <a:pt x="109280" y="304215"/>
                  </a:lnTo>
                  <a:lnTo>
                    <a:pt x="126690" y="287061"/>
                  </a:lnTo>
                  <a:lnTo>
                    <a:pt x="139366" y="267442"/>
                  </a:lnTo>
                  <a:lnTo>
                    <a:pt x="145001" y="251667"/>
                  </a:lnTo>
                  <a:lnTo>
                    <a:pt x="148173" y="215716"/>
                  </a:lnTo>
                  <a:lnTo>
                    <a:pt x="141640" y="170311"/>
                  </a:lnTo>
                  <a:lnTo>
                    <a:pt x="135300" y="135166"/>
                  </a:lnTo>
                  <a:lnTo>
                    <a:pt x="141567" y="94310"/>
                  </a:lnTo>
                  <a:lnTo>
                    <a:pt x="149977" y="70902"/>
                  </a:lnTo>
                  <a:lnTo>
                    <a:pt x="152996" y="65779"/>
                  </a:lnTo>
                  <a:lnTo>
                    <a:pt x="177470" y="48455"/>
                  </a:lnTo>
                  <a:lnTo>
                    <a:pt x="223666" y="30185"/>
                  </a:lnTo>
                  <a:lnTo>
                    <a:pt x="271013" y="11259"/>
                  </a:lnTo>
                  <a:lnTo>
                    <a:pt x="314276" y="809"/>
                  </a:lnTo>
                  <a:lnTo>
                    <a:pt x="319679" y="0"/>
                  </a:lnTo>
                  <a:lnTo>
                    <a:pt x="323280" y="519"/>
                  </a:lnTo>
                  <a:lnTo>
                    <a:pt x="325681" y="1923"/>
                  </a:lnTo>
                  <a:lnTo>
                    <a:pt x="327282" y="3918"/>
                  </a:lnTo>
                  <a:lnTo>
                    <a:pt x="323416" y="14601"/>
                  </a:lnTo>
                  <a:lnTo>
                    <a:pt x="306517" y="38465"/>
                  </a:lnTo>
                  <a:lnTo>
                    <a:pt x="264213" y="83445"/>
                  </a:lnTo>
                  <a:lnTo>
                    <a:pt x="252347" y="97571"/>
                  </a:lnTo>
                  <a:lnTo>
                    <a:pt x="232639" y="141776"/>
                  </a:lnTo>
                  <a:lnTo>
                    <a:pt x="208721" y="188950"/>
                  </a:lnTo>
                  <a:lnTo>
                    <a:pt x="194365" y="232052"/>
                  </a:lnTo>
                  <a:lnTo>
                    <a:pt x="179497" y="268818"/>
                  </a:lnTo>
                  <a:lnTo>
                    <a:pt x="166743" y="306523"/>
                  </a:lnTo>
                  <a:lnTo>
                    <a:pt x="156261" y="344506"/>
                  </a:lnTo>
                  <a:lnTo>
                    <a:pt x="146452" y="382572"/>
                  </a:lnTo>
                  <a:lnTo>
                    <a:pt x="142858" y="413608"/>
                  </a:lnTo>
                  <a:lnTo>
                    <a:pt x="141261" y="448568"/>
                  </a:lnTo>
                  <a:lnTo>
                    <a:pt x="139983" y="522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246"/>
          <p:cNvGrpSpPr/>
          <p:nvPr/>
        </p:nvGrpSpPr>
        <p:grpSpPr>
          <a:xfrm>
            <a:off x="2667227" y="1721470"/>
            <a:ext cx="961799" cy="357870"/>
            <a:chOff x="2667227" y="1721470"/>
            <a:chExt cx="961799" cy="357870"/>
          </a:xfrm>
        </p:grpSpPr>
        <p:sp>
          <p:nvSpPr>
            <p:cNvPr id="167" name="SMARTInkShape-6198"/>
            <p:cNvSpPr/>
            <p:nvPr>
              <p:custDataLst>
                <p:tags r:id="rId175"/>
              </p:custDataLst>
            </p:nvPr>
          </p:nvSpPr>
          <p:spPr>
            <a:xfrm>
              <a:off x="3475025" y="1885950"/>
              <a:ext cx="154001" cy="8202"/>
            </a:xfrm>
            <a:custGeom>
              <a:avLst/>
              <a:gdLst/>
              <a:ahLst/>
              <a:cxnLst/>
              <a:rect l="0" t="0" r="0" b="0"/>
              <a:pathLst>
                <a:path w="154001" h="8202">
                  <a:moveTo>
                    <a:pt x="58750" y="0"/>
                  </a:moveTo>
                  <a:lnTo>
                    <a:pt x="58750" y="0"/>
                  </a:lnTo>
                  <a:lnTo>
                    <a:pt x="16319" y="0"/>
                  </a:lnTo>
                  <a:lnTo>
                    <a:pt x="0" y="0"/>
                  </a:lnTo>
                  <a:lnTo>
                    <a:pt x="47123" y="1058"/>
                  </a:lnTo>
                  <a:lnTo>
                    <a:pt x="93568" y="8201"/>
                  </a:lnTo>
                  <a:lnTo>
                    <a:pt x="137673" y="2717"/>
                  </a:lnTo>
                  <a:lnTo>
                    <a:pt x="1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199"/>
            <p:cNvSpPr/>
            <p:nvPr>
              <p:custDataLst>
                <p:tags r:id="rId176"/>
              </p:custDataLst>
            </p:nvPr>
          </p:nvSpPr>
          <p:spPr>
            <a:xfrm>
              <a:off x="3506630" y="1721470"/>
              <a:ext cx="91713" cy="314830"/>
            </a:xfrm>
            <a:custGeom>
              <a:avLst/>
              <a:gdLst/>
              <a:ahLst/>
              <a:cxnLst/>
              <a:rect l="0" t="0" r="0" b="0"/>
              <a:pathLst>
                <a:path w="91713" h="314830">
                  <a:moveTo>
                    <a:pt x="65245" y="40655"/>
                  </a:moveTo>
                  <a:lnTo>
                    <a:pt x="65245" y="40655"/>
                  </a:lnTo>
                  <a:lnTo>
                    <a:pt x="90657" y="3484"/>
                  </a:lnTo>
                  <a:lnTo>
                    <a:pt x="91712" y="0"/>
                  </a:lnTo>
                  <a:lnTo>
                    <a:pt x="75321" y="38471"/>
                  </a:lnTo>
                  <a:lnTo>
                    <a:pt x="59631" y="78324"/>
                  </a:lnTo>
                  <a:lnTo>
                    <a:pt x="46340" y="116770"/>
                  </a:lnTo>
                  <a:lnTo>
                    <a:pt x="33524" y="154938"/>
                  </a:lnTo>
                  <a:lnTo>
                    <a:pt x="20801" y="193052"/>
                  </a:lnTo>
                  <a:lnTo>
                    <a:pt x="8096" y="231154"/>
                  </a:lnTo>
                  <a:lnTo>
                    <a:pt x="452" y="264199"/>
                  </a:lnTo>
                  <a:lnTo>
                    <a:pt x="0" y="297654"/>
                  </a:lnTo>
                  <a:lnTo>
                    <a:pt x="3791" y="312216"/>
                  </a:lnTo>
                  <a:lnTo>
                    <a:pt x="9459" y="314829"/>
                  </a:lnTo>
                  <a:lnTo>
                    <a:pt x="27046" y="312088"/>
                  </a:lnTo>
                  <a:lnTo>
                    <a:pt x="74770" y="259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200"/>
            <p:cNvSpPr/>
            <p:nvPr>
              <p:custDataLst>
                <p:tags r:id="rId177"/>
              </p:custDataLst>
            </p:nvPr>
          </p:nvSpPr>
          <p:spPr>
            <a:xfrm>
              <a:off x="3259070" y="1882546"/>
              <a:ext cx="186660" cy="146280"/>
            </a:xfrm>
            <a:custGeom>
              <a:avLst/>
              <a:gdLst/>
              <a:ahLst/>
              <a:cxnLst/>
              <a:rect l="0" t="0" r="0" b="0"/>
              <a:pathLst>
                <a:path w="186660" h="146280">
                  <a:moveTo>
                    <a:pt x="27055" y="79604"/>
                  </a:moveTo>
                  <a:lnTo>
                    <a:pt x="27055" y="79604"/>
                  </a:lnTo>
                  <a:lnTo>
                    <a:pt x="27055" y="65415"/>
                  </a:lnTo>
                  <a:lnTo>
                    <a:pt x="32699" y="59892"/>
                  </a:lnTo>
                  <a:lnTo>
                    <a:pt x="40147" y="53910"/>
                  </a:lnTo>
                  <a:lnTo>
                    <a:pt x="43457" y="47723"/>
                  </a:lnTo>
                  <a:lnTo>
                    <a:pt x="45756" y="31962"/>
                  </a:lnTo>
                  <a:lnTo>
                    <a:pt x="45872" y="28793"/>
                  </a:lnTo>
                  <a:lnTo>
                    <a:pt x="43833" y="27738"/>
                  </a:lnTo>
                  <a:lnTo>
                    <a:pt x="35923" y="29389"/>
                  </a:lnTo>
                  <a:lnTo>
                    <a:pt x="19569" y="41325"/>
                  </a:lnTo>
                  <a:lnTo>
                    <a:pt x="6375" y="63323"/>
                  </a:lnTo>
                  <a:lnTo>
                    <a:pt x="40" y="91596"/>
                  </a:lnTo>
                  <a:lnTo>
                    <a:pt x="0" y="112203"/>
                  </a:lnTo>
                  <a:lnTo>
                    <a:pt x="3742" y="129017"/>
                  </a:lnTo>
                  <a:lnTo>
                    <a:pt x="8338" y="134771"/>
                  </a:lnTo>
                  <a:lnTo>
                    <a:pt x="21912" y="141164"/>
                  </a:lnTo>
                  <a:lnTo>
                    <a:pt x="28918" y="140753"/>
                  </a:lnTo>
                  <a:lnTo>
                    <a:pt x="42347" y="134651"/>
                  </a:lnTo>
                  <a:lnTo>
                    <a:pt x="80979" y="101366"/>
                  </a:lnTo>
                  <a:lnTo>
                    <a:pt x="105234" y="72840"/>
                  </a:lnTo>
                  <a:lnTo>
                    <a:pt x="114718" y="64956"/>
                  </a:lnTo>
                  <a:lnTo>
                    <a:pt x="121306" y="53072"/>
                  </a:lnTo>
                  <a:lnTo>
                    <a:pt x="111896" y="61747"/>
                  </a:lnTo>
                  <a:lnTo>
                    <a:pt x="107095" y="69198"/>
                  </a:lnTo>
                  <a:lnTo>
                    <a:pt x="93231" y="104130"/>
                  </a:lnTo>
                  <a:lnTo>
                    <a:pt x="78848" y="130067"/>
                  </a:lnTo>
                  <a:lnTo>
                    <a:pt x="76532" y="138368"/>
                  </a:lnTo>
                  <a:lnTo>
                    <a:pt x="76973" y="139947"/>
                  </a:lnTo>
                  <a:lnTo>
                    <a:pt x="78325" y="139941"/>
                  </a:lnTo>
                  <a:lnTo>
                    <a:pt x="80285" y="138878"/>
                  </a:lnTo>
                  <a:lnTo>
                    <a:pt x="102174" y="100312"/>
                  </a:lnTo>
                  <a:lnTo>
                    <a:pt x="125894" y="54336"/>
                  </a:lnTo>
                  <a:lnTo>
                    <a:pt x="152228" y="13952"/>
                  </a:lnTo>
                  <a:lnTo>
                    <a:pt x="168095" y="1473"/>
                  </a:lnTo>
                  <a:lnTo>
                    <a:pt x="172940" y="0"/>
                  </a:lnTo>
                  <a:lnTo>
                    <a:pt x="177228" y="76"/>
                  </a:lnTo>
                  <a:lnTo>
                    <a:pt x="181146" y="1186"/>
                  </a:lnTo>
                  <a:lnTo>
                    <a:pt x="183757" y="6158"/>
                  </a:lnTo>
                  <a:lnTo>
                    <a:pt x="186659" y="22972"/>
                  </a:lnTo>
                  <a:lnTo>
                    <a:pt x="181975" y="68261"/>
                  </a:lnTo>
                  <a:lnTo>
                    <a:pt x="179455" y="146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201"/>
            <p:cNvSpPr/>
            <p:nvPr>
              <p:custDataLst>
                <p:tags r:id="rId178"/>
              </p:custDataLst>
            </p:nvPr>
          </p:nvSpPr>
          <p:spPr>
            <a:xfrm>
              <a:off x="3000375" y="1907163"/>
              <a:ext cx="190501" cy="140713"/>
            </a:xfrm>
            <a:custGeom>
              <a:avLst/>
              <a:gdLst/>
              <a:ahLst/>
              <a:cxnLst/>
              <a:rect l="0" t="0" r="0" b="0"/>
              <a:pathLst>
                <a:path w="190501" h="140713">
                  <a:moveTo>
                    <a:pt x="0" y="16887"/>
                  </a:moveTo>
                  <a:lnTo>
                    <a:pt x="0" y="16887"/>
                  </a:lnTo>
                  <a:lnTo>
                    <a:pt x="16402" y="16887"/>
                  </a:lnTo>
                  <a:lnTo>
                    <a:pt x="23322" y="21943"/>
                  </a:lnTo>
                  <a:lnTo>
                    <a:pt x="26240" y="32893"/>
                  </a:lnTo>
                  <a:lnTo>
                    <a:pt x="28370" y="76592"/>
                  </a:lnTo>
                  <a:lnTo>
                    <a:pt x="28563" y="122548"/>
                  </a:lnTo>
                  <a:lnTo>
                    <a:pt x="28570" y="124525"/>
                  </a:lnTo>
                  <a:lnTo>
                    <a:pt x="28571" y="123571"/>
                  </a:lnTo>
                  <a:lnTo>
                    <a:pt x="41832" y="85202"/>
                  </a:lnTo>
                  <a:lnTo>
                    <a:pt x="56021" y="55473"/>
                  </a:lnTo>
                  <a:lnTo>
                    <a:pt x="67584" y="41797"/>
                  </a:lnTo>
                  <a:lnTo>
                    <a:pt x="78721" y="33250"/>
                  </a:lnTo>
                  <a:lnTo>
                    <a:pt x="87198" y="29451"/>
                  </a:lnTo>
                  <a:lnTo>
                    <a:pt x="89882" y="30555"/>
                  </a:lnTo>
                  <a:lnTo>
                    <a:pt x="91671" y="33407"/>
                  </a:lnTo>
                  <a:lnTo>
                    <a:pt x="94190" y="50357"/>
                  </a:lnTo>
                  <a:lnTo>
                    <a:pt x="95231" y="90960"/>
                  </a:lnTo>
                  <a:lnTo>
                    <a:pt x="112554" y="50768"/>
                  </a:lnTo>
                  <a:lnTo>
                    <a:pt x="145672" y="5137"/>
                  </a:lnTo>
                  <a:lnTo>
                    <a:pt x="157877" y="1082"/>
                  </a:lnTo>
                  <a:lnTo>
                    <a:pt x="165576" y="0"/>
                  </a:lnTo>
                  <a:lnTo>
                    <a:pt x="171767" y="1396"/>
                  </a:lnTo>
                  <a:lnTo>
                    <a:pt x="181469" y="8591"/>
                  </a:lnTo>
                  <a:lnTo>
                    <a:pt x="186486" y="24489"/>
                  </a:lnTo>
                  <a:lnTo>
                    <a:pt x="189707" y="69189"/>
                  </a:lnTo>
                  <a:lnTo>
                    <a:pt x="190343" y="110121"/>
                  </a:lnTo>
                  <a:lnTo>
                    <a:pt x="190500" y="140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202"/>
            <p:cNvSpPr/>
            <p:nvPr>
              <p:custDataLst>
                <p:tags r:id="rId179"/>
              </p:custDataLst>
            </p:nvPr>
          </p:nvSpPr>
          <p:spPr>
            <a:xfrm>
              <a:off x="2907029" y="1905000"/>
              <a:ext cx="75995" cy="158554"/>
            </a:xfrm>
            <a:custGeom>
              <a:avLst/>
              <a:gdLst/>
              <a:ahLst/>
              <a:cxnLst/>
              <a:rect l="0" t="0" r="0" b="0"/>
              <a:pathLst>
                <a:path w="75995" h="158554">
                  <a:moveTo>
                    <a:pt x="45721" y="38100"/>
                  </a:moveTo>
                  <a:lnTo>
                    <a:pt x="45721" y="38100"/>
                  </a:lnTo>
                  <a:lnTo>
                    <a:pt x="45721" y="33044"/>
                  </a:lnTo>
                  <a:lnTo>
                    <a:pt x="51209" y="16365"/>
                  </a:lnTo>
                  <a:lnTo>
                    <a:pt x="50438" y="14085"/>
                  </a:lnTo>
                  <a:lnTo>
                    <a:pt x="48866" y="12565"/>
                  </a:lnTo>
                  <a:lnTo>
                    <a:pt x="47818" y="12610"/>
                  </a:lnTo>
                  <a:lnTo>
                    <a:pt x="47119" y="13698"/>
                  </a:lnTo>
                  <a:lnTo>
                    <a:pt x="46653" y="15482"/>
                  </a:lnTo>
                  <a:lnTo>
                    <a:pt x="20886" y="52393"/>
                  </a:lnTo>
                  <a:lnTo>
                    <a:pt x="4520" y="95878"/>
                  </a:lnTo>
                  <a:lnTo>
                    <a:pt x="0" y="129068"/>
                  </a:lnTo>
                  <a:lnTo>
                    <a:pt x="2540" y="137903"/>
                  </a:lnTo>
                  <a:lnTo>
                    <a:pt x="7409" y="144852"/>
                  </a:lnTo>
                  <a:lnTo>
                    <a:pt x="19169" y="154337"/>
                  </a:lnTo>
                  <a:lnTo>
                    <a:pt x="27923" y="158553"/>
                  </a:lnTo>
                  <a:lnTo>
                    <a:pt x="32797" y="157560"/>
                  </a:lnTo>
                  <a:lnTo>
                    <a:pt x="53007" y="143581"/>
                  </a:lnTo>
                  <a:lnTo>
                    <a:pt x="66930" y="127915"/>
                  </a:lnTo>
                  <a:lnTo>
                    <a:pt x="72560" y="120201"/>
                  </a:lnTo>
                  <a:lnTo>
                    <a:pt x="75994" y="100342"/>
                  </a:lnTo>
                  <a:lnTo>
                    <a:pt x="69575" y="58156"/>
                  </a:lnTo>
                  <a:lnTo>
                    <a:pt x="58116" y="22424"/>
                  </a:lnTo>
                  <a:lnTo>
                    <a:pt x="45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203"/>
            <p:cNvSpPr/>
            <p:nvPr>
              <p:custDataLst>
                <p:tags r:id="rId180"/>
              </p:custDataLst>
            </p:nvPr>
          </p:nvSpPr>
          <p:spPr>
            <a:xfrm>
              <a:off x="2667227" y="1906299"/>
              <a:ext cx="199799" cy="173041"/>
            </a:xfrm>
            <a:custGeom>
              <a:avLst/>
              <a:gdLst/>
              <a:ahLst/>
              <a:cxnLst/>
              <a:rect l="0" t="0" r="0" b="0"/>
              <a:pathLst>
                <a:path w="199799" h="173041">
                  <a:moveTo>
                    <a:pt x="18823" y="36801"/>
                  </a:moveTo>
                  <a:lnTo>
                    <a:pt x="18823" y="36801"/>
                  </a:lnTo>
                  <a:lnTo>
                    <a:pt x="18823" y="31745"/>
                  </a:lnTo>
                  <a:lnTo>
                    <a:pt x="20940" y="31313"/>
                  </a:lnTo>
                  <a:lnTo>
                    <a:pt x="28936" y="33656"/>
                  </a:lnTo>
                  <a:lnTo>
                    <a:pt x="29798" y="35763"/>
                  </a:lnTo>
                  <a:lnTo>
                    <a:pt x="28257" y="38226"/>
                  </a:lnTo>
                  <a:lnTo>
                    <a:pt x="25112" y="40926"/>
                  </a:lnTo>
                  <a:lnTo>
                    <a:pt x="24074" y="45901"/>
                  </a:lnTo>
                  <a:lnTo>
                    <a:pt x="22520" y="90681"/>
                  </a:lnTo>
                  <a:lnTo>
                    <a:pt x="19148" y="134412"/>
                  </a:lnTo>
                  <a:lnTo>
                    <a:pt x="13863" y="156269"/>
                  </a:lnTo>
                  <a:lnTo>
                    <a:pt x="5594" y="171094"/>
                  </a:lnTo>
                  <a:lnTo>
                    <a:pt x="3654" y="172896"/>
                  </a:lnTo>
                  <a:lnTo>
                    <a:pt x="2360" y="173040"/>
                  </a:lnTo>
                  <a:lnTo>
                    <a:pt x="1498" y="172077"/>
                  </a:lnTo>
                  <a:lnTo>
                    <a:pt x="0" y="128960"/>
                  </a:lnTo>
                  <a:lnTo>
                    <a:pt x="4874" y="85697"/>
                  </a:lnTo>
                  <a:lnTo>
                    <a:pt x="17087" y="46577"/>
                  </a:lnTo>
                  <a:lnTo>
                    <a:pt x="31832" y="21000"/>
                  </a:lnTo>
                  <a:lnTo>
                    <a:pt x="39774" y="13904"/>
                  </a:lnTo>
                  <a:lnTo>
                    <a:pt x="44432" y="13069"/>
                  </a:lnTo>
                  <a:lnTo>
                    <a:pt x="55252" y="14965"/>
                  </a:lnTo>
                  <a:lnTo>
                    <a:pt x="60042" y="19068"/>
                  </a:lnTo>
                  <a:lnTo>
                    <a:pt x="71841" y="40014"/>
                  </a:lnTo>
                  <a:lnTo>
                    <a:pt x="82487" y="72713"/>
                  </a:lnTo>
                  <a:lnTo>
                    <a:pt x="85321" y="109110"/>
                  </a:lnTo>
                  <a:lnTo>
                    <a:pt x="90539" y="67831"/>
                  </a:lnTo>
                  <a:lnTo>
                    <a:pt x="102800" y="28819"/>
                  </a:lnTo>
                  <a:lnTo>
                    <a:pt x="120441" y="3085"/>
                  </a:lnTo>
                  <a:lnTo>
                    <a:pt x="127839" y="650"/>
                  </a:lnTo>
                  <a:lnTo>
                    <a:pt x="132776" y="0"/>
                  </a:lnTo>
                  <a:lnTo>
                    <a:pt x="143905" y="4923"/>
                  </a:lnTo>
                  <a:lnTo>
                    <a:pt x="155907" y="15225"/>
                  </a:lnTo>
                  <a:lnTo>
                    <a:pt x="172447" y="36758"/>
                  </a:lnTo>
                  <a:lnTo>
                    <a:pt x="184711" y="68297"/>
                  </a:lnTo>
                  <a:lnTo>
                    <a:pt x="192363" y="113386"/>
                  </a:lnTo>
                  <a:lnTo>
                    <a:pt x="199798" y="1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247"/>
          <p:cNvGrpSpPr/>
          <p:nvPr/>
        </p:nvGrpSpPr>
        <p:grpSpPr>
          <a:xfrm>
            <a:off x="1809983" y="1610509"/>
            <a:ext cx="380768" cy="446892"/>
            <a:chOff x="1809983" y="1610509"/>
            <a:chExt cx="380768" cy="446892"/>
          </a:xfrm>
        </p:grpSpPr>
        <p:sp>
          <p:nvSpPr>
            <p:cNvPr id="174" name="SMARTInkShape-6204"/>
            <p:cNvSpPr/>
            <p:nvPr>
              <p:custDataLst>
                <p:tags r:id="rId171"/>
              </p:custDataLst>
            </p:nvPr>
          </p:nvSpPr>
          <p:spPr>
            <a:xfrm>
              <a:off x="1937193" y="1625325"/>
              <a:ext cx="253558" cy="232051"/>
            </a:xfrm>
            <a:custGeom>
              <a:avLst/>
              <a:gdLst/>
              <a:ahLst/>
              <a:cxnLst/>
              <a:rect l="0" t="0" r="0" b="0"/>
              <a:pathLst>
                <a:path w="253558" h="232051">
                  <a:moveTo>
                    <a:pt x="63057" y="174900"/>
                  </a:moveTo>
                  <a:lnTo>
                    <a:pt x="63057" y="174900"/>
                  </a:lnTo>
                  <a:lnTo>
                    <a:pt x="32001" y="127368"/>
                  </a:lnTo>
                  <a:lnTo>
                    <a:pt x="14697" y="111075"/>
                  </a:lnTo>
                  <a:lnTo>
                    <a:pt x="4522" y="103142"/>
                  </a:lnTo>
                  <a:lnTo>
                    <a:pt x="0" y="96088"/>
                  </a:lnTo>
                  <a:lnTo>
                    <a:pt x="911" y="92725"/>
                  </a:lnTo>
                  <a:lnTo>
                    <a:pt x="7567" y="86167"/>
                  </a:lnTo>
                  <a:lnTo>
                    <a:pt x="45480" y="62608"/>
                  </a:lnTo>
                  <a:lnTo>
                    <a:pt x="63712" y="53026"/>
                  </a:lnTo>
                  <a:lnTo>
                    <a:pt x="109048" y="18921"/>
                  </a:lnTo>
                  <a:lnTo>
                    <a:pt x="123059" y="1449"/>
                  </a:lnTo>
                  <a:lnTo>
                    <a:pt x="126342" y="0"/>
                  </a:lnTo>
                  <a:lnTo>
                    <a:pt x="129588" y="92"/>
                  </a:lnTo>
                  <a:lnTo>
                    <a:pt x="132811" y="1211"/>
                  </a:lnTo>
                  <a:lnTo>
                    <a:pt x="134960" y="4074"/>
                  </a:lnTo>
                  <a:lnTo>
                    <a:pt x="137347" y="12900"/>
                  </a:lnTo>
                  <a:lnTo>
                    <a:pt x="137821" y="48904"/>
                  </a:lnTo>
                  <a:lnTo>
                    <a:pt x="131006" y="95409"/>
                  </a:lnTo>
                  <a:lnTo>
                    <a:pt x="129844" y="139159"/>
                  </a:lnTo>
                  <a:lnTo>
                    <a:pt x="129742" y="178988"/>
                  </a:lnTo>
                  <a:lnTo>
                    <a:pt x="130797" y="178683"/>
                  </a:lnTo>
                  <a:lnTo>
                    <a:pt x="164943" y="133310"/>
                  </a:lnTo>
                  <a:lnTo>
                    <a:pt x="180499" y="116599"/>
                  </a:lnTo>
                  <a:lnTo>
                    <a:pt x="188632" y="111946"/>
                  </a:lnTo>
                  <a:lnTo>
                    <a:pt x="201418" y="115523"/>
                  </a:lnTo>
                  <a:lnTo>
                    <a:pt x="215567" y="124169"/>
                  </a:lnTo>
                  <a:lnTo>
                    <a:pt x="225384" y="135067"/>
                  </a:lnTo>
                  <a:lnTo>
                    <a:pt x="236860" y="158159"/>
                  </a:lnTo>
                  <a:lnTo>
                    <a:pt x="242615" y="187860"/>
                  </a:lnTo>
                  <a:lnTo>
                    <a:pt x="244671" y="211901"/>
                  </a:lnTo>
                  <a:lnTo>
                    <a:pt x="253557" y="232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205"/>
            <p:cNvSpPr/>
            <p:nvPr>
              <p:custDataLst>
                <p:tags r:id="rId172"/>
              </p:custDataLst>
            </p:nvPr>
          </p:nvSpPr>
          <p:spPr>
            <a:xfrm>
              <a:off x="1990782" y="1610509"/>
              <a:ext cx="38044" cy="284967"/>
            </a:xfrm>
            <a:custGeom>
              <a:avLst/>
              <a:gdLst/>
              <a:ahLst/>
              <a:cxnLst/>
              <a:rect l="0" t="0" r="0" b="0"/>
              <a:pathLst>
                <a:path w="38044" h="284967">
                  <a:moveTo>
                    <a:pt x="38043" y="18266"/>
                  </a:moveTo>
                  <a:lnTo>
                    <a:pt x="38043" y="18266"/>
                  </a:lnTo>
                  <a:lnTo>
                    <a:pt x="32987" y="8153"/>
                  </a:lnTo>
                  <a:lnTo>
                    <a:pt x="30439" y="5174"/>
                  </a:lnTo>
                  <a:lnTo>
                    <a:pt x="20709" y="0"/>
                  </a:lnTo>
                  <a:lnTo>
                    <a:pt x="16934" y="2387"/>
                  </a:lnTo>
                  <a:lnTo>
                    <a:pt x="14445" y="4505"/>
                  </a:lnTo>
                  <a:lnTo>
                    <a:pt x="11680" y="15325"/>
                  </a:lnTo>
                  <a:lnTo>
                    <a:pt x="4849" y="53198"/>
                  </a:lnTo>
                  <a:lnTo>
                    <a:pt x="912" y="95957"/>
                  </a:lnTo>
                  <a:lnTo>
                    <a:pt x="230" y="134889"/>
                  </a:lnTo>
                  <a:lnTo>
                    <a:pt x="0" y="179905"/>
                  </a:lnTo>
                  <a:lnTo>
                    <a:pt x="2782" y="222087"/>
                  </a:lnTo>
                  <a:lnTo>
                    <a:pt x="9646" y="266024"/>
                  </a:lnTo>
                  <a:lnTo>
                    <a:pt x="14133" y="275842"/>
                  </a:lnTo>
                  <a:lnTo>
                    <a:pt x="16811" y="278883"/>
                  </a:lnTo>
                  <a:lnTo>
                    <a:pt x="28518" y="28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206"/>
            <p:cNvSpPr/>
            <p:nvPr>
              <p:custDataLst>
                <p:tags r:id="rId173"/>
              </p:custDataLst>
            </p:nvPr>
          </p:nvSpPr>
          <p:spPr>
            <a:xfrm>
              <a:off x="1809983" y="1762408"/>
              <a:ext cx="56109" cy="41076"/>
            </a:xfrm>
            <a:custGeom>
              <a:avLst/>
              <a:gdLst/>
              <a:ahLst/>
              <a:cxnLst/>
              <a:rect l="0" t="0" r="0" b="0"/>
              <a:pathLst>
                <a:path w="56109" h="41076">
                  <a:moveTo>
                    <a:pt x="18817" y="18767"/>
                  </a:moveTo>
                  <a:lnTo>
                    <a:pt x="18817" y="18767"/>
                  </a:lnTo>
                  <a:lnTo>
                    <a:pt x="8704" y="13711"/>
                  </a:lnTo>
                  <a:lnTo>
                    <a:pt x="5725" y="13279"/>
                  </a:lnTo>
                  <a:lnTo>
                    <a:pt x="3739" y="14050"/>
                  </a:lnTo>
                  <a:lnTo>
                    <a:pt x="2415" y="15622"/>
                  </a:lnTo>
                  <a:lnTo>
                    <a:pt x="944" y="20192"/>
                  </a:lnTo>
                  <a:lnTo>
                    <a:pt x="0" y="31749"/>
                  </a:lnTo>
                  <a:lnTo>
                    <a:pt x="2039" y="34830"/>
                  </a:lnTo>
                  <a:lnTo>
                    <a:pt x="9949" y="41075"/>
                  </a:lnTo>
                  <a:lnTo>
                    <a:pt x="16080" y="41048"/>
                  </a:lnTo>
                  <a:lnTo>
                    <a:pt x="37762" y="31954"/>
                  </a:lnTo>
                  <a:lnTo>
                    <a:pt x="47698" y="25333"/>
                  </a:lnTo>
                  <a:lnTo>
                    <a:pt x="50771" y="21028"/>
                  </a:lnTo>
                  <a:lnTo>
                    <a:pt x="56108" y="2942"/>
                  </a:lnTo>
                  <a:lnTo>
                    <a:pt x="54261" y="1867"/>
                  </a:lnTo>
                  <a:lnTo>
                    <a:pt x="35388" y="0"/>
                  </a:lnTo>
                  <a:lnTo>
                    <a:pt x="34097" y="964"/>
                  </a:lnTo>
                  <a:lnTo>
                    <a:pt x="37867" y="9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207"/>
            <p:cNvSpPr/>
            <p:nvPr>
              <p:custDataLst>
                <p:tags r:id="rId174"/>
              </p:custDataLst>
            </p:nvPr>
          </p:nvSpPr>
          <p:spPr>
            <a:xfrm>
              <a:off x="1847850" y="1925374"/>
              <a:ext cx="19051" cy="132027"/>
            </a:xfrm>
            <a:custGeom>
              <a:avLst/>
              <a:gdLst/>
              <a:ahLst/>
              <a:cxnLst/>
              <a:rect l="0" t="0" r="0" b="0"/>
              <a:pathLst>
                <a:path w="19051" h="1320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7117"/>
                  </a:lnTo>
                  <a:lnTo>
                    <a:pt x="8642" y="55159"/>
                  </a:lnTo>
                  <a:lnTo>
                    <a:pt x="9409" y="101102"/>
                  </a:lnTo>
                  <a:lnTo>
                    <a:pt x="1905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248"/>
          <p:cNvGrpSpPr/>
          <p:nvPr/>
        </p:nvGrpSpPr>
        <p:grpSpPr>
          <a:xfrm>
            <a:off x="530449" y="554166"/>
            <a:ext cx="5336952" cy="769810"/>
            <a:chOff x="530449" y="554166"/>
            <a:chExt cx="5336952" cy="769810"/>
          </a:xfrm>
        </p:grpSpPr>
        <p:sp>
          <p:nvSpPr>
            <p:cNvPr id="179" name="SMARTInkShape-6208"/>
            <p:cNvSpPr/>
            <p:nvPr>
              <p:custDataLst>
                <p:tags r:id="rId153"/>
              </p:custDataLst>
            </p:nvPr>
          </p:nvSpPr>
          <p:spPr>
            <a:xfrm>
              <a:off x="5857875" y="923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5169"/>
                  </a:lnTo>
                  <a:lnTo>
                    <a:pt x="8467" y="1963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209"/>
            <p:cNvSpPr/>
            <p:nvPr>
              <p:custDataLst>
                <p:tags r:id="rId154"/>
              </p:custDataLst>
            </p:nvPr>
          </p:nvSpPr>
          <p:spPr>
            <a:xfrm>
              <a:off x="5848350" y="7620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210"/>
            <p:cNvSpPr/>
            <p:nvPr>
              <p:custDataLst>
                <p:tags r:id="rId155"/>
              </p:custDataLst>
            </p:nvPr>
          </p:nvSpPr>
          <p:spPr>
            <a:xfrm>
              <a:off x="530449" y="1095375"/>
              <a:ext cx="5251227" cy="228601"/>
            </a:xfrm>
            <a:custGeom>
              <a:avLst/>
              <a:gdLst/>
              <a:ahLst/>
              <a:cxnLst/>
              <a:rect l="0" t="0" r="0" b="0"/>
              <a:pathLst>
                <a:path w="5251227" h="228601">
                  <a:moveTo>
                    <a:pt x="31526" y="228600"/>
                  </a:moveTo>
                  <a:lnTo>
                    <a:pt x="31526" y="228600"/>
                  </a:lnTo>
                  <a:lnTo>
                    <a:pt x="1867" y="220399"/>
                  </a:lnTo>
                  <a:lnTo>
                    <a:pt x="111" y="218899"/>
                  </a:lnTo>
                  <a:lnTo>
                    <a:pt x="0" y="216841"/>
                  </a:lnTo>
                  <a:lnTo>
                    <a:pt x="983" y="214411"/>
                  </a:lnTo>
                  <a:lnTo>
                    <a:pt x="12481" y="205934"/>
                  </a:lnTo>
                  <a:lnTo>
                    <a:pt x="39406" y="196719"/>
                  </a:lnTo>
                  <a:lnTo>
                    <a:pt x="84308" y="192343"/>
                  </a:lnTo>
                  <a:lnTo>
                    <a:pt x="127716" y="191046"/>
                  </a:lnTo>
                  <a:lnTo>
                    <a:pt x="167389" y="190662"/>
                  </a:lnTo>
                  <a:lnTo>
                    <a:pt x="205955" y="185491"/>
                  </a:lnTo>
                  <a:lnTo>
                    <a:pt x="237108" y="182982"/>
                  </a:lnTo>
                  <a:lnTo>
                    <a:pt x="271063" y="180809"/>
                  </a:lnTo>
                  <a:lnTo>
                    <a:pt x="303792" y="176315"/>
                  </a:lnTo>
                  <a:lnTo>
                    <a:pt x="341622" y="170790"/>
                  </a:lnTo>
                  <a:lnTo>
                    <a:pt x="383130" y="164807"/>
                  </a:lnTo>
                  <a:lnTo>
                    <a:pt x="426272" y="158620"/>
                  </a:lnTo>
                  <a:lnTo>
                    <a:pt x="470141" y="155164"/>
                  </a:lnTo>
                  <a:lnTo>
                    <a:pt x="515391" y="151512"/>
                  </a:lnTo>
                  <a:lnTo>
                    <a:pt x="539311" y="147575"/>
                  </a:lnTo>
                  <a:lnTo>
                    <a:pt x="563724" y="142833"/>
                  </a:lnTo>
                  <a:lnTo>
                    <a:pt x="590583" y="138614"/>
                  </a:lnTo>
                  <a:lnTo>
                    <a:pt x="619072" y="134742"/>
                  </a:lnTo>
                  <a:lnTo>
                    <a:pt x="648649" y="131103"/>
                  </a:lnTo>
                  <a:lnTo>
                    <a:pt x="677891" y="127619"/>
                  </a:lnTo>
                  <a:lnTo>
                    <a:pt x="706911" y="124237"/>
                  </a:lnTo>
                  <a:lnTo>
                    <a:pt x="735783" y="120925"/>
                  </a:lnTo>
                  <a:lnTo>
                    <a:pt x="765614" y="117658"/>
                  </a:lnTo>
                  <a:lnTo>
                    <a:pt x="796084" y="114422"/>
                  </a:lnTo>
                  <a:lnTo>
                    <a:pt x="826982" y="111206"/>
                  </a:lnTo>
                  <a:lnTo>
                    <a:pt x="858163" y="108004"/>
                  </a:lnTo>
                  <a:lnTo>
                    <a:pt x="889534" y="104811"/>
                  </a:lnTo>
                  <a:lnTo>
                    <a:pt x="921031" y="101624"/>
                  </a:lnTo>
                  <a:lnTo>
                    <a:pt x="953671" y="98441"/>
                  </a:lnTo>
                  <a:lnTo>
                    <a:pt x="987073" y="95261"/>
                  </a:lnTo>
                  <a:lnTo>
                    <a:pt x="1020982" y="92082"/>
                  </a:lnTo>
                  <a:lnTo>
                    <a:pt x="1056289" y="88905"/>
                  </a:lnTo>
                  <a:lnTo>
                    <a:pt x="1092526" y="85728"/>
                  </a:lnTo>
                  <a:lnTo>
                    <a:pt x="1129384" y="82552"/>
                  </a:lnTo>
                  <a:lnTo>
                    <a:pt x="1165598" y="79376"/>
                  </a:lnTo>
                  <a:lnTo>
                    <a:pt x="1201382" y="76201"/>
                  </a:lnTo>
                  <a:lnTo>
                    <a:pt x="1236880" y="73026"/>
                  </a:lnTo>
                  <a:lnTo>
                    <a:pt x="1273245" y="69850"/>
                  </a:lnTo>
                  <a:lnTo>
                    <a:pt x="1310189" y="66675"/>
                  </a:lnTo>
                  <a:lnTo>
                    <a:pt x="1347518" y="63500"/>
                  </a:lnTo>
                  <a:lnTo>
                    <a:pt x="1384046" y="60325"/>
                  </a:lnTo>
                  <a:lnTo>
                    <a:pt x="1420039" y="57150"/>
                  </a:lnTo>
                  <a:lnTo>
                    <a:pt x="1455676" y="53975"/>
                  </a:lnTo>
                  <a:lnTo>
                    <a:pt x="1493193" y="51858"/>
                  </a:lnTo>
                  <a:lnTo>
                    <a:pt x="1531962" y="50447"/>
                  </a:lnTo>
                  <a:lnTo>
                    <a:pt x="1571567" y="49506"/>
                  </a:lnTo>
                  <a:lnTo>
                    <a:pt x="1611728" y="47821"/>
                  </a:lnTo>
                  <a:lnTo>
                    <a:pt x="1652261" y="45639"/>
                  </a:lnTo>
                  <a:lnTo>
                    <a:pt x="1693041" y="43126"/>
                  </a:lnTo>
                  <a:lnTo>
                    <a:pt x="1733986" y="40392"/>
                  </a:lnTo>
                  <a:lnTo>
                    <a:pt x="1775041" y="37512"/>
                  </a:lnTo>
                  <a:lnTo>
                    <a:pt x="1816170" y="34533"/>
                  </a:lnTo>
                  <a:lnTo>
                    <a:pt x="1859463" y="32547"/>
                  </a:lnTo>
                  <a:lnTo>
                    <a:pt x="1904201" y="31223"/>
                  </a:lnTo>
                  <a:lnTo>
                    <a:pt x="1949901" y="30340"/>
                  </a:lnTo>
                  <a:lnTo>
                    <a:pt x="1993068" y="28694"/>
                  </a:lnTo>
                  <a:lnTo>
                    <a:pt x="2034545" y="26537"/>
                  </a:lnTo>
                  <a:lnTo>
                    <a:pt x="2074897" y="24042"/>
                  </a:lnTo>
                  <a:lnTo>
                    <a:pt x="2116615" y="22378"/>
                  </a:lnTo>
                  <a:lnTo>
                    <a:pt x="2159244" y="21268"/>
                  </a:lnTo>
                  <a:lnTo>
                    <a:pt x="2202480" y="20529"/>
                  </a:lnTo>
                  <a:lnTo>
                    <a:pt x="2246120" y="18978"/>
                  </a:lnTo>
                  <a:lnTo>
                    <a:pt x="2290031" y="16885"/>
                  </a:lnTo>
                  <a:lnTo>
                    <a:pt x="2334121" y="14432"/>
                  </a:lnTo>
                  <a:lnTo>
                    <a:pt x="2377272" y="12796"/>
                  </a:lnTo>
                  <a:lnTo>
                    <a:pt x="2419799" y="11706"/>
                  </a:lnTo>
                  <a:lnTo>
                    <a:pt x="2461908" y="10979"/>
                  </a:lnTo>
                  <a:lnTo>
                    <a:pt x="2503739" y="9436"/>
                  </a:lnTo>
                  <a:lnTo>
                    <a:pt x="2545385" y="7349"/>
                  </a:lnTo>
                  <a:lnTo>
                    <a:pt x="2586907" y="4899"/>
                  </a:lnTo>
                  <a:lnTo>
                    <a:pt x="2629405" y="3266"/>
                  </a:lnTo>
                  <a:lnTo>
                    <a:pt x="2672554" y="2177"/>
                  </a:lnTo>
                  <a:lnTo>
                    <a:pt x="2716136" y="1452"/>
                  </a:lnTo>
                  <a:lnTo>
                    <a:pt x="2760008" y="968"/>
                  </a:lnTo>
                  <a:lnTo>
                    <a:pt x="2804072" y="645"/>
                  </a:lnTo>
                  <a:lnTo>
                    <a:pt x="2848265" y="430"/>
                  </a:lnTo>
                  <a:lnTo>
                    <a:pt x="2889369" y="287"/>
                  </a:lnTo>
                  <a:lnTo>
                    <a:pt x="2928413" y="191"/>
                  </a:lnTo>
                  <a:lnTo>
                    <a:pt x="2966084" y="128"/>
                  </a:lnTo>
                  <a:lnTo>
                    <a:pt x="3006015" y="85"/>
                  </a:lnTo>
                  <a:lnTo>
                    <a:pt x="3047452" y="57"/>
                  </a:lnTo>
                  <a:lnTo>
                    <a:pt x="3089893" y="38"/>
                  </a:lnTo>
                  <a:lnTo>
                    <a:pt x="3131946" y="25"/>
                  </a:lnTo>
                  <a:lnTo>
                    <a:pt x="3173739" y="17"/>
                  </a:lnTo>
                  <a:lnTo>
                    <a:pt x="3215360" y="11"/>
                  </a:lnTo>
                  <a:lnTo>
                    <a:pt x="3255807" y="7"/>
                  </a:lnTo>
                  <a:lnTo>
                    <a:pt x="3295472" y="5"/>
                  </a:lnTo>
                  <a:lnTo>
                    <a:pt x="3334615" y="3"/>
                  </a:lnTo>
                  <a:lnTo>
                    <a:pt x="3373410" y="2"/>
                  </a:lnTo>
                  <a:lnTo>
                    <a:pt x="3411974" y="2"/>
                  </a:lnTo>
                  <a:lnTo>
                    <a:pt x="3450383" y="1"/>
                  </a:lnTo>
                  <a:lnTo>
                    <a:pt x="3489747" y="1"/>
                  </a:lnTo>
                  <a:lnTo>
                    <a:pt x="3529749" y="0"/>
                  </a:lnTo>
                  <a:lnTo>
                    <a:pt x="3570175" y="0"/>
                  </a:lnTo>
                  <a:lnTo>
                    <a:pt x="3608767" y="0"/>
                  </a:lnTo>
                  <a:lnTo>
                    <a:pt x="3646136" y="0"/>
                  </a:lnTo>
                  <a:lnTo>
                    <a:pt x="3682691" y="0"/>
                  </a:lnTo>
                  <a:lnTo>
                    <a:pt x="3719761" y="1058"/>
                  </a:lnTo>
                  <a:lnTo>
                    <a:pt x="3757175" y="2822"/>
                  </a:lnTo>
                  <a:lnTo>
                    <a:pt x="3794817" y="5056"/>
                  </a:lnTo>
                  <a:lnTo>
                    <a:pt x="3832611" y="6546"/>
                  </a:lnTo>
                  <a:lnTo>
                    <a:pt x="3870508" y="7539"/>
                  </a:lnTo>
                  <a:lnTo>
                    <a:pt x="3908472" y="8201"/>
                  </a:lnTo>
                  <a:lnTo>
                    <a:pt x="3946482" y="8642"/>
                  </a:lnTo>
                  <a:lnTo>
                    <a:pt x="3984522" y="8937"/>
                  </a:lnTo>
                  <a:lnTo>
                    <a:pt x="4022580" y="9132"/>
                  </a:lnTo>
                  <a:lnTo>
                    <a:pt x="4059596" y="9263"/>
                  </a:lnTo>
                  <a:lnTo>
                    <a:pt x="4095914" y="9351"/>
                  </a:lnTo>
                  <a:lnTo>
                    <a:pt x="4131768" y="9409"/>
                  </a:lnTo>
                  <a:lnTo>
                    <a:pt x="4167312" y="9447"/>
                  </a:lnTo>
                  <a:lnTo>
                    <a:pt x="4202650" y="9473"/>
                  </a:lnTo>
                  <a:lnTo>
                    <a:pt x="4237850" y="9491"/>
                  </a:lnTo>
                  <a:lnTo>
                    <a:pt x="4272959" y="9502"/>
                  </a:lnTo>
                  <a:lnTo>
                    <a:pt x="4308006" y="9510"/>
                  </a:lnTo>
                  <a:lnTo>
                    <a:pt x="4343013" y="9515"/>
                  </a:lnTo>
                  <a:lnTo>
                    <a:pt x="4375876" y="9518"/>
                  </a:lnTo>
                  <a:lnTo>
                    <a:pt x="4407309" y="9520"/>
                  </a:lnTo>
                  <a:lnTo>
                    <a:pt x="4437789" y="9522"/>
                  </a:lnTo>
                  <a:lnTo>
                    <a:pt x="4467635" y="9523"/>
                  </a:lnTo>
                  <a:lnTo>
                    <a:pt x="4497057" y="9524"/>
                  </a:lnTo>
                  <a:lnTo>
                    <a:pt x="4526196" y="9524"/>
                  </a:lnTo>
                  <a:lnTo>
                    <a:pt x="4555148" y="9524"/>
                  </a:lnTo>
                  <a:lnTo>
                    <a:pt x="4583974" y="9525"/>
                  </a:lnTo>
                  <a:lnTo>
                    <a:pt x="4612717" y="9525"/>
                  </a:lnTo>
                  <a:lnTo>
                    <a:pt x="4640344" y="10583"/>
                  </a:lnTo>
                  <a:lnTo>
                    <a:pt x="4667229" y="12347"/>
                  </a:lnTo>
                  <a:lnTo>
                    <a:pt x="4693621" y="14581"/>
                  </a:lnTo>
                  <a:lnTo>
                    <a:pt x="4739876" y="14242"/>
                  </a:lnTo>
                  <a:lnTo>
                    <a:pt x="4781601" y="12680"/>
                  </a:lnTo>
                  <a:lnTo>
                    <a:pt x="4821313" y="15513"/>
                  </a:lnTo>
                  <a:lnTo>
                    <a:pt x="4862950" y="17478"/>
                  </a:lnTo>
                  <a:lnTo>
                    <a:pt x="4904034" y="17293"/>
                  </a:lnTo>
                  <a:lnTo>
                    <a:pt x="4939932" y="13683"/>
                  </a:lnTo>
                  <a:lnTo>
                    <a:pt x="4976348" y="14195"/>
                  </a:lnTo>
                  <a:lnTo>
                    <a:pt x="5011583" y="16892"/>
                  </a:lnTo>
                  <a:lnTo>
                    <a:pt x="5055221" y="18411"/>
                  </a:lnTo>
                  <a:lnTo>
                    <a:pt x="5094960" y="18860"/>
                  </a:lnTo>
                  <a:lnTo>
                    <a:pt x="5134605" y="18994"/>
                  </a:lnTo>
                  <a:lnTo>
                    <a:pt x="5178336" y="19033"/>
                  </a:lnTo>
                  <a:lnTo>
                    <a:pt x="5225931" y="19047"/>
                  </a:lnTo>
                  <a:lnTo>
                    <a:pt x="5239984" y="17990"/>
                  </a:lnTo>
                  <a:lnTo>
                    <a:pt x="52512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211"/>
            <p:cNvSpPr/>
            <p:nvPr>
              <p:custDataLst>
                <p:tags r:id="rId156"/>
              </p:custDataLst>
            </p:nvPr>
          </p:nvSpPr>
          <p:spPr>
            <a:xfrm>
              <a:off x="5476875" y="729843"/>
              <a:ext cx="147811" cy="155983"/>
            </a:xfrm>
            <a:custGeom>
              <a:avLst/>
              <a:gdLst/>
              <a:ahLst/>
              <a:cxnLst/>
              <a:rect l="0" t="0" r="0" b="0"/>
              <a:pathLst>
                <a:path w="147811" h="155983">
                  <a:moveTo>
                    <a:pt x="0" y="13107"/>
                  </a:moveTo>
                  <a:lnTo>
                    <a:pt x="0" y="13107"/>
                  </a:lnTo>
                  <a:lnTo>
                    <a:pt x="5056" y="18163"/>
                  </a:lnTo>
                  <a:lnTo>
                    <a:pt x="7539" y="23468"/>
                  </a:lnTo>
                  <a:lnTo>
                    <a:pt x="9473" y="69129"/>
                  </a:lnTo>
                  <a:lnTo>
                    <a:pt x="9520" y="112975"/>
                  </a:lnTo>
                  <a:lnTo>
                    <a:pt x="9524" y="120309"/>
                  </a:lnTo>
                  <a:lnTo>
                    <a:pt x="9525" y="108248"/>
                  </a:lnTo>
                  <a:lnTo>
                    <a:pt x="15170" y="97373"/>
                  </a:lnTo>
                  <a:lnTo>
                    <a:pt x="40582" y="57782"/>
                  </a:lnTo>
                  <a:lnTo>
                    <a:pt x="77640" y="12198"/>
                  </a:lnTo>
                  <a:lnTo>
                    <a:pt x="93442" y="1078"/>
                  </a:lnTo>
                  <a:lnTo>
                    <a:pt x="108205" y="0"/>
                  </a:lnTo>
                  <a:lnTo>
                    <a:pt x="116587" y="1194"/>
                  </a:lnTo>
                  <a:lnTo>
                    <a:pt x="123233" y="5165"/>
                  </a:lnTo>
                  <a:lnTo>
                    <a:pt x="133440" y="18044"/>
                  </a:lnTo>
                  <a:lnTo>
                    <a:pt x="144455" y="61382"/>
                  </a:lnTo>
                  <a:lnTo>
                    <a:pt x="147810" y="79013"/>
                  </a:lnTo>
                  <a:lnTo>
                    <a:pt x="143749" y="100838"/>
                  </a:lnTo>
                  <a:lnTo>
                    <a:pt x="126798" y="144434"/>
                  </a:lnTo>
                  <a:lnTo>
                    <a:pt x="114300" y="155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212"/>
            <p:cNvSpPr/>
            <p:nvPr>
              <p:custDataLst>
                <p:tags r:id="rId157"/>
              </p:custDataLst>
            </p:nvPr>
          </p:nvSpPr>
          <p:spPr>
            <a:xfrm>
              <a:off x="5355005" y="733425"/>
              <a:ext cx="93296" cy="150669"/>
            </a:xfrm>
            <a:custGeom>
              <a:avLst/>
              <a:gdLst/>
              <a:ahLst/>
              <a:cxnLst/>
              <a:rect l="0" t="0" r="0" b="0"/>
              <a:pathLst>
                <a:path w="93296" h="150669">
                  <a:moveTo>
                    <a:pt x="74245" y="19050"/>
                  </a:moveTo>
                  <a:lnTo>
                    <a:pt x="74245" y="19050"/>
                  </a:lnTo>
                  <a:lnTo>
                    <a:pt x="74245" y="13994"/>
                  </a:lnTo>
                  <a:lnTo>
                    <a:pt x="72128" y="12504"/>
                  </a:lnTo>
                  <a:lnTo>
                    <a:pt x="64132" y="10849"/>
                  </a:lnTo>
                  <a:lnTo>
                    <a:pt x="42674" y="20030"/>
                  </a:lnTo>
                  <a:lnTo>
                    <a:pt x="30933" y="33244"/>
                  </a:lnTo>
                  <a:lnTo>
                    <a:pt x="4647" y="74065"/>
                  </a:lnTo>
                  <a:lnTo>
                    <a:pt x="0" y="102496"/>
                  </a:lnTo>
                  <a:lnTo>
                    <a:pt x="4558" y="122812"/>
                  </a:lnTo>
                  <a:lnTo>
                    <a:pt x="8738" y="132675"/>
                  </a:lnTo>
                  <a:lnTo>
                    <a:pt x="13640" y="139250"/>
                  </a:lnTo>
                  <a:lnTo>
                    <a:pt x="24732" y="146555"/>
                  </a:lnTo>
                  <a:lnTo>
                    <a:pt x="47932" y="150668"/>
                  </a:lnTo>
                  <a:lnTo>
                    <a:pt x="54587" y="149129"/>
                  </a:lnTo>
                  <a:lnTo>
                    <a:pt x="64803" y="141774"/>
                  </a:lnTo>
                  <a:lnTo>
                    <a:pt x="76504" y="120676"/>
                  </a:lnTo>
                  <a:lnTo>
                    <a:pt x="81617" y="99374"/>
                  </a:lnTo>
                  <a:lnTo>
                    <a:pt x="83344" y="53574"/>
                  </a:lnTo>
                  <a:lnTo>
                    <a:pt x="84791" y="9268"/>
                  </a:lnTo>
                  <a:lnTo>
                    <a:pt x="93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213"/>
            <p:cNvSpPr/>
            <p:nvPr>
              <p:custDataLst>
                <p:tags r:id="rId158"/>
              </p:custDataLst>
            </p:nvPr>
          </p:nvSpPr>
          <p:spPr>
            <a:xfrm>
              <a:off x="5343525" y="661050"/>
              <a:ext cx="9526" cy="43801"/>
            </a:xfrm>
            <a:custGeom>
              <a:avLst/>
              <a:gdLst/>
              <a:ahLst/>
              <a:cxnLst/>
              <a:rect l="0" t="0" r="0" b="0"/>
              <a:pathLst>
                <a:path w="9526" h="43801">
                  <a:moveTo>
                    <a:pt x="0" y="43800"/>
                  </a:moveTo>
                  <a:lnTo>
                    <a:pt x="0" y="43800"/>
                  </a:lnTo>
                  <a:lnTo>
                    <a:pt x="0" y="0"/>
                  </a:lnTo>
                  <a:lnTo>
                    <a:pt x="1058" y="842"/>
                  </a:lnTo>
                  <a:lnTo>
                    <a:pt x="9525" y="1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214"/>
            <p:cNvSpPr/>
            <p:nvPr>
              <p:custDataLst>
                <p:tags r:id="rId159"/>
              </p:custDataLst>
            </p:nvPr>
          </p:nvSpPr>
          <p:spPr>
            <a:xfrm>
              <a:off x="5278170" y="771525"/>
              <a:ext cx="8206" cy="104776"/>
            </a:xfrm>
            <a:custGeom>
              <a:avLst/>
              <a:gdLst/>
              <a:ahLst/>
              <a:cxnLst/>
              <a:rect l="0" t="0" r="0" b="0"/>
              <a:pathLst>
                <a:path w="8206" h="104776">
                  <a:moveTo>
                    <a:pt x="8205" y="0"/>
                  </a:moveTo>
                  <a:lnTo>
                    <a:pt x="8205" y="0"/>
                  </a:lnTo>
                  <a:lnTo>
                    <a:pt x="666" y="46162"/>
                  </a:lnTo>
                  <a:lnTo>
                    <a:pt x="0" y="86395"/>
                  </a:lnTo>
                  <a:lnTo>
                    <a:pt x="820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215"/>
            <p:cNvSpPr/>
            <p:nvPr>
              <p:custDataLst>
                <p:tags r:id="rId160"/>
              </p:custDataLst>
            </p:nvPr>
          </p:nvSpPr>
          <p:spPr>
            <a:xfrm>
              <a:off x="4924425" y="587912"/>
              <a:ext cx="352426" cy="312303"/>
            </a:xfrm>
            <a:custGeom>
              <a:avLst/>
              <a:gdLst/>
              <a:ahLst/>
              <a:cxnLst/>
              <a:rect l="0" t="0" r="0" b="0"/>
              <a:pathLst>
                <a:path w="352426" h="312303">
                  <a:moveTo>
                    <a:pt x="0" y="174088"/>
                  </a:moveTo>
                  <a:lnTo>
                    <a:pt x="0" y="174088"/>
                  </a:lnTo>
                  <a:lnTo>
                    <a:pt x="5056" y="184201"/>
                  </a:lnTo>
                  <a:lnTo>
                    <a:pt x="4716" y="194811"/>
                  </a:lnTo>
                  <a:lnTo>
                    <a:pt x="621" y="226167"/>
                  </a:lnTo>
                  <a:lnTo>
                    <a:pt x="122" y="263515"/>
                  </a:lnTo>
                  <a:lnTo>
                    <a:pt x="2172" y="284742"/>
                  </a:lnTo>
                  <a:lnTo>
                    <a:pt x="10137" y="301231"/>
                  </a:lnTo>
                  <a:lnTo>
                    <a:pt x="17911" y="309971"/>
                  </a:lnTo>
                  <a:lnTo>
                    <a:pt x="21465" y="312302"/>
                  </a:lnTo>
                  <a:lnTo>
                    <a:pt x="33882" y="312069"/>
                  </a:lnTo>
                  <a:lnTo>
                    <a:pt x="62667" y="303296"/>
                  </a:lnTo>
                  <a:lnTo>
                    <a:pt x="106584" y="271871"/>
                  </a:lnTo>
                  <a:lnTo>
                    <a:pt x="116162" y="262350"/>
                  </a:lnTo>
                  <a:lnTo>
                    <a:pt x="118716" y="258329"/>
                  </a:lnTo>
                  <a:lnTo>
                    <a:pt x="144836" y="237737"/>
                  </a:lnTo>
                  <a:lnTo>
                    <a:pt x="147357" y="237687"/>
                  </a:lnTo>
                  <a:lnTo>
                    <a:pt x="149037" y="239771"/>
                  </a:lnTo>
                  <a:lnTo>
                    <a:pt x="151735" y="253267"/>
                  </a:lnTo>
                  <a:lnTo>
                    <a:pt x="153327" y="273729"/>
                  </a:lnTo>
                  <a:lnTo>
                    <a:pt x="157398" y="285753"/>
                  </a:lnTo>
                  <a:lnTo>
                    <a:pt x="159964" y="289807"/>
                  </a:lnTo>
                  <a:lnTo>
                    <a:pt x="165641" y="294310"/>
                  </a:lnTo>
                  <a:lnTo>
                    <a:pt x="169694" y="293394"/>
                  </a:lnTo>
                  <a:lnTo>
                    <a:pt x="186570" y="280934"/>
                  </a:lnTo>
                  <a:lnTo>
                    <a:pt x="210150" y="256546"/>
                  </a:lnTo>
                  <a:lnTo>
                    <a:pt x="237615" y="216560"/>
                  </a:lnTo>
                  <a:lnTo>
                    <a:pt x="254202" y="191611"/>
                  </a:lnTo>
                  <a:lnTo>
                    <a:pt x="272658" y="145312"/>
                  </a:lnTo>
                  <a:lnTo>
                    <a:pt x="283518" y="117937"/>
                  </a:lnTo>
                  <a:lnTo>
                    <a:pt x="306636" y="77506"/>
                  </a:lnTo>
                  <a:lnTo>
                    <a:pt x="320410" y="34987"/>
                  </a:lnTo>
                  <a:lnTo>
                    <a:pt x="331459" y="2260"/>
                  </a:lnTo>
                  <a:lnTo>
                    <a:pt x="329981" y="269"/>
                  </a:lnTo>
                  <a:lnTo>
                    <a:pt x="326879" y="0"/>
                  </a:lnTo>
                  <a:lnTo>
                    <a:pt x="322695" y="880"/>
                  </a:lnTo>
                  <a:lnTo>
                    <a:pt x="315223" y="13145"/>
                  </a:lnTo>
                  <a:lnTo>
                    <a:pt x="298568" y="59917"/>
                  </a:lnTo>
                  <a:lnTo>
                    <a:pt x="282591" y="107430"/>
                  </a:lnTo>
                  <a:lnTo>
                    <a:pt x="266702" y="155040"/>
                  </a:lnTo>
                  <a:lnTo>
                    <a:pt x="254000" y="193138"/>
                  </a:lnTo>
                  <a:lnTo>
                    <a:pt x="244475" y="231826"/>
                  </a:lnTo>
                  <a:lnTo>
                    <a:pt x="240437" y="277098"/>
                  </a:lnTo>
                  <a:lnTo>
                    <a:pt x="243739" y="297128"/>
                  </a:lnTo>
                  <a:lnTo>
                    <a:pt x="247159" y="303740"/>
                  </a:lnTo>
                  <a:lnTo>
                    <a:pt x="251556" y="308148"/>
                  </a:lnTo>
                  <a:lnTo>
                    <a:pt x="256604" y="311086"/>
                  </a:lnTo>
                  <a:lnTo>
                    <a:pt x="261028" y="309870"/>
                  </a:lnTo>
                  <a:lnTo>
                    <a:pt x="284127" y="276675"/>
                  </a:lnTo>
                  <a:lnTo>
                    <a:pt x="291972" y="259753"/>
                  </a:lnTo>
                  <a:lnTo>
                    <a:pt x="289240" y="237923"/>
                  </a:lnTo>
                  <a:lnTo>
                    <a:pt x="275848" y="198408"/>
                  </a:lnTo>
                  <a:lnTo>
                    <a:pt x="268649" y="189130"/>
                  </a:lnTo>
                  <a:lnTo>
                    <a:pt x="240721" y="171222"/>
                  </a:lnTo>
                  <a:lnTo>
                    <a:pt x="221464" y="165148"/>
                  </a:lnTo>
                  <a:lnTo>
                    <a:pt x="268125" y="154225"/>
                  </a:lnTo>
                  <a:lnTo>
                    <a:pt x="310138" y="142177"/>
                  </a:lnTo>
                  <a:lnTo>
                    <a:pt x="352425" y="13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216"/>
            <p:cNvSpPr/>
            <p:nvPr>
              <p:custDataLst>
                <p:tags r:id="rId161"/>
              </p:custDataLst>
            </p:nvPr>
          </p:nvSpPr>
          <p:spPr>
            <a:xfrm>
              <a:off x="4772025" y="572824"/>
              <a:ext cx="112787" cy="339617"/>
            </a:xfrm>
            <a:custGeom>
              <a:avLst/>
              <a:gdLst/>
              <a:ahLst/>
              <a:cxnLst/>
              <a:rect l="0" t="0" r="0" b="0"/>
              <a:pathLst>
                <a:path w="112787" h="33961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17013" y="41570"/>
                  </a:lnTo>
                  <a:lnTo>
                    <a:pt x="18447" y="79119"/>
                  </a:lnTo>
                  <a:lnTo>
                    <a:pt x="18931" y="124045"/>
                  </a:lnTo>
                  <a:lnTo>
                    <a:pt x="19014" y="166703"/>
                  </a:lnTo>
                  <a:lnTo>
                    <a:pt x="19043" y="210764"/>
                  </a:lnTo>
                  <a:lnTo>
                    <a:pt x="19048" y="251076"/>
                  </a:lnTo>
                  <a:lnTo>
                    <a:pt x="19050" y="294693"/>
                  </a:lnTo>
                  <a:lnTo>
                    <a:pt x="19050" y="323650"/>
                  </a:lnTo>
                  <a:lnTo>
                    <a:pt x="19050" y="323275"/>
                  </a:lnTo>
                  <a:lnTo>
                    <a:pt x="29411" y="289647"/>
                  </a:lnTo>
                  <a:lnTo>
                    <a:pt x="38348" y="267981"/>
                  </a:lnTo>
                  <a:lnTo>
                    <a:pt x="47698" y="243217"/>
                  </a:lnTo>
                  <a:lnTo>
                    <a:pt x="74220" y="210775"/>
                  </a:lnTo>
                  <a:lnTo>
                    <a:pt x="78055" y="206751"/>
                  </a:lnTo>
                  <a:lnTo>
                    <a:pt x="82728" y="206184"/>
                  </a:lnTo>
                  <a:lnTo>
                    <a:pt x="93565" y="211199"/>
                  </a:lnTo>
                  <a:lnTo>
                    <a:pt x="106510" y="225923"/>
                  </a:lnTo>
                  <a:lnTo>
                    <a:pt x="111992" y="253804"/>
                  </a:lnTo>
                  <a:lnTo>
                    <a:pt x="112786" y="280455"/>
                  </a:lnTo>
                  <a:lnTo>
                    <a:pt x="106561" y="303005"/>
                  </a:lnTo>
                  <a:lnTo>
                    <a:pt x="94976" y="321179"/>
                  </a:lnTo>
                  <a:lnTo>
                    <a:pt x="91892" y="324803"/>
                  </a:lnTo>
                  <a:lnTo>
                    <a:pt x="61663" y="339616"/>
                  </a:lnTo>
                  <a:lnTo>
                    <a:pt x="53511" y="337883"/>
                  </a:lnTo>
                  <a:lnTo>
                    <a:pt x="48374" y="335939"/>
                  </a:lnTo>
                  <a:lnTo>
                    <a:pt x="3810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217"/>
            <p:cNvSpPr/>
            <p:nvPr>
              <p:custDataLst>
                <p:tags r:id="rId162"/>
              </p:custDataLst>
            </p:nvPr>
          </p:nvSpPr>
          <p:spPr>
            <a:xfrm>
              <a:off x="4695825" y="6191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66675"/>
                  </a:moveTo>
                  <a:lnTo>
                    <a:pt x="0" y="66675"/>
                  </a:lnTo>
                  <a:lnTo>
                    <a:pt x="0" y="2375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218"/>
            <p:cNvSpPr/>
            <p:nvPr>
              <p:custDataLst>
                <p:tags r:id="rId163"/>
              </p:custDataLst>
            </p:nvPr>
          </p:nvSpPr>
          <p:spPr>
            <a:xfrm>
              <a:off x="4667250" y="781050"/>
              <a:ext cx="17334" cy="104776"/>
            </a:xfrm>
            <a:custGeom>
              <a:avLst/>
              <a:gdLst/>
              <a:ahLst/>
              <a:cxnLst/>
              <a:rect l="0" t="0" r="0" b="0"/>
              <a:pathLst>
                <a:path w="17334" h="104776">
                  <a:moveTo>
                    <a:pt x="0" y="0"/>
                  </a:moveTo>
                  <a:lnTo>
                    <a:pt x="0" y="0"/>
                  </a:lnTo>
                  <a:lnTo>
                    <a:pt x="13257" y="26515"/>
                  </a:lnTo>
                  <a:lnTo>
                    <a:pt x="17333" y="54893"/>
                  </a:lnTo>
                  <a:lnTo>
                    <a:pt x="15465" y="6955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219"/>
            <p:cNvSpPr/>
            <p:nvPr>
              <p:custDataLst>
                <p:tags r:id="rId164"/>
              </p:custDataLst>
            </p:nvPr>
          </p:nvSpPr>
          <p:spPr>
            <a:xfrm>
              <a:off x="4547893" y="733425"/>
              <a:ext cx="52683" cy="186054"/>
            </a:xfrm>
            <a:custGeom>
              <a:avLst/>
              <a:gdLst/>
              <a:ahLst/>
              <a:cxnLst/>
              <a:rect l="0" t="0" r="0" b="0"/>
              <a:pathLst>
                <a:path w="52683" h="186054">
                  <a:moveTo>
                    <a:pt x="5057" y="0"/>
                  </a:moveTo>
                  <a:lnTo>
                    <a:pt x="5057" y="0"/>
                  </a:lnTo>
                  <a:lnTo>
                    <a:pt x="5057" y="5056"/>
                  </a:lnTo>
                  <a:lnTo>
                    <a:pt x="0" y="18314"/>
                  </a:lnTo>
                  <a:lnTo>
                    <a:pt x="628" y="24909"/>
                  </a:lnTo>
                  <a:lnTo>
                    <a:pt x="10565" y="47244"/>
                  </a:lnTo>
                  <a:lnTo>
                    <a:pt x="17383" y="57334"/>
                  </a:lnTo>
                  <a:lnTo>
                    <a:pt x="26044" y="96529"/>
                  </a:lnTo>
                  <a:lnTo>
                    <a:pt x="32133" y="143716"/>
                  </a:lnTo>
                  <a:lnTo>
                    <a:pt x="28131" y="173345"/>
                  </a:lnTo>
                  <a:lnTo>
                    <a:pt x="24673" y="179064"/>
                  </a:lnTo>
                  <a:lnTo>
                    <a:pt x="20251" y="182876"/>
                  </a:lnTo>
                  <a:lnTo>
                    <a:pt x="15185" y="185417"/>
                  </a:lnTo>
                  <a:lnTo>
                    <a:pt x="11810" y="186053"/>
                  </a:lnTo>
                  <a:lnTo>
                    <a:pt x="9559" y="185419"/>
                  </a:lnTo>
                  <a:lnTo>
                    <a:pt x="8058" y="183938"/>
                  </a:lnTo>
                  <a:lnTo>
                    <a:pt x="5946" y="161627"/>
                  </a:lnTo>
                  <a:lnTo>
                    <a:pt x="15433" y="123149"/>
                  </a:lnTo>
                  <a:lnTo>
                    <a:pt x="31057" y="79006"/>
                  </a:lnTo>
                  <a:lnTo>
                    <a:pt x="52682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220"/>
            <p:cNvSpPr/>
            <p:nvPr>
              <p:custDataLst>
                <p:tags r:id="rId165"/>
              </p:custDataLst>
            </p:nvPr>
          </p:nvSpPr>
          <p:spPr>
            <a:xfrm>
              <a:off x="4360309" y="742950"/>
              <a:ext cx="125967" cy="38101"/>
            </a:xfrm>
            <a:custGeom>
              <a:avLst/>
              <a:gdLst/>
              <a:ahLst/>
              <a:cxnLst/>
              <a:rect l="0" t="0" r="0" b="0"/>
              <a:pathLst>
                <a:path w="125967" h="38101">
                  <a:moveTo>
                    <a:pt x="40241" y="38100"/>
                  </a:moveTo>
                  <a:lnTo>
                    <a:pt x="40241" y="38100"/>
                  </a:lnTo>
                  <a:lnTo>
                    <a:pt x="25031" y="31554"/>
                  </a:lnTo>
                  <a:lnTo>
                    <a:pt x="517" y="28967"/>
                  </a:lnTo>
                  <a:lnTo>
                    <a:pt x="0" y="27778"/>
                  </a:lnTo>
                  <a:lnTo>
                    <a:pt x="5071" y="23635"/>
                  </a:lnTo>
                  <a:lnTo>
                    <a:pt x="50859" y="14396"/>
                  </a:lnTo>
                  <a:lnTo>
                    <a:pt x="125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221"/>
            <p:cNvSpPr/>
            <p:nvPr>
              <p:custDataLst>
                <p:tags r:id="rId166"/>
              </p:custDataLst>
            </p:nvPr>
          </p:nvSpPr>
          <p:spPr>
            <a:xfrm>
              <a:off x="4422247" y="554166"/>
              <a:ext cx="92604" cy="399914"/>
            </a:xfrm>
            <a:custGeom>
              <a:avLst/>
              <a:gdLst/>
              <a:ahLst/>
              <a:cxnLst/>
              <a:rect l="0" t="0" r="0" b="0"/>
              <a:pathLst>
                <a:path w="92604" h="399914">
                  <a:moveTo>
                    <a:pt x="54503" y="17334"/>
                  </a:moveTo>
                  <a:lnTo>
                    <a:pt x="54503" y="17334"/>
                  </a:lnTo>
                  <a:lnTo>
                    <a:pt x="54503" y="0"/>
                  </a:lnTo>
                  <a:lnTo>
                    <a:pt x="49446" y="43264"/>
                  </a:lnTo>
                  <a:lnTo>
                    <a:pt x="41246" y="88870"/>
                  </a:lnTo>
                  <a:lnTo>
                    <a:pt x="32113" y="127430"/>
                  </a:lnTo>
                  <a:lnTo>
                    <a:pt x="22705" y="164020"/>
                  </a:lnTo>
                  <a:lnTo>
                    <a:pt x="16589" y="207764"/>
                  </a:lnTo>
                  <a:lnTo>
                    <a:pt x="9167" y="245795"/>
                  </a:lnTo>
                  <a:lnTo>
                    <a:pt x="3309" y="278681"/>
                  </a:lnTo>
                  <a:lnTo>
                    <a:pt x="0" y="311641"/>
                  </a:lnTo>
                  <a:lnTo>
                    <a:pt x="959" y="351480"/>
                  </a:lnTo>
                  <a:lnTo>
                    <a:pt x="6364" y="369044"/>
                  </a:lnTo>
                  <a:lnTo>
                    <a:pt x="15822" y="383905"/>
                  </a:lnTo>
                  <a:lnTo>
                    <a:pt x="33047" y="399115"/>
                  </a:lnTo>
                  <a:lnTo>
                    <a:pt x="39141" y="399913"/>
                  </a:lnTo>
                  <a:lnTo>
                    <a:pt x="51556" y="395155"/>
                  </a:lnTo>
                  <a:lnTo>
                    <a:pt x="65389" y="385633"/>
                  </a:lnTo>
                  <a:lnTo>
                    <a:pt x="92603" y="33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222"/>
            <p:cNvSpPr/>
            <p:nvPr>
              <p:custDataLst>
                <p:tags r:id="rId167"/>
              </p:custDataLst>
            </p:nvPr>
          </p:nvSpPr>
          <p:spPr>
            <a:xfrm>
              <a:off x="4226011" y="723900"/>
              <a:ext cx="60089" cy="201963"/>
            </a:xfrm>
            <a:custGeom>
              <a:avLst/>
              <a:gdLst/>
              <a:ahLst/>
              <a:cxnLst/>
              <a:rect l="0" t="0" r="0" b="0"/>
              <a:pathLst>
                <a:path w="60089" h="201963">
                  <a:moveTo>
                    <a:pt x="41189" y="0"/>
                  </a:moveTo>
                  <a:lnTo>
                    <a:pt x="41189" y="0"/>
                  </a:lnTo>
                  <a:lnTo>
                    <a:pt x="60088" y="0"/>
                  </a:lnTo>
                  <a:lnTo>
                    <a:pt x="21638" y="22120"/>
                  </a:lnTo>
                  <a:lnTo>
                    <a:pt x="5763" y="39010"/>
                  </a:lnTo>
                  <a:lnTo>
                    <a:pt x="1696" y="45056"/>
                  </a:lnTo>
                  <a:lnTo>
                    <a:pt x="44" y="50146"/>
                  </a:lnTo>
                  <a:lnTo>
                    <a:pt x="0" y="54597"/>
                  </a:lnTo>
                  <a:lnTo>
                    <a:pt x="10287" y="85781"/>
                  </a:lnTo>
                  <a:lnTo>
                    <a:pt x="25129" y="106354"/>
                  </a:lnTo>
                  <a:lnTo>
                    <a:pt x="53506" y="136060"/>
                  </a:lnTo>
                  <a:lnTo>
                    <a:pt x="57247" y="148313"/>
                  </a:lnTo>
                  <a:lnTo>
                    <a:pt x="57851" y="164342"/>
                  </a:lnTo>
                  <a:lnTo>
                    <a:pt x="52241" y="189100"/>
                  </a:lnTo>
                  <a:lnTo>
                    <a:pt x="46807" y="199755"/>
                  </a:lnTo>
                  <a:lnTo>
                    <a:pt x="41759" y="201962"/>
                  </a:lnTo>
                  <a:lnTo>
                    <a:pt x="308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223"/>
            <p:cNvSpPr/>
            <p:nvPr>
              <p:custDataLst>
                <p:tags r:id="rId168"/>
              </p:custDataLst>
            </p:nvPr>
          </p:nvSpPr>
          <p:spPr>
            <a:xfrm>
              <a:off x="4086225" y="6667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179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224"/>
            <p:cNvSpPr/>
            <p:nvPr>
              <p:custDataLst>
                <p:tags r:id="rId169"/>
              </p:custDataLst>
            </p:nvPr>
          </p:nvSpPr>
          <p:spPr>
            <a:xfrm>
              <a:off x="4095750" y="8096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9721"/>
                  </a:lnTo>
                  <a:lnTo>
                    <a:pt x="589" y="540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225"/>
            <p:cNvSpPr/>
            <p:nvPr>
              <p:custDataLst>
                <p:tags r:id="rId170"/>
              </p:custDataLst>
            </p:nvPr>
          </p:nvSpPr>
          <p:spPr>
            <a:xfrm>
              <a:off x="3862402" y="618360"/>
              <a:ext cx="147624" cy="308706"/>
            </a:xfrm>
            <a:custGeom>
              <a:avLst/>
              <a:gdLst/>
              <a:ahLst/>
              <a:cxnLst/>
              <a:rect l="0" t="0" r="0" b="0"/>
              <a:pathLst>
                <a:path w="147624" h="308706">
                  <a:moveTo>
                    <a:pt x="109523" y="238890"/>
                  </a:moveTo>
                  <a:lnTo>
                    <a:pt x="109523" y="238890"/>
                  </a:lnTo>
                  <a:lnTo>
                    <a:pt x="104466" y="238890"/>
                  </a:lnTo>
                  <a:lnTo>
                    <a:pt x="102977" y="237832"/>
                  </a:lnTo>
                  <a:lnTo>
                    <a:pt x="101984" y="236068"/>
                  </a:lnTo>
                  <a:lnTo>
                    <a:pt x="99202" y="222643"/>
                  </a:lnTo>
                  <a:lnTo>
                    <a:pt x="86775" y="207091"/>
                  </a:lnTo>
                  <a:lnTo>
                    <a:pt x="77894" y="203591"/>
                  </a:lnTo>
                  <a:lnTo>
                    <a:pt x="54945" y="201343"/>
                  </a:lnTo>
                  <a:lnTo>
                    <a:pt x="42580" y="206680"/>
                  </a:lnTo>
                  <a:lnTo>
                    <a:pt x="17395" y="227353"/>
                  </a:lnTo>
                  <a:lnTo>
                    <a:pt x="10369" y="239407"/>
                  </a:lnTo>
                  <a:lnTo>
                    <a:pt x="0" y="272825"/>
                  </a:lnTo>
                  <a:lnTo>
                    <a:pt x="1932" y="293483"/>
                  </a:lnTo>
                  <a:lnTo>
                    <a:pt x="6046" y="300686"/>
                  </a:lnTo>
                  <a:lnTo>
                    <a:pt x="11963" y="305487"/>
                  </a:lnTo>
                  <a:lnTo>
                    <a:pt x="19083" y="308688"/>
                  </a:lnTo>
                  <a:lnTo>
                    <a:pt x="25946" y="308705"/>
                  </a:lnTo>
                  <a:lnTo>
                    <a:pt x="39217" y="303080"/>
                  </a:lnTo>
                  <a:lnTo>
                    <a:pt x="58588" y="288013"/>
                  </a:lnTo>
                  <a:lnTo>
                    <a:pt x="84096" y="247692"/>
                  </a:lnTo>
                  <a:lnTo>
                    <a:pt x="102107" y="207161"/>
                  </a:lnTo>
                  <a:lnTo>
                    <a:pt x="115388" y="161126"/>
                  </a:lnTo>
                  <a:lnTo>
                    <a:pt x="123381" y="116638"/>
                  </a:lnTo>
                  <a:lnTo>
                    <a:pt x="127035" y="76843"/>
                  </a:lnTo>
                  <a:lnTo>
                    <a:pt x="121723" y="37743"/>
                  </a:lnTo>
                  <a:lnTo>
                    <a:pt x="118783" y="12074"/>
                  </a:lnTo>
                  <a:lnTo>
                    <a:pt x="114344" y="1205"/>
                  </a:lnTo>
                  <a:lnTo>
                    <a:pt x="111679" y="0"/>
                  </a:lnTo>
                  <a:lnTo>
                    <a:pt x="108844" y="1314"/>
                  </a:lnTo>
                  <a:lnTo>
                    <a:pt x="105895" y="4306"/>
                  </a:lnTo>
                  <a:lnTo>
                    <a:pt x="96689" y="23686"/>
                  </a:lnTo>
                  <a:lnTo>
                    <a:pt x="92315" y="64706"/>
                  </a:lnTo>
                  <a:lnTo>
                    <a:pt x="91019" y="101908"/>
                  </a:lnTo>
                  <a:lnTo>
                    <a:pt x="95691" y="143152"/>
                  </a:lnTo>
                  <a:lnTo>
                    <a:pt x="108835" y="183830"/>
                  </a:lnTo>
                  <a:lnTo>
                    <a:pt x="125693" y="220292"/>
                  </a:lnTo>
                  <a:lnTo>
                    <a:pt x="147623" y="248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MARTInkShape-6226"/>
          <p:cNvSpPr/>
          <p:nvPr>
            <p:custDataLst>
              <p:tags r:id="rId2"/>
            </p:custDataLst>
          </p:nvPr>
        </p:nvSpPr>
        <p:spPr>
          <a:xfrm>
            <a:off x="3231027" y="777667"/>
            <a:ext cx="226549" cy="139824"/>
          </a:xfrm>
          <a:custGeom>
            <a:avLst/>
            <a:gdLst/>
            <a:ahLst/>
            <a:cxnLst/>
            <a:rect l="0" t="0" r="0" b="0"/>
            <a:pathLst>
              <a:path w="226549" h="139824">
                <a:moveTo>
                  <a:pt x="102723" y="41483"/>
                </a:moveTo>
                <a:lnTo>
                  <a:pt x="102723" y="41483"/>
                </a:lnTo>
                <a:lnTo>
                  <a:pt x="102723" y="36427"/>
                </a:lnTo>
                <a:lnTo>
                  <a:pt x="99901" y="31122"/>
                </a:lnTo>
                <a:lnTo>
                  <a:pt x="97666" y="28226"/>
                </a:lnTo>
                <a:lnTo>
                  <a:pt x="95184" y="19363"/>
                </a:lnTo>
                <a:lnTo>
                  <a:pt x="93022" y="9427"/>
                </a:lnTo>
                <a:lnTo>
                  <a:pt x="88534" y="1483"/>
                </a:lnTo>
                <a:lnTo>
                  <a:pt x="83738" y="0"/>
                </a:lnTo>
                <a:lnTo>
                  <a:pt x="69944" y="1174"/>
                </a:lnTo>
                <a:lnTo>
                  <a:pt x="56052" y="8046"/>
                </a:lnTo>
                <a:lnTo>
                  <a:pt x="29886" y="24647"/>
                </a:lnTo>
                <a:lnTo>
                  <a:pt x="19904" y="39998"/>
                </a:lnTo>
                <a:lnTo>
                  <a:pt x="4872" y="84346"/>
                </a:lnTo>
                <a:lnTo>
                  <a:pt x="0" y="106159"/>
                </a:lnTo>
                <a:lnTo>
                  <a:pt x="1682" y="118206"/>
                </a:lnTo>
                <a:lnTo>
                  <a:pt x="3613" y="124381"/>
                </a:lnTo>
                <a:lnTo>
                  <a:pt x="8075" y="129557"/>
                </a:lnTo>
                <a:lnTo>
                  <a:pt x="21499" y="138130"/>
                </a:lnTo>
                <a:lnTo>
                  <a:pt x="38048" y="139823"/>
                </a:lnTo>
                <a:lnTo>
                  <a:pt x="64430" y="137343"/>
                </a:lnTo>
                <a:lnTo>
                  <a:pt x="75473" y="131360"/>
                </a:lnTo>
                <a:lnTo>
                  <a:pt x="119574" y="91202"/>
                </a:lnTo>
                <a:lnTo>
                  <a:pt x="130646" y="77381"/>
                </a:lnTo>
                <a:lnTo>
                  <a:pt x="138813" y="63861"/>
                </a:lnTo>
                <a:lnTo>
                  <a:pt x="140541" y="64868"/>
                </a:lnTo>
                <a:lnTo>
                  <a:pt x="168217" y="97199"/>
                </a:lnTo>
                <a:lnTo>
                  <a:pt x="176987" y="103287"/>
                </a:lnTo>
                <a:lnTo>
                  <a:pt x="226548" y="1176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Shape-6227"/>
          <p:cNvSpPr/>
          <p:nvPr>
            <p:custDataLst>
              <p:tags r:id="rId3"/>
            </p:custDataLst>
          </p:nvPr>
        </p:nvSpPr>
        <p:spPr>
          <a:xfrm>
            <a:off x="2520510" y="563997"/>
            <a:ext cx="317941" cy="560065"/>
          </a:xfrm>
          <a:custGeom>
            <a:avLst/>
            <a:gdLst/>
            <a:ahLst/>
            <a:cxnLst/>
            <a:rect l="0" t="0" r="0" b="0"/>
            <a:pathLst>
              <a:path w="317941" h="560065">
                <a:moveTo>
                  <a:pt x="117915" y="217053"/>
                </a:moveTo>
                <a:lnTo>
                  <a:pt x="117915" y="217053"/>
                </a:lnTo>
                <a:lnTo>
                  <a:pt x="122971" y="217053"/>
                </a:lnTo>
                <a:lnTo>
                  <a:pt x="123403" y="215995"/>
                </a:lnTo>
                <a:lnTo>
                  <a:pt x="121060" y="211997"/>
                </a:lnTo>
                <a:lnTo>
                  <a:pt x="113790" y="203796"/>
                </a:lnTo>
                <a:lnTo>
                  <a:pt x="102324" y="200578"/>
                </a:lnTo>
                <a:lnTo>
                  <a:pt x="69092" y="198512"/>
                </a:lnTo>
                <a:lnTo>
                  <a:pt x="53530" y="203873"/>
                </a:lnTo>
                <a:lnTo>
                  <a:pt x="26292" y="224563"/>
                </a:lnTo>
                <a:lnTo>
                  <a:pt x="1037" y="269806"/>
                </a:lnTo>
                <a:lnTo>
                  <a:pt x="0" y="286007"/>
                </a:lnTo>
                <a:lnTo>
                  <a:pt x="1205" y="294772"/>
                </a:lnTo>
                <a:lnTo>
                  <a:pt x="5183" y="301674"/>
                </a:lnTo>
                <a:lnTo>
                  <a:pt x="18070" y="312165"/>
                </a:lnTo>
                <a:lnTo>
                  <a:pt x="34381" y="314711"/>
                </a:lnTo>
                <a:lnTo>
                  <a:pt x="43176" y="313909"/>
                </a:lnTo>
                <a:lnTo>
                  <a:pt x="75779" y="297609"/>
                </a:lnTo>
                <a:lnTo>
                  <a:pt x="120209" y="253375"/>
                </a:lnTo>
                <a:lnTo>
                  <a:pt x="137056" y="231108"/>
                </a:lnTo>
                <a:lnTo>
                  <a:pt x="143695" y="195935"/>
                </a:lnTo>
                <a:lnTo>
                  <a:pt x="138333" y="150793"/>
                </a:lnTo>
                <a:lnTo>
                  <a:pt x="129084" y="104859"/>
                </a:lnTo>
                <a:lnTo>
                  <a:pt x="122277" y="79259"/>
                </a:lnTo>
                <a:lnTo>
                  <a:pt x="126551" y="45606"/>
                </a:lnTo>
                <a:lnTo>
                  <a:pt x="132689" y="34668"/>
                </a:lnTo>
                <a:lnTo>
                  <a:pt x="137290" y="28788"/>
                </a:lnTo>
                <a:lnTo>
                  <a:pt x="175342" y="4803"/>
                </a:lnTo>
                <a:lnTo>
                  <a:pt x="207132" y="0"/>
                </a:lnTo>
                <a:lnTo>
                  <a:pt x="234896" y="3634"/>
                </a:lnTo>
                <a:lnTo>
                  <a:pt x="241411" y="8098"/>
                </a:lnTo>
                <a:lnTo>
                  <a:pt x="251471" y="21526"/>
                </a:lnTo>
                <a:lnTo>
                  <a:pt x="258029" y="41879"/>
                </a:lnTo>
                <a:lnTo>
                  <a:pt x="249859" y="76485"/>
                </a:lnTo>
                <a:lnTo>
                  <a:pt x="239704" y="108012"/>
                </a:lnTo>
                <a:lnTo>
                  <a:pt x="229193" y="141073"/>
                </a:lnTo>
                <a:lnTo>
                  <a:pt x="216268" y="183487"/>
                </a:lnTo>
                <a:lnTo>
                  <a:pt x="199503" y="221807"/>
                </a:lnTo>
                <a:lnTo>
                  <a:pt x="177697" y="266558"/>
                </a:lnTo>
                <a:lnTo>
                  <a:pt x="163498" y="303335"/>
                </a:lnTo>
                <a:lnTo>
                  <a:pt x="145885" y="341043"/>
                </a:lnTo>
                <a:lnTo>
                  <a:pt x="130083" y="379027"/>
                </a:lnTo>
                <a:lnTo>
                  <a:pt x="118698" y="417093"/>
                </a:lnTo>
                <a:lnTo>
                  <a:pt x="105369" y="462824"/>
                </a:lnTo>
                <a:lnTo>
                  <a:pt x="100792" y="502834"/>
                </a:lnTo>
                <a:lnTo>
                  <a:pt x="105366" y="527159"/>
                </a:lnTo>
                <a:lnTo>
                  <a:pt x="109549" y="538090"/>
                </a:lnTo>
                <a:lnTo>
                  <a:pt x="122663" y="553058"/>
                </a:lnTo>
                <a:lnTo>
                  <a:pt x="130606" y="558532"/>
                </a:lnTo>
                <a:lnTo>
                  <a:pt x="138017" y="560064"/>
                </a:lnTo>
                <a:lnTo>
                  <a:pt x="145075" y="558968"/>
                </a:lnTo>
                <a:lnTo>
                  <a:pt x="158561" y="552107"/>
                </a:lnTo>
                <a:lnTo>
                  <a:pt x="171610" y="542002"/>
                </a:lnTo>
                <a:lnTo>
                  <a:pt x="181643" y="521989"/>
                </a:lnTo>
                <a:lnTo>
                  <a:pt x="193242" y="480971"/>
                </a:lnTo>
                <a:lnTo>
                  <a:pt x="203381" y="438126"/>
                </a:lnTo>
                <a:lnTo>
                  <a:pt x="211233" y="395836"/>
                </a:lnTo>
                <a:lnTo>
                  <a:pt x="207536" y="373860"/>
                </a:lnTo>
                <a:lnTo>
                  <a:pt x="195781" y="352950"/>
                </a:lnTo>
                <a:lnTo>
                  <a:pt x="196284" y="352101"/>
                </a:lnTo>
                <a:lnTo>
                  <a:pt x="237022" y="337319"/>
                </a:lnTo>
                <a:lnTo>
                  <a:pt x="266095" y="326418"/>
                </a:lnTo>
                <a:lnTo>
                  <a:pt x="282198" y="321751"/>
                </a:lnTo>
                <a:lnTo>
                  <a:pt x="317940" y="3027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1251"/>
          <p:cNvGrpSpPr/>
          <p:nvPr/>
        </p:nvGrpSpPr>
        <p:grpSpPr>
          <a:xfrm>
            <a:off x="762000" y="540194"/>
            <a:ext cx="1310824" cy="512720"/>
            <a:chOff x="762000" y="540194"/>
            <a:chExt cx="1310824" cy="512720"/>
          </a:xfrm>
        </p:grpSpPr>
        <p:sp>
          <p:nvSpPr>
            <p:cNvPr id="200" name="SMARTInkShape-6228"/>
            <p:cNvSpPr/>
            <p:nvPr>
              <p:custDataLst>
                <p:tags r:id="rId145"/>
              </p:custDataLst>
            </p:nvPr>
          </p:nvSpPr>
          <p:spPr>
            <a:xfrm>
              <a:off x="1981200" y="695325"/>
              <a:ext cx="91624" cy="208331"/>
            </a:xfrm>
            <a:custGeom>
              <a:avLst/>
              <a:gdLst/>
              <a:ahLst/>
              <a:cxnLst/>
              <a:rect l="0" t="0" r="0" b="0"/>
              <a:pathLst>
                <a:path w="91624" h="208331">
                  <a:moveTo>
                    <a:pt x="76200" y="0"/>
                  </a:moveTo>
                  <a:lnTo>
                    <a:pt x="76200" y="0"/>
                  </a:lnTo>
                  <a:lnTo>
                    <a:pt x="60991" y="1058"/>
                  </a:lnTo>
                  <a:lnTo>
                    <a:pt x="27296" y="9701"/>
                  </a:lnTo>
                  <a:lnTo>
                    <a:pt x="24548" y="11759"/>
                  </a:lnTo>
                  <a:lnTo>
                    <a:pt x="21493" y="16868"/>
                  </a:lnTo>
                  <a:lnTo>
                    <a:pt x="20136" y="22666"/>
                  </a:lnTo>
                  <a:lnTo>
                    <a:pt x="24428" y="36937"/>
                  </a:lnTo>
                  <a:lnTo>
                    <a:pt x="59470" y="81087"/>
                  </a:lnTo>
                  <a:lnTo>
                    <a:pt x="87089" y="120039"/>
                  </a:lnTo>
                  <a:lnTo>
                    <a:pt x="91623" y="145073"/>
                  </a:lnTo>
                  <a:lnTo>
                    <a:pt x="87994" y="165371"/>
                  </a:lnTo>
                  <a:lnTo>
                    <a:pt x="74050" y="188699"/>
                  </a:lnTo>
                  <a:lnTo>
                    <a:pt x="63603" y="200283"/>
                  </a:lnTo>
                  <a:lnTo>
                    <a:pt x="55432" y="205431"/>
                  </a:lnTo>
                  <a:lnTo>
                    <a:pt x="34769" y="20833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229"/>
            <p:cNvSpPr/>
            <p:nvPr>
              <p:custDataLst>
                <p:tags r:id="rId146"/>
              </p:custDataLst>
            </p:nvPr>
          </p:nvSpPr>
          <p:spPr>
            <a:xfrm>
              <a:off x="1832837" y="704850"/>
              <a:ext cx="186464" cy="28576"/>
            </a:xfrm>
            <a:custGeom>
              <a:avLst/>
              <a:gdLst/>
              <a:ahLst/>
              <a:cxnLst/>
              <a:rect l="0" t="0" r="0" b="0"/>
              <a:pathLst>
                <a:path w="186464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41840" y="23519"/>
                  </a:lnTo>
                  <a:lnTo>
                    <a:pt x="86831" y="13387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230"/>
            <p:cNvSpPr/>
            <p:nvPr>
              <p:custDataLst>
                <p:tags r:id="rId147"/>
              </p:custDataLst>
            </p:nvPr>
          </p:nvSpPr>
          <p:spPr>
            <a:xfrm>
              <a:off x="1867454" y="540194"/>
              <a:ext cx="75255" cy="348150"/>
            </a:xfrm>
            <a:custGeom>
              <a:avLst/>
              <a:gdLst/>
              <a:ahLst/>
              <a:cxnLst/>
              <a:rect l="0" t="0" r="0" b="0"/>
              <a:pathLst>
                <a:path w="75255" h="348150">
                  <a:moveTo>
                    <a:pt x="66121" y="12256"/>
                  </a:moveTo>
                  <a:lnTo>
                    <a:pt x="66121" y="12256"/>
                  </a:lnTo>
                  <a:lnTo>
                    <a:pt x="72667" y="222"/>
                  </a:lnTo>
                  <a:lnTo>
                    <a:pt x="73660" y="0"/>
                  </a:lnTo>
                  <a:lnTo>
                    <a:pt x="74322" y="911"/>
                  </a:lnTo>
                  <a:lnTo>
                    <a:pt x="75254" y="22418"/>
                  </a:lnTo>
                  <a:lnTo>
                    <a:pt x="65417" y="60658"/>
                  </a:lnTo>
                  <a:lnTo>
                    <a:pt x="50734" y="105778"/>
                  </a:lnTo>
                  <a:lnTo>
                    <a:pt x="40465" y="148087"/>
                  </a:lnTo>
                  <a:lnTo>
                    <a:pt x="33066" y="191840"/>
                  </a:lnTo>
                  <a:lnTo>
                    <a:pt x="21413" y="233173"/>
                  </a:lnTo>
                  <a:lnTo>
                    <a:pt x="12070" y="273975"/>
                  </a:lnTo>
                  <a:lnTo>
                    <a:pt x="2253" y="320580"/>
                  </a:lnTo>
                  <a:lnTo>
                    <a:pt x="0" y="345739"/>
                  </a:lnTo>
                  <a:lnTo>
                    <a:pt x="1932" y="347820"/>
                  </a:lnTo>
                  <a:lnTo>
                    <a:pt x="5337" y="348149"/>
                  </a:lnTo>
                  <a:lnTo>
                    <a:pt x="9723" y="347309"/>
                  </a:lnTo>
                  <a:lnTo>
                    <a:pt x="20241" y="337910"/>
                  </a:lnTo>
                  <a:lnTo>
                    <a:pt x="30914" y="322091"/>
                  </a:lnTo>
                  <a:lnTo>
                    <a:pt x="47071" y="259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231"/>
            <p:cNvSpPr/>
            <p:nvPr>
              <p:custDataLst>
                <p:tags r:id="rId148"/>
              </p:custDataLst>
            </p:nvPr>
          </p:nvSpPr>
          <p:spPr>
            <a:xfrm>
              <a:off x="1695450" y="722737"/>
              <a:ext cx="108441" cy="165498"/>
            </a:xfrm>
            <a:custGeom>
              <a:avLst/>
              <a:gdLst/>
              <a:ahLst/>
              <a:cxnLst/>
              <a:rect l="0" t="0" r="0" b="0"/>
              <a:pathLst>
                <a:path w="108441" h="165498">
                  <a:moveTo>
                    <a:pt x="0" y="86888"/>
                  </a:moveTo>
                  <a:lnTo>
                    <a:pt x="0" y="86888"/>
                  </a:lnTo>
                  <a:lnTo>
                    <a:pt x="15078" y="61449"/>
                  </a:lnTo>
                  <a:lnTo>
                    <a:pt x="18266" y="51289"/>
                  </a:lnTo>
                  <a:lnTo>
                    <a:pt x="18981" y="75523"/>
                  </a:lnTo>
                  <a:lnTo>
                    <a:pt x="10843" y="120606"/>
                  </a:lnTo>
                  <a:lnTo>
                    <a:pt x="9576" y="165497"/>
                  </a:lnTo>
                  <a:lnTo>
                    <a:pt x="9559" y="164694"/>
                  </a:lnTo>
                  <a:lnTo>
                    <a:pt x="22786" y="118400"/>
                  </a:lnTo>
                  <a:lnTo>
                    <a:pt x="31916" y="82702"/>
                  </a:lnTo>
                  <a:lnTo>
                    <a:pt x="49970" y="35888"/>
                  </a:lnTo>
                  <a:lnTo>
                    <a:pt x="57139" y="16508"/>
                  </a:lnTo>
                  <a:lnTo>
                    <a:pt x="66317" y="4103"/>
                  </a:lnTo>
                  <a:lnTo>
                    <a:pt x="71728" y="1006"/>
                  </a:lnTo>
                  <a:lnTo>
                    <a:pt x="77452" y="0"/>
                  </a:lnTo>
                  <a:lnTo>
                    <a:pt x="83385" y="388"/>
                  </a:lnTo>
                  <a:lnTo>
                    <a:pt x="88398" y="3821"/>
                  </a:lnTo>
                  <a:lnTo>
                    <a:pt x="96791" y="16103"/>
                  </a:lnTo>
                  <a:lnTo>
                    <a:pt x="107466" y="40867"/>
                  </a:lnTo>
                  <a:lnTo>
                    <a:pt x="108440" y="59026"/>
                  </a:lnTo>
                  <a:lnTo>
                    <a:pt x="105258" y="99486"/>
                  </a:lnTo>
                  <a:lnTo>
                    <a:pt x="102048" y="132298"/>
                  </a:lnTo>
                  <a:lnTo>
                    <a:pt x="95250" y="153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232"/>
            <p:cNvSpPr/>
            <p:nvPr>
              <p:custDataLst>
                <p:tags r:id="rId149"/>
              </p:custDataLst>
            </p:nvPr>
          </p:nvSpPr>
          <p:spPr>
            <a:xfrm>
              <a:off x="1562100" y="758104"/>
              <a:ext cx="95251" cy="145673"/>
            </a:xfrm>
            <a:custGeom>
              <a:avLst/>
              <a:gdLst/>
              <a:ahLst/>
              <a:cxnLst/>
              <a:rect l="0" t="0" r="0" b="0"/>
              <a:pathLst>
                <a:path w="95251" h="145673">
                  <a:moveTo>
                    <a:pt x="0" y="89621"/>
                  </a:moveTo>
                  <a:lnTo>
                    <a:pt x="0" y="89621"/>
                  </a:lnTo>
                  <a:lnTo>
                    <a:pt x="5056" y="79508"/>
                  </a:lnTo>
                  <a:lnTo>
                    <a:pt x="8663" y="76529"/>
                  </a:lnTo>
                  <a:lnTo>
                    <a:pt x="55485" y="60558"/>
                  </a:lnTo>
                  <a:lnTo>
                    <a:pt x="68052" y="53421"/>
                  </a:lnTo>
                  <a:lnTo>
                    <a:pt x="81076" y="37502"/>
                  </a:lnTo>
                  <a:lnTo>
                    <a:pt x="92137" y="15983"/>
                  </a:lnTo>
                  <a:lnTo>
                    <a:pt x="93175" y="11954"/>
                  </a:lnTo>
                  <a:lnTo>
                    <a:pt x="91750" y="8209"/>
                  </a:lnTo>
                  <a:lnTo>
                    <a:pt x="84522" y="1227"/>
                  </a:lnTo>
                  <a:lnTo>
                    <a:pt x="79631" y="0"/>
                  </a:lnTo>
                  <a:lnTo>
                    <a:pt x="68553" y="1459"/>
                  </a:lnTo>
                  <a:lnTo>
                    <a:pt x="59396" y="8457"/>
                  </a:lnTo>
                  <a:lnTo>
                    <a:pt x="36083" y="41734"/>
                  </a:lnTo>
                  <a:lnTo>
                    <a:pt x="31912" y="51758"/>
                  </a:lnTo>
                  <a:lnTo>
                    <a:pt x="28868" y="98091"/>
                  </a:lnTo>
                  <a:lnTo>
                    <a:pt x="28662" y="115649"/>
                  </a:lnTo>
                  <a:lnTo>
                    <a:pt x="34258" y="128000"/>
                  </a:lnTo>
                  <a:lnTo>
                    <a:pt x="42742" y="138428"/>
                  </a:lnTo>
                  <a:lnTo>
                    <a:pt x="50041" y="143063"/>
                  </a:lnTo>
                  <a:lnTo>
                    <a:pt x="60100" y="145672"/>
                  </a:lnTo>
                  <a:lnTo>
                    <a:pt x="79896" y="136333"/>
                  </a:lnTo>
                  <a:lnTo>
                    <a:pt x="95250" y="118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233"/>
            <p:cNvSpPr/>
            <p:nvPr>
              <p:custDataLst>
                <p:tags r:id="rId150"/>
              </p:custDataLst>
            </p:nvPr>
          </p:nvSpPr>
          <p:spPr>
            <a:xfrm>
              <a:off x="1333500" y="759020"/>
              <a:ext cx="194489" cy="181627"/>
            </a:xfrm>
            <a:custGeom>
              <a:avLst/>
              <a:gdLst/>
              <a:ahLst/>
              <a:cxnLst/>
              <a:rect l="0" t="0" r="0" b="0"/>
              <a:pathLst>
                <a:path w="194489" h="181627">
                  <a:moveTo>
                    <a:pt x="0" y="41080"/>
                  </a:moveTo>
                  <a:lnTo>
                    <a:pt x="0" y="41080"/>
                  </a:lnTo>
                  <a:lnTo>
                    <a:pt x="13257" y="41080"/>
                  </a:lnTo>
                  <a:lnTo>
                    <a:pt x="15188" y="42138"/>
                  </a:lnTo>
                  <a:lnTo>
                    <a:pt x="16475" y="43902"/>
                  </a:lnTo>
                  <a:lnTo>
                    <a:pt x="17906" y="48684"/>
                  </a:lnTo>
                  <a:lnTo>
                    <a:pt x="18950" y="88345"/>
                  </a:lnTo>
                  <a:lnTo>
                    <a:pt x="19030" y="129556"/>
                  </a:lnTo>
                  <a:lnTo>
                    <a:pt x="20106" y="167854"/>
                  </a:lnTo>
                  <a:lnTo>
                    <a:pt x="27251" y="181626"/>
                  </a:lnTo>
                  <a:lnTo>
                    <a:pt x="28750" y="180285"/>
                  </a:lnTo>
                  <a:lnTo>
                    <a:pt x="38762" y="160104"/>
                  </a:lnTo>
                  <a:lnTo>
                    <a:pt x="43686" y="142663"/>
                  </a:lnTo>
                  <a:lnTo>
                    <a:pt x="49669" y="102617"/>
                  </a:lnTo>
                  <a:lnTo>
                    <a:pt x="64913" y="59093"/>
                  </a:lnTo>
                  <a:lnTo>
                    <a:pt x="67617" y="57322"/>
                  </a:lnTo>
                  <a:lnTo>
                    <a:pt x="71536" y="57200"/>
                  </a:lnTo>
                  <a:lnTo>
                    <a:pt x="76266" y="58177"/>
                  </a:lnTo>
                  <a:lnTo>
                    <a:pt x="84343" y="64906"/>
                  </a:lnTo>
                  <a:lnTo>
                    <a:pt x="87979" y="69664"/>
                  </a:lnTo>
                  <a:lnTo>
                    <a:pt x="92018" y="83418"/>
                  </a:lnTo>
                  <a:lnTo>
                    <a:pt x="95061" y="130934"/>
                  </a:lnTo>
                  <a:lnTo>
                    <a:pt x="96182" y="131674"/>
                  </a:lnTo>
                  <a:lnTo>
                    <a:pt x="97988" y="131109"/>
                  </a:lnTo>
                  <a:lnTo>
                    <a:pt x="100250" y="129675"/>
                  </a:lnTo>
                  <a:lnTo>
                    <a:pt x="102764" y="119614"/>
                  </a:lnTo>
                  <a:lnTo>
                    <a:pt x="111056" y="79291"/>
                  </a:lnTo>
                  <a:lnTo>
                    <a:pt x="118929" y="39631"/>
                  </a:lnTo>
                  <a:lnTo>
                    <a:pt x="127431" y="22189"/>
                  </a:lnTo>
                  <a:lnTo>
                    <a:pt x="136653" y="10318"/>
                  </a:lnTo>
                  <a:lnTo>
                    <a:pt x="151144" y="98"/>
                  </a:lnTo>
                  <a:lnTo>
                    <a:pt x="156854" y="0"/>
                  </a:lnTo>
                  <a:lnTo>
                    <a:pt x="168844" y="5536"/>
                  </a:lnTo>
                  <a:lnTo>
                    <a:pt x="175583" y="12230"/>
                  </a:lnTo>
                  <a:lnTo>
                    <a:pt x="193917" y="53028"/>
                  </a:lnTo>
                  <a:lnTo>
                    <a:pt x="194488" y="67910"/>
                  </a:lnTo>
                  <a:lnTo>
                    <a:pt x="190850" y="115141"/>
                  </a:lnTo>
                  <a:lnTo>
                    <a:pt x="190500" y="14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234"/>
            <p:cNvSpPr/>
            <p:nvPr>
              <p:custDataLst>
                <p:tags r:id="rId151"/>
              </p:custDataLst>
            </p:nvPr>
          </p:nvSpPr>
          <p:spPr>
            <a:xfrm>
              <a:off x="1191526" y="809625"/>
              <a:ext cx="91394" cy="170956"/>
            </a:xfrm>
            <a:custGeom>
              <a:avLst/>
              <a:gdLst/>
              <a:ahLst/>
              <a:cxnLst/>
              <a:rect l="0" t="0" r="0" b="0"/>
              <a:pathLst>
                <a:path w="91394" h="170956">
                  <a:moveTo>
                    <a:pt x="65774" y="19050"/>
                  </a:moveTo>
                  <a:lnTo>
                    <a:pt x="65774" y="19050"/>
                  </a:lnTo>
                  <a:lnTo>
                    <a:pt x="65774" y="13994"/>
                  </a:lnTo>
                  <a:lnTo>
                    <a:pt x="64716" y="12504"/>
                  </a:lnTo>
                  <a:lnTo>
                    <a:pt x="62952" y="11511"/>
                  </a:lnTo>
                  <a:lnTo>
                    <a:pt x="52591" y="10113"/>
                  </a:lnTo>
                  <a:lnTo>
                    <a:pt x="47460" y="9917"/>
                  </a:lnTo>
                  <a:lnTo>
                    <a:pt x="36115" y="15344"/>
                  </a:lnTo>
                  <a:lnTo>
                    <a:pt x="30126" y="19754"/>
                  </a:lnTo>
                  <a:lnTo>
                    <a:pt x="20650" y="33121"/>
                  </a:lnTo>
                  <a:lnTo>
                    <a:pt x="3662" y="70253"/>
                  </a:lnTo>
                  <a:lnTo>
                    <a:pt x="0" y="108304"/>
                  </a:lnTo>
                  <a:lnTo>
                    <a:pt x="558" y="128568"/>
                  </a:lnTo>
                  <a:lnTo>
                    <a:pt x="4333" y="141103"/>
                  </a:lnTo>
                  <a:lnTo>
                    <a:pt x="22522" y="164222"/>
                  </a:lnTo>
                  <a:lnTo>
                    <a:pt x="29531" y="168748"/>
                  </a:lnTo>
                  <a:lnTo>
                    <a:pt x="36320" y="170707"/>
                  </a:lnTo>
                  <a:lnTo>
                    <a:pt x="42963" y="170955"/>
                  </a:lnTo>
                  <a:lnTo>
                    <a:pt x="67482" y="161190"/>
                  </a:lnTo>
                  <a:lnTo>
                    <a:pt x="79939" y="145018"/>
                  </a:lnTo>
                  <a:lnTo>
                    <a:pt x="87944" y="122661"/>
                  </a:lnTo>
                  <a:lnTo>
                    <a:pt x="91393" y="82440"/>
                  </a:lnTo>
                  <a:lnTo>
                    <a:pt x="85124" y="49474"/>
                  </a:lnTo>
                  <a:lnTo>
                    <a:pt x="63684" y="5300"/>
                  </a:lnTo>
                  <a:lnTo>
                    <a:pt x="61206" y="1417"/>
                  </a:lnTo>
                  <a:lnTo>
                    <a:pt x="56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235"/>
            <p:cNvSpPr/>
            <p:nvPr>
              <p:custDataLst>
                <p:tags r:id="rId152"/>
              </p:custDataLst>
            </p:nvPr>
          </p:nvSpPr>
          <p:spPr>
            <a:xfrm>
              <a:off x="762000" y="629196"/>
              <a:ext cx="381001" cy="423718"/>
            </a:xfrm>
            <a:custGeom>
              <a:avLst/>
              <a:gdLst/>
              <a:ahLst/>
              <a:cxnLst/>
              <a:rect l="0" t="0" r="0" b="0"/>
              <a:pathLst>
                <a:path w="381001" h="423718">
                  <a:moveTo>
                    <a:pt x="0" y="151854"/>
                  </a:moveTo>
                  <a:lnTo>
                    <a:pt x="0" y="151854"/>
                  </a:lnTo>
                  <a:lnTo>
                    <a:pt x="0" y="142721"/>
                  </a:lnTo>
                  <a:lnTo>
                    <a:pt x="0" y="179899"/>
                  </a:lnTo>
                  <a:lnTo>
                    <a:pt x="6546" y="227087"/>
                  </a:lnTo>
                  <a:lnTo>
                    <a:pt x="8642" y="268807"/>
                  </a:lnTo>
                  <a:lnTo>
                    <a:pt x="12173" y="315244"/>
                  </a:lnTo>
                  <a:lnTo>
                    <a:pt x="17692" y="359812"/>
                  </a:lnTo>
                  <a:lnTo>
                    <a:pt x="26410" y="405997"/>
                  </a:lnTo>
                  <a:lnTo>
                    <a:pt x="28147" y="423717"/>
                  </a:lnTo>
                  <a:lnTo>
                    <a:pt x="25696" y="383237"/>
                  </a:lnTo>
                  <a:lnTo>
                    <a:pt x="18197" y="337534"/>
                  </a:lnTo>
                  <a:lnTo>
                    <a:pt x="13379" y="302112"/>
                  </a:lnTo>
                  <a:lnTo>
                    <a:pt x="11238" y="265202"/>
                  </a:lnTo>
                  <a:lnTo>
                    <a:pt x="10032" y="223891"/>
                  </a:lnTo>
                  <a:lnTo>
                    <a:pt x="14732" y="176373"/>
                  </a:lnTo>
                  <a:lnTo>
                    <a:pt x="17771" y="137247"/>
                  </a:lnTo>
                  <a:lnTo>
                    <a:pt x="23727" y="100489"/>
                  </a:lnTo>
                  <a:lnTo>
                    <a:pt x="27937" y="53485"/>
                  </a:lnTo>
                  <a:lnTo>
                    <a:pt x="28149" y="48175"/>
                  </a:lnTo>
                  <a:lnTo>
                    <a:pt x="30408" y="47810"/>
                  </a:lnTo>
                  <a:lnTo>
                    <a:pt x="38562" y="55870"/>
                  </a:lnTo>
                  <a:lnTo>
                    <a:pt x="67154" y="103401"/>
                  </a:lnTo>
                  <a:lnTo>
                    <a:pt x="97430" y="149628"/>
                  </a:lnTo>
                  <a:lnTo>
                    <a:pt x="106097" y="160742"/>
                  </a:lnTo>
                  <a:lnTo>
                    <a:pt x="119121" y="166388"/>
                  </a:lnTo>
                  <a:lnTo>
                    <a:pt x="135493" y="167838"/>
                  </a:lnTo>
                  <a:lnTo>
                    <a:pt x="153352" y="164955"/>
                  </a:lnTo>
                  <a:lnTo>
                    <a:pt x="169051" y="157324"/>
                  </a:lnTo>
                  <a:lnTo>
                    <a:pt x="183084" y="144760"/>
                  </a:lnTo>
                  <a:lnTo>
                    <a:pt x="212162" y="102201"/>
                  </a:lnTo>
                  <a:lnTo>
                    <a:pt x="236077" y="65528"/>
                  </a:lnTo>
                  <a:lnTo>
                    <a:pt x="263059" y="23246"/>
                  </a:lnTo>
                  <a:lnTo>
                    <a:pt x="278086" y="2270"/>
                  </a:lnTo>
                  <a:lnTo>
                    <a:pt x="280641" y="273"/>
                  </a:lnTo>
                  <a:lnTo>
                    <a:pt x="282344" y="0"/>
                  </a:lnTo>
                  <a:lnTo>
                    <a:pt x="284236" y="8163"/>
                  </a:lnTo>
                  <a:lnTo>
                    <a:pt x="293155" y="50343"/>
                  </a:lnTo>
                  <a:lnTo>
                    <a:pt x="302186" y="97661"/>
                  </a:lnTo>
                  <a:lnTo>
                    <a:pt x="311002" y="142719"/>
                  </a:lnTo>
                  <a:lnTo>
                    <a:pt x="318944" y="190005"/>
                  </a:lnTo>
                  <a:lnTo>
                    <a:pt x="327453" y="228657"/>
                  </a:lnTo>
                  <a:lnTo>
                    <a:pt x="331620" y="268567"/>
                  </a:lnTo>
                  <a:lnTo>
                    <a:pt x="346120" y="315745"/>
                  </a:lnTo>
                  <a:lnTo>
                    <a:pt x="356651" y="340692"/>
                  </a:lnTo>
                  <a:lnTo>
                    <a:pt x="360534" y="344421"/>
                  </a:lnTo>
                  <a:lnTo>
                    <a:pt x="381000" y="351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252"/>
          <p:cNvGrpSpPr/>
          <p:nvPr/>
        </p:nvGrpSpPr>
        <p:grpSpPr>
          <a:xfrm>
            <a:off x="523875" y="3829467"/>
            <a:ext cx="767489" cy="475002"/>
            <a:chOff x="523875" y="3829467"/>
            <a:chExt cx="767489" cy="475002"/>
          </a:xfrm>
        </p:grpSpPr>
        <p:sp>
          <p:nvSpPr>
            <p:cNvPr id="209" name="SMARTInkShape-6236"/>
            <p:cNvSpPr/>
            <p:nvPr>
              <p:custDataLst>
                <p:tags r:id="rId136"/>
              </p:custDataLst>
            </p:nvPr>
          </p:nvSpPr>
          <p:spPr>
            <a:xfrm>
              <a:off x="1285875" y="41719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237"/>
            <p:cNvSpPr/>
            <p:nvPr>
              <p:custDataLst>
                <p:tags r:id="rId137"/>
              </p:custDataLst>
            </p:nvPr>
          </p:nvSpPr>
          <p:spPr>
            <a:xfrm>
              <a:off x="1285875" y="4067175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3175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238"/>
            <p:cNvSpPr/>
            <p:nvPr>
              <p:custDataLst>
                <p:tags r:id="rId138"/>
              </p:custDataLst>
            </p:nvPr>
          </p:nvSpPr>
          <p:spPr>
            <a:xfrm>
              <a:off x="646885" y="4238625"/>
              <a:ext cx="343716" cy="65844"/>
            </a:xfrm>
            <a:custGeom>
              <a:avLst/>
              <a:gdLst/>
              <a:ahLst/>
              <a:cxnLst/>
              <a:rect l="0" t="0" r="0" b="0"/>
              <a:pathLst>
                <a:path w="343716" h="65844">
                  <a:moveTo>
                    <a:pt x="124640" y="19050"/>
                  </a:moveTo>
                  <a:lnTo>
                    <a:pt x="124640" y="19050"/>
                  </a:lnTo>
                  <a:lnTo>
                    <a:pt x="86017" y="29411"/>
                  </a:lnTo>
                  <a:lnTo>
                    <a:pt x="39904" y="43502"/>
                  </a:lnTo>
                  <a:lnTo>
                    <a:pt x="17924" y="48520"/>
                  </a:lnTo>
                  <a:lnTo>
                    <a:pt x="4538" y="57195"/>
                  </a:lnTo>
                  <a:lnTo>
                    <a:pt x="1181" y="60355"/>
                  </a:lnTo>
                  <a:lnTo>
                    <a:pt x="0" y="62462"/>
                  </a:lnTo>
                  <a:lnTo>
                    <a:pt x="272" y="63866"/>
                  </a:lnTo>
                  <a:lnTo>
                    <a:pt x="20880" y="65843"/>
                  </a:lnTo>
                  <a:lnTo>
                    <a:pt x="62399" y="58906"/>
                  </a:lnTo>
                  <a:lnTo>
                    <a:pt x="97330" y="53344"/>
                  </a:lnTo>
                  <a:lnTo>
                    <a:pt x="131905" y="47345"/>
                  </a:lnTo>
                  <a:lnTo>
                    <a:pt x="178298" y="38017"/>
                  </a:lnTo>
                  <a:lnTo>
                    <a:pt x="218855" y="28551"/>
                  </a:lnTo>
                  <a:lnTo>
                    <a:pt x="260506" y="19043"/>
                  </a:lnTo>
                  <a:lnTo>
                    <a:pt x="343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239"/>
            <p:cNvSpPr/>
            <p:nvPr>
              <p:custDataLst>
                <p:tags r:id="rId139"/>
              </p:custDataLst>
            </p:nvPr>
          </p:nvSpPr>
          <p:spPr>
            <a:xfrm>
              <a:off x="523875" y="4238625"/>
              <a:ext cx="438151" cy="57151"/>
            </a:xfrm>
            <a:custGeom>
              <a:avLst/>
              <a:gdLst/>
              <a:ahLst/>
              <a:cxnLst/>
              <a:rect l="0" t="0" r="0" b="0"/>
              <a:pathLst>
                <a:path w="438151" h="57151">
                  <a:moveTo>
                    <a:pt x="0" y="57150"/>
                  </a:moveTo>
                  <a:lnTo>
                    <a:pt x="0" y="57150"/>
                  </a:lnTo>
                  <a:lnTo>
                    <a:pt x="18828" y="54328"/>
                  </a:lnTo>
                  <a:lnTo>
                    <a:pt x="56026" y="49611"/>
                  </a:lnTo>
                  <a:lnTo>
                    <a:pt x="101620" y="45391"/>
                  </a:lnTo>
                  <a:lnTo>
                    <a:pt x="141940" y="40261"/>
                  </a:lnTo>
                  <a:lnTo>
                    <a:pt x="180698" y="35918"/>
                  </a:lnTo>
                  <a:lnTo>
                    <a:pt x="218993" y="30750"/>
                  </a:lnTo>
                  <a:lnTo>
                    <a:pt x="257151" y="26397"/>
                  </a:lnTo>
                  <a:lnTo>
                    <a:pt x="295268" y="18405"/>
                  </a:lnTo>
                  <a:lnTo>
                    <a:pt x="339017" y="9334"/>
                  </a:lnTo>
                  <a:lnTo>
                    <a:pt x="372924" y="4148"/>
                  </a:lnTo>
                  <a:lnTo>
                    <a:pt x="416472" y="1229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240"/>
            <p:cNvSpPr/>
            <p:nvPr>
              <p:custDataLst>
                <p:tags r:id="rId140"/>
              </p:custDataLst>
            </p:nvPr>
          </p:nvSpPr>
          <p:spPr>
            <a:xfrm>
              <a:off x="1009650" y="3876675"/>
              <a:ext cx="84341" cy="342901"/>
            </a:xfrm>
            <a:custGeom>
              <a:avLst/>
              <a:gdLst/>
              <a:ahLst/>
              <a:cxnLst/>
              <a:rect l="0" t="0" r="0" b="0"/>
              <a:pathLst>
                <a:path w="84341" h="342901">
                  <a:moveTo>
                    <a:pt x="0" y="0"/>
                  </a:moveTo>
                  <a:lnTo>
                    <a:pt x="0" y="0"/>
                  </a:lnTo>
                  <a:lnTo>
                    <a:pt x="8663" y="7605"/>
                  </a:lnTo>
                  <a:lnTo>
                    <a:pt x="23851" y="18364"/>
                  </a:lnTo>
                  <a:lnTo>
                    <a:pt x="54980" y="61963"/>
                  </a:lnTo>
                  <a:lnTo>
                    <a:pt x="75204" y="95500"/>
                  </a:lnTo>
                  <a:lnTo>
                    <a:pt x="82608" y="139539"/>
                  </a:lnTo>
                  <a:lnTo>
                    <a:pt x="84340" y="174201"/>
                  </a:lnTo>
                  <a:lnTo>
                    <a:pt x="77847" y="220951"/>
                  </a:lnTo>
                  <a:lnTo>
                    <a:pt x="68339" y="259612"/>
                  </a:lnTo>
                  <a:lnTo>
                    <a:pt x="45714" y="300274"/>
                  </a:lnTo>
                  <a:lnTo>
                    <a:pt x="32000" y="331188"/>
                  </a:lnTo>
                  <a:lnTo>
                    <a:pt x="190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241"/>
            <p:cNvSpPr/>
            <p:nvPr>
              <p:custDataLst>
                <p:tags r:id="rId141"/>
              </p:custDataLst>
            </p:nvPr>
          </p:nvSpPr>
          <p:spPr>
            <a:xfrm>
              <a:off x="885825" y="4003148"/>
              <a:ext cx="47626" cy="139115"/>
            </a:xfrm>
            <a:custGeom>
              <a:avLst/>
              <a:gdLst/>
              <a:ahLst/>
              <a:cxnLst/>
              <a:rect l="0" t="0" r="0" b="0"/>
              <a:pathLst>
                <a:path w="47626" h="139115">
                  <a:moveTo>
                    <a:pt x="47625" y="16402"/>
                  </a:moveTo>
                  <a:lnTo>
                    <a:pt x="47625" y="16402"/>
                  </a:lnTo>
                  <a:lnTo>
                    <a:pt x="47625" y="0"/>
                  </a:lnTo>
                  <a:lnTo>
                    <a:pt x="45508" y="175"/>
                  </a:lnTo>
                  <a:lnTo>
                    <a:pt x="26167" y="5786"/>
                  </a:lnTo>
                  <a:lnTo>
                    <a:pt x="19391" y="12036"/>
                  </a:lnTo>
                  <a:lnTo>
                    <a:pt x="16102" y="16667"/>
                  </a:lnTo>
                  <a:lnTo>
                    <a:pt x="15270" y="30278"/>
                  </a:lnTo>
                  <a:lnTo>
                    <a:pt x="18303" y="54774"/>
                  </a:lnTo>
                  <a:lnTo>
                    <a:pt x="24363" y="65559"/>
                  </a:lnTo>
                  <a:lnTo>
                    <a:pt x="40443" y="89730"/>
                  </a:lnTo>
                  <a:lnTo>
                    <a:pt x="45497" y="108567"/>
                  </a:lnTo>
                  <a:lnTo>
                    <a:pt x="46994" y="127554"/>
                  </a:lnTo>
                  <a:lnTo>
                    <a:pt x="46146" y="131778"/>
                  </a:lnTo>
                  <a:lnTo>
                    <a:pt x="44523" y="134594"/>
                  </a:lnTo>
                  <a:lnTo>
                    <a:pt x="42382" y="136472"/>
                  </a:lnTo>
                  <a:lnTo>
                    <a:pt x="34359" y="138558"/>
                  </a:lnTo>
                  <a:lnTo>
                    <a:pt x="29256" y="139114"/>
                  </a:lnTo>
                  <a:lnTo>
                    <a:pt x="11961" y="134841"/>
                  </a:lnTo>
                  <a:lnTo>
                    <a:pt x="7974" y="131345"/>
                  </a:lnTo>
                  <a:lnTo>
                    <a:pt x="0" y="11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242"/>
            <p:cNvSpPr/>
            <p:nvPr>
              <p:custDataLst>
                <p:tags r:id="rId142"/>
              </p:custDataLst>
            </p:nvPr>
          </p:nvSpPr>
          <p:spPr>
            <a:xfrm>
              <a:off x="762000" y="4019550"/>
              <a:ext cx="104776" cy="107267"/>
            </a:xfrm>
            <a:custGeom>
              <a:avLst/>
              <a:gdLst/>
              <a:ahLst/>
              <a:cxnLst/>
              <a:rect l="0" t="0" r="0" b="0"/>
              <a:pathLst>
                <a:path w="104776" h="107267">
                  <a:moveTo>
                    <a:pt x="0" y="0"/>
                  </a:moveTo>
                  <a:lnTo>
                    <a:pt x="0" y="0"/>
                  </a:lnTo>
                  <a:lnTo>
                    <a:pt x="0" y="43230"/>
                  </a:lnTo>
                  <a:lnTo>
                    <a:pt x="0" y="90055"/>
                  </a:lnTo>
                  <a:lnTo>
                    <a:pt x="0" y="107266"/>
                  </a:lnTo>
                  <a:lnTo>
                    <a:pt x="1058" y="80316"/>
                  </a:lnTo>
                  <a:lnTo>
                    <a:pt x="13257" y="42444"/>
                  </a:lnTo>
                  <a:lnTo>
                    <a:pt x="27447" y="22571"/>
                  </a:lnTo>
                  <a:lnTo>
                    <a:pt x="36187" y="15323"/>
                  </a:lnTo>
                  <a:lnTo>
                    <a:pt x="40000" y="13391"/>
                  </a:lnTo>
                  <a:lnTo>
                    <a:pt x="43600" y="13160"/>
                  </a:lnTo>
                  <a:lnTo>
                    <a:pt x="50422" y="15727"/>
                  </a:lnTo>
                  <a:lnTo>
                    <a:pt x="65270" y="28179"/>
                  </a:lnTo>
                  <a:lnTo>
                    <a:pt x="88498" y="71945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243"/>
            <p:cNvSpPr/>
            <p:nvPr>
              <p:custDataLst>
                <p:tags r:id="rId143"/>
              </p:custDataLst>
            </p:nvPr>
          </p:nvSpPr>
          <p:spPr>
            <a:xfrm>
              <a:off x="581025" y="40481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31084" y="25753"/>
                  </a:lnTo>
                  <a:lnTo>
                    <a:pt x="77589" y="1232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244"/>
            <p:cNvSpPr/>
            <p:nvPr>
              <p:custDataLst>
                <p:tags r:id="rId144"/>
              </p:custDataLst>
            </p:nvPr>
          </p:nvSpPr>
          <p:spPr>
            <a:xfrm>
              <a:off x="562377" y="3829467"/>
              <a:ext cx="161524" cy="382015"/>
            </a:xfrm>
            <a:custGeom>
              <a:avLst/>
              <a:gdLst/>
              <a:ahLst/>
              <a:cxnLst/>
              <a:rect l="0" t="0" r="0" b="0"/>
              <a:pathLst>
                <a:path w="161524" h="382015">
                  <a:moveTo>
                    <a:pt x="18648" y="218658"/>
                  </a:moveTo>
                  <a:lnTo>
                    <a:pt x="18648" y="218658"/>
                  </a:lnTo>
                  <a:lnTo>
                    <a:pt x="13592" y="218658"/>
                  </a:lnTo>
                  <a:lnTo>
                    <a:pt x="12102" y="217600"/>
                  </a:lnTo>
                  <a:lnTo>
                    <a:pt x="11109" y="215836"/>
                  </a:lnTo>
                  <a:lnTo>
                    <a:pt x="9384" y="208957"/>
                  </a:lnTo>
                  <a:lnTo>
                    <a:pt x="9201" y="203907"/>
                  </a:lnTo>
                  <a:lnTo>
                    <a:pt x="9157" y="206105"/>
                  </a:lnTo>
                  <a:lnTo>
                    <a:pt x="16667" y="232279"/>
                  </a:lnTo>
                  <a:lnTo>
                    <a:pt x="15239" y="260794"/>
                  </a:lnTo>
                  <a:lnTo>
                    <a:pt x="9928" y="307698"/>
                  </a:lnTo>
                  <a:lnTo>
                    <a:pt x="8303" y="338056"/>
                  </a:lnTo>
                  <a:lnTo>
                    <a:pt x="0" y="382014"/>
                  </a:lnTo>
                  <a:lnTo>
                    <a:pt x="924" y="381537"/>
                  </a:lnTo>
                  <a:lnTo>
                    <a:pt x="4773" y="372540"/>
                  </a:lnTo>
                  <a:lnTo>
                    <a:pt x="8264" y="334348"/>
                  </a:lnTo>
                  <a:lnTo>
                    <a:pt x="11776" y="295132"/>
                  </a:lnTo>
                  <a:lnTo>
                    <a:pt x="17290" y="251756"/>
                  </a:lnTo>
                  <a:lnTo>
                    <a:pt x="23302" y="214942"/>
                  </a:lnTo>
                  <a:lnTo>
                    <a:pt x="31786" y="177223"/>
                  </a:lnTo>
                  <a:lnTo>
                    <a:pt x="43076" y="133098"/>
                  </a:lnTo>
                  <a:lnTo>
                    <a:pt x="49226" y="87535"/>
                  </a:lnTo>
                  <a:lnTo>
                    <a:pt x="60319" y="47648"/>
                  </a:lnTo>
                  <a:lnTo>
                    <a:pt x="83389" y="5285"/>
                  </a:lnTo>
                  <a:lnTo>
                    <a:pt x="87209" y="209"/>
                  </a:lnTo>
                  <a:lnTo>
                    <a:pt x="90813" y="0"/>
                  </a:lnTo>
                  <a:lnTo>
                    <a:pt x="94275" y="3036"/>
                  </a:lnTo>
                  <a:lnTo>
                    <a:pt x="97641" y="8235"/>
                  </a:lnTo>
                  <a:lnTo>
                    <a:pt x="102378" y="35778"/>
                  </a:lnTo>
                  <a:lnTo>
                    <a:pt x="103782" y="80863"/>
                  </a:lnTo>
                  <a:lnTo>
                    <a:pt x="109254" y="124325"/>
                  </a:lnTo>
                  <a:lnTo>
                    <a:pt x="119527" y="170391"/>
                  </a:lnTo>
                  <a:lnTo>
                    <a:pt x="123327" y="209884"/>
                  </a:lnTo>
                  <a:lnTo>
                    <a:pt x="127966" y="246861"/>
                  </a:lnTo>
                  <a:lnTo>
                    <a:pt x="133022" y="294001"/>
                  </a:lnTo>
                  <a:lnTo>
                    <a:pt x="143115" y="335611"/>
                  </a:lnTo>
                  <a:lnTo>
                    <a:pt x="151887" y="379483"/>
                  </a:lnTo>
                  <a:lnTo>
                    <a:pt x="161523" y="3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253"/>
          <p:cNvGrpSpPr/>
          <p:nvPr/>
        </p:nvGrpSpPr>
        <p:grpSpPr>
          <a:xfrm>
            <a:off x="1743075" y="3958056"/>
            <a:ext cx="152401" cy="305270"/>
            <a:chOff x="1743075" y="3958056"/>
            <a:chExt cx="152401" cy="305270"/>
          </a:xfrm>
        </p:grpSpPr>
        <p:sp>
          <p:nvSpPr>
            <p:cNvPr id="219" name="SMARTInkShape-6245"/>
            <p:cNvSpPr/>
            <p:nvPr>
              <p:custDataLst>
                <p:tags r:id="rId134"/>
              </p:custDataLst>
            </p:nvPr>
          </p:nvSpPr>
          <p:spPr>
            <a:xfrm>
              <a:off x="1743075" y="3958056"/>
              <a:ext cx="19051" cy="305270"/>
            </a:xfrm>
            <a:custGeom>
              <a:avLst/>
              <a:gdLst/>
              <a:ahLst/>
              <a:cxnLst/>
              <a:rect l="0" t="0" r="0" b="0"/>
              <a:pathLst>
                <a:path w="19051" h="305270">
                  <a:moveTo>
                    <a:pt x="0" y="23394"/>
                  </a:moveTo>
                  <a:lnTo>
                    <a:pt x="0" y="23394"/>
                  </a:lnTo>
                  <a:lnTo>
                    <a:pt x="0" y="1004"/>
                  </a:lnTo>
                  <a:lnTo>
                    <a:pt x="1058" y="0"/>
                  </a:lnTo>
                  <a:lnTo>
                    <a:pt x="2822" y="390"/>
                  </a:lnTo>
                  <a:lnTo>
                    <a:pt x="5056" y="1708"/>
                  </a:lnTo>
                  <a:lnTo>
                    <a:pt x="6546" y="4703"/>
                  </a:lnTo>
                  <a:lnTo>
                    <a:pt x="9263" y="45346"/>
                  </a:lnTo>
                  <a:lnTo>
                    <a:pt x="9473" y="85625"/>
                  </a:lnTo>
                  <a:lnTo>
                    <a:pt x="9515" y="129761"/>
                  </a:lnTo>
                  <a:lnTo>
                    <a:pt x="10581" y="169797"/>
                  </a:lnTo>
                  <a:lnTo>
                    <a:pt x="16070" y="210471"/>
                  </a:lnTo>
                  <a:lnTo>
                    <a:pt x="18167" y="252861"/>
                  </a:lnTo>
                  <a:lnTo>
                    <a:pt x="18972" y="299638"/>
                  </a:lnTo>
                  <a:lnTo>
                    <a:pt x="19027" y="305269"/>
                  </a:lnTo>
                  <a:lnTo>
                    <a:pt x="19050" y="280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246"/>
            <p:cNvSpPr/>
            <p:nvPr>
              <p:custDataLst>
                <p:tags r:id="rId135"/>
              </p:custDataLst>
            </p:nvPr>
          </p:nvSpPr>
          <p:spPr>
            <a:xfrm>
              <a:off x="1764828" y="4012874"/>
              <a:ext cx="130648" cy="244802"/>
            </a:xfrm>
            <a:custGeom>
              <a:avLst/>
              <a:gdLst/>
              <a:ahLst/>
              <a:cxnLst/>
              <a:rect l="0" t="0" r="0" b="0"/>
              <a:pathLst>
                <a:path w="130648" h="244802">
                  <a:moveTo>
                    <a:pt x="63972" y="63826"/>
                  </a:moveTo>
                  <a:lnTo>
                    <a:pt x="63972" y="63826"/>
                  </a:lnTo>
                  <a:lnTo>
                    <a:pt x="88861" y="17202"/>
                  </a:lnTo>
                  <a:lnTo>
                    <a:pt x="100123" y="0"/>
                  </a:lnTo>
                  <a:lnTo>
                    <a:pt x="100773" y="109"/>
                  </a:lnTo>
                  <a:lnTo>
                    <a:pt x="101495" y="3052"/>
                  </a:lnTo>
                  <a:lnTo>
                    <a:pt x="101901" y="15715"/>
                  </a:lnTo>
                  <a:lnTo>
                    <a:pt x="96965" y="32873"/>
                  </a:lnTo>
                  <a:lnTo>
                    <a:pt x="71476" y="65189"/>
                  </a:lnTo>
                  <a:lnTo>
                    <a:pt x="30386" y="104089"/>
                  </a:lnTo>
                  <a:lnTo>
                    <a:pt x="6420" y="122697"/>
                  </a:lnTo>
                  <a:lnTo>
                    <a:pt x="1352" y="129855"/>
                  </a:lnTo>
                  <a:lnTo>
                    <a:pt x="0" y="133245"/>
                  </a:lnTo>
                  <a:lnTo>
                    <a:pt x="1321" y="142657"/>
                  </a:lnTo>
                  <a:lnTo>
                    <a:pt x="3154" y="148130"/>
                  </a:lnTo>
                  <a:lnTo>
                    <a:pt x="10836" y="157033"/>
                  </a:lnTo>
                  <a:lnTo>
                    <a:pt x="29884" y="167996"/>
                  </a:lnTo>
                  <a:lnTo>
                    <a:pt x="71909" y="190942"/>
                  </a:lnTo>
                  <a:lnTo>
                    <a:pt x="109146" y="220764"/>
                  </a:lnTo>
                  <a:lnTo>
                    <a:pt x="130647" y="244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254"/>
          <p:cNvGrpSpPr/>
          <p:nvPr/>
        </p:nvGrpSpPr>
        <p:grpSpPr>
          <a:xfrm>
            <a:off x="1849496" y="3971925"/>
            <a:ext cx="969905" cy="1029471"/>
            <a:chOff x="1849496" y="3971925"/>
            <a:chExt cx="969905" cy="1029471"/>
          </a:xfrm>
        </p:grpSpPr>
        <p:sp>
          <p:nvSpPr>
            <p:cNvPr id="222" name="SMARTInkShape-6247"/>
            <p:cNvSpPr/>
            <p:nvPr>
              <p:custDataLst>
                <p:tags r:id="rId121"/>
              </p:custDataLst>
            </p:nvPr>
          </p:nvSpPr>
          <p:spPr>
            <a:xfrm>
              <a:off x="2066925" y="4095802"/>
              <a:ext cx="114301" cy="9474"/>
            </a:xfrm>
            <a:custGeom>
              <a:avLst/>
              <a:gdLst/>
              <a:ahLst/>
              <a:cxnLst/>
              <a:rect l="0" t="0" r="0" b="0"/>
              <a:pathLst>
                <a:path w="114301" h="9474">
                  <a:moveTo>
                    <a:pt x="0" y="9473"/>
                  </a:moveTo>
                  <a:lnTo>
                    <a:pt x="0" y="9473"/>
                  </a:lnTo>
                  <a:lnTo>
                    <a:pt x="0" y="4417"/>
                  </a:lnTo>
                  <a:lnTo>
                    <a:pt x="1058" y="2927"/>
                  </a:lnTo>
                  <a:lnTo>
                    <a:pt x="2822" y="1934"/>
                  </a:lnTo>
                  <a:lnTo>
                    <a:pt x="13183" y="537"/>
                  </a:lnTo>
                  <a:lnTo>
                    <a:pt x="55485" y="0"/>
                  </a:lnTo>
                  <a:lnTo>
                    <a:pt x="78529" y="2785"/>
                  </a:lnTo>
                  <a:lnTo>
                    <a:pt x="114300" y="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248"/>
            <p:cNvSpPr/>
            <p:nvPr>
              <p:custDataLst>
                <p:tags r:id="rId122"/>
              </p:custDataLst>
            </p:nvPr>
          </p:nvSpPr>
          <p:spPr>
            <a:xfrm>
              <a:off x="2055950" y="4171950"/>
              <a:ext cx="163376" cy="18658"/>
            </a:xfrm>
            <a:custGeom>
              <a:avLst/>
              <a:gdLst/>
              <a:ahLst/>
              <a:cxnLst/>
              <a:rect l="0" t="0" r="0" b="0"/>
              <a:pathLst>
                <a:path w="163376" h="18658">
                  <a:moveTo>
                    <a:pt x="10975" y="9525"/>
                  </a:moveTo>
                  <a:lnTo>
                    <a:pt x="10975" y="9525"/>
                  </a:lnTo>
                  <a:lnTo>
                    <a:pt x="862" y="14581"/>
                  </a:lnTo>
                  <a:lnTo>
                    <a:pt x="0" y="16071"/>
                  </a:lnTo>
                  <a:lnTo>
                    <a:pt x="1541" y="17064"/>
                  </a:lnTo>
                  <a:lnTo>
                    <a:pt x="24281" y="18657"/>
                  </a:lnTo>
                  <a:lnTo>
                    <a:pt x="65801" y="11459"/>
                  </a:lnTo>
                  <a:lnTo>
                    <a:pt x="103179" y="9907"/>
                  </a:lnTo>
                  <a:lnTo>
                    <a:pt x="16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249"/>
            <p:cNvSpPr/>
            <p:nvPr>
              <p:custDataLst>
                <p:tags r:id="rId123"/>
              </p:custDataLst>
            </p:nvPr>
          </p:nvSpPr>
          <p:spPr>
            <a:xfrm>
              <a:off x="2362200" y="3971925"/>
              <a:ext cx="9526" cy="266701"/>
            </a:xfrm>
            <a:custGeom>
              <a:avLst/>
              <a:gdLst/>
              <a:ahLst/>
              <a:cxnLst/>
              <a:rect l="0" t="0" r="0" b="0"/>
              <a:pathLst>
                <a:path w="9526" h="266701">
                  <a:moveTo>
                    <a:pt x="9525" y="0"/>
                  </a:moveTo>
                  <a:lnTo>
                    <a:pt x="9525" y="0"/>
                  </a:lnTo>
                  <a:lnTo>
                    <a:pt x="9525" y="45606"/>
                  </a:lnTo>
                  <a:lnTo>
                    <a:pt x="9525" y="89834"/>
                  </a:lnTo>
                  <a:lnTo>
                    <a:pt x="9525" y="134750"/>
                  </a:lnTo>
                  <a:lnTo>
                    <a:pt x="9525" y="179156"/>
                  </a:lnTo>
                  <a:lnTo>
                    <a:pt x="9525" y="2207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250"/>
            <p:cNvSpPr/>
            <p:nvPr>
              <p:custDataLst>
                <p:tags r:id="rId124"/>
              </p:custDataLst>
            </p:nvPr>
          </p:nvSpPr>
          <p:spPr>
            <a:xfrm>
              <a:off x="1849496" y="4678677"/>
              <a:ext cx="81903" cy="182700"/>
            </a:xfrm>
            <a:custGeom>
              <a:avLst/>
              <a:gdLst/>
              <a:ahLst/>
              <a:cxnLst/>
              <a:rect l="0" t="0" r="0" b="0"/>
              <a:pathLst>
                <a:path w="81903" h="182700">
                  <a:moveTo>
                    <a:pt x="55504" y="45723"/>
                  </a:moveTo>
                  <a:lnTo>
                    <a:pt x="55504" y="45723"/>
                  </a:lnTo>
                  <a:lnTo>
                    <a:pt x="63043" y="27823"/>
                  </a:lnTo>
                  <a:lnTo>
                    <a:pt x="64913" y="4516"/>
                  </a:lnTo>
                  <a:lnTo>
                    <a:pt x="62835" y="2376"/>
                  </a:lnTo>
                  <a:lnTo>
                    <a:pt x="54882" y="0"/>
                  </a:lnTo>
                  <a:lnTo>
                    <a:pt x="44291" y="1765"/>
                  </a:lnTo>
                  <a:lnTo>
                    <a:pt x="32529" y="7136"/>
                  </a:lnTo>
                  <a:lnTo>
                    <a:pt x="11543" y="23682"/>
                  </a:lnTo>
                  <a:lnTo>
                    <a:pt x="3908" y="35900"/>
                  </a:lnTo>
                  <a:lnTo>
                    <a:pt x="0" y="52926"/>
                  </a:lnTo>
                  <a:lnTo>
                    <a:pt x="1908" y="65152"/>
                  </a:lnTo>
                  <a:lnTo>
                    <a:pt x="3898" y="71376"/>
                  </a:lnTo>
                  <a:lnTo>
                    <a:pt x="8400" y="76583"/>
                  </a:lnTo>
                  <a:lnTo>
                    <a:pt x="54269" y="105887"/>
                  </a:lnTo>
                  <a:lnTo>
                    <a:pt x="69132" y="118818"/>
                  </a:lnTo>
                  <a:lnTo>
                    <a:pt x="76730" y="129715"/>
                  </a:lnTo>
                  <a:lnTo>
                    <a:pt x="81902" y="152806"/>
                  </a:lnTo>
                  <a:lnTo>
                    <a:pt x="80511" y="159445"/>
                  </a:lnTo>
                  <a:lnTo>
                    <a:pt x="73321" y="169644"/>
                  </a:lnTo>
                  <a:lnTo>
                    <a:pt x="57373" y="181335"/>
                  </a:lnTo>
                  <a:lnTo>
                    <a:pt x="51458" y="182699"/>
                  </a:lnTo>
                  <a:lnTo>
                    <a:pt x="39242" y="181390"/>
                  </a:lnTo>
                  <a:lnTo>
                    <a:pt x="34080" y="177442"/>
                  </a:lnTo>
                  <a:lnTo>
                    <a:pt x="17404" y="140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251"/>
            <p:cNvSpPr/>
            <p:nvPr>
              <p:custDataLst>
                <p:tags r:id="rId125"/>
              </p:custDataLst>
            </p:nvPr>
          </p:nvSpPr>
          <p:spPr>
            <a:xfrm>
              <a:off x="2019317" y="4562867"/>
              <a:ext cx="66659" cy="285359"/>
            </a:xfrm>
            <a:custGeom>
              <a:avLst/>
              <a:gdLst/>
              <a:ahLst/>
              <a:cxnLst/>
              <a:rect l="0" t="0" r="0" b="0"/>
              <a:pathLst>
                <a:path w="66659" h="285359">
                  <a:moveTo>
                    <a:pt x="19033" y="9133"/>
                  </a:moveTo>
                  <a:lnTo>
                    <a:pt x="19033" y="9133"/>
                  </a:lnTo>
                  <a:lnTo>
                    <a:pt x="19033" y="932"/>
                  </a:lnTo>
                  <a:lnTo>
                    <a:pt x="17975" y="491"/>
                  </a:lnTo>
                  <a:lnTo>
                    <a:pt x="13977" y="0"/>
                  </a:lnTo>
                  <a:lnTo>
                    <a:pt x="12487" y="1986"/>
                  </a:lnTo>
                  <a:lnTo>
                    <a:pt x="1423" y="47543"/>
                  </a:lnTo>
                  <a:lnTo>
                    <a:pt x="267" y="92959"/>
                  </a:lnTo>
                  <a:lnTo>
                    <a:pt x="67" y="134277"/>
                  </a:lnTo>
                  <a:lnTo>
                    <a:pt x="0" y="177276"/>
                  </a:lnTo>
                  <a:lnTo>
                    <a:pt x="2810" y="212059"/>
                  </a:lnTo>
                  <a:lnTo>
                    <a:pt x="16230" y="256107"/>
                  </a:lnTo>
                  <a:lnTo>
                    <a:pt x="22373" y="270946"/>
                  </a:lnTo>
                  <a:lnTo>
                    <a:pt x="27610" y="275750"/>
                  </a:lnTo>
                  <a:lnTo>
                    <a:pt x="48033" y="282511"/>
                  </a:lnTo>
                  <a:lnTo>
                    <a:pt x="66658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252"/>
            <p:cNvSpPr/>
            <p:nvPr>
              <p:custDataLst>
                <p:tags r:id="rId126"/>
              </p:custDataLst>
            </p:nvPr>
          </p:nvSpPr>
          <p:spPr>
            <a:xfrm>
              <a:off x="1975500" y="4733925"/>
              <a:ext cx="91426" cy="19051"/>
            </a:xfrm>
            <a:custGeom>
              <a:avLst/>
              <a:gdLst/>
              <a:ahLst/>
              <a:cxnLst/>
              <a:rect l="0" t="0" r="0" b="0"/>
              <a:pathLst>
                <a:path w="91426" h="19051">
                  <a:moveTo>
                    <a:pt x="43800" y="19050"/>
                  </a:moveTo>
                  <a:lnTo>
                    <a:pt x="43800" y="19050"/>
                  </a:lnTo>
                  <a:lnTo>
                    <a:pt x="0" y="19050"/>
                  </a:lnTo>
                  <a:lnTo>
                    <a:pt x="841" y="17992"/>
                  </a:lnTo>
                  <a:lnTo>
                    <a:pt x="20223" y="8689"/>
                  </a:lnTo>
                  <a:lnTo>
                    <a:pt x="38613" y="3862"/>
                  </a:lnTo>
                  <a:lnTo>
                    <a:pt x="91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253"/>
            <p:cNvSpPr/>
            <p:nvPr>
              <p:custDataLst>
                <p:tags r:id="rId127"/>
              </p:custDataLst>
            </p:nvPr>
          </p:nvSpPr>
          <p:spPr>
            <a:xfrm>
              <a:off x="2119891" y="4707333"/>
              <a:ext cx="69809" cy="140893"/>
            </a:xfrm>
            <a:custGeom>
              <a:avLst/>
              <a:gdLst/>
              <a:ahLst/>
              <a:cxnLst/>
              <a:rect l="0" t="0" r="0" b="0"/>
              <a:pathLst>
                <a:path w="69809" h="140893">
                  <a:moveTo>
                    <a:pt x="32759" y="36117"/>
                  </a:moveTo>
                  <a:lnTo>
                    <a:pt x="32759" y="36117"/>
                  </a:lnTo>
                  <a:lnTo>
                    <a:pt x="23626" y="45250"/>
                  </a:lnTo>
                  <a:lnTo>
                    <a:pt x="28407" y="45526"/>
                  </a:lnTo>
                  <a:lnTo>
                    <a:pt x="41582" y="40551"/>
                  </a:lnTo>
                  <a:lnTo>
                    <a:pt x="58892" y="27318"/>
                  </a:lnTo>
                  <a:lnTo>
                    <a:pt x="65541" y="18801"/>
                  </a:lnTo>
                  <a:lnTo>
                    <a:pt x="69283" y="8056"/>
                  </a:lnTo>
                  <a:lnTo>
                    <a:pt x="69808" y="4710"/>
                  </a:lnTo>
                  <a:lnTo>
                    <a:pt x="68042" y="2478"/>
                  </a:lnTo>
                  <a:lnTo>
                    <a:pt x="60435" y="0"/>
                  </a:lnTo>
                  <a:lnTo>
                    <a:pt x="47176" y="4543"/>
                  </a:lnTo>
                  <a:lnTo>
                    <a:pt x="17850" y="24706"/>
                  </a:lnTo>
                  <a:lnTo>
                    <a:pt x="10258" y="33868"/>
                  </a:lnTo>
                  <a:lnTo>
                    <a:pt x="327" y="58486"/>
                  </a:lnTo>
                  <a:lnTo>
                    <a:pt x="0" y="75692"/>
                  </a:lnTo>
                  <a:lnTo>
                    <a:pt x="4441" y="92864"/>
                  </a:lnTo>
                  <a:lnTo>
                    <a:pt x="24539" y="121135"/>
                  </a:lnTo>
                  <a:lnTo>
                    <a:pt x="42284" y="140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254"/>
            <p:cNvSpPr/>
            <p:nvPr>
              <p:custDataLst>
                <p:tags r:id="rId128"/>
              </p:custDataLst>
            </p:nvPr>
          </p:nvSpPr>
          <p:spPr>
            <a:xfrm>
              <a:off x="2232995" y="4681500"/>
              <a:ext cx="108159" cy="319896"/>
            </a:xfrm>
            <a:custGeom>
              <a:avLst/>
              <a:gdLst/>
              <a:ahLst/>
              <a:cxnLst/>
              <a:rect l="0" t="0" r="0" b="0"/>
              <a:pathLst>
                <a:path w="108159" h="319896">
                  <a:moveTo>
                    <a:pt x="33955" y="90525"/>
                  </a:moveTo>
                  <a:lnTo>
                    <a:pt x="33955" y="90525"/>
                  </a:lnTo>
                  <a:lnTo>
                    <a:pt x="17709" y="130623"/>
                  </a:lnTo>
                  <a:lnTo>
                    <a:pt x="8129" y="169942"/>
                  </a:lnTo>
                  <a:lnTo>
                    <a:pt x="4684" y="217556"/>
                  </a:lnTo>
                  <a:lnTo>
                    <a:pt x="0" y="250107"/>
                  </a:lnTo>
                  <a:lnTo>
                    <a:pt x="4462" y="294710"/>
                  </a:lnTo>
                  <a:lnTo>
                    <a:pt x="5108" y="315302"/>
                  </a:lnTo>
                  <a:lnTo>
                    <a:pt x="6257" y="318692"/>
                  </a:lnTo>
                  <a:lnTo>
                    <a:pt x="8081" y="319895"/>
                  </a:lnTo>
                  <a:lnTo>
                    <a:pt x="10356" y="319638"/>
                  </a:lnTo>
                  <a:lnTo>
                    <a:pt x="11872" y="317350"/>
                  </a:lnTo>
                  <a:lnTo>
                    <a:pt x="21185" y="272512"/>
                  </a:lnTo>
                  <a:lnTo>
                    <a:pt x="26611" y="233600"/>
                  </a:lnTo>
                  <a:lnTo>
                    <a:pt x="31779" y="193595"/>
                  </a:lnTo>
                  <a:lnTo>
                    <a:pt x="36133" y="146111"/>
                  </a:lnTo>
                  <a:lnTo>
                    <a:pt x="42029" y="101622"/>
                  </a:lnTo>
                  <a:lnTo>
                    <a:pt x="50798" y="61202"/>
                  </a:lnTo>
                  <a:lnTo>
                    <a:pt x="62721" y="19194"/>
                  </a:lnTo>
                  <a:lnTo>
                    <a:pt x="65832" y="11221"/>
                  </a:lnTo>
                  <a:lnTo>
                    <a:pt x="70023" y="5907"/>
                  </a:lnTo>
                  <a:lnTo>
                    <a:pt x="80324" y="0"/>
                  </a:lnTo>
                  <a:lnTo>
                    <a:pt x="84976" y="542"/>
                  </a:lnTo>
                  <a:lnTo>
                    <a:pt x="89136" y="3020"/>
                  </a:lnTo>
                  <a:lnTo>
                    <a:pt x="100047" y="16621"/>
                  </a:lnTo>
                  <a:lnTo>
                    <a:pt x="103416" y="22205"/>
                  </a:lnTo>
                  <a:lnTo>
                    <a:pt x="108158" y="55348"/>
                  </a:lnTo>
                  <a:lnTo>
                    <a:pt x="104507" y="98681"/>
                  </a:lnTo>
                  <a:lnTo>
                    <a:pt x="96722" y="129866"/>
                  </a:lnTo>
                  <a:lnTo>
                    <a:pt x="91675" y="136861"/>
                  </a:lnTo>
                  <a:lnTo>
                    <a:pt x="77600" y="147455"/>
                  </a:lnTo>
                  <a:lnTo>
                    <a:pt x="61939" y="154312"/>
                  </a:lnTo>
                  <a:lnTo>
                    <a:pt x="40483" y="156344"/>
                  </a:lnTo>
                  <a:lnTo>
                    <a:pt x="34073" y="153454"/>
                  </a:lnTo>
                  <a:lnTo>
                    <a:pt x="14905" y="1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255"/>
            <p:cNvSpPr/>
            <p:nvPr>
              <p:custDataLst>
                <p:tags r:id="rId129"/>
              </p:custDataLst>
            </p:nvPr>
          </p:nvSpPr>
          <p:spPr>
            <a:xfrm>
              <a:off x="2600325" y="4629150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47625" y="0"/>
                  </a:moveTo>
                  <a:lnTo>
                    <a:pt x="47625" y="0"/>
                  </a:lnTo>
                  <a:lnTo>
                    <a:pt x="29311" y="18314"/>
                  </a:lnTo>
                  <a:lnTo>
                    <a:pt x="23610" y="32481"/>
                  </a:lnTo>
                  <a:lnTo>
                    <a:pt x="14894" y="72503"/>
                  </a:lnTo>
                  <a:lnTo>
                    <a:pt x="2693" y="11862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256"/>
            <p:cNvSpPr/>
            <p:nvPr>
              <p:custDataLst>
                <p:tags r:id="rId130"/>
              </p:custDataLst>
            </p:nvPr>
          </p:nvSpPr>
          <p:spPr>
            <a:xfrm>
              <a:off x="1915898" y="4886325"/>
              <a:ext cx="693953" cy="22391"/>
            </a:xfrm>
            <a:custGeom>
              <a:avLst/>
              <a:gdLst/>
              <a:ahLst/>
              <a:cxnLst/>
              <a:rect l="0" t="0" r="0" b="0"/>
              <a:pathLst>
                <a:path w="693953" h="22391">
                  <a:moveTo>
                    <a:pt x="27202" y="0"/>
                  </a:moveTo>
                  <a:lnTo>
                    <a:pt x="27202" y="0"/>
                  </a:lnTo>
                  <a:lnTo>
                    <a:pt x="687" y="13257"/>
                  </a:lnTo>
                  <a:lnTo>
                    <a:pt x="0" y="16247"/>
                  </a:lnTo>
                  <a:lnTo>
                    <a:pt x="2718" y="19298"/>
                  </a:lnTo>
                  <a:lnTo>
                    <a:pt x="7704" y="22390"/>
                  </a:lnTo>
                  <a:lnTo>
                    <a:pt x="45061" y="21687"/>
                  </a:lnTo>
                  <a:lnTo>
                    <a:pt x="84175" y="20222"/>
                  </a:lnTo>
                  <a:lnTo>
                    <a:pt x="127665" y="18512"/>
                  </a:lnTo>
                  <a:lnTo>
                    <a:pt x="168161" y="14225"/>
                  </a:lnTo>
                  <a:lnTo>
                    <a:pt x="207325" y="11614"/>
                  </a:lnTo>
                  <a:lnTo>
                    <a:pt x="245899" y="10454"/>
                  </a:lnTo>
                  <a:lnTo>
                    <a:pt x="284209" y="9938"/>
                  </a:lnTo>
                  <a:lnTo>
                    <a:pt x="325224" y="9709"/>
                  </a:lnTo>
                  <a:lnTo>
                    <a:pt x="368148" y="9607"/>
                  </a:lnTo>
                  <a:lnTo>
                    <a:pt x="411920" y="9561"/>
                  </a:lnTo>
                  <a:lnTo>
                    <a:pt x="453246" y="9542"/>
                  </a:lnTo>
                  <a:lnTo>
                    <a:pt x="492780" y="9533"/>
                  </a:lnTo>
                  <a:lnTo>
                    <a:pt x="531518" y="9528"/>
                  </a:lnTo>
                  <a:lnTo>
                    <a:pt x="578913" y="9525"/>
                  </a:lnTo>
                  <a:lnTo>
                    <a:pt x="624824" y="9525"/>
                  </a:lnTo>
                  <a:lnTo>
                    <a:pt x="666884" y="14581"/>
                  </a:lnTo>
                  <a:lnTo>
                    <a:pt x="69395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257"/>
            <p:cNvSpPr/>
            <p:nvPr>
              <p:custDataLst>
                <p:tags r:id="rId131"/>
              </p:custDataLst>
            </p:nvPr>
          </p:nvSpPr>
          <p:spPr>
            <a:xfrm>
              <a:off x="2138140" y="4867275"/>
              <a:ext cx="519336" cy="66560"/>
            </a:xfrm>
            <a:custGeom>
              <a:avLst/>
              <a:gdLst/>
              <a:ahLst/>
              <a:cxnLst/>
              <a:rect l="0" t="0" r="0" b="0"/>
              <a:pathLst>
                <a:path w="519336" h="66560">
                  <a:moveTo>
                    <a:pt x="81185" y="57150"/>
                  </a:moveTo>
                  <a:lnTo>
                    <a:pt x="81185" y="57150"/>
                  </a:lnTo>
                  <a:lnTo>
                    <a:pt x="42562" y="59972"/>
                  </a:lnTo>
                  <a:lnTo>
                    <a:pt x="0" y="66087"/>
                  </a:lnTo>
                  <a:lnTo>
                    <a:pt x="34339" y="66559"/>
                  </a:lnTo>
                  <a:lnTo>
                    <a:pt x="74125" y="61584"/>
                  </a:lnTo>
                  <a:lnTo>
                    <a:pt x="117781" y="58463"/>
                  </a:lnTo>
                  <a:lnTo>
                    <a:pt x="164230" y="52482"/>
                  </a:lnTo>
                  <a:lnTo>
                    <a:pt x="211507" y="49065"/>
                  </a:lnTo>
                  <a:lnTo>
                    <a:pt x="259028" y="42995"/>
                  </a:lnTo>
                  <a:lnTo>
                    <a:pt x="293576" y="40275"/>
                  </a:lnTo>
                  <a:lnTo>
                    <a:pt x="329039" y="38009"/>
                  </a:lnTo>
                  <a:lnTo>
                    <a:pt x="362440" y="33473"/>
                  </a:lnTo>
                  <a:lnTo>
                    <a:pt x="394923" y="27930"/>
                  </a:lnTo>
                  <a:lnTo>
                    <a:pt x="440139" y="18859"/>
                  </a:lnTo>
                  <a:lnTo>
                    <a:pt x="480347" y="9469"/>
                  </a:lnTo>
                  <a:lnTo>
                    <a:pt x="519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258"/>
            <p:cNvSpPr/>
            <p:nvPr>
              <p:custDataLst>
                <p:tags r:id="rId132"/>
              </p:custDataLst>
            </p:nvPr>
          </p:nvSpPr>
          <p:spPr>
            <a:xfrm>
              <a:off x="2809875" y="4733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259"/>
            <p:cNvSpPr/>
            <p:nvPr>
              <p:custDataLst>
                <p:tags r:id="rId133"/>
              </p:custDataLst>
            </p:nvPr>
          </p:nvSpPr>
          <p:spPr>
            <a:xfrm>
              <a:off x="2781300" y="48101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0361"/>
                  </a:lnTo>
                  <a:lnTo>
                    <a:pt x="20374" y="13257"/>
                  </a:lnTo>
                  <a:lnTo>
                    <a:pt x="17816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1255"/>
          <p:cNvGrpSpPr/>
          <p:nvPr/>
        </p:nvGrpSpPr>
        <p:grpSpPr>
          <a:xfrm>
            <a:off x="3329110" y="4423898"/>
            <a:ext cx="461841" cy="652928"/>
            <a:chOff x="3329110" y="4423898"/>
            <a:chExt cx="461841" cy="652928"/>
          </a:xfrm>
        </p:grpSpPr>
        <p:sp>
          <p:nvSpPr>
            <p:cNvPr id="236" name="SMARTInkShape-6260"/>
            <p:cNvSpPr/>
            <p:nvPr>
              <p:custDataLst>
                <p:tags r:id="rId118"/>
              </p:custDataLst>
            </p:nvPr>
          </p:nvSpPr>
          <p:spPr>
            <a:xfrm>
              <a:off x="3329110" y="4680812"/>
              <a:ext cx="328491" cy="234089"/>
            </a:xfrm>
            <a:custGeom>
              <a:avLst/>
              <a:gdLst/>
              <a:ahLst/>
              <a:cxnLst/>
              <a:rect l="0" t="0" r="0" b="0"/>
              <a:pathLst>
                <a:path w="328491" h="234089">
                  <a:moveTo>
                    <a:pt x="299915" y="5488"/>
                  </a:moveTo>
                  <a:lnTo>
                    <a:pt x="299915" y="5488"/>
                  </a:lnTo>
                  <a:lnTo>
                    <a:pt x="308116" y="5488"/>
                  </a:lnTo>
                  <a:lnTo>
                    <a:pt x="314104" y="432"/>
                  </a:lnTo>
                  <a:lnTo>
                    <a:pt x="315724" y="0"/>
                  </a:lnTo>
                  <a:lnTo>
                    <a:pt x="316805" y="772"/>
                  </a:lnTo>
                  <a:lnTo>
                    <a:pt x="317525" y="2344"/>
                  </a:lnTo>
                  <a:lnTo>
                    <a:pt x="318539" y="14669"/>
                  </a:lnTo>
                  <a:lnTo>
                    <a:pt x="308547" y="54322"/>
                  </a:lnTo>
                  <a:lnTo>
                    <a:pt x="291507" y="91452"/>
                  </a:lnTo>
                  <a:lnTo>
                    <a:pt x="258695" y="138500"/>
                  </a:lnTo>
                  <a:lnTo>
                    <a:pt x="244780" y="153790"/>
                  </a:lnTo>
                  <a:lnTo>
                    <a:pt x="212707" y="174560"/>
                  </a:lnTo>
                  <a:lnTo>
                    <a:pt x="187998" y="182936"/>
                  </a:lnTo>
                  <a:lnTo>
                    <a:pt x="150573" y="185767"/>
                  </a:lnTo>
                  <a:lnTo>
                    <a:pt x="103115" y="178832"/>
                  </a:lnTo>
                  <a:lnTo>
                    <a:pt x="87565" y="175663"/>
                  </a:lnTo>
                  <a:lnTo>
                    <a:pt x="42371" y="150535"/>
                  </a:lnTo>
                  <a:lnTo>
                    <a:pt x="14288" y="126998"/>
                  </a:lnTo>
                  <a:lnTo>
                    <a:pt x="854" y="102563"/>
                  </a:lnTo>
                  <a:lnTo>
                    <a:pt x="0" y="97721"/>
                  </a:lnTo>
                  <a:lnTo>
                    <a:pt x="488" y="93435"/>
                  </a:lnTo>
                  <a:lnTo>
                    <a:pt x="1872" y="89520"/>
                  </a:lnTo>
                  <a:lnTo>
                    <a:pt x="5970" y="86909"/>
                  </a:lnTo>
                  <a:lnTo>
                    <a:pt x="26906" y="83235"/>
                  </a:lnTo>
                  <a:lnTo>
                    <a:pt x="65248" y="84815"/>
                  </a:lnTo>
                  <a:lnTo>
                    <a:pt x="112654" y="99033"/>
                  </a:lnTo>
                  <a:lnTo>
                    <a:pt x="152662" y="115061"/>
                  </a:lnTo>
                  <a:lnTo>
                    <a:pt x="169911" y="120862"/>
                  </a:lnTo>
                  <a:lnTo>
                    <a:pt x="215478" y="147634"/>
                  </a:lnTo>
                  <a:lnTo>
                    <a:pt x="260188" y="168562"/>
                  </a:lnTo>
                  <a:lnTo>
                    <a:pt x="285443" y="183946"/>
                  </a:lnTo>
                  <a:lnTo>
                    <a:pt x="306895" y="206270"/>
                  </a:lnTo>
                  <a:lnTo>
                    <a:pt x="32849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261"/>
            <p:cNvSpPr/>
            <p:nvPr>
              <p:custDataLst>
                <p:tags r:id="rId119"/>
              </p:custDataLst>
            </p:nvPr>
          </p:nvSpPr>
          <p:spPr>
            <a:xfrm>
              <a:off x="3771900" y="4934342"/>
              <a:ext cx="19051" cy="142484"/>
            </a:xfrm>
            <a:custGeom>
              <a:avLst/>
              <a:gdLst/>
              <a:ahLst/>
              <a:cxnLst/>
              <a:rect l="0" t="0" r="0" b="0"/>
              <a:pathLst>
                <a:path w="19051" h="1424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6546" y="14894"/>
                  </a:lnTo>
                  <a:lnTo>
                    <a:pt x="9132" y="54512"/>
                  </a:lnTo>
                  <a:lnTo>
                    <a:pt x="9447" y="99901"/>
                  </a:lnTo>
                  <a:lnTo>
                    <a:pt x="1905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262"/>
            <p:cNvSpPr/>
            <p:nvPr>
              <p:custDataLst>
                <p:tags r:id="rId120"/>
              </p:custDataLst>
            </p:nvPr>
          </p:nvSpPr>
          <p:spPr>
            <a:xfrm>
              <a:off x="3514880" y="4423898"/>
              <a:ext cx="161771" cy="201653"/>
            </a:xfrm>
            <a:custGeom>
              <a:avLst/>
              <a:gdLst/>
              <a:ahLst/>
              <a:cxnLst/>
              <a:rect l="0" t="0" r="0" b="0"/>
              <a:pathLst>
                <a:path w="161771" h="201653">
                  <a:moveTo>
                    <a:pt x="47470" y="71902"/>
                  </a:moveTo>
                  <a:lnTo>
                    <a:pt x="47470" y="71902"/>
                  </a:lnTo>
                  <a:lnTo>
                    <a:pt x="47470" y="62769"/>
                  </a:lnTo>
                  <a:lnTo>
                    <a:pt x="47470" y="67550"/>
                  </a:lnTo>
                  <a:lnTo>
                    <a:pt x="44648" y="72790"/>
                  </a:lnTo>
                  <a:lnTo>
                    <a:pt x="42413" y="75669"/>
                  </a:lnTo>
                  <a:lnTo>
                    <a:pt x="28172" y="119291"/>
                  </a:lnTo>
                  <a:lnTo>
                    <a:pt x="16887" y="166295"/>
                  </a:lnTo>
                  <a:lnTo>
                    <a:pt x="1609" y="201439"/>
                  </a:lnTo>
                  <a:lnTo>
                    <a:pt x="1021" y="201652"/>
                  </a:lnTo>
                  <a:lnTo>
                    <a:pt x="629" y="200735"/>
                  </a:lnTo>
                  <a:lnTo>
                    <a:pt x="0" y="181547"/>
                  </a:lnTo>
                  <a:lnTo>
                    <a:pt x="7480" y="139578"/>
                  </a:lnTo>
                  <a:lnTo>
                    <a:pt x="19149" y="96167"/>
                  </a:lnTo>
                  <a:lnTo>
                    <a:pt x="41349" y="52284"/>
                  </a:lnTo>
                  <a:lnTo>
                    <a:pt x="59236" y="17462"/>
                  </a:lnTo>
                  <a:lnTo>
                    <a:pt x="69633" y="5373"/>
                  </a:lnTo>
                  <a:lnTo>
                    <a:pt x="77781" y="0"/>
                  </a:lnTo>
                  <a:lnTo>
                    <a:pt x="81436" y="684"/>
                  </a:lnTo>
                  <a:lnTo>
                    <a:pt x="88318" y="7089"/>
                  </a:lnTo>
                  <a:lnTo>
                    <a:pt x="107757" y="48795"/>
                  </a:lnTo>
                  <a:lnTo>
                    <a:pt x="127034" y="89053"/>
                  </a:lnTo>
                  <a:lnTo>
                    <a:pt x="145502" y="133270"/>
                  </a:lnTo>
                  <a:lnTo>
                    <a:pt x="154179" y="164049"/>
                  </a:lnTo>
                  <a:lnTo>
                    <a:pt x="161770" y="17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256"/>
          <p:cNvGrpSpPr/>
          <p:nvPr/>
        </p:nvGrpSpPr>
        <p:grpSpPr>
          <a:xfrm>
            <a:off x="4154224" y="4800600"/>
            <a:ext cx="236802" cy="123487"/>
            <a:chOff x="4154224" y="4800600"/>
            <a:chExt cx="236802" cy="123487"/>
          </a:xfrm>
        </p:grpSpPr>
        <p:sp>
          <p:nvSpPr>
            <p:cNvPr id="240" name="SMARTInkShape-6263"/>
            <p:cNvSpPr/>
            <p:nvPr>
              <p:custDataLst>
                <p:tags r:id="rId116"/>
              </p:custDataLst>
            </p:nvPr>
          </p:nvSpPr>
          <p:spPr>
            <a:xfrm>
              <a:off x="4154224" y="4800600"/>
              <a:ext cx="179652" cy="9492"/>
            </a:xfrm>
            <a:custGeom>
              <a:avLst/>
              <a:gdLst/>
              <a:ahLst/>
              <a:cxnLst/>
              <a:rect l="0" t="0" r="0" b="0"/>
              <a:pathLst>
                <a:path w="179652" h="9492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5"/>
                  </a:lnTo>
                  <a:lnTo>
                    <a:pt x="2087" y="7539"/>
                  </a:lnTo>
                  <a:lnTo>
                    <a:pt x="8659" y="8642"/>
                  </a:lnTo>
                  <a:lnTo>
                    <a:pt x="44392" y="9350"/>
                  </a:lnTo>
                  <a:lnTo>
                    <a:pt x="91668" y="9491"/>
                  </a:lnTo>
                  <a:lnTo>
                    <a:pt x="132638" y="2972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264"/>
            <p:cNvSpPr/>
            <p:nvPr>
              <p:custDataLst>
                <p:tags r:id="rId117"/>
              </p:custDataLst>
            </p:nvPr>
          </p:nvSpPr>
          <p:spPr>
            <a:xfrm>
              <a:off x="4154224" y="4895850"/>
              <a:ext cx="236802" cy="28237"/>
            </a:xfrm>
            <a:custGeom>
              <a:avLst/>
              <a:gdLst/>
              <a:ahLst/>
              <a:cxnLst/>
              <a:rect l="0" t="0" r="0" b="0"/>
              <a:pathLst>
                <a:path w="236802" h="28237">
                  <a:moveTo>
                    <a:pt x="8201" y="9525"/>
                  </a:moveTo>
                  <a:lnTo>
                    <a:pt x="8201" y="9525"/>
                  </a:lnTo>
                  <a:lnTo>
                    <a:pt x="8201" y="14581"/>
                  </a:lnTo>
                  <a:lnTo>
                    <a:pt x="5379" y="19886"/>
                  </a:lnTo>
                  <a:lnTo>
                    <a:pt x="0" y="26858"/>
                  </a:lnTo>
                  <a:lnTo>
                    <a:pt x="36959" y="28236"/>
                  </a:lnTo>
                  <a:lnTo>
                    <a:pt x="79987" y="27417"/>
                  </a:lnTo>
                  <a:lnTo>
                    <a:pt x="124133" y="21999"/>
                  </a:lnTo>
                  <a:lnTo>
                    <a:pt x="160379" y="18865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1257"/>
          <p:cNvGrpSpPr/>
          <p:nvPr/>
        </p:nvGrpSpPr>
        <p:grpSpPr>
          <a:xfrm>
            <a:off x="4495800" y="4475904"/>
            <a:ext cx="676276" cy="902647"/>
            <a:chOff x="4495800" y="4475904"/>
            <a:chExt cx="676276" cy="902647"/>
          </a:xfrm>
        </p:grpSpPr>
        <p:sp>
          <p:nvSpPr>
            <p:cNvPr id="243" name="SMARTInkShape-6265"/>
            <p:cNvSpPr/>
            <p:nvPr>
              <p:custDataLst>
                <p:tags r:id="rId106"/>
              </p:custDataLst>
            </p:nvPr>
          </p:nvSpPr>
          <p:spPr>
            <a:xfrm>
              <a:off x="4738210" y="4600575"/>
              <a:ext cx="433866" cy="388489"/>
            </a:xfrm>
            <a:custGeom>
              <a:avLst/>
              <a:gdLst/>
              <a:ahLst/>
              <a:cxnLst/>
              <a:rect l="0" t="0" r="0" b="0"/>
              <a:pathLst>
                <a:path w="433866" h="388489">
                  <a:moveTo>
                    <a:pt x="376715" y="0"/>
                  </a:moveTo>
                  <a:lnTo>
                    <a:pt x="376715" y="0"/>
                  </a:lnTo>
                  <a:lnTo>
                    <a:pt x="384916" y="0"/>
                  </a:lnTo>
                  <a:lnTo>
                    <a:pt x="380791" y="0"/>
                  </a:lnTo>
                  <a:lnTo>
                    <a:pt x="379432" y="1058"/>
                  </a:lnTo>
                  <a:lnTo>
                    <a:pt x="377923" y="5056"/>
                  </a:lnTo>
                  <a:lnTo>
                    <a:pt x="376462" y="6545"/>
                  </a:lnTo>
                  <a:lnTo>
                    <a:pt x="366513" y="11759"/>
                  </a:lnTo>
                  <a:lnTo>
                    <a:pt x="363563" y="14189"/>
                  </a:lnTo>
                  <a:lnTo>
                    <a:pt x="354642" y="16890"/>
                  </a:lnTo>
                  <a:lnTo>
                    <a:pt x="349300" y="17609"/>
                  </a:lnTo>
                  <a:lnTo>
                    <a:pt x="308938" y="36761"/>
                  </a:lnTo>
                  <a:lnTo>
                    <a:pt x="266666" y="55592"/>
                  </a:lnTo>
                  <a:lnTo>
                    <a:pt x="219668" y="73148"/>
                  </a:lnTo>
                  <a:lnTo>
                    <a:pt x="179339" y="95902"/>
                  </a:lnTo>
                  <a:lnTo>
                    <a:pt x="136526" y="115722"/>
                  </a:lnTo>
                  <a:lnTo>
                    <a:pt x="93515" y="133119"/>
                  </a:lnTo>
                  <a:lnTo>
                    <a:pt x="51946" y="150253"/>
                  </a:lnTo>
                  <a:lnTo>
                    <a:pt x="5356" y="176915"/>
                  </a:lnTo>
                  <a:lnTo>
                    <a:pt x="0" y="183756"/>
                  </a:lnTo>
                  <a:lnTo>
                    <a:pt x="688" y="187063"/>
                  </a:lnTo>
                  <a:lnTo>
                    <a:pt x="7097" y="193558"/>
                  </a:lnTo>
                  <a:lnTo>
                    <a:pt x="42832" y="203165"/>
                  </a:lnTo>
                  <a:lnTo>
                    <a:pt x="83524" y="207658"/>
                  </a:lnTo>
                  <a:lnTo>
                    <a:pt x="129712" y="209176"/>
                  </a:lnTo>
                  <a:lnTo>
                    <a:pt x="172413" y="210498"/>
                  </a:lnTo>
                  <a:lnTo>
                    <a:pt x="217520" y="216063"/>
                  </a:lnTo>
                  <a:lnTo>
                    <a:pt x="256051" y="218183"/>
                  </a:lnTo>
                  <a:lnTo>
                    <a:pt x="280755" y="219869"/>
                  </a:lnTo>
                  <a:lnTo>
                    <a:pt x="291027" y="224014"/>
                  </a:lnTo>
                  <a:lnTo>
                    <a:pt x="293131" y="226601"/>
                  </a:lnTo>
                  <a:lnTo>
                    <a:pt x="293476" y="229383"/>
                  </a:lnTo>
                  <a:lnTo>
                    <a:pt x="292647" y="232297"/>
                  </a:lnTo>
                  <a:lnTo>
                    <a:pt x="283260" y="238357"/>
                  </a:lnTo>
                  <a:lnTo>
                    <a:pt x="236860" y="254031"/>
                  </a:lnTo>
                  <a:lnTo>
                    <a:pt x="194675" y="269879"/>
                  </a:lnTo>
                  <a:lnTo>
                    <a:pt x="147975" y="288573"/>
                  </a:lnTo>
                  <a:lnTo>
                    <a:pt x="113854" y="305637"/>
                  </a:lnTo>
                  <a:lnTo>
                    <a:pt x="75874" y="321275"/>
                  </a:lnTo>
                  <a:lnTo>
                    <a:pt x="34597" y="341099"/>
                  </a:lnTo>
                  <a:lnTo>
                    <a:pt x="5590" y="364337"/>
                  </a:lnTo>
                  <a:lnTo>
                    <a:pt x="104" y="372889"/>
                  </a:lnTo>
                  <a:lnTo>
                    <a:pt x="1816" y="376651"/>
                  </a:lnTo>
                  <a:lnTo>
                    <a:pt x="12185" y="383653"/>
                  </a:lnTo>
                  <a:lnTo>
                    <a:pt x="45986" y="388488"/>
                  </a:lnTo>
                  <a:lnTo>
                    <a:pt x="79402" y="384865"/>
                  </a:lnTo>
                  <a:lnTo>
                    <a:pt x="110873" y="382718"/>
                  </a:lnTo>
                  <a:lnTo>
                    <a:pt x="146380" y="381763"/>
                  </a:lnTo>
                  <a:lnTo>
                    <a:pt x="190169" y="380167"/>
                  </a:lnTo>
                  <a:lnTo>
                    <a:pt x="228897" y="374521"/>
                  </a:lnTo>
                  <a:lnTo>
                    <a:pt x="273786" y="369254"/>
                  </a:lnTo>
                  <a:lnTo>
                    <a:pt x="310587" y="364114"/>
                  </a:lnTo>
                  <a:lnTo>
                    <a:pt x="351124" y="362591"/>
                  </a:lnTo>
                  <a:lnTo>
                    <a:pt x="388183" y="359318"/>
                  </a:lnTo>
                  <a:lnTo>
                    <a:pt x="43386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266"/>
            <p:cNvSpPr/>
            <p:nvPr>
              <p:custDataLst>
                <p:tags r:id="rId107"/>
              </p:custDataLst>
            </p:nvPr>
          </p:nvSpPr>
          <p:spPr>
            <a:xfrm>
              <a:off x="4762500" y="5172075"/>
              <a:ext cx="74715" cy="206476"/>
            </a:xfrm>
            <a:custGeom>
              <a:avLst/>
              <a:gdLst/>
              <a:ahLst/>
              <a:cxnLst/>
              <a:rect l="0" t="0" r="0" b="0"/>
              <a:pathLst>
                <a:path w="74715" h="2064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31397" y="10361"/>
                  </a:lnTo>
                  <a:lnTo>
                    <a:pt x="35121" y="16247"/>
                  </a:lnTo>
                  <a:lnTo>
                    <a:pt x="45443" y="41504"/>
                  </a:lnTo>
                  <a:lnTo>
                    <a:pt x="54269" y="56277"/>
                  </a:lnTo>
                  <a:lnTo>
                    <a:pt x="63911" y="94764"/>
                  </a:lnTo>
                  <a:lnTo>
                    <a:pt x="72857" y="140694"/>
                  </a:lnTo>
                  <a:lnTo>
                    <a:pt x="74714" y="151783"/>
                  </a:lnTo>
                  <a:lnTo>
                    <a:pt x="67868" y="185637"/>
                  </a:lnTo>
                  <a:lnTo>
                    <a:pt x="61972" y="199172"/>
                  </a:lnTo>
                  <a:lnTo>
                    <a:pt x="58248" y="202631"/>
                  </a:lnTo>
                  <a:lnTo>
                    <a:pt x="48466" y="206475"/>
                  </a:lnTo>
                  <a:lnTo>
                    <a:pt x="42894" y="205383"/>
                  </a:lnTo>
                  <a:lnTo>
                    <a:pt x="24939" y="19373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267"/>
            <p:cNvSpPr/>
            <p:nvPr>
              <p:custDataLst>
                <p:tags r:id="rId108"/>
              </p:custDataLst>
            </p:nvPr>
          </p:nvSpPr>
          <p:spPr>
            <a:xfrm>
              <a:off x="4762500" y="5105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268"/>
            <p:cNvSpPr/>
            <p:nvPr>
              <p:custDataLst>
                <p:tags r:id="rId109"/>
              </p:custDataLst>
            </p:nvPr>
          </p:nvSpPr>
          <p:spPr>
            <a:xfrm>
              <a:off x="4867275" y="515302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0718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269"/>
            <p:cNvSpPr/>
            <p:nvPr>
              <p:custDataLst>
                <p:tags r:id="rId110"/>
              </p:custDataLst>
            </p:nvPr>
          </p:nvSpPr>
          <p:spPr>
            <a:xfrm>
              <a:off x="4877192" y="5219700"/>
              <a:ext cx="75809" cy="27172"/>
            </a:xfrm>
            <a:custGeom>
              <a:avLst/>
              <a:gdLst/>
              <a:ahLst/>
              <a:cxnLst/>
              <a:rect l="0" t="0" r="0" b="0"/>
              <a:pathLst>
                <a:path w="75809" h="27172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8075" y="6545"/>
                  </a:lnTo>
                  <a:lnTo>
                    <a:pt x="6311" y="7539"/>
                  </a:lnTo>
                  <a:lnTo>
                    <a:pt x="4077" y="8201"/>
                  </a:lnTo>
                  <a:lnTo>
                    <a:pt x="2588" y="9701"/>
                  </a:lnTo>
                  <a:lnTo>
                    <a:pt x="932" y="14189"/>
                  </a:lnTo>
                  <a:lnTo>
                    <a:pt x="0" y="22666"/>
                  </a:lnTo>
                  <a:lnTo>
                    <a:pt x="1986" y="24636"/>
                  </a:lnTo>
                  <a:lnTo>
                    <a:pt x="9837" y="26824"/>
                  </a:lnTo>
                  <a:lnTo>
                    <a:pt x="38670" y="27171"/>
                  </a:lnTo>
                  <a:lnTo>
                    <a:pt x="758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270"/>
            <p:cNvSpPr/>
            <p:nvPr>
              <p:custDataLst>
                <p:tags r:id="rId111"/>
              </p:custDataLst>
            </p:nvPr>
          </p:nvSpPr>
          <p:spPr>
            <a:xfrm>
              <a:off x="5086350" y="513397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3994" y="10113"/>
                  </a:lnTo>
                  <a:lnTo>
                    <a:pt x="7291" y="48957"/>
                  </a:lnTo>
                  <a:lnTo>
                    <a:pt x="960" y="9330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271"/>
            <p:cNvSpPr/>
            <p:nvPr>
              <p:custDataLst>
                <p:tags r:id="rId112"/>
              </p:custDataLst>
            </p:nvPr>
          </p:nvSpPr>
          <p:spPr>
            <a:xfrm>
              <a:off x="4804637" y="4475904"/>
              <a:ext cx="119789" cy="115147"/>
            </a:xfrm>
            <a:custGeom>
              <a:avLst/>
              <a:gdLst/>
              <a:ahLst/>
              <a:cxnLst/>
              <a:rect l="0" t="0" r="0" b="0"/>
              <a:pathLst>
                <a:path w="119789" h="115147">
                  <a:moveTo>
                    <a:pt x="5488" y="48471"/>
                  </a:moveTo>
                  <a:lnTo>
                    <a:pt x="5488" y="48471"/>
                  </a:lnTo>
                  <a:lnTo>
                    <a:pt x="431" y="53527"/>
                  </a:lnTo>
                  <a:lnTo>
                    <a:pt x="0" y="56075"/>
                  </a:lnTo>
                  <a:lnTo>
                    <a:pt x="772" y="58832"/>
                  </a:lnTo>
                  <a:lnTo>
                    <a:pt x="2344" y="61728"/>
                  </a:lnTo>
                  <a:lnTo>
                    <a:pt x="5074" y="87481"/>
                  </a:lnTo>
                  <a:lnTo>
                    <a:pt x="5464" y="104559"/>
                  </a:lnTo>
                  <a:lnTo>
                    <a:pt x="10537" y="95194"/>
                  </a:lnTo>
                  <a:lnTo>
                    <a:pt x="20069" y="56623"/>
                  </a:lnTo>
                  <a:lnTo>
                    <a:pt x="46018" y="11087"/>
                  </a:lnTo>
                  <a:lnTo>
                    <a:pt x="51558" y="4498"/>
                  </a:lnTo>
                  <a:lnTo>
                    <a:pt x="56310" y="1164"/>
                  </a:lnTo>
                  <a:lnTo>
                    <a:pt x="60536" y="0"/>
                  </a:lnTo>
                  <a:lnTo>
                    <a:pt x="64412" y="282"/>
                  </a:lnTo>
                  <a:lnTo>
                    <a:pt x="74362" y="6239"/>
                  </a:lnTo>
                  <a:lnTo>
                    <a:pt x="85841" y="18059"/>
                  </a:lnTo>
                  <a:lnTo>
                    <a:pt x="102086" y="47457"/>
                  </a:lnTo>
                  <a:lnTo>
                    <a:pt x="119788" y="115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272"/>
            <p:cNvSpPr/>
            <p:nvPr>
              <p:custDataLst>
                <p:tags r:id="rId113"/>
              </p:custDataLst>
            </p:nvPr>
          </p:nvSpPr>
          <p:spPr>
            <a:xfrm>
              <a:off x="4543425" y="4697541"/>
              <a:ext cx="19051" cy="150685"/>
            </a:xfrm>
            <a:custGeom>
              <a:avLst/>
              <a:gdLst/>
              <a:ahLst/>
              <a:cxnLst/>
              <a:rect l="0" t="0" r="0" b="0"/>
              <a:pathLst>
                <a:path w="19051" h="15068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2822" y="42590"/>
                  </a:lnTo>
                  <a:lnTo>
                    <a:pt x="13257" y="83354"/>
                  </a:lnTo>
                  <a:lnTo>
                    <a:pt x="19050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273"/>
            <p:cNvSpPr/>
            <p:nvPr>
              <p:custDataLst>
                <p:tags r:id="rId114"/>
              </p:custDataLst>
            </p:nvPr>
          </p:nvSpPr>
          <p:spPr>
            <a:xfrm>
              <a:off x="4495800" y="48958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38126" y="6703"/>
                  </a:lnTo>
                  <a:lnTo>
                    <a:pt x="76208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274"/>
            <p:cNvSpPr/>
            <p:nvPr>
              <p:custDataLst>
                <p:tags r:id="rId115"/>
              </p:custDataLst>
            </p:nvPr>
          </p:nvSpPr>
          <p:spPr>
            <a:xfrm>
              <a:off x="4524420" y="4980785"/>
              <a:ext cx="123781" cy="104218"/>
            </a:xfrm>
            <a:custGeom>
              <a:avLst/>
              <a:gdLst/>
              <a:ahLst/>
              <a:cxnLst/>
              <a:rect l="0" t="0" r="0" b="0"/>
              <a:pathLst>
                <a:path w="123781" h="104218">
                  <a:moveTo>
                    <a:pt x="19005" y="38890"/>
                  </a:moveTo>
                  <a:lnTo>
                    <a:pt x="19005" y="38890"/>
                  </a:lnTo>
                  <a:lnTo>
                    <a:pt x="1672" y="70413"/>
                  </a:lnTo>
                  <a:lnTo>
                    <a:pt x="0" y="104217"/>
                  </a:lnTo>
                  <a:lnTo>
                    <a:pt x="1022" y="90090"/>
                  </a:lnTo>
                  <a:lnTo>
                    <a:pt x="16431" y="43536"/>
                  </a:lnTo>
                  <a:lnTo>
                    <a:pt x="23553" y="22052"/>
                  </a:lnTo>
                  <a:lnTo>
                    <a:pt x="37168" y="3680"/>
                  </a:lnTo>
                  <a:lnTo>
                    <a:pt x="43814" y="600"/>
                  </a:lnTo>
                  <a:lnTo>
                    <a:pt x="59665" y="0"/>
                  </a:lnTo>
                  <a:lnTo>
                    <a:pt x="81382" y="5613"/>
                  </a:lnTo>
                  <a:lnTo>
                    <a:pt x="91884" y="13870"/>
                  </a:lnTo>
                  <a:lnTo>
                    <a:pt x="107249" y="36417"/>
                  </a:lnTo>
                  <a:lnTo>
                    <a:pt x="123780" y="96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1258"/>
          <p:cNvGrpSpPr/>
          <p:nvPr/>
        </p:nvGrpSpPr>
        <p:grpSpPr>
          <a:xfrm>
            <a:off x="5252682" y="4419600"/>
            <a:ext cx="757594" cy="650541"/>
            <a:chOff x="5252682" y="4419600"/>
            <a:chExt cx="757594" cy="650541"/>
          </a:xfrm>
        </p:grpSpPr>
        <p:sp>
          <p:nvSpPr>
            <p:cNvPr id="254" name="SMARTInkShape-6275"/>
            <p:cNvSpPr/>
            <p:nvPr>
              <p:custDataLst>
                <p:tags r:id="rId99"/>
              </p:custDataLst>
            </p:nvPr>
          </p:nvSpPr>
          <p:spPr>
            <a:xfrm>
              <a:off x="5429250" y="4668574"/>
              <a:ext cx="200026" cy="227277"/>
            </a:xfrm>
            <a:custGeom>
              <a:avLst/>
              <a:gdLst/>
              <a:ahLst/>
              <a:cxnLst/>
              <a:rect l="0" t="0" r="0" b="0"/>
              <a:pathLst>
                <a:path w="200026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37585" y="51383"/>
                  </a:lnTo>
                  <a:lnTo>
                    <a:pt x="50295" y="73560"/>
                  </a:lnTo>
                  <a:lnTo>
                    <a:pt x="93498" y="120399"/>
                  </a:lnTo>
                  <a:lnTo>
                    <a:pt x="139435" y="166673"/>
                  </a:lnTo>
                  <a:lnTo>
                    <a:pt x="20002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276"/>
            <p:cNvSpPr/>
            <p:nvPr>
              <p:custDataLst>
                <p:tags r:id="rId100"/>
              </p:custDataLst>
            </p:nvPr>
          </p:nvSpPr>
          <p:spPr>
            <a:xfrm>
              <a:off x="5457825" y="4657725"/>
              <a:ext cx="200026" cy="285751"/>
            </a:xfrm>
            <a:custGeom>
              <a:avLst/>
              <a:gdLst/>
              <a:ahLst/>
              <a:cxnLst/>
              <a:rect l="0" t="0" r="0" b="0"/>
              <a:pathLst>
                <a:path w="200026" h="285751">
                  <a:moveTo>
                    <a:pt x="200025" y="0"/>
                  </a:moveTo>
                  <a:lnTo>
                    <a:pt x="200025" y="0"/>
                  </a:lnTo>
                  <a:lnTo>
                    <a:pt x="173188" y="29659"/>
                  </a:lnTo>
                  <a:lnTo>
                    <a:pt x="145014" y="74310"/>
                  </a:lnTo>
                  <a:lnTo>
                    <a:pt x="113651" y="116956"/>
                  </a:lnTo>
                  <a:lnTo>
                    <a:pt x="78965" y="161322"/>
                  </a:lnTo>
                  <a:lnTo>
                    <a:pt x="46539" y="207745"/>
                  </a:lnTo>
                  <a:lnTo>
                    <a:pt x="28136" y="23653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277"/>
            <p:cNvSpPr/>
            <p:nvPr>
              <p:custDataLst>
                <p:tags r:id="rId101"/>
              </p:custDataLst>
            </p:nvPr>
          </p:nvSpPr>
          <p:spPr>
            <a:xfrm>
              <a:off x="5724525" y="4914900"/>
              <a:ext cx="56640" cy="155241"/>
            </a:xfrm>
            <a:custGeom>
              <a:avLst/>
              <a:gdLst/>
              <a:ahLst/>
              <a:cxnLst/>
              <a:rect l="0" t="0" r="0" b="0"/>
              <a:pathLst>
                <a:path w="56640" h="155241">
                  <a:moveTo>
                    <a:pt x="28575" y="0"/>
                  </a:moveTo>
                  <a:lnTo>
                    <a:pt x="28575" y="0"/>
                  </a:lnTo>
                  <a:lnTo>
                    <a:pt x="37708" y="0"/>
                  </a:lnTo>
                  <a:lnTo>
                    <a:pt x="45627" y="8662"/>
                  </a:lnTo>
                  <a:lnTo>
                    <a:pt x="53265" y="23851"/>
                  </a:lnTo>
                  <a:lnTo>
                    <a:pt x="56639" y="64302"/>
                  </a:lnTo>
                  <a:lnTo>
                    <a:pt x="46722" y="106448"/>
                  </a:lnTo>
                  <a:lnTo>
                    <a:pt x="37119" y="143958"/>
                  </a:lnTo>
                  <a:lnTo>
                    <a:pt x="28492" y="153234"/>
                  </a:lnTo>
                  <a:lnTo>
                    <a:pt x="24287" y="155073"/>
                  </a:lnTo>
                  <a:lnTo>
                    <a:pt x="20425" y="155240"/>
                  </a:lnTo>
                  <a:lnTo>
                    <a:pt x="16791" y="15429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278"/>
            <p:cNvSpPr/>
            <p:nvPr>
              <p:custDataLst>
                <p:tags r:id="rId102"/>
              </p:custDataLst>
            </p:nvPr>
          </p:nvSpPr>
          <p:spPr>
            <a:xfrm>
              <a:off x="5715000" y="4800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279"/>
            <p:cNvSpPr/>
            <p:nvPr>
              <p:custDataLst>
                <p:tags r:id="rId103"/>
              </p:custDataLst>
            </p:nvPr>
          </p:nvSpPr>
          <p:spPr>
            <a:xfrm>
              <a:off x="5857875" y="4610100"/>
              <a:ext cx="76005" cy="428626"/>
            </a:xfrm>
            <a:custGeom>
              <a:avLst/>
              <a:gdLst/>
              <a:ahLst/>
              <a:cxnLst/>
              <a:rect l="0" t="0" r="0" b="0"/>
              <a:pathLst>
                <a:path w="76005" h="428626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32056" y="50420"/>
                  </a:lnTo>
                  <a:lnTo>
                    <a:pt x="47059" y="93607"/>
                  </a:lnTo>
                  <a:lnTo>
                    <a:pt x="60213" y="133026"/>
                  </a:lnTo>
                  <a:lnTo>
                    <a:pt x="66457" y="171385"/>
                  </a:lnTo>
                  <a:lnTo>
                    <a:pt x="73962" y="209537"/>
                  </a:lnTo>
                  <a:lnTo>
                    <a:pt x="75536" y="246588"/>
                  </a:lnTo>
                  <a:lnTo>
                    <a:pt x="76004" y="289316"/>
                  </a:lnTo>
                  <a:lnTo>
                    <a:pt x="73996" y="313793"/>
                  </a:lnTo>
                  <a:lnTo>
                    <a:pt x="60965" y="356265"/>
                  </a:lnTo>
                  <a:lnTo>
                    <a:pt x="43699" y="392956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280"/>
            <p:cNvSpPr/>
            <p:nvPr>
              <p:custDataLst>
                <p:tags r:id="rId104"/>
              </p:custDataLst>
            </p:nvPr>
          </p:nvSpPr>
          <p:spPr>
            <a:xfrm>
              <a:off x="5252682" y="4623662"/>
              <a:ext cx="109894" cy="357914"/>
            </a:xfrm>
            <a:custGeom>
              <a:avLst/>
              <a:gdLst/>
              <a:ahLst/>
              <a:cxnLst/>
              <a:rect l="0" t="0" r="0" b="0"/>
              <a:pathLst>
                <a:path w="109894" h="357914">
                  <a:moveTo>
                    <a:pt x="52743" y="5488"/>
                  </a:moveTo>
                  <a:lnTo>
                    <a:pt x="52743" y="5488"/>
                  </a:lnTo>
                  <a:lnTo>
                    <a:pt x="52743" y="432"/>
                  </a:lnTo>
                  <a:lnTo>
                    <a:pt x="51685" y="0"/>
                  </a:lnTo>
                  <a:lnTo>
                    <a:pt x="47687" y="2344"/>
                  </a:lnTo>
                  <a:lnTo>
                    <a:pt x="46198" y="4450"/>
                  </a:lnTo>
                  <a:lnTo>
                    <a:pt x="40984" y="15435"/>
                  </a:lnTo>
                  <a:lnTo>
                    <a:pt x="35875" y="23667"/>
                  </a:lnTo>
                  <a:lnTo>
                    <a:pt x="17731" y="67436"/>
                  </a:lnTo>
                  <a:lnTo>
                    <a:pt x="9326" y="102041"/>
                  </a:lnTo>
                  <a:lnTo>
                    <a:pt x="5306" y="147338"/>
                  </a:lnTo>
                  <a:lnTo>
                    <a:pt x="0" y="177104"/>
                  </a:lnTo>
                  <a:lnTo>
                    <a:pt x="3793" y="220716"/>
                  </a:lnTo>
                  <a:lnTo>
                    <a:pt x="6645" y="248253"/>
                  </a:lnTo>
                  <a:lnTo>
                    <a:pt x="20153" y="286498"/>
                  </a:lnTo>
                  <a:lnTo>
                    <a:pt x="37559" y="316292"/>
                  </a:lnTo>
                  <a:lnTo>
                    <a:pt x="73765" y="345794"/>
                  </a:lnTo>
                  <a:lnTo>
                    <a:pt x="109893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281"/>
            <p:cNvSpPr/>
            <p:nvPr>
              <p:custDataLst>
                <p:tags r:id="rId105"/>
              </p:custDataLst>
            </p:nvPr>
          </p:nvSpPr>
          <p:spPr>
            <a:xfrm>
              <a:off x="5991225" y="44196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2822" y="67658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259"/>
          <p:cNvGrpSpPr/>
          <p:nvPr/>
        </p:nvGrpSpPr>
        <p:grpSpPr>
          <a:xfrm>
            <a:off x="6610350" y="4848225"/>
            <a:ext cx="257176" cy="179144"/>
            <a:chOff x="6610350" y="4848225"/>
            <a:chExt cx="257176" cy="179144"/>
          </a:xfrm>
        </p:grpSpPr>
        <p:sp>
          <p:nvSpPr>
            <p:cNvPr id="262" name="SMARTInkShape-6282"/>
            <p:cNvSpPr/>
            <p:nvPr>
              <p:custDataLst>
                <p:tags r:id="rId97"/>
              </p:custDataLst>
            </p:nvPr>
          </p:nvSpPr>
          <p:spPr>
            <a:xfrm>
              <a:off x="6610350" y="4848225"/>
              <a:ext cx="257176" cy="35941"/>
            </a:xfrm>
            <a:custGeom>
              <a:avLst/>
              <a:gdLst/>
              <a:ahLst/>
              <a:cxnLst/>
              <a:rect l="0" t="0" r="0" b="0"/>
              <a:pathLst>
                <a:path w="257176" h="35941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10361" y="26589"/>
                  </a:lnTo>
                  <a:lnTo>
                    <a:pt x="47476" y="35940"/>
                  </a:lnTo>
                  <a:lnTo>
                    <a:pt x="85681" y="34638"/>
                  </a:lnTo>
                  <a:lnTo>
                    <a:pt x="129456" y="27550"/>
                  </a:lnTo>
                  <a:lnTo>
                    <a:pt x="174176" y="18746"/>
                  </a:lnTo>
                  <a:lnTo>
                    <a:pt x="213180" y="9435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283"/>
            <p:cNvSpPr/>
            <p:nvPr>
              <p:custDataLst>
                <p:tags r:id="rId98"/>
              </p:custDataLst>
            </p:nvPr>
          </p:nvSpPr>
          <p:spPr>
            <a:xfrm>
              <a:off x="6659300" y="5000625"/>
              <a:ext cx="189176" cy="26744"/>
            </a:xfrm>
            <a:custGeom>
              <a:avLst/>
              <a:gdLst/>
              <a:ahLst/>
              <a:cxnLst/>
              <a:rect l="0" t="0" r="0" b="0"/>
              <a:pathLst>
                <a:path w="189176" h="26744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6" y="16247"/>
                  </a:lnTo>
                  <a:lnTo>
                    <a:pt x="4124" y="22390"/>
                  </a:lnTo>
                  <a:lnTo>
                    <a:pt x="32274" y="26743"/>
                  </a:lnTo>
                  <a:lnTo>
                    <a:pt x="74130" y="22975"/>
                  </a:lnTo>
                  <a:lnTo>
                    <a:pt x="114988" y="15157"/>
                  </a:lnTo>
                  <a:lnTo>
                    <a:pt x="161597" y="7445"/>
                  </a:lnTo>
                  <a:lnTo>
                    <a:pt x="189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260"/>
          <p:cNvGrpSpPr/>
          <p:nvPr/>
        </p:nvGrpSpPr>
        <p:grpSpPr>
          <a:xfrm>
            <a:off x="7296150" y="4527001"/>
            <a:ext cx="1190500" cy="696271"/>
            <a:chOff x="7296150" y="4527001"/>
            <a:chExt cx="1190500" cy="696271"/>
          </a:xfrm>
        </p:grpSpPr>
        <p:sp>
          <p:nvSpPr>
            <p:cNvPr id="265" name="SMARTInkShape-6284"/>
            <p:cNvSpPr/>
            <p:nvPr>
              <p:custDataLst>
                <p:tags r:id="rId83"/>
              </p:custDataLst>
            </p:nvPr>
          </p:nvSpPr>
          <p:spPr>
            <a:xfrm>
              <a:off x="7401352" y="4968778"/>
              <a:ext cx="142449" cy="127098"/>
            </a:xfrm>
            <a:custGeom>
              <a:avLst/>
              <a:gdLst/>
              <a:ahLst/>
              <a:cxnLst/>
              <a:rect l="0" t="0" r="0" b="0"/>
              <a:pathLst>
                <a:path w="142449" h="127098">
                  <a:moveTo>
                    <a:pt x="18623" y="3272"/>
                  </a:moveTo>
                  <a:lnTo>
                    <a:pt x="18623" y="3272"/>
                  </a:lnTo>
                  <a:lnTo>
                    <a:pt x="17565" y="12993"/>
                  </a:lnTo>
                  <a:lnTo>
                    <a:pt x="10423" y="57233"/>
                  </a:lnTo>
                  <a:lnTo>
                    <a:pt x="1733" y="104805"/>
                  </a:lnTo>
                  <a:lnTo>
                    <a:pt x="0" y="122694"/>
                  </a:lnTo>
                  <a:lnTo>
                    <a:pt x="916" y="123103"/>
                  </a:lnTo>
                  <a:lnTo>
                    <a:pt x="4756" y="120736"/>
                  </a:lnTo>
                  <a:lnTo>
                    <a:pt x="7168" y="113334"/>
                  </a:lnTo>
                  <a:lnTo>
                    <a:pt x="16467" y="71561"/>
                  </a:lnTo>
                  <a:lnTo>
                    <a:pt x="19782" y="55847"/>
                  </a:lnTo>
                  <a:lnTo>
                    <a:pt x="39955" y="14246"/>
                  </a:lnTo>
                  <a:lnTo>
                    <a:pt x="55164" y="1467"/>
                  </a:lnTo>
                  <a:lnTo>
                    <a:pt x="72611" y="0"/>
                  </a:lnTo>
                  <a:lnTo>
                    <a:pt x="83190" y="1091"/>
                  </a:lnTo>
                  <a:lnTo>
                    <a:pt x="97766" y="7947"/>
                  </a:lnTo>
                  <a:lnTo>
                    <a:pt x="107773" y="19108"/>
                  </a:lnTo>
                  <a:lnTo>
                    <a:pt x="132752" y="64764"/>
                  </a:lnTo>
                  <a:lnTo>
                    <a:pt x="142448" y="127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285"/>
            <p:cNvSpPr/>
            <p:nvPr>
              <p:custDataLst>
                <p:tags r:id="rId84"/>
              </p:custDataLst>
            </p:nvPr>
          </p:nvSpPr>
          <p:spPr>
            <a:xfrm>
              <a:off x="7726550" y="4648234"/>
              <a:ext cx="274451" cy="285238"/>
            </a:xfrm>
            <a:custGeom>
              <a:avLst/>
              <a:gdLst/>
              <a:ahLst/>
              <a:cxnLst/>
              <a:rect l="0" t="0" r="0" b="0"/>
              <a:pathLst>
                <a:path w="274451" h="285238">
                  <a:moveTo>
                    <a:pt x="226825" y="9491"/>
                  </a:moveTo>
                  <a:lnTo>
                    <a:pt x="226825" y="9491"/>
                  </a:lnTo>
                  <a:lnTo>
                    <a:pt x="231881" y="4435"/>
                  </a:lnTo>
                  <a:lnTo>
                    <a:pt x="237186" y="1952"/>
                  </a:lnTo>
                  <a:lnTo>
                    <a:pt x="251024" y="44"/>
                  </a:lnTo>
                  <a:lnTo>
                    <a:pt x="248869" y="0"/>
                  </a:lnTo>
                  <a:lnTo>
                    <a:pt x="223654" y="8636"/>
                  </a:lnTo>
                  <a:lnTo>
                    <a:pt x="185276" y="26804"/>
                  </a:lnTo>
                  <a:lnTo>
                    <a:pt x="142301" y="45954"/>
                  </a:lnTo>
                  <a:lnTo>
                    <a:pt x="97313" y="74450"/>
                  </a:lnTo>
                  <a:lnTo>
                    <a:pt x="89889" y="83517"/>
                  </a:lnTo>
                  <a:lnTo>
                    <a:pt x="80067" y="103018"/>
                  </a:lnTo>
                  <a:lnTo>
                    <a:pt x="80303" y="108885"/>
                  </a:lnTo>
                  <a:lnTo>
                    <a:pt x="86210" y="121047"/>
                  </a:lnTo>
                  <a:lnTo>
                    <a:pt x="93068" y="127863"/>
                  </a:lnTo>
                  <a:lnTo>
                    <a:pt x="133211" y="143199"/>
                  </a:lnTo>
                  <a:lnTo>
                    <a:pt x="180032" y="156886"/>
                  </a:lnTo>
                  <a:lnTo>
                    <a:pt x="181871" y="159612"/>
                  </a:lnTo>
                  <a:lnTo>
                    <a:pt x="182039" y="162488"/>
                  </a:lnTo>
                  <a:lnTo>
                    <a:pt x="181094" y="165464"/>
                  </a:lnTo>
                  <a:lnTo>
                    <a:pt x="171575" y="171593"/>
                  </a:lnTo>
                  <a:lnTo>
                    <a:pt x="126097" y="190483"/>
                  </a:lnTo>
                  <a:lnTo>
                    <a:pt x="89030" y="202818"/>
                  </a:lnTo>
                  <a:lnTo>
                    <a:pt x="50178" y="219879"/>
                  </a:lnTo>
                  <a:lnTo>
                    <a:pt x="6980" y="249676"/>
                  </a:lnTo>
                  <a:lnTo>
                    <a:pt x="886" y="255340"/>
                  </a:lnTo>
                  <a:lnTo>
                    <a:pt x="0" y="261232"/>
                  </a:lnTo>
                  <a:lnTo>
                    <a:pt x="2584" y="267276"/>
                  </a:lnTo>
                  <a:lnTo>
                    <a:pt x="7481" y="273423"/>
                  </a:lnTo>
                  <a:lnTo>
                    <a:pt x="29855" y="280252"/>
                  </a:lnTo>
                  <a:lnTo>
                    <a:pt x="60966" y="283288"/>
                  </a:lnTo>
                  <a:lnTo>
                    <a:pt x="95959" y="284637"/>
                  </a:lnTo>
                  <a:lnTo>
                    <a:pt x="132680" y="285237"/>
                  </a:lnTo>
                  <a:lnTo>
                    <a:pt x="168049" y="284445"/>
                  </a:lnTo>
                  <a:lnTo>
                    <a:pt x="212820" y="278048"/>
                  </a:lnTo>
                  <a:lnTo>
                    <a:pt x="274450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286"/>
            <p:cNvSpPr/>
            <p:nvPr>
              <p:custDataLst>
                <p:tags r:id="rId85"/>
              </p:custDataLst>
            </p:nvPr>
          </p:nvSpPr>
          <p:spPr>
            <a:xfrm>
              <a:off x="8124825" y="4695825"/>
              <a:ext cx="219076" cy="180976"/>
            </a:xfrm>
            <a:custGeom>
              <a:avLst/>
              <a:gdLst/>
              <a:ahLst/>
              <a:cxnLst/>
              <a:rect l="0" t="0" r="0" b="0"/>
              <a:pathLst>
                <a:path w="219076" h="180976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27722" y="5056"/>
                  </a:lnTo>
                  <a:lnTo>
                    <a:pt x="68759" y="43848"/>
                  </a:lnTo>
                  <a:lnTo>
                    <a:pt x="116167" y="87807"/>
                  </a:lnTo>
                  <a:lnTo>
                    <a:pt x="155796" y="127234"/>
                  </a:lnTo>
                  <a:lnTo>
                    <a:pt x="196665" y="165269"/>
                  </a:lnTo>
                  <a:lnTo>
                    <a:pt x="2190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287"/>
            <p:cNvSpPr/>
            <p:nvPr>
              <p:custDataLst>
                <p:tags r:id="rId86"/>
              </p:custDataLst>
            </p:nvPr>
          </p:nvSpPr>
          <p:spPr>
            <a:xfrm>
              <a:off x="7296150" y="4857750"/>
              <a:ext cx="209551" cy="34064"/>
            </a:xfrm>
            <a:custGeom>
              <a:avLst/>
              <a:gdLst/>
              <a:ahLst/>
              <a:cxnLst/>
              <a:rect l="0" t="0" r="0" b="0"/>
              <a:pathLst>
                <a:path w="209551" h="34064">
                  <a:moveTo>
                    <a:pt x="0" y="28575"/>
                  </a:moveTo>
                  <a:lnTo>
                    <a:pt x="0" y="28575"/>
                  </a:lnTo>
                  <a:lnTo>
                    <a:pt x="5056" y="33631"/>
                  </a:lnTo>
                  <a:lnTo>
                    <a:pt x="8662" y="34063"/>
                  </a:lnTo>
                  <a:lnTo>
                    <a:pt x="54849" y="29196"/>
                  </a:lnTo>
                  <a:lnTo>
                    <a:pt x="80928" y="26642"/>
                  </a:lnTo>
                  <a:lnTo>
                    <a:pt x="120758" y="15537"/>
                  </a:lnTo>
                  <a:lnTo>
                    <a:pt x="161840" y="1024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288"/>
            <p:cNvSpPr/>
            <p:nvPr>
              <p:custDataLst>
                <p:tags r:id="rId87"/>
              </p:custDataLst>
            </p:nvPr>
          </p:nvSpPr>
          <p:spPr>
            <a:xfrm>
              <a:off x="7439025" y="4619625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9525" y="0"/>
                  </a:moveTo>
                  <a:lnTo>
                    <a:pt x="9525" y="0"/>
                  </a:lnTo>
                  <a:lnTo>
                    <a:pt x="6703" y="18828"/>
                  </a:lnTo>
                  <a:lnTo>
                    <a:pt x="1325" y="62162"/>
                  </a:lnTo>
                  <a:lnTo>
                    <a:pt x="261" y="104942"/>
                  </a:lnTo>
                  <a:lnTo>
                    <a:pt x="34" y="15037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289"/>
            <p:cNvSpPr/>
            <p:nvPr>
              <p:custDataLst>
                <p:tags r:id="rId88"/>
              </p:custDataLst>
            </p:nvPr>
          </p:nvSpPr>
          <p:spPr>
            <a:xfrm>
              <a:off x="7791450" y="4527001"/>
              <a:ext cx="114301" cy="88810"/>
            </a:xfrm>
            <a:custGeom>
              <a:avLst/>
              <a:gdLst/>
              <a:ahLst/>
              <a:cxnLst/>
              <a:rect l="0" t="0" r="0" b="0"/>
              <a:pathLst>
                <a:path w="114301" h="88810">
                  <a:moveTo>
                    <a:pt x="0" y="25949"/>
                  </a:moveTo>
                  <a:lnTo>
                    <a:pt x="0" y="25949"/>
                  </a:lnTo>
                  <a:lnTo>
                    <a:pt x="0" y="17748"/>
                  </a:lnTo>
                  <a:lnTo>
                    <a:pt x="1058" y="17307"/>
                  </a:lnTo>
                  <a:lnTo>
                    <a:pt x="5056" y="16816"/>
                  </a:lnTo>
                  <a:lnTo>
                    <a:pt x="6545" y="17744"/>
                  </a:lnTo>
                  <a:lnTo>
                    <a:pt x="7538" y="19421"/>
                  </a:lnTo>
                  <a:lnTo>
                    <a:pt x="8642" y="26223"/>
                  </a:lnTo>
                  <a:lnTo>
                    <a:pt x="8389" y="66830"/>
                  </a:lnTo>
                  <a:lnTo>
                    <a:pt x="1314" y="88809"/>
                  </a:lnTo>
                  <a:lnTo>
                    <a:pt x="16324" y="64337"/>
                  </a:lnTo>
                  <a:lnTo>
                    <a:pt x="31809" y="21727"/>
                  </a:lnTo>
                  <a:lnTo>
                    <a:pt x="43771" y="10667"/>
                  </a:lnTo>
                  <a:lnTo>
                    <a:pt x="58613" y="3282"/>
                  </a:lnTo>
                  <a:lnTo>
                    <a:pt x="72265" y="0"/>
                  </a:lnTo>
                  <a:lnTo>
                    <a:pt x="78868" y="1242"/>
                  </a:lnTo>
                  <a:lnTo>
                    <a:pt x="91849" y="8265"/>
                  </a:lnTo>
                  <a:lnTo>
                    <a:pt x="101852" y="21264"/>
                  </a:lnTo>
                  <a:lnTo>
                    <a:pt x="114300" y="54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290"/>
            <p:cNvSpPr/>
            <p:nvPr>
              <p:custDataLst>
                <p:tags r:id="rId89"/>
              </p:custDataLst>
            </p:nvPr>
          </p:nvSpPr>
          <p:spPr>
            <a:xfrm>
              <a:off x="8030900" y="5067300"/>
              <a:ext cx="8201" cy="76201"/>
            </a:xfrm>
            <a:custGeom>
              <a:avLst/>
              <a:gdLst/>
              <a:ahLst/>
              <a:cxnLst/>
              <a:rect l="0" t="0" r="0" b="0"/>
              <a:pathLst>
                <a:path w="8201" h="76201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3175"/>
                  </a:lnTo>
                  <a:lnTo>
                    <a:pt x="0" y="15170"/>
                  </a:lnTo>
                  <a:lnTo>
                    <a:pt x="2086" y="25439"/>
                  </a:lnTo>
                  <a:lnTo>
                    <a:pt x="4124" y="29659"/>
                  </a:lnTo>
                  <a:lnTo>
                    <a:pt x="8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291"/>
            <p:cNvSpPr/>
            <p:nvPr>
              <p:custDataLst>
                <p:tags r:id="rId90"/>
              </p:custDataLst>
            </p:nvPr>
          </p:nvSpPr>
          <p:spPr>
            <a:xfrm>
              <a:off x="7902028" y="5114925"/>
              <a:ext cx="89448" cy="9134"/>
            </a:xfrm>
            <a:custGeom>
              <a:avLst/>
              <a:gdLst/>
              <a:ahLst/>
              <a:cxnLst/>
              <a:rect l="0" t="0" r="0" b="0"/>
              <a:pathLst>
                <a:path w="89448" h="9134">
                  <a:moveTo>
                    <a:pt x="22772" y="0"/>
                  </a:moveTo>
                  <a:lnTo>
                    <a:pt x="22772" y="0"/>
                  </a:lnTo>
                  <a:lnTo>
                    <a:pt x="12659" y="0"/>
                  </a:lnTo>
                  <a:lnTo>
                    <a:pt x="4872" y="2822"/>
                  </a:lnTo>
                  <a:lnTo>
                    <a:pt x="1314" y="5056"/>
                  </a:lnTo>
                  <a:lnTo>
                    <a:pt x="0" y="6545"/>
                  </a:lnTo>
                  <a:lnTo>
                    <a:pt x="182" y="7539"/>
                  </a:lnTo>
                  <a:lnTo>
                    <a:pt x="1362" y="8201"/>
                  </a:lnTo>
                  <a:lnTo>
                    <a:pt x="13136" y="9133"/>
                  </a:lnTo>
                  <a:lnTo>
                    <a:pt x="89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292"/>
            <p:cNvSpPr/>
            <p:nvPr>
              <p:custDataLst>
                <p:tags r:id="rId91"/>
              </p:custDataLst>
            </p:nvPr>
          </p:nvSpPr>
          <p:spPr>
            <a:xfrm>
              <a:off x="7896225" y="5038725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49341" y="16868"/>
                  </a:lnTo>
                  <a:lnTo>
                    <a:pt x="666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293"/>
            <p:cNvSpPr/>
            <p:nvPr>
              <p:custDataLst>
                <p:tags r:id="rId92"/>
              </p:custDataLst>
            </p:nvPr>
          </p:nvSpPr>
          <p:spPr>
            <a:xfrm>
              <a:off x="7781925" y="50101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13257" y="39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294"/>
            <p:cNvSpPr/>
            <p:nvPr>
              <p:custDataLst>
                <p:tags r:id="rId93"/>
              </p:custDataLst>
            </p:nvPr>
          </p:nvSpPr>
          <p:spPr>
            <a:xfrm>
              <a:off x="7820025" y="5057775"/>
              <a:ext cx="45759" cy="165497"/>
            </a:xfrm>
            <a:custGeom>
              <a:avLst/>
              <a:gdLst/>
              <a:ahLst/>
              <a:cxnLst/>
              <a:rect l="0" t="0" r="0" b="0"/>
              <a:pathLst>
                <a:path w="45759" h="165497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28822" y="50768"/>
                  </a:lnTo>
                  <a:lnTo>
                    <a:pt x="43424" y="94605"/>
                  </a:lnTo>
                  <a:lnTo>
                    <a:pt x="45758" y="109427"/>
                  </a:lnTo>
                  <a:lnTo>
                    <a:pt x="42015" y="134728"/>
                  </a:lnTo>
                  <a:lnTo>
                    <a:pt x="34203" y="152220"/>
                  </a:lnTo>
                  <a:lnTo>
                    <a:pt x="25186" y="164106"/>
                  </a:lnTo>
                  <a:lnTo>
                    <a:pt x="21024" y="165496"/>
                  </a:lnTo>
                  <a:lnTo>
                    <a:pt x="10756" y="164218"/>
                  </a:lnTo>
                  <a:lnTo>
                    <a:pt x="7171" y="16239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295"/>
            <p:cNvSpPr/>
            <p:nvPr>
              <p:custDataLst>
                <p:tags r:id="rId94"/>
              </p:custDataLst>
            </p:nvPr>
          </p:nvSpPr>
          <p:spPr>
            <a:xfrm>
              <a:off x="8448675" y="4781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296"/>
            <p:cNvSpPr/>
            <p:nvPr>
              <p:custDataLst>
                <p:tags r:id="rId95"/>
              </p:custDataLst>
            </p:nvPr>
          </p:nvSpPr>
          <p:spPr>
            <a:xfrm>
              <a:off x="8429625" y="4876800"/>
              <a:ext cx="57025" cy="174640"/>
            </a:xfrm>
            <a:custGeom>
              <a:avLst/>
              <a:gdLst/>
              <a:ahLst/>
              <a:cxnLst/>
              <a:rect l="0" t="0" r="0" b="0"/>
              <a:pathLst>
                <a:path w="57025" h="174640">
                  <a:moveTo>
                    <a:pt x="38100" y="0"/>
                  </a:moveTo>
                  <a:lnTo>
                    <a:pt x="38100" y="0"/>
                  </a:lnTo>
                  <a:lnTo>
                    <a:pt x="45638" y="17900"/>
                  </a:lnTo>
                  <a:lnTo>
                    <a:pt x="56190" y="62748"/>
                  </a:lnTo>
                  <a:lnTo>
                    <a:pt x="57024" y="102507"/>
                  </a:lnTo>
                  <a:lnTo>
                    <a:pt x="49522" y="146857"/>
                  </a:lnTo>
                  <a:lnTo>
                    <a:pt x="40896" y="164751"/>
                  </a:lnTo>
                  <a:lnTo>
                    <a:pt x="34757" y="173059"/>
                  </a:lnTo>
                  <a:lnTo>
                    <a:pt x="30580" y="174639"/>
                  </a:lnTo>
                  <a:lnTo>
                    <a:pt x="20293" y="173573"/>
                  </a:lnTo>
                  <a:lnTo>
                    <a:pt x="15646" y="16969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297"/>
            <p:cNvSpPr/>
            <p:nvPr>
              <p:custDataLst>
                <p:tags r:id="rId96"/>
              </p:custDataLst>
            </p:nvPr>
          </p:nvSpPr>
          <p:spPr>
            <a:xfrm>
              <a:off x="8161883" y="4678491"/>
              <a:ext cx="210593" cy="236410"/>
            </a:xfrm>
            <a:custGeom>
              <a:avLst/>
              <a:gdLst/>
              <a:ahLst/>
              <a:cxnLst/>
              <a:rect l="0" t="0" r="0" b="0"/>
              <a:pathLst>
                <a:path w="210593" h="236410">
                  <a:moveTo>
                    <a:pt x="210592" y="17334"/>
                  </a:moveTo>
                  <a:lnTo>
                    <a:pt x="210592" y="17334"/>
                  </a:lnTo>
                  <a:lnTo>
                    <a:pt x="210592" y="12278"/>
                  </a:lnTo>
                  <a:lnTo>
                    <a:pt x="207770" y="6973"/>
                  </a:lnTo>
                  <a:lnTo>
                    <a:pt x="205536" y="4077"/>
                  </a:lnTo>
                  <a:lnTo>
                    <a:pt x="200231" y="859"/>
                  </a:lnTo>
                  <a:lnTo>
                    <a:pt x="197335" y="0"/>
                  </a:lnTo>
                  <a:lnTo>
                    <a:pt x="188472" y="1869"/>
                  </a:lnTo>
                  <a:lnTo>
                    <a:pt x="183146" y="3848"/>
                  </a:lnTo>
                  <a:lnTo>
                    <a:pt x="139565" y="44284"/>
                  </a:lnTo>
                  <a:lnTo>
                    <a:pt x="100775" y="88055"/>
                  </a:lnTo>
                  <a:lnTo>
                    <a:pt x="66721" y="130513"/>
                  </a:lnTo>
                  <a:lnTo>
                    <a:pt x="30074" y="177060"/>
                  </a:lnTo>
                  <a:lnTo>
                    <a:pt x="8223" y="212679"/>
                  </a:lnTo>
                  <a:lnTo>
                    <a:pt x="2654" y="217414"/>
                  </a:lnTo>
                  <a:lnTo>
                    <a:pt x="0" y="221629"/>
                  </a:lnTo>
                  <a:lnTo>
                    <a:pt x="1042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1261"/>
          <p:cNvGrpSpPr/>
          <p:nvPr/>
        </p:nvGrpSpPr>
        <p:grpSpPr>
          <a:xfrm>
            <a:off x="1785923" y="5608084"/>
            <a:ext cx="1057133" cy="442203"/>
            <a:chOff x="1785923" y="5608084"/>
            <a:chExt cx="1057133" cy="442203"/>
          </a:xfrm>
        </p:grpSpPr>
        <p:sp>
          <p:nvSpPr>
            <p:cNvPr id="280" name="SMARTInkShape-6298"/>
            <p:cNvSpPr/>
            <p:nvPr>
              <p:custDataLst>
                <p:tags r:id="rId74"/>
              </p:custDataLst>
            </p:nvPr>
          </p:nvSpPr>
          <p:spPr>
            <a:xfrm>
              <a:off x="2828925" y="5772150"/>
              <a:ext cx="14131" cy="19051"/>
            </a:xfrm>
            <a:custGeom>
              <a:avLst/>
              <a:gdLst/>
              <a:ahLst/>
              <a:cxnLst/>
              <a:rect l="0" t="0" r="0" b="0"/>
              <a:pathLst>
                <a:path w="1413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8" y="5056"/>
                  </a:lnTo>
                  <a:lnTo>
                    <a:pt x="14130" y="6545"/>
                  </a:lnTo>
                  <a:lnTo>
                    <a:pt x="13653" y="7539"/>
                  </a:lnTo>
                  <a:lnTo>
                    <a:pt x="10302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299"/>
            <p:cNvSpPr/>
            <p:nvPr>
              <p:custDataLst>
                <p:tags r:id="rId75"/>
              </p:custDataLst>
            </p:nvPr>
          </p:nvSpPr>
          <p:spPr>
            <a:xfrm>
              <a:off x="2190308" y="5943600"/>
              <a:ext cx="457643" cy="94743"/>
            </a:xfrm>
            <a:custGeom>
              <a:avLst/>
              <a:gdLst/>
              <a:ahLst/>
              <a:cxnLst/>
              <a:rect l="0" t="0" r="0" b="0"/>
              <a:pathLst>
                <a:path w="457643" h="94743">
                  <a:moveTo>
                    <a:pt x="67117" y="76200"/>
                  </a:moveTo>
                  <a:lnTo>
                    <a:pt x="67117" y="76200"/>
                  </a:lnTo>
                  <a:lnTo>
                    <a:pt x="27344" y="89457"/>
                  </a:lnTo>
                  <a:lnTo>
                    <a:pt x="0" y="94487"/>
                  </a:lnTo>
                  <a:lnTo>
                    <a:pt x="147" y="94742"/>
                  </a:lnTo>
                  <a:lnTo>
                    <a:pt x="39026" y="92361"/>
                  </a:lnTo>
                  <a:lnTo>
                    <a:pt x="81794" y="87035"/>
                  </a:lnTo>
                  <a:lnTo>
                    <a:pt x="118503" y="81057"/>
                  </a:lnTo>
                  <a:lnTo>
                    <a:pt x="161247" y="72583"/>
                  </a:lnTo>
                  <a:lnTo>
                    <a:pt x="202369" y="68425"/>
                  </a:lnTo>
                  <a:lnTo>
                    <a:pt x="246422" y="62137"/>
                  </a:lnTo>
                  <a:lnTo>
                    <a:pt x="287931" y="53571"/>
                  </a:lnTo>
                  <a:lnTo>
                    <a:pt x="327041" y="44330"/>
                  </a:lnTo>
                  <a:lnTo>
                    <a:pt x="365441" y="34889"/>
                  </a:lnTo>
                  <a:lnTo>
                    <a:pt x="403630" y="25389"/>
                  </a:lnTo>
                  <a:lnTo>
                    <a:pt x="457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300"/>
            <p:cNvSpPr/>
            <p:nvPr>
              <p:custDataLst>
                <p:tags r:id="rId76"/>
              </p:custDataLst>
            </p:nvPr>
          </p:nvSpPr>
          <p:spPr>
            <a:xfrm>
              <a:off x="1889987" y="6000750"/>
              <a:ext cx="748439" cy="27252"/>
            </a:xfrm>
            <a:custGeom>
              <a:avLst/>
              <a:gdLst/>
              <a:ahLst/>
              <a:cxnLst/>
              <a:rect l="0" t="0" r="0" b="0"/>
              <a:pathLst>
                <a:path w="748439" h="27252">
                  <a:moveTo>
                    <a:pt x="5488" y="19050"/>
                  </a:moveTo>
                  <a:lnTo>
                    <a:pt x="5488" y="19050"/>
                  </a:lnTo>
                  <a:lnTo>
                    <a:pt x="432" y="24106"/>
                  </a:lnTo>
                  <a:lnTo>
                    <a:pt x="0" y="25595"/>
                  </a:lnTo>
                  <a:lnTo>
                    <a:pt x="771" y="26589"/>
                  </a:lnTo>
                  <a:lnTo>
                    <a:pt x="2343" y="27251"/>
                  </a:lnTo>
                  <a:lnTo>
                    <a:pt x="43697" y="18039"/>
                  </a:lnTo>
                  <a:lnTo>
                    <a:pt x="86766" y="11207"/>
                  </a:lnTo>
                  <a:lnTo>
                    <a:pt x="128583" y="10023"/>
                  </a:lnTo>
                  <a:lnTo>
                    <a:pt x="174488" y="4617"/>
                  </a:lnTo>
                  <a:lnTo>
                    <a:pt x="208657" y="2051"/>
                  </a:lnTo>
                  <a:lnTo>
                    <a:pt x="245010" y="912"/>
                  </a:lnTo>
                  <a:lnTo>
                    <a:pt x="282334" y="405"/>
                  </a:lnTo>
                  <a:lnTo>
                    <a:pt x="322911" y="180"/>
                  </a:lnTo>
                  <a:lnTo>
                    <a:pt x="364582" y="79"/>
                  </a:lnTo>
                  <a:lnTo>
                    <a:pt x="404269" y="36"/>
                  </a:lnTo>
                  <a:lnTo>
                    <a:pt x="443074" y="17"/>
                  </a:lnTo>
                  <a:lnTo>
                    <a:pt x="481487" y="8"/>
                  </a:lnTo>
                  <a:lnTo>
                    <a:pt x="519727" y="3"/>
                  </a:lnTo>
                  <a:lnTo>
                    <a:pt x="560711" y="1"/>
                  </a:lnTo>
                  <a:lnTo>
                    <a:pt x="601504" y="0"/>
                  </a:lnTo>
                  <a:lnTo>
                    <a:pt x="637273" y="0"/>
                  </a:lnTo>
                  <a:lnTo>
                    <a:pt x="677048" y="0"/>
                  </a:lnTo>
                  <a:lnTo>
                    <a:pt x="748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301"/>
            <p:cNvSpPr/>
            <p:nvPr>
              <p:custDataLst>
                <p:tags r:id="rId77"/>
              </p:custDataLst>
            </p:nvPr>
          </p:nvSpPr>
          <p:spPr>
            <a:xfrm>
              <a:off x="2466975" y="5669208"/>
              <a:ext cx="219076" cy="198193"/>
            </a:xfrm>
            <a:custGeom>
              <a:avLst/>
              <a:gdLst/>
              <a:ahLst/>
              <a:cxnLst/>
              <a:rect l="0" t="0" r="0" b="0"/>
              <a:pathLst>
                <a:path w="219076" h="198193">
                  <a:moveTo>
                    <a:pt x="0" y="26742"/>
                  </a:moveTo>
                  <a:lnTo>
                    <a:pt x="0" y="26742"/>
                  </a:lnTo>
                  <a:lnTo>
                    <a:pt x="0" y="13485"/>
                  </a:lnTo>
                  <a:lnTo>
                    <a:pt x="2117" y="10495"/>
                  </a:lnTo>
                  <a:lnTo>
                    <a:pt x="10113" y="4352"/>
                  </a:lnTo>
                  <a:lnTo>
                    <a:pt x="31571" y="0"/>
                  </a:lnTo>
                  <a:lnTo>
                    <a:pt x="63094" y="3767"/>
                  </a:lnTo>
                  <a:lnTo>
                    <a:pt x="81311" y="11591"/>
                  </a:lnTo>
                  <a:lnTo>
                    <a:pt x="105197" y="28807"/>
                  </a:lnTo>
                  <a:lnTo>
                    <a:pt x="110254" y="38596"/>
                  </a:lnTo>
                  <a:lnTo>
                    <a:pt x="111603" y="44169"/>
                  </a:lnTo>
                  <a:lnTo>
                    <a:pt x="108444" y="67183"/>
                  </a:lnTo>
                  <a:lnTo>
                    <a:pt x="100805" y="89054"/>
                  </a:lnTo>
                  <a:lnTo>
                    <a:pt x="61022" y="136439"/>
                  </a:lnTo>
                  <a:lnTo>
                    <a:pt x="34311" y="166607"/>
                  </a:lnTo>
                  <a:lnTo>
                    <a:pt x="27452" y="178250"/>
                  </a:lnTo>
                  <a:lnTo>
                    <a:pt x="24652" y="181723"/>
                  </a:lnTo>
                  <a:lnTo>
                    <a:pt x="25959" y="185096"/>
                  </a:lnTo>
                  <a:lnTo>
                    <a:pt x="35879" y="191666"/>
                  </a:lnTo>
                  <a:lnTo>
                    <a:pt x="81879" y="197333"/>
                  </a:lnTo>
                  <a:lnTo>
                    <a:pt x="125534" y="198023"/>
                  </a:lnTo>
                  <a:lnTo>
                    <a:pt x="168848" y="192671"/>
                  </a:lnTo>
                  <a:lnTo>
                    <a:pt x="219075" y="19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302"/>
            <p:cNvSpPr/>
            <p:nvPr>
              <p:custDataLst>
                <p:tags r:id="rId78"/>
              </p:custDataLst>
            </p:nvPr>
          </p:nvSpPr>
          <p:spPr>
            <a:xfrm>
              <a:off x="2023599" y="5736569"/>
              <a:ext cx="255969" cy="313718"/>
            </a:xfrm>
            <a:custGeom>
              <a:avLst/>
              <a:gdLst/>
              <a:ahLst/>
              <a:cxnLst/>
              <a:rect l="0" t="0" r="0" b="0"/>
              <a:pathLst>
                <a:path w="255969" h="313718">
                  <a:moveTo>
                    <a:pt x="14751" y="73681"/>
                  </a:moveTo>
                  <a:lnTo>
                    <a:pt x="14751" y="73681"/>
                  </a:lnTo>
                  <a:lnTo>
                    <a:pt x="9695" y="73681"/>
                  </a:lnTo>
                  <a:lnTo>
                    <a:pt x="8205" y="74739"/>
                  </a:lnTo>
                  <a:lnTo>
                    <a:pt x="7212" y="76503"/>
                  </a:lnTo>
                  <a:lnTo>
                    <a:pt x="6550" y="78737"/>
                  </a:lnTo>
                  <a:lnTo>
                    <a:pt x="5050" y="80226"/>
                  </a:lnTo>
                  <a:lnTo>
                    <a:pt x="0" y="82323"/>
                  </a:lnTo>
                  <a:lnTo>
                    <a:pt x="683" y="82618"/>
                  </a:lnTo>
                  <a:lnTo>
                    <a:pt x="2198" y="82813"/>
                  </a:lnTo>
                  <a:lnTo>
                    <a:pt x="27441" y="74466"/>
                  </a:lnTo>
                  <a:lnTo>
                    <a:pt x="62205" y="52604"/>
                  </a:lnTo>
                  <a:lnTo>
                    <a:pt x="74084" y="37215"/>
                  </a:lnTo>
                  <a:lnTo>
                    <a:pt x="75473" y="33496"/>
                  </a:lnTo>
                  <a:lnTo>
                    <a:pt x="75341" y="31016"/>
                  </a:lnTo>
                  <a:lnTo>
                    <a:pt x="74194" y="29363"/>
                  </a:lnTo>
                  <a:lnTo>
                    <a:pt x="71313" y="29319"/>
                  </a:lnTo>
                  <a:lnTo>
                    <a:pt x="62467" y="32092"/>
                  </a:lnTo>
                  <a:lnTo>
                    <a:pt x="45587" y="44660"/>
                  </a:lnTo>
                  <a:lnTo>
                    <a:pt x="32237" y="66846"/>
                  </a:lnTo>
                  <a:lnTo>
                    <a:pt x="16774" y="111429"/>
                  </a:lnTo>
                  <a:lnTo>
                    <a:pt x="20407" y="133548"/>
                  </a:lnTo>
                  <a:lnTo>
                    <a:pt x="28186" y="155155"/>
                  </a:lnTo>
                  <a:lnTo>
                    <a:pt x="34291" y="159747"/>
                  </a:lnTo>
                  <a:lnTo>
                    <a:pt x="60993" y="166210"/>
                  </a:lnTo>
                  <a:lnTo>
                    <a:pt x="76225" y="167721"/>
                  </a:lnTo>
                  <a:lnTo>
                    <a:pt x="90050" y="162749"/>
                  </a:lnTo>
                  <a:lnTo>
                    <a:pt x="106912" y="153694"/>
                  </a:lnTo>
                  <a:lnTo>
                    <a:pt x="111117" y="152422"/>
                  </a:lnTo>
                  <a:lnTo>
                    <a:pt x="140246" y="128645"/>
                  </a:lnTo>
                  <a:lnTo>
                    <a:pt x="144610" y="121745"/>
                  </a:lnTo>
                  <a:lnTo>
                    <a:pt x="145774" y="118424"/>
                  </a:lnTo>
                  <a:lnTo>
                    <a:pt x="147608" y="116210"/>
                  </a:lnTo>
                  <a:lnTo>
                    <a:pt x="152468" y="113749"/>
                  </a:lnTo>
                  <a:lnTo>
                    <a:pt x="153129" y="115210"/>
                  </a:lnTo>
                  <a:lnTo>
                    <a:pt x="143302" y="161668"/>
                  </a:lnTo>
                  <a:lnTo>
                    <a:pt x="133934" y="205409"/>
                  </a:lnTo>
                  <a:lnTo>
                    <a:pt x="130016" y="249240"/>
                  </a:lnTo>
                  <a:lnTo>
                    <a:pt x="129178" y="290501"/>
                  </a:lnTo>
                  <a:lnTo>
                    <a:pt x="129068" y="313717"/>
                  </a:lnTo>
                  <a:lnTo>
                    <a:pt x="134108" y="267088"/>
                  </a:lnTo>
                  <a:lnTo>
                    <a:pt x="138752" y="226656"/>
                  </a:lnTo>
                  <a:lnTo>
                    <a:pt x="145941" y="188094"/>
                  </a:lnTo>
                  <a:lnTo>
                    <a:pt x="152731" y="149903"/>
                  </a:lnTo>
                  <a:lnTo>
                    <a:pt x="161232" y="106144"/>
                  </a:lnTo>
                  <a:lnTo>
                    <a:pt x="170454" y="68130"/>
                  </a:lnTo>
                  <a:lnTo>
                    <a:pt x="174833" y="41815"/>
                  </a:lnTo>
                  <a:lnTo>
                    <a:pt x="184323" y="27416"/>
                  </a:lnTo>
                  <a:lnTo>
                    <a:pt x="206174" y="5981"/>
                  </a:lnTo>
                  <a:lnTo>
                    <a:pt x="216597" y="1259"/>
                  </a:lnTo>
                  <a:lnTo>
                    <a:pt x="222340" y="0"/>
                  </a:lnTo>
                  <a:lnTo>
                    <a:pt x="228285" y="2335"/>
                  </a:lnTo>
                  <a:lnTo>
                    <a:pt x="240536" y="13397"/>
                  </a:lnTo>
                  <a:lnTo>
                    <a:pt x="254276" y="32418"/>
                  </a:lnTo>
                  <a:lnTo>
                    <a:pt x="255968" y="47934"/>
                  </a:lnTo>
                  <a:lnTo>
                    <a:pt x="250970" y="71697"/>
                  </a:lnTo>
                  <a:lnTo>
                    <a:pt x="235692" y="110657"/>
                  </a:lnTo>
                  <a:lnTo>
                    <a:pt x="225483" y="121160"/>
                  </a:lnTo>
                  <a:lnTo>
                    <a:pt x="185102" y="139919"/>
                  </a:lnTo>
                  <a:lnTo>
                    <a:pt x="168779" y="144395"/>
                  </a:lnTo>
                  <a:lnTo>
                    <a:pt x="157997" y="142857"/>
                  </a:lnTo>
                  <a:lnTo>
                    <a:pt x="138576" y="130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303"/>
            <p:cNvSpPr/>
            <p:nvPr>
              <p:custDataLst>
                <p:tags r:id="rId79"/>
              </p:custDataLst>
            </p:nvPr>
          </p:nvSpPr>
          <p:spPr>
            <a:xfrm>
              <a:off x="1896799" y="5772150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3301" y="2980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304"/>
            <p:cNvSpPr/>
            <p:nvPr>
              <p:custDataLst>
                <p:tags r:id="rId80"/>
              </p:custDataLst>
            </p:nvPr>
          </p:nvSpPr>
          <p:spPr>
            <a:xfrm>
              <a:off x="1943100" y="5608084"/>
              <a:ext cx="66676" cy="320652"/>
            </a:xfrm>
            <a:custGeom>
              <a:avLst/>
              <a:gdLst/>
              <a:ahLst/>
              <a:cxnLst/>
              <a:rect l="0" t="0" r="0" b="0"/>
              <a:pathLst>
                <a:path w="66676" h="320652">
                  <a:moveTo>
                    <a:pt x="0" y="40241"/>
                  </a:moveTo>
                  <a:lnTo>
                    <a:pt x="0" y="40241"/>
                  </a:lnTo>
                  <a:lnTo>
                    <a:pt x="5056" y="30128"/>
                  </a:lnTo>
                  <a:lnTo>
                    <a:pt x="31554" y="4468"/>
                  </a:lnTo>
                  <a:lnTo>
                    <a:pt x="33736" y="518"/>
                  </a:lnTo>
                  <a:lnTo>
                    <a:pt x="35190" y="0"/>
                  </a:lnTo>
                  <a:lnTo>
                    <a:pt x="36160" y="1772"/>
                  </a:lnTo>
                  <a:lnTo>
                    <a:pt x="37717" y="29938"/>
                  </a:lnTo>
                  <a:lnTo>
                    <a:pt x="31478" y="77325"/>
                  </a:lnTo>
                  <a:lnTo>
                    <a:pt x="28377" y="118021"/>
                  </a:lnTo>
                  <a:lnTo>
                    <a:pt x="21206" y="160812"/>
                  </a:lnTo>
                  <a:lnTo>
                    <a:pt x="19689" y="204024"/>
                  </a:lnTo>
                  <a:lnTo>
                    <a:pt x="22061" y="244697"/>
                  </a:lnTo>
                  <a:lnTo>
                    <a:pt x="28776" y="290199"/>
                  </a:lnTo>
                  <a:lnTo>
                    <a:pt x="33250" y="307966"/>
                  </a:lnTo>
                  <a:lnTo>
                    <a:pt x="36984" y="313974"/>
                  </a:lnTo>
                  <a:lnTo>
                    <a:pt x="41589" y="317980"/>
                  </a:lnTo>
                  <a:lnTo>
                    <a:pt x="46776" y="320651"/>
                  </a:lnTo>
                  <a:lnTo>
                    <a:pt x="51292" y="320314"/>
                  </a:lnTo>
                  <a:lnTo>
                    <a:pt x="55362" y="317973"/>
                  </a:lnTo>
                  <a:lnTo>
                    <a:pt x="61647" y="310786"/>
                  </a:lnTo>
                  <a:lnTo>
                    <a:pt x="66675" y="297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305"/>
            <p:cNvSpPr/>
            <p:nvPr>
              <p:custDataLst>
                <p:tags r:id="rId81"/>
              </p:custDataLst>
            </p:nvPr>
          </p:nvSpPr>
          <p:spPr>
            <a:xfrm>
              <a:off x="1785923" y="5706949"/>
              <a:ext cx="71453" cy="194521"/>
            </a:xfrm>
            <a:custGeom>
              <a:avLst/>
              <a:gdLst/>
              <a:ahLst/>
              <a:cxnLst/>
              <a:rect l="0" t="0" r="0" b="0"/>
              <a:pathLst>
                <a:path w="71453" h="194521">
                  <a:moveTo>
                    <a:pt x="71452" y="27101"/>
                  </a:moveTo>
                  <a:lnTo>
                    <a:pt x="71452" y="27101"/>
                  </a:lnTo>
                  <a:lnTo>
                    <a:pt x="71452" y="13844"/>
                  </a:lnTo>
                  <a:lnTo>
                    <a:pt x="70394" y="11913"/>
                  </a:lnTo>
                  <a:lnTo>
                    <a:pt x="68630" y="10626"/>
                  </a:lnTo>
                  <a:lnTo>
                    <a:pt x="32660" y="0"/>
                  </a:lnTo>
                  <a:lnTo>
                    <a:pt x="19286" y="4825"/>
                  </a:lnTo>
                  <a:lnTo>
                    <a:pt x="5934" y="12967"/>
                  </a:lnTo>
                  <a:lnTo>
                    <a:pt x="0" y="20114"/>
                  </a:lnTo>
                  <a:lnTo>
                    <a:pt x="184" y="32462"/>
                  </a:lnTo>
                  <a:lnTo>
                    <a:pt x="8926" y="61203"/>
                  </a:lnTo>
                  <a:lnTo>
                    <a:pt x="37139" y="96490"/>
                  </a:lnTo>
                  <a:lnTo>
                    <a:pt x="51968" y="115091"/>
                  </a:lnTo>
                  <a:lnTo>
                    <a:pt x="65209" y="147246"/>
                  </a:lnTo>
                  <a:lnTo>
                    <a:pt x="68677" y="163754"/>
                  </a:lnTo>
                  <a:lnTo>
                    <a:pt x="66427" y="171120"/>
                  </a:lnTo>
                  <a:lnTo>
                    <a:pt x="55461" y="184948"/>
                  </a:lnTo>
                  <a:lnTo>
                    <a:pt x="42825" y="192505"/>
                  </a:lnTo>
                  <a:lnTo>
                    <a:pt x="36493" y="194520"/>
                  </a:lnTo>
                  <a:lnTo>
                    <a:pt x="23812" y="193937"/>
                  </a:lnTo>
                  <a:lnTo>
                    <a:pt x="17467" y="192300"/>
                  </a:lnTo>
                  <a:lnTo>
                    <a:pt x="13237" y="188034"/>
                  </a:lnTo>
                  <a:lnTo>
                    <a:pt x="8537" y="174827"/>
                  </a:lnTo>
                  <a:lnTo>
                    <a:pt x="14302" y="13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306"/>
            <p:cNvSpPr/>
            <p:nvPr>
              <p:custDataLst>
                <p:tags r:id="rId82"/>
              </p:custDataLst>
            </p:nvPr>
          </p:nvSpPr>
          <p:spPr>
            <a:xfrm>
              <a:off x="2790825" y="5895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262"/>
          <p:cNvGrpSpPr/>
          <p:nvPr/>
        </p:nvGrpSpPr>
        <p:grpSpPr>
          <a:xfrm>
            <a:off x="3287598" y="5801233"/>
            <a:ext cx="853740" cy="402618"/>
            <a:chOff x="3287598" y="5801233"/>
            <a:chExt cx="853740" cy="402618"/>
          </a:xfrm>
        </p:grpSpPr>
        <p:sp>
          <p:nvSpPr>
            <p:cNvPr id="290" name="SMARTInkShape-6307"/>
            <p:cNvSpPr/>
            <p:nvPr>
              <p:custDataLst>
                <p:tags r:id="rId69"/>
              </p:custDataLst>
            </p:nvPr>
          </p:nvSpPr>
          <p:spPr>
            <a:xfrm>
              <a:off x="4029075" y="5802049"/>
              <a:ext cx="112263" cy="274902"/>
            </a:xfrm>
            <a:custGeom>
              <a:avLst/>
              <a:gdLst/>
              <a:ahLst/>
              <a:cxnLst/>
              <a:rect l="0" t="0" r="0" b="0"/>
              <a:pathLst>
                <a:path w="112263" h="27490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48213" y="4125"/>
                  </a:lnTo>
                  <a:lnTo>
                    <a:pt x="76696" y="38748"/>
                  </a:lnTo>
                  <a:lnTo>
                    <a:pt x="96641" y="75266"/>
                  </a:lnTo>
                  <a:lnTo>
                    <a:pt x="107422" y="113679"/>
                  </a:lnTo>
                  <a:lnTo>
                    <a:pt x="112262" y="143406"/>
                  </a:lnTo>
                  <a:lnTo>
                    <a:pt x="106493" y="186598"/>
                  </a:lnTo>
                  <a:lnTo>
                    <a:pt x="105920" y="193808"/>
                  </a:lnTo>
                  <a:lnTo>
                    <a:pt x="99639" y="207462"/>
                  </a:lnTo>
                  <a:lnTo>
                    <a:pt x="63402" y="253797"/>
                  </a:lnTo>
                  <a:lnTo>
                    <a:pt x="54968" y="260832"/>
                  </a:lnTo>
                  <a:lnTo>
                    <a:pt x="34308" y="268648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308"/>
            <p:cNvSpPr/>
            <p:nvPr>
              <p:custDataLst>
                <p:tags r:id="rId70"/>
              </p:custDataLst>
            </p:nvPr>
          </p:nvSpPr>
          <p:spPr>
            <a:xfrm>
              <a:off x="3914799" y="5894262"/>
              <a:ext cx="84984" cy="309589"/>
            </a:xfrm>
            <a:custGeom>
              <a:avLst/>
              <a:gdLst/>
              <a:ahLst/>
              <a:cxnLst/>
              <a:rect l="0" t="0" r="0" b="0"/>
              <a:pathLst>
                <a:path w="84984" h="309589">
                  <a:moveTo>
                    <a:pt x="28551" y="68388"/>
                  </a:moveTo>
                  <a:lnTo>
                    <a:pt x="28551" y="68388"/>
                  </a:lnTo>
                  <a:lnTo>
                    <a:pt x="23494" y="63332"/>
                  </a:lnTo>
                  <a:lnTo>
                    <a:pt x="21012" y="58027"/>
                  </a:lnTo>
                  <a:lnTo>
                    <a:pt x="20350" y="55131"/>
                  </a:lnTo>
                  <a:lnTo>
                    <a:pt x="18850" y="54258"/>
                  </a:lnTo>
                  <a:lnTo>
                    <a:pt x="16792" y="54735"/>
                  </a:lnTo>
                  <a:lnTo>
                    <a:pt x="14362" y="56111"/>
                  </a:lnTo>
                  <a:lnTo>
                    <a:pt x="13800" y="58087"/>
                  </a:lnTo>
                  <a:lnTo>
                    <a:pt x="14484" y="60463"/>
                  </a:lnTo>
                  <a:lnTo>
                    <a:pt x="15998" y="63105"/>
                  </a:lnTo>
                  <a:lnTo>
                    <a:pt x="19486" y="103250"/>
                  </a:lnTo>
                  <a:lnTo>
                    <a:pt x="27148" y="148630"/>
                  </a:lnTo>
                  <a:lnTo>
                    <a:pt x="27216" y="191091"/>
                  </a:lnTo>
                  <a:lnTo>
                    <a:pt x="21923" y="227746"/>
                  </a:lnTo>
                  <a:lnTo>
                    <a:pt x="19598" y="269591"/>
                  </a:lnTo>
                  <a:lnTo>
                    <a:pt x="18043" y="299260"/>
                  </a:lnTo>
                  <a:lnTo>
                    <a:pt x="14003" y="307876"/>
                  </a:lnTo>
                  <a:lnTo>
                    <a:pt x="12502" y="309538"/>
                  </a:lnTo>
                  <a:lnTo>
                    <a:pt x="11502" y="309588"/>
                  </a:lnTo>
                  <a:lnTo>
                    <a:pt x="10835" y="308564"/>
                  </a:lnTo>
                  <a:lnTo>
                    <a:pt x="6855" y="265338"/>
                  </a:lnTo>
                  <a:lnTo>
                    <a:pt x="1334" y="222062"/>
                  </a:lnTo>
                  <a:lnTo>
                    <a:pt x="378" y="182477"/>
                  </a:lnTo>
                  <a:lnTo>
                    <a:pt x="95" y="142291"/>
                  </a:lnTo>
                  <a:lnTo>
                    <a:pt x="0" y="98391"/>
                  </a:lnTo>
                  <a:lnTo>
                    <a:pt x="2803" y="59144"/>
                  </a:lnTo>
                  <a:lnTo>
                    <a:pt x="13234" y="20818"/>
                  </a:lnTo>
                  <a:lnTo>
                    <a:pt x="22096" y="7382"/>
                  </a:lnTo>
                  <a:lnTo>
                    <a:pt x="27423" y="2317"/>
                  </a:lnTo>
                  <a:lnTo>
                    <a:pt x="33091" y="0"/>
                  </a:lnTo>
                  <a:lnTo>
                    <a:pt x="45032" y="245"/>
                  </a:lnTo>
                  <a:lnTo>
                    <a:pt x="57395" y="12350"/>
                  </a:lnTo>
                  <a:lnTo>
                    <a:pt x="77523" y="49558"/>
                  </a:lnTo>
                  <a:lnTo>
                    <a:pt x="83278" y="88091"/>
                  </a:lnTo>
                  <a:lnTo>
                    <a:pt x="84983" y="122910"/>
                  </a:lnTo>
                  <a:lnTo>
                    <a:pt x="79737" y="140597"/>
                  </a:lnTo>
                  <a:lnTo>
                    <a:pt x="71409" y="153397"/>
                  </a:lnTo>
                  <a:lnTo>
                    <a:pt x="59712" y="161662"/>
                  </a:lnTo>
                  <a:lnTo>
                    <a:pt x="49103" y="167346"/>
                  </a:lnTo>
                  <a:lnTo>
                    <a:pt x="43311" y="167168"/>
                  </a:lnTo>
                  <a:lnTo>
                    <a:pt x="31230" y="161327"/>
                  </a:lnTo>
                  <a:lnTo>
                    <a:pt x="17585" y="146137"/>
                  </a:lnTo>
                  <a:lnTo>
                    <a:pt x="9501" y="10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309"/>
            <p:cNvSpPr/>
            <p:nvPr>
              <p:custDataLst>
                <p:tags r:id="rId71"/>
              </p:custDataLst>
            </p:nvPr>
          </p:nvSpPr>
          <p:spPr>
            <a:xfrm>
              <a:off x="3715266" y="5801233"/>
              <a:ext cx="104260" cy="266193"/>
            </a:xfrm>
            <a:custGeom>
              <a:avLst/>
              <a:gdLst/>
              <a:ahLst/>
              <a:cxnLst/>
              <a:rect l="0" t="0" r="0" b="0"/>
              <a:pathLst>
                <a:path w="104260" h="266193">
                  <a:moveTo>
                    <a:pt x="104259" y="18542"/>
                  </a:moveTo>
                  <a:lnTo>
                    <a:pt x="104259" y="18542"/>
                  </a:lnTo>
                  <a:lnTo>
                    <a:pt x="104259" y="13486"/>
                  </a:lnTo>
                  <a:lnTo>
                    <a:pt x="101437" y="8181"/>
                  </a:lnTo>
                  <a:lnTo>
                    <a:pt x="96058" y="1209"/>
                  </a:lnTo>
                  <a:lnTo>
                    <a:pt x="92500" y="255"/>
                  </a:lnTo>
                  <a:lnTo>
                    <a:pt x="90070" y="0"/>
                  </a:lnTo>
                  <a:lnTo>
                    <a:pt x="76536" y="4700"/>
                  </a:lnTo>
                  <a:lnTo>
                    <a:pt x="59121" y="17850"/>
                  </a:lnTo>
                  <a:lnTo>
                    <a:pt x="52447" y="29171"/>
                  </a:lnTo>
                  <a:lnTo>
                    <a:pt x="50668" y="35153"/>
                  </a:lnTo>
                  <a:lnTo>
                    <a:pt x="19316" y="76625"/>
                  </a:lnTo>
                  <a:lnTo>
                    <a:pt x="8298" y="94099"/>
                  </a:lnTo>
                  <a:lnTo>
                    <a:pt x="3402" y="108920"/>
                  </a:lnTo>
                  <a:lnTo>
                    <a:pt x="0" y="154399"/>
                  </a:lnTo>
                  <a:lnTo>
                    <a:pt x="2459" y="177329"/>
                  </a:lnTo>
                  <a:lnTo>
                    <a:pt x="8214" y="197064"/>
                  </a:lnTo>
                  <a:lnTo>
                    <a:pt x="34701" y="239240"/>
                  </a:lnTo>
                  <a:lnTo>
                    <a:pt x="45475" y="248216"/>
                  </a:lnTo>
                  <a:lnTo>
                    <a:pt x="75126" y="261543"/>
                  </a:lnTo>
                  <a:lnTo>
                    <a:pt x="94734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310"/>
            <p:cNvSpPr/>
            <p:nvPr>
              <p:custDataLst>
                <p:tags r:id="rId72"/>
              </p:custDataLst>
            </p:nvPr>
          </p:nvSpPr>
          <p:spPr>
            <a:xfrm>
              <a:off x="3600450" y="60102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8201" y="40704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311"/>
            <p:cNvSpPr/>
            <p:nvPr>
              <p:custDataLst>
                <p:tags r:id="rId73"/>
              </p:custDataLst>
            </p:nvPr>
          </p:nvSpPr>
          <p:spPr>
            <a:xfrm>
              <a:off x="3287598" y="5812083"/>
              <a:ext cx="217603" cy="198193"/>
            </a:xfrm>
            <a:custGeom>
              <a:avLst/>
              <a:gdLst/>
              <a:ahLst/>
              <a:cxnLst/>
              <a:rect l="0" t="0" r="0" b="0"/>
              <a:pathLst>
                <a:path w="217603" h="198193">
                  <a:moveTo>
                    <a:pt x="189027" y="26742"/>
                  </a:moveTo>
                  <a:lnTo>
                    <a:pt x="189027" y="26742"/>
                  </a:lnTo>
                  <a:lnTo>
                    <a:pt x="189027" y="21686"/>
                  </a:lnTo>
                  <a:lnTo>
                    <a:pt x="191849" y="16381"/>
                  </a:lnTo>
                  <a:lnTo>
                    <a:pt x="195573" y="10495"/>
                  </a:lnTo>
                  <a:lnTo>
                    <a:pt x="198159" y="0"/>
                  </a:lnTo>
                  <a:lnTo>
                    <a:pt x="179239" y="39656"/>
                  </a:lnTo>
                  <a:lnTo>
                    <a:pt x="171977" y="55765"/>
                  </a:lnTo>
                  <a:lnTo>
                    <a:pt x="145449" y="101840"/>
                  </a:lnTo>
                  <a:lnTo>
                    <a:pt x="138615" y="112329"/>
                  </a:lnTo>
                  <a:lnTo>
                    <a:pt x="118704" y="129242"/>
                  </a:lnTo>
                  <a:lnTo>
                    <a:pt x="92696" y="142602"/>
                  </a:lnTo>
                  <a:lnTo>
                    <a:pt x="74247" y="144205"/>
                  </a:lnTo>
                  <a:lnTo>
                    <a:pt x="55463" y="140331"/>
                  </a:lnTo>
                  <a:lnTo>
                    <a:pt x="36532" y="131554"/>
                  </a:lnTo>
                  <a:lnTo>
                    <a:pt x="23179" y="117775"/>
                  </a:lnTo>
                  <a:lnTo>
                    <a:pt x="3498" y="87962"/>
                  </a:lnTo>
                  <a:lnTo>
                    <a:pt x="0" y="69458"/>
                  </a:lnTo>
                  <a:lnTo>
                    <a:pt x="22" y="47512"/>
                  </a:lnTo>
                  <a:lnTo>
                    <a:pt x="1640" y="43764"/>
                  </a:lnTo>
                  <a:lnTo>
                    <a:pt x="3777" y="41265"/>
                  </a:lnTo>
                  <a:lnTo>
                    <a:pt x="11796" y="38489"/>
                  </a:lnTo>
                  <a:lnTo>
                    <a:pt x="16898" y="37748"/>
                  </a:lnTo>
                  <a:lnTo>
                    <a:pt x="39248" y="41763"/>
                  </a:lnTo>
                  <a:lnTo>
                    <a:pt x="74186" y="60205"/>
                  </a:lnTo>
                  <a:lnTo>
                    <a:pt x="115676" y="97800"/>
                  </a:lnTo>
                  <a:lnTo>
                    <a:pt x="152894" y="142448"/>
                  </a:lnTo>
                  <a:lnTo>
                    <a:pt x="195258" y="184293"/>
                  </a:lnTo>
                  <a:lnTo>
                    <a:pt x="217602" y="19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1263"/>
          <p:cNvGrpSpPr/>
          <p:nvPr/>
        </p:nvGrpSpPr>
        <p:grpSpPr>
          <a:xfrm>
            <a:off x="4414112" y="5928587"/>
            <a:ext cx="167414" cy="117564"/>
            <a:chOff x="4414112" y="5928587"/>
            <a:chExt cx="167414" cy="117564"/>
          </a:xfrm>
        </p:grpSpPr>
        <p:sp>
          <p:nvSpPr>
            <p:cNvPr id="296" name="SMARTInkShape-6312"/>
            <p:cNvSpPr/>
            <p:nvPr>
              <p:custDataLst>
                <p:tags r:id="rId67"/>
              </p:custDataLst>
            </p:nvPr>
          </p:nvSpPr>
          <p:spPr>
            <a:xfrm>
              <a:off x="4416869" y="6000750"/>
              <a:ext cx="164657" cy="45401"/>
            </a:xfrm>
            <a:custGeom>
              <a:avLst/>
              <a:gdLst/>
              <a:ahLst/>
              <a:cxnLst/>
              <a:rect l="0" t="0" r="0" b="0"/>
              <a:pathLst>
                <a:path w="164657" h="45401">
                  <a:moveTo>
                    <a:pt x="12256" y="9525"/>
                  </a:moveTo>
                  <a:lnTo>
                    <a:pt x="12256" y="9525"/>
                  </a:lnTo>
                  <a:lnTo>
                    <a:pt x="12256" y="14581"/>
                  </a:lnTo>
                  <a:lnTo>
                    <a:pt x="222" y="32318"/>
                  </a:lnTo>
                  <a:lnTo>
                    <a:pt x="0" y="36362"/>
                  </a:lnTo>
                  <a:lnTo>
                    <a:pt x="910" y="40117"/>
                  </a:lnTo>
                  <a:lnTo>
                    <a:pt x="3634" y="42619"/>
                  </a:lnTo>
                  <a:lnTo>
                    <a:pt x="12304" y="45400"/>
                  </a:lnTo>
                  <a:lnTo>
                    <a:pt x="50608" y="39229"/>
                  </a:lnTo>
                  <a:lnTo>
                    <a:pt x="88466" y="24172"/>
                  </a:lnTo>
                  <a:lnTo>
                    <a:pt x="133888" y="9909"/>
                  </a:lnTo>
                  <a:lnTo>
                    <a:pt x="164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313"/>
            <p:cNvSpPr/>
            <p:nvPr>
              <p:custDataLst>
                <p:tags r:id="rId68"/>
              </p:custDataLst>
            </p:nvPr>
          </p:nvSpPr>
          <p:spPr>
            <a:xfrm>
              <a:off x="4414112" y="5928587"/>
              <a:ext cx="110264" cy="5489"/>
            </a:xfrm>
            <a:custGeom>
              <a:avLst/>
              <a:gdLst/>
              <a:ahLst/>
              <a:cxnLst/>
              <a:rect l="0" t="0" r="0" b="0"/>
              <a:pathLst>
                <a:path w="110264" h="5489">
                  <a:moveTo>
                    <a:pt x="5488" y="5488"/>
                  </a:moveTo>
                  <a:lnTo>
                    <a:pt x="5488" y="5488"/>
                  </a:lnTo>
                  <a:lnTo>
                    <a:pt x="0" y="5488"/>
                  </a:lnTo>
                  <a:lnTo>
                    <a:pt x="39914" y="4430"/>
                  </a:lnTo>
                  <a:lnTo>
                    <a:pt x="69546" y="0"/>
                  </a:lnTo>
                  <a:lnTo>
                    <a:pt x="110263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1264"/>
          <p:cNvGrpSpPr/>
          <p:nvPr/>
        </p:nvGrpSpPr>
        <p:grpSpPr>
          <a:xfrm>
            <a:off x="4926954" y="5695950"/>
            <a:ext cx="1559394" cy="495818"/>
            <a:chOff x="4926954" y="5695950"/>
            <a:chExt cx="1559394" cy="495818"/>
          </a:xfrm>
        </p:grpSpPr>
        <p:sp>
          <p:nvSpPr>
            <p:cNvPr id="299" name="SMARTInkShape-6314"/>
            <p:cNvSpPr/>
            <p:nvPr>
              <p:custDataLst>
                <p:tags r:id="rId57"/>
              </p:custDataLst>
            </p:nvPr>
          </p:nvSpPr>
          <p:spPr>
            <a:xfrm>
              <a:off x="6366737" y="5791354"/>
              <a:ext cx="119611" cy="370570"/>
            </a:xfrm>
            <a:custGeom>
              <a:avLst/>
              <a:gdLst/>
              <a:ahLst/>
              <a:cxnLst/>
              <a:rect l="0" t="0" r="0" b="0"/>
              <a:pathLst>
                <a:path w="119611" h="370570">
                  <a:moveTo>
                    <a:pt x="5488" y="47471"/>
                  </a:moveTo>
                  <a:lnTo>
                    <a:pt x="5488" y="47471"/>
                  </a:lnTo>
                  <a:lnTo>
                    <a:pt x="432" y="42415"/>
                  </a:lnTo>
                  <a:lnTo>
                    <a:pt x="0" y="39867"/>
                  </a:lnTo>
                  <a:lnTo>
                    <a:pt x="772" y="37110"/>
                  </a:lnTo>
                  <a:lnTo>
                    <a:pt x="2344" y="34214"/>
                  </a:lnTo>
                  <a:lnTo>
                    <a:pt x="14669" y="25081"/>
                  </a:lnTo>
                  <a:lnTo>
                    <a:pt x="61941" y="11654"/>
                  </a:lnTo>
                  <a:lnTo>
                    <a:pt x="77484" y="3815"/>
                  </a:lnTo>
                  <a:lnTo>
                    <a:pt x="112964" y="0"/>
                  </a:lnTo>
                  <a:lnTo>
                    <a:pt x="115239" y="1007"/>
                  </a:lnTo>
                  <a:lnTo>
                    <a:pt x="116755" y="2737"/>
                  </a:lnTo>
                  <a:lnTo>
                    <a:pt x="118440" y="7481"/>
                  </a:lnTo>
                  <a:lnTo>
                    <a:pt x="119610" y="27297"/>
                  </a:lnTo>
                  <a:lnTo>
                    <a:pt x="111570" y="71727"/>
                  </a:lnTo>
                  <a:lnTo>
                    <a:pt x="107613" y="117654"/>
                  </a:lnTo>
                  <a:lnTo>
                    <a:pt x="101643" y="165016"/>
                  </a:lnTo>
                  <a:lnTo>
                    <a:pt x="103739" y="210663"/>
                  </a:lnTo>
                  <a:lnTo>
                    <a:pt x="108330" y="247872"/>
                  </a:lnTo>
                  <a:lnTo>
                    <a:pt x="109691" y="285708"/>
                  </a:lnTo>
                  <a:lnTo>
                    <a:pt x="110150" y="326305"/>
                  </a:lnTo>
                  <a:lnTo>
                    <a:pt x="110253" y="362761"/>
                  </a:lnTo>
                  <a:lnTo>
                    <a:pt x="108140" y="365614"/>
                  </a:lnTo>
                  <a:lnTo>
                    <a:pt x="100147" y="368785"/>
                  </a:lnTo>
                  <a:lnTo>
                    <a:pt x="78691" y="370569"/>
                  </a:lnTo>
                  <a:lnTo>
                    <a:pt x="5488" y="35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315"/>
            <p:cNvSpPr/>
            <p:nvPr>
              <p:custDataLst>
                <p:tags r:id="rId58"/>
              </p:custDataLst>
            </p:nvPr>
          </p:nvSpPr>
          <p:spPr>
            <a:xfrm>
              <a:off x="6229350" y="5848350"/>
              <a:ext cx="92608" cy="259283"/>
            </a:xfrm>
            <a:custGeom>
              <a:avLst/>
              <a:gdLst/>
              <a:ahLst/>
              <a:cxnLst/>
              <a:rect l="0" t="0" r="0" b="0"/>
              <a:pathLst>
                <a:path w="92608" h="259283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37217" y="1058"/>
                  </a:lnTo>
                  <a:lnTo>
                    <a:pt x="40748" y="13183"/>
                  </a:lnTo>
                  <a:lnTo>
                    <a:pt x="61928" y="50420"/>
                  </a:lnTo>
                  <a:lnTo>
                    <a:pt x="83219" y="90785"/>
                  </a:lnTo>
                  <a:lnTo>
                    <a:pt x="89903" y="109141"/>
                  </a:lnTo>
                  <a:lnTo>
                    <a:pt x="92607" y="148167"/>
                  </a:lnTo>
                  <a:lnTo>
                    <a:pt x="87176" y="183836"/>
                  </a:lnTo>
                  <a:lnTo>
                    <a:pt x="81784" y="197416"/>
                  </a:lnTo>
                  <a:lnTo>
                    <a:pt x="50176" y="240056"/>
                  </a:lnTo>
                  <a:lnTo>
                    <a:pt x="35001" y="252389"/>
                  </a:lnTo>
                  <a:lnTo>
                    <a:pt x="19789" y="25928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316"/>
            <p:cNvSpPr/>
            <p:nvPr>
              <p:custDataLst>
                <p:tags r:id="rId59"/>
              </p:custDataLst>
            </p:nvPr>
          </p:nvSpPr>
          <p:spPr>
            <a:xfrm>
              <a:off x="6062369" y="5932954"/>
              <a:ext cx="116425" cy="258814"/>
            </a:xfrm>
            <a:custGeom>
              <a:avLst/>
              <a:gdLst/>
              <a:ahLst/>
              <a:cxnLst/>
              <a:rect l="0" t="0" r="0" b="0"/>
              <a:pathLst>
                <a:path w="116425" h="258814">
                  <a:moveTo>
                    <a:pt x="14581" y="77321"/>
                  </a:moveTo>
                  <a:lnTo>
                    <a:pt x="14581" y="77321"/>
                  </a:lnTo>
                  <a:lnTo>
                    <a:pt x="14581" y="82377"/>
                  </a:lnTo>
                  <a:lnTo>
                    <a:pt x="6380" y="123081"/>
                  </a:lnTo>
                  <a:lnTo>
                    <a:pt x="5318" y="163736"/>
                  </a:lnTo>
                  <a:lnTo>
                    <a:pt x="5090" y="208710"/>
                  </a:lnTo>
                  <a:lnTo>
                    <a:pt x="5059" y="253904"/>
                  </a:lnTo>
                  <a:lnTo>
                    <a:pt x="5057" y="258813"/>
                  </a:lnTo>
                  <a:lnTo>
                    <a:pt x="5056" y="258641"/>
                  </a:lnTo>
                  <a:lnTo>
                    <a:pt x="0" y="248285"/>
                  </a:lnTo>
                  <a:lnTo>
                    <a:pt x="3659" y="204636"/>
                  </a:lnTo>
                  <a:lnTo>
                    <a:pt x="4780" y="161265"/>
                  </a:lnTo>
                  <a:lnTo>
                    <a:pt x="12606" y="114834"/>
                  </a:lnTo>
                  <a:lnTo>
                    <a:pt x="21286" y="73149"/>
                  </a:lnTo>
                  <a:lnTo>
                    <a:pt x="31620" y="35632"/>
                  </a:lnTo>
                  <a:lnTo>
                    <a:pt x="41910" y="17872"/>
                  </a:lnTo>
                  <a:lnTo>
                    <a:pt x="56361" y="5744"/>
                  </a:lnTo>
                  <a:lnTo>
                    <a:pt x="64659" y="1028"/>
                  </a:lnTo>
                  <a:lnTo>
                    <a:pt x="73367" y="0"/>
                  </a:lnTo>
                  <a:lnTo>
                    <a:pt x="91508" y="4503"/>
                  </a:lnTo>
                  <a:lnTo>
                    <a:pt x="104510" y="16382"/>
                  </a:lnTo>
                  <a:lnTo>
                    <a:pt x="109459" y="23995"/>
                  </a:lnTo>
                  <a:lnTo>
                    <a:pt x="116424" y="59992"/>
                  </a:lnTo>
                  <a:lnTo>
                    <a:pt x="113430" y="94059"/>
                  </a:lnTo>
                  <a:lnTo>
                    <a:pt x="96392" y="131898"/>
                  </a:lnTo>
                  <a:lnTo>
                    <a:pt x="88688" y="143205"/>
                  </a:lnTo>
                  <a:lnTo>
                    <a:pt x="68289" y="155520"/>
                  </a:lnTo>
                  <a:lnTo>
                    <a:pt x="51151" y="156879"/>
                  </a:lnTo>
                  <a:lnTo>
                    <a:pt x="42136" y="155760"/>
                  </a:lnTo>
                  <a:lnTo>
                    <a:pt x="26475" y="146050"/>
                  </a:lnTo>
                  <a:lnTo>
                    <a:pt x="5056" y="11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317"/>
            <p:cNvSpPr/>
            <p:nvPr>
              <p:custDataLst>
                <p:tags r:id="rId60"/>
              </p:custDataLst>
            </p:nvPr>
          </p:nvSpPr>
          <p:spPr>
            <a:xfrm>
              <a:off x="5877488" y="5819891"/>
              <a:ext cx="104097" cy="314210"/>
            </a:xfrm>
            <a:custGeom>
              <a:avLst/>
              <a:gdLst/>
              <a:ahLst/>
              <a:cxnLst/>
              <a:rect l="0" t="0" r="0" b="0"/>
              <a:pathLst>
                <a:path w="104097" h="314210">
                  <a:moveTo>
                    <a:pt x="94687" y="9409"/>
                  </a:moveTo>
                  <a:lnTo>
                    <a:pt x="94687" y="9409"/>
                  </a:lnTo>
                  <a:lnTo>
                    <a:pt x="99743" y="9409"/>
                  </a:lnTo>
                  <a:lnTo>
                    <a:pt x="101232" y="8351"/>
                  </a:lnTo>
                  <a:lnTo>
                    <a:pt x="102226" y="6587"/>
                  </a:lnTo>
                  <a:lnTo>
                    <a:pt x="104096" y="277"/>
                  </a:lnTo>
                  <a:lnTo>
                    <a:pt x="99122" y="0"/>
                  </a:lnTo>
                  <a:lnTo>
                    <a:pt x="85888" y="4974"/>
                  </a:lnTo>
                  <a:lnTo>
                    <a:pt x="77371" y="15905"/>
                  </a:lnTo>
                  <a:lnTo>
                    <a:pt x="60982" y="39908"/>
                  </a:lnTo>
                  <a:lnTo>
                    <a:pt x="37111" y="66351"/>
                  </a:lnTo>
                  <a:lnTo>
                    <a:pt x="22205" y="109008"/>
                  </a:lnTo>
                  <a:lnTo>
                    <a:pt x="9069" y="146754"/>
                  </a:lnTo>
                  <a:lnTo>
                    <a:pt x="1340" y="194348"/>
                  </a:lnTo>
                  <a:lnTo>
                    <a:pt x="0" y="221779"/>
                  </a:lnTo>
                  <a:lnTo>
                    <a:pt x="5332" y="239263"/>
                  </a:lnTo>
                  <a:lnTo>
                    <a:pt x="24360" y="283682"/>
                  </a:lnTo>
                  <a:lnTo>
                    <a:pt x="30975" y="294645"/>
                  </a:lnTo>
                  <a:lnTo>
                    <a:pt x="45706" y="306766"/>
                  </a:lnTo>
                  <a:lnTo>
                    <a:pt x="66112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318"/>
            <p:cNvSpPr/>
            <p:nvPr>
              <p:custDataLst>
                <p:tags r:id="rId61"/>
              </p:custDataLst>
            </p:nvPr>
          </p:nvSpPr>
          <p:spPr>
            <a:xfrm>
              <a:off x="5753100" y="5695950"/>
              <a:ext cx="17334" cy="142876"/>
            </a:xfrm>
            <a:custGeom>
              <a:avLst/>
              <a:gdLst/>
              <a:ahLst/>
              <a:cxnLst/>
              <a:rect l="0" t="0" r="0" b="0"/>
              <a:pathLst>
                <a:path w="17334" h="1428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3257" y="23370"/>
                  </a:lnTo>
                  <a:lnTo>
                    <a:pt x="17333" y="59018"/>
                  </a:lnTo>
                  <a:lnTo>
                    <a:pt x="12165" y="103263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319"/>
            <p:cNvSpPr/>
            <p:nvPr>
              <p:custDataLst>
                <p:tags r:id="rId62"/>
              </p:custDataLst>
            </p:nvPr>
          </p:nvSpPr>
          <p:spPr>
            <a:xfrm>
              <a:off x="5486400" y="5833337"/>
              <a:ext cx="209551" cy="241118"/>
            </a:xfrm>
            <a:custGeom>
              <a:avLst/>
              <a:gdLst/>
              <a:ahLst/>
              <a:cxnLst/>
              <a:rect l="0" t="0" r="0" b="0"/>
              <a:pathLst>
                <a:path w="209551" h="241118">
                  <a:moveTo>
                    <a:pt x="209550" y="5488"/>
                  </a:moveTo>
                  <a:lnTo>
                    <a:pt x="209550" y="5488"/>
                  </a:lnTo>
                  <a:lnTo>
                    <a:pt x="204494" y="432"/>
                  </a:lnTo>
                  <a:lnTo>
                    <a:pt x="201946" y="0"/>
                  </a:lnTo>
                  <a:lnTo>
                    <a:pt x="199189" y="772"/>
                  </a:lnTo>
                  <a:lnTo>
                    <a:pt x="196293" y="2344"/>
                  </a:lnTo>
                  <a:lnTo>
                    <a:pt x="165929" y="45401"/>
                  </a:lnTo>
                  <a:lnTo>
                    <a:pt x="128155" y="91451"/>
                  </a:lnTo>
                  <a:lnTo>
                    <a:pt x="92580" y="134152"/>
                  </a:lnTo>
                  <a:lnTo>
                    <a:pt x="56623" y="176012"/>
                  </a:lnTo>
                  <a:lnTo>
                    <a:pt x="21412" y="220749"/>
                  </a:lnTo>
                  <a:lnTo>
                    <a:pt x="2367" y="241117"/>
                  </a:lnTo>
                  <a:lnTo>
                    <a:pt x="1578" y="240891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320"/>
            <p:cNvSpPr/>
            <p:nvPr>
              <p:custDataLst>
                <p:tags r:id="rId63"/>
              </p:custDataLst>
            </p:nvPr>
          </p:nvSpPr>
          <p:spPr>
            <a:xfrm>
              <a:off x="5486792" y="5848350"/>
              <a:ext cx="161534" cy="228601"/>
            </a:xfrm>
            <a:custGeom>
              <a:avLst/>
              <a:gdLst/>
              <a:ahLst/>
              <a:cxnLst/>
              <a:rect l="0" t="0" r="0" b="0"/>
              <a:pathLst>
                <a:path w="161534" h="22860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35397" y="44710"/>
                  </a:lnTo>
                  <a:lnTo>
                    <a:pt x="74456" y="87141"/>
                  </a:lnTo>
                  <a:lnTo>
                    <a:pt x="107380" y="128049"/>
                  </a:lnTo>
                  <a:lnTo>
                    <a:pt x="130100" y="170090"/>
                  </a:lnTo>
                  <a:lnTo>
                    <a:pt x="149960" y="216586"/>
                  </a:lnTo>
                  <a:lnTo>
                    <a:pt x="16153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321"/>
            <p:cNvSpPr/>
            <p:nvPr>
              <p:custDataLst>
                <p:tags r:id="rId64"/>
              </p:custDataLst>
            </p:nvPr>
          </p:nvSpPr>
          <p:spPr>
            <a:xfrm>
              <a:off x="5239303" y="5772184"/>
              <a:ext cx="207674" cy="308542"/>
            </a:xfrm>
            <a:custGeom>
              <a:avLst/>
              <a:gdLst/>
              <a:ahLst/>
              <a:cxnLst/>
              <a:rect l="0" t="0" r="0" b="0"/>
              <a:pathLst>
                <a:path w="207674" h="308542">
                  <a:moveTo>
                    <a:pt x="199472" y="9491"/>
                  </a:moveTo>
                  <a:lnTo>
                    <a:pt x="199472" y="9491"/>
                  </a:lnTo>
                  <a:lnTo>
                    <a:pt x="207673" y="1290"/>
                  </a:lnTo>
                  <a:lnTo>
                    <a:pt x="207056" y="849"/>
                  </a:lnTo>
                  <a:lnTo>
                    <a:pt x="181515" y="0"/>
                  </a:lnTo>
                  <a:lnTo>
                    <a:pt x="140257" y="13227"/>
                  </a:lnTo>
                  <a:lnTo>
                    <a:pt x="117965" y="19988"/>
                  </a:lnTo>
                  <a:lnTo>
                    <a:pt x="76322" y="51409"/>
                  </a:lnTo>
                  <a:lnTo>
                    <a:pt x="61854" y="71065"/>
                  </a:lnTo>
                  <a:lnTo>
                    <a:pt x="51922" y="95469"/>
                  </a:lnTo>
                  <a:lnTo>
                    <a:pt x="40951" y="142781"/>
                  </a:lnTo>
                  <a:lnTo>
                    <a:pt x="37995" y="182396"/>
                  </a:lnTo>
                  <a:lnTo>
                    <a:pt x="27245" y="225936"/>
                  </a:lnTo>
                  <a:lnTo>
                    <a:pt x="12045" y="266516"/>
                  </a:lnTo>
                  <a:lnTo>
                    <a:pt x="1315" y="296097"/>
                  </a:lnTo>
                  <a:lnTo>
                    <a:pt x="0" y="307254"/>
                  </a:lnTo>
                  <a:lnTo>
                    <a:pt x="1933" y="308541"/>
                  </a:lnTo>
                  <a:lnTo>
                    <a:pt x="47182" y="298691"/>
                  </a:lnTo>
                  <a:lnTo>
                    <a:pt x="82969" y="295205"/>
                  </a:lnTo>
                  <a:lnTo>
                    <a:pt x="161372" y="27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322"/>
            <p:cNvSpPr/>
            <p:nvPr>
              <p:custDataLst>
                <p:tags r:id="rId65"/>
              </p:custDataLst>
            </p:nvPr>
          </p:nvSpPr>
          <p:spPr>
            <a:xfrm>
              <a:off x="4945191" y="5953125"/>
              <a:ext cx="169735" cy="47626"/>
            </a:xfrm>
            <a:custGeom>
              <a:avLst/>
              <a:gdLst/>
              <a:ahLst/>
              <a:cxnLst/>
              <a:rect l="0" t="0" r="0" b="0"/>
              <a:pathLst>
                <a:path w="169735" h="47626">
                  <a:moveTo>
                    <a:pt x="17334" y="47625"/>
                  </a:moveTo>
                  <a:lnTo>
                    <a:pt x="17334" y="47625"/>
                  </a:lnTo>
                  <a:lnTo>
                    <a:pt x="12278" y="47625"/>
                  </a:lnTo>
                  <a:lnTo>
                    <a:pt x="6973" y="44803"/>
                  </a:lnTo>
                  <a:lnTo>
                    <a:pt x="0" y="39424"/>
                  </a:lnTo>
                  <a:lnTo>
                    <a:pt x="4691" y="35866"/>
                  </a:lnTo>
                  <a:lnTo>
                    <a:pt x="46086" y="16444"/>
                  </a:lnTo>
                  <a:lnTo>
                    <a:pt x="81827" y="11575"/>
                  </a:lnTo>
                  <a:lnTo>
                    <a:pt x="126185" y="7108"/>
                  </a:lnTo>
                  <a:lnTo>
                    <a:pt x="169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323"/>
            <p:cNvSpPr/>
            <p:nvPr>
              <p:custDataLst>
                <p:tags r:id="rId66"/>
              </p:custDataLst>
            </p:nvPr>
          </p:nvSpPr>
          <p:spPr>
            <a:xfrm>
              <a:off x="4926954" y="5811724"/>
              <a:ext cx="168922" cy="258705"/>
            </a:xfrm>
            <a:custGeom>
              <a:avLst/>
              <a:gdLst/>
              <a:ahLst/>
              <a:cxnLst/>
              <a:rect l="0" t="0" r="0" b="0"/>
              <a:pathLst>
                <a:path w="168922" h="258705">
                  <a:moveTo>
                    <a:pt x="168921" y="27101"/>
                  </a:moveTo>
                  <a:lnTo>
                    <a:pt x="168921" y="27101"/>
                  </a:lnTo>
                  <a:lnTo>
                    <a:pt x="168921" y="9768"/>
                  </a:lnTo>
                  <a:lnTo>
                    <a:pt x="163865" y="3504"/>
                  </a:lnTo>
                  <a:lnTo>
                    <a:pt x="158560" y="738"/>
                  </a:lnTo>
                  <a:lnTo>
                    <a:pt x="155664" y="0"/>
                  </a:lnTo>
                  <a:lnTo>
                    <a:pt x="129260" y="6422"/>
                  </a:lnTo>
                  <a:lnTo>
                    <a:pt x="84200" y="23003"/>
                  </a:lnTo>
                  <a:lnTo>
                    <a:pt x="73764" y="25280"/>
                  </a:lnTo>
                  <a:lnTo>
                    <a:pt x="38475" y="48400"/>
                  </a:lnTo>
                  <a:lnTo>
                    <a:pt x="31570" y="55265"/>
                  </a:lnTo>
                  <a:lnTo>
                    <a:pt x="8631" y="95413"/>
                  </a:lnTo>
                  <a:lnTo>
                    <a:pt x="778" y="122836"/>
                  </a:lnTo>
                  <a:lnTo>
                    <a:pt x="0" y="141616"/>
                  </a:lnTo>
                  <a:lnTo>
                    <a:pt x="6243" y="185478"/>
                  </a:lnTo>
                  <a:lnTo>
                    <a:pt x="6661" y="201208"/>
                  </a:lnTo>
                  <a:lnTo>
                    <a:pt x="12492" y="215960"/>
                  </a:lnTo>
                  <a:lnTo>
                    <a:pt x="20022" y="229572"/>
                  </a:lnTo>
                  <a:lnTo>
                    <a:pt x="23369" y="242677"/>
                  </a:lnTo>
                  <a:lnTo>
                    <a:pt x="27436" y="248077"/>
                  </a:lnTo>
                  <a:lnTo>
                    <a:pt x="40422" y="256899"/>
                  </a:lnTo>
                  <a:lnTo>
                    <a:pt x="56777" y="258704"/>
                  </a:lnTo>
                  <a:lnTo>
                    <a:pt x="102530" y="255037"/>
                  </a:lnTo>
                  <a:lnTo>
                    <a:pt x="168921" y="23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1265"/>
          <p:cNvGrpSpPr/>
          <p:nvPr/>
        </p:nvGrpSpPr>
        <p:grpSpPr>
          <a:xfrm>
            <a:off x="6877050" y="5953241"/>
            <a:ext cx="209551" cy="122317"/>
            <a:chOff x="6877050" y="5953241"/>
            <a:chExt cx="209551" cy="122317"/>
          </a:xfrm>
        </p:grpSpPr>
        <p:sp>
          <p:nvSpPr>
            <p:cNvPr id="310" name="SMARTInkShape-6324"/>
            <p:cNvSpPr/>
            <p:nvPr>
              <p:custDataLst>
                <p:tags r:id="rId55"/>
              </p:custDataLst>
            </p:nvPr>
          </p:nvSpPr>
          <p:spPr>
            <a:xfrm>
              <a:off x="6889615" y="6048375"/>
              <a:ext cx="196986" cy="27183"/>
            </a:xfrm>
            <a:custGeom>
              <a:avLst/>
              <a:gdLst/>
              <a:ahLst/>
              <a:cxnLst/>
              <a:rect l="0" t="0" r="0" b="0"/>
              <a:pathLst>
                <a:path w="196986" h="27183">
                  <a:moveTo>
                    <a:pt x="25535" y="0"/>
                  </a:moveTo>
                  <a:lnTo>
                    <a:pt x="25535" y="0"/>
                  </a:lnTo>
                  <a:lnTo>
                    <a:pt x="20479" y="0"/>
                  </a:lnTo>
                  <a:lnTo>
                    <a:pt x="0" y="16402"/>
                  </a:lnTo>
                  <a:lnTo>
                    <a:pt x="44" y="17285"/>
                  </a:lnTo>
                  <a:lnTo>
                    <a:pt x="1133" y="17873"/>
                  </a:lnTo>
                  <a:lnTo>
                    <a:pt x="40888" y="27182"/>
                  </a:lnTo>
                  <a:lnTo>
                    <a:pt x="75475" y="18050"/>
                  </a:lnTo>
                  <a:lnTo>
                    <a:pt x="106997" y="13314"/>
                  </a:lnTo>
                  <a:lnTo>
                    <a:pt x="19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325"/>
            <p:cNvSpPr/>
            <p:nvPr>
              <p:custDataLst>
                <p:tags r:id="rId56"/>
              </p:custDataLst>
            </p:nvPr>
          </p:nvSpPr>
          <p:spPr>
            <a:xfrm>
              <a:off x="6877050" y="5953241"/>
              <a:ext cx="180976" cy="9410"/>
            </a:xfrm>
            <a:custGeom>
              <a:avLst/>
              <a:gdLst/>
              <a:ahLst/>
              <a:cxnLst/>
              <a:rect l="0" t="0" r="0" b="0"/>
              <a:pathLst>
                <a:path w="180976" h="9410">
                  <a:moveTo>
                    <a:pt x="0" y="9409"/>
                  </a:moveTo>
                  <a:lnTo>
                    <a:pt x="0" y="9409"/>
                  </a:lnTo>
                  <a:lnTo>
                    <a:pt x="10113" y="4353"/>
                  </a:lnTo>
                  <a:lnTo>
                    <a:pt x="51779" y="472"/>
                  </a:lnTo>
                  <a:lnTo>
                    <a:pt x="99246" y="0"/>
                  </a:lnTo>
                  <a:lnTo>
                    <a:pt x="18097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266"/>
          <p:cNvGrpSpPr/>
          <p:nvPr/>
        </p:nvGrpSpPr>
        <p:grpSpPr>
          <a:xfrm>
            <a:off x="7534280" y="5801120"/>
            <a:ext cx="1480123" cy="433868"/>
            <a:chOff x="7534280" y="5801120"/>
            <a:chExt cx="1480123" cy="433868"/>
          </a:xfrm>
        </p:grpSpPr>
        <p:sp>
          <p:nvSpPr>
            <p:cNvPr id="313" name="SMARTInkShape-6326"/>
            <p:cNvSpPr/>
            <p:nvPr>
              <p:custDataLst>
                <p:tags r:id="rId44"/>
              </p:custDataLst>
            </p:nvPr>
          </p:nvSpPr>
          <p:spPr>
            <a:xfrm>
              <a:off x="7534280" y="5811608"/>
              <a:ext cx="161921" cy="274257"/>
            </a:xfrm>
            <a:custGeom>
              <a:avLst/>
              <a:gdLst/>
              <a:ahLst/>
              <a:cxnLst/>
              <a:rect l="0" t="0" r="0" b="0"/>
              <a:pathLst>
                <a:path w="161921" h="274257">
                  <a:moveTo>
                    <a:pt x="161920" y="17692"/>
                  </a:moveTo>
                  <a:lnTo>
                    <a:pt x="161920" y="17692"/>
                  </a:lnTo>
                  <a:lnTo>
                    <a:pt x="161920" y="9491"/>
                  </a:lnTo>
                  <a:lnTo>
                    <a:pt x="160862" y="9050"/>
                  </a:lnTo>
                  <a:lnTo>
                    <a:pt x="148737" y="5519"/>
                  </a:lnTo>
                  <a:lnTo>
                    <a:pt x="135084" y="679"/>
                  </a:lnTo>
                  <a:lnTo>
                    <a:pt x="131329" y="0"/>
                  </a:lnTo>
                  <a:lnTo>
                    <a:pt x="103548" y="6515"/>
                  </a:lnTo>
                  <a:lnTo>
                    <a:pt x="56062" y="31780"/>
                  </a:lnTo>
                  <a:lnTo>
                    <a:pt x="30366" y="49853"/>
                  </a:lnTo>
                  <a:lnTo>
                    <a:pt x="15109" y="69672"/>
                  </a:lnTo>
                  <a:lnTo>
                    <a:pt x="4943" y="94125"/>
                  </a:lnTo>
                  <a:lnTo>
                    <a:pt x="647" y="138542"/>
                  </a:lnTo>
                  <a:lnTo>
                    <a:pt x="124" y="184517"/>
                  </a:lnTo>
                  <a:lnTo>
                    <a:pt x="21" y="221821"/>
                  </a:lnTo>
                  <a:lnTo>
                    <a:pt x="0" y="259214"/>
                  </a:lnTo>
                  <a:lnTo>
                    <a:pt x="2115" y="264432"/>
                  </a:lnTo>
                  <a:lnTo>
                    <a:pt x="5642" y="267911"/>
                  </a:lnTo>
                  <a:lnTo>
                    <a:pt x="10110" y="270230"/>
                  </a:lnTo>
                  <a:lnTo>
                    <a:pt x="48952" y="274256"/>
                  </a:lnTo>
                  <a:lnTo>
                    <a:pt x="96096" y="269690"/>
                  </a:lnTo>
                  <a:lnTo>
                    <a:pt x="142870" y="25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327"/>
            <p:cNvSpPr/>
            <p:nvPr>
              <p:custDataLst>
                <p:tags r:id="rId45"/>
              </p:custDataLst>
            </p:nvPr>
          </p:nvSpPr>
          <p:spPr>
            <a:xfrm>
              <a:off x="7551875" y="5972175"/>
              <a:ext cx="87176" cy="38101"/>
            </a:xfrm>
            <a:custGeom>
              <a:avLst/>
              <a:gdLst/>
              <a:ahLst/>
              <a:cxnLst/>
              <a:rect l="0" t="0" r="0" b="0"/>
              <a:pathLst>
                <a:path w="87176" h="38101">
                  <a:moveTo>
                    <a:pt x="10975" y="38100"/>
                  </a:moveTo>
                  <a:lnTo>
                    <a:pt x="10975" y="38100"/>
                  </a:lnTo>
                  <a:lnTo>
                    <a:pt x="862" y="38100"/>
                  </a:lnTo>
                  <a:lnTo>
                    <a:pt x="0" y="37042"/>
                  </a:lnTo>
                  <a:lnTo>
                    <a:pt x="1541" y="35278"/>
                  </a:lnTo>
                  <a:lnTo>
                    <a:pt x="9112" y="29899"/>
                  </a:lnTo>
                  <a:lnTo>
                    <a:pt x="8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328"/>
            <p:cNvSpPr/>
            <p:nvPr>
              <p:custDataLst>
                <p:tags r:id="rId46"/>
              </p:custDataLst>
            </p:nvPr>
          </p:nvSpPr>
          <p:spPr>
            <a:xfrm>
              <a:off x="7753470" y="5811472"/>
              <a:ext cx="170006" cy="264102"/>
            </a:xfrm>
            <a:custGeom>
              <a:avLst/>
              <a:gdLst/>
              <a:ahLst/>
              <a:cxnLst/>
              <a:rect l="0" t="0" r="0" b="0"/>
              <a:pathLst>
                <a:path w="170006" h="264102">
                  <a:moveTo>
                    <a:pt x="161805" y="27353"/>
                  </a:moveTo>
                  <a:lnTo>
                    <a:pt x="161805" y="27353"/>
                  </a:lnTo>
                  <a:lnTo>
                    <a:pt x="166861" y="22297"/>
                  </a:lnTo>
                  <a:lnTo>
                    <a:pt x="169343" y="16992"/>
                  </a:lnTo>
                  <a:lnTo>
                    <a:pt x="170005" y="14096"/>
                  </a:lnTo>
                  <a:lnTo>
                    <a:pt x="169389" y="11106"/>
                  </a:lnTo>
                  <a:lnTo>
                    <a:pt x="165881" y="4963"/>
                  </a:lnTo>
                  <a:lnTo>
                    <a:pt x="162406" y="2901"/>
                  </a:lnTo>
                  <a:lnTo>
                    <a:pt x="146343" y="0"/>
                  </a:lnTo>
                  <a:lnTo>
                    <a:pt x="123003" y="198"/>
                  </a:lnTo>
                  <a:lnTo>
                    <a:pt x="78993" y="12083"/>
                  </a:lnTo>
                  <a:lnTo>
                    <a:pt x="63969" y="20919"/>
                  </a:lnTo>
                  <a:lnTo>
                    <a:pt x="40644" y="48895"/>
                  </a:lnTo>
                  <a:lnTo>
                    <a:pt x="27010" y="75717"/>
                  </a:lnTo>
                  <a:lnTo>
                    <a:pt x="17173" y="122700"/>
                  </a:lnTo>
                  <a:lnTo>
                    <a:pt x="10087" y="164684"/>
                  </a:lnTo>
                  <a:lnTo>
                    <a:pt x="2949" y="206736"/>
                  </a:lnTo>
                  <a:lnTo>
                    <a:pt x="0" y="244825"/>
                  </a:lnTo>
                  <a:lnTo>
                    <a:pt x="1019" y="248534"/>
                  </a:lnTo>
                  <a:lnTo>
                    <a:pt x="2755" y="251006"/>
                  </a:lnTo>
                  <a:lnTo>
                    <a:pt x="18204" y="260032"/>
                  </a:lnTo>
                  <a:lnTo>
                    <a:pt x="35531" y="263864"/>
                  </a:lnTo>
                  <a:lnTo>
                    <a:pt x="67953" y="264101"/>
                  </a:lnTo>
                  <a:lnTo>
                    <a:pt x="104655" y="255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329"/>
            <p:cNvSpPr/>
            <p:nvPr>
              <p:custDataLst>
                <p:tags r:id="rId47"/>
              </p:custDataLst>
            </p:nvPr>
          </p:nvSpPr>
          <p:spPr>
            <a:xfrm>
              <a:off x="7991475" y="5819001"/>
              <a:ext cx="118031" cy="251037"/>
            </a:xfrm>
            <a:custGeom>
              <a:avLst/>
              <a:gdLst/>
              <a:ahLst/>
              <a:cxnLst/>
              <a:rect l="0" t="0" r="0" b="0"/>
              <a:pathLst>
                <a:path w="118031" h="251037">
                  <a:moveTo>
                    <a:pt x="28575" y="86499"/>
                  </a:moveTo>
                  <a:lnTo>
                    <a:pt x="28575" y="86499"/>
                  </a:lnTo>
                  <a:lnTo>
                    <a:pt x="23519" y="86499"/>
                  </a:lnTo>
                  <a:lnTo>
                    <a:pt x="22030" y="87557"/>
                  </a:lnTo>
                  <a:lnTo>
                    <a:pt x="21037" y="89321"/>
                  </a:lnTo>
                  <a:lnTo>
                    <a:pt x="19933" y="96220"/>
                  </a:lnTo>
                  <a:lnTo>
                    <a:pt x="19166" y="140460"/>
                  </a:lnTo>
                  <a:lnTo>
                    <a:pt x="19073" y="182177"/>
                  </a:lnTo>
                  <a:lnTo>
                    <a:pt x="19055" y="224442"/>
                  </a:lnTo>
                  <a:lnTo>
                    <a:pt x="19051" y="248744"/>
                  </a:lnTo>
                  <a:lnTo>
                    <a:pt x="17992" y="250754"/>
                  </a:lnTo>
                  <a:lnTo>
                    <a:pt x="16228" y="251036"/>
                  </a:lnTo>
                  <a:lnTo>
                    <a:pt x="13994" y="250165"/>
                  </a:lnTo>
                  <a:lnTo>
                    <a:pt x="11512" y="240731"/>
                  </a:lnTo>
                  <a:lnTo>
                    <a:pt x="9918" y="198692"/>
                  </a:lnTo>
                  <a:lnTo>
                    <a:pt x="9641" y="154784"/>
                  </a:lnTo>
                  <a:lnTo>
                    <a:pt x="14615" y="118373"/>
                  </a:lnTo>
                  <a:lnTo>
                    <a:pt x="17736" y="82420"/>
                  </a:lnTo>
                  <a:lnTo>
                    <a:pt x="32941" y="35521"/>
                  </a:lnTo>
                  <a:lnTo>
                    <a:pt x="50538" y="3716"/>
                  </a:lnTo>
                  <a:lnTo>
                    <a:pt x="55917" y="619"/>
                  </a:lnTo>
                  <a:lnTo>
                    <a:pt x="70359" y="0"/>
                  </a:lnTo>
                  <a:lnTo>
                    <a:pt x="84541" y="8896"/>
                  </a:lnTo>
                  <a:lnTo>
                    <a:pt x="95782" y="22376"/>
                  </a:lnTo>
                  <a:lnTo>
                    <a:pt x="100778" y="35422"/>
                  </a:lnTo>
                  <a:lnTo>
                    <a:pt x="98534" y="64780"/>
                  </a:lnTo>
                  <a:lnTo>
                    <a:pt x="88295" y="96359"/>
                  </a:lnTo>
                  <a:lnTo>
                    <a:pt x="78903" y="113885"/>
                  </a:lnTo>
                  <a:lnTo>
                    <a:pt x="76734" y="122482"/>
                  </a:lnTo>
                  <a:lnTo>
                    <a:pt x="79260" y="126480"/>
                  </a:lnTo>
                  <a:lnTo>
                    <a:pt x="84968" y="131785"/>
                  </a:lnTo>
                  <a:lnTo>
                    <a:pt x="106805" y="146934"/>
                  </a:lnTo>
                  <a:lnTo>
                    <a:pt x="117136" y="166494"/>
                  </a:lnTo>
                  <a:lnTo>
                    <a:pt x="118030" y="180614"/>
                  </a:lnTo>
                  <a:lnTo>
                    <a:pt x="109980" y="211982"/>
                  </a:lnTo>
                  <a:lnTo>
                    <a:pt x="101444" y="224466"/>
                  </a:lnTo>
                  <a:lnTo>
                    <a:pt x="89536" y="233543"/>
                  </a:lnTo>
                  <a:lnTo>
                    <a:pt x="64982" y="243545"/>
                  </a:lnTo>
                  <a:lnTo>
                    <a:pt x="37598" y="245920"/>
                  </a:lnTo>
                  <a:lnTo>
                    <a:pt x="18827" y="242724"/>
                  </a:lnTo>
                  <a:lnTo>
                    <a:pt x="12551" y="239333"/>
                  </a:lnTo>
                  <a:lnTo>
                    <a:pt x="0" y="21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6330"/>
            <p:cNvSpPr/>
            <p:nvPr>
              <p:custDataLst>
                <p:tags r:id="rId48"/>
              </p:custDataLst>
            </p:nvPr>
          </p:nvSpPr>
          <p:spPr>
            <a:xfrm>
              <a:off x="8155044" y="5950201"/>
              <a:ext cx="62852" cy="117225"/>
            </a:xfrm>
            <a:custGeom>
              <a:avLst/>
              <a:gdLst/>
              <a:ahLst/>
              <a:cxnLst/>
              <a:rect l="0" t="0" r="0" b="0"/>
              <a:pathLst>
                <a:path w="62852" h="117225">
                  <a:moveTo>
                    <a:pt x="7881" y="41024"/>
                  </a:moveTo>
                  <a:lnTo>
                    <a:pt x="7881" y="41024"/>
                  </a:lnTo>
                  <a:lnTo>
                    <a:pt x="16081" y="49225"/>
                  </a:lnTo>
                  <a:lnTo>
                    <a:pt x="27127" y="50156"/>
                  </a:lnTo>
                  <a:lnTo>
                    <a:pt x="30237" y="49229"/>
                  </a:lnTo>
                  <a:lnTo>
                    <a:pt x="32310" y="47552"/>
                  </a:lnTo>
                  <a:lnTo>
                    <a:pt x="33692" y="45376"/>
                  </a:lnTo>
                  <a:lnTo>
                    <a:pt x="53992" y="28413"/>
                  </a:lnTo>
                  <a:lnTo>
                    <a:pt x="60125" y="18486"/>
                  </a:lnTo>
                  <a:lnTo>
                    <a:pt x="62851" y="10546"/>
                  </a:lnTo>
                  <a:lnTo>
                    <a:pt x="61461" y="6947"/>
                  </a:lnTo>
                  <a:lnTo>
                    <a:pt x="54272" y="126"/>
                  </a:lnTo>
                  <a:lnTo>
                    <a:pt x="49391" y="0"/>
                  </a:lnTo>
                  <a:lnTo>
                    <a:pt x="38325" y="5505"/>
                  </a:lnTo>
                  <a:lnTo>
                    <a:pt x="16090" y="25228"/>
                  </a:lnTo>
                  <a:lnTo>
                    <a:pt x="3905" y="48848"/>
                  </a:lnTo>
                  <a:lnTo>
                    <a:pt x="0" y="66861"/>
                  </a:lnTo>
                  <a:lnTo>
                    <a:pt x="3900" y="90659"/>
                  </a:lnTo>
                  <a:lnTo>
                    <a:pt x="11756" y="102948"/>
                  </a:lnTo>
                  <a:lnTo>
                    <a:pt x="16815" y="107707"/>
                  </a:lnTo>
                  <a:lnTo>
                    <a:pt x="45981" y="117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331"/>
            <p:cNvSpPr/>
            <p:nvPr>
              <p:custDataLst>
                <p:tags r:id="rId49"/>
              </p:custDataLst>
            </p:nvPr>
          </p:nvSpPr>
          <p:spPr>
            <a:xfrm>
              <a:off x="8277225" y="5924550"/>
              <a:ext cx="85726" cy="145761"/>
            </a:xfrm>
            <a:custGeom>
              <a:avLst/>
              <a:gdLst/>
              <a:ahLst/>
              <a:cxnLst/>
              <a:rect l="0" t="0" r="0" b="0"/>
              <a:pathLst>
                <a:path w="85726" h="145761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14189" y="24106"/>
                  </a:lnTo>
                  <a:lnTo>
                    <a:pt x="42875" y="64174"/>
                  </a:lnTo>
                  <a:lnTo>
                    <a:pt x="54746" y="98690"/>
                  </a:lnTo>
                  <a:lnTo>
                    <a:pt x="55024" y="114770"/>
                  </a:lnTo>
                  <a:lnTo>
                    <a:pt x="51619" y="128974"/>
                  </a:lnTo>
                  <a:lnTo>
                    <a:pt x="43755" y="139519"/>
                  </a:lnTo>
                  <a:lnTo>
                    <a:pt x="38695" y="143813"/>
                  </a:lnTo>
                  <a:lnTo>
                    <a:pt x="34264" y="145616"/>
                  </a:lnTo>
                  <a:lnTo>
                    <a:pt x="30251" y="145760"/>
                  </a:lnTo>
                  <a:lnTo>
                    <a:pt x="26518" y="144799"/>
                  </a:lnTo>
                  <a:lnTo>
                    <a:pt x="24028" y="143099"/>
                  </a:lnTo>
                  <a:lnTo>
                    <a:pt x="22369" y="140908"/>
                  </a:lnTo>
                  <a:lnTo>
                    <a:pt x="20525" y="134592"/>
                  </a:lnTo>
                  <a:lnTo>
                    <a:pt x="19706" y="124729"/>
                  </a:lnTo>
                  <a:lnTo>
                    <a:pt x="33330" y="89118"/>
                  </a:lnTo>
                  <a:lnTo>
                    <a:pt x="50591" y="49614"/>
                  </a:lnTo>
                  <a:lnTo>
                    <a:pt x="70004" y="1858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332"/>
            <p:cNvSpPr/>
            <p:nvPr>
              <p:custDataLst>
                <p:tags r:id="rId50"/>
              </p:custDataLst>
            </p:nvPr>
          </p:nvSpPr>
          <p:spPr>
            <a:xfrm>
              <a:off x="8372604" y="5937637"/>
              <a:ext cx="103116" cy="139314"/>
            </a:xfrm>
            <a:custGeom>
              <a:avLst/>
              <a:gdLst/>
              <a:ahLst/>
              <a:cxnLst/>
              <a:rect l="0" t="0" r="0" b="0"/>
              <a:pathLst>
                <a:path w="103116" h="139314">
                  <a:moveTo>
                    <a:pt x="28446" y="5963"/>
                  </a:moveTo>
                  <a:lnTo>
                    <a:pt x="28446" y="5963"/>
                  </a:lnTo>
                  <a:lnTo>
                    <a:pt x="13258" y="39514"/>
                  </a:lnTo>
                  <a:lnTo>
                    <a:pt x="4848" y="82818"/>
                  </a:lnTo>
                  <a:lnTo>
                    <a:pt x="307" y="126113"/>
                  </a:lnTo>
                  <a:lnTo>
                    <a:pt x="0" y="135402"/>
                  </a:lnTo>
                  <a:lnTo>
                    <a:pt x="1016" y="134589"/>
                  </a:lnTo>
                  <a:lnTo>
                    <a:pt x="4965" y="128041"/>
                  </a:lnTo>
                  <a:lnTo>
                    <a:pt x="11635" y="87381"/>
                  </a:lnTo>
                  <a:lnTo>
                    <a:pt x="22407" y="55134"/>
                  </a:lnTo>
                  <a:lnTo>
                    <a:pt x="50318" y="8461"/>
                  </a:lnTo>
                  <a:lnTo>
                    <a:pt x="54669" y="4454"/>
                  </a:lnTo>
                  <a:lnTo>
                    <a:pt x="65148" y="0"/>
                  </a:lnTo>
                  <a:lnTo>
                    <a:pt x="70906" y="930"/>
                  </a:lnTo>
                  <a:lnTo>
                    <a:pt x="82947" y="7606"/>
                  </a:lnTo>
                  <a:lnTo>
                    <a:pt x="96571" y="23265"/>
                  </a:lnTo>
                  <a:lnTo>
                    <a:pt x="102254" y="51425"/>
                  </a:lnTo>
                  <a:lnTo>
                    <a:pt x="103115" y="97807"/>
                  </a:lnTo>
                  <a:lnTo>
                    <a:pt x="95121" y="13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333"/>
            <p:cNvSpPr/>
            <p:nvPr>
              <p:custDataLst>
                <p:tags r:id="rId51"/>
              </p:custDataLst>
            </p:nvPr>
          </p:nvSpPr>
          <p:spPr>
            <a:xfrm>
              <a:off x="8537243" y="5879184"/>
              <a:ext cx="107158" cy="293017"/>
            </a:xfrm>
            <a:custGeom>
              <a:avLst/>
              <a:gdLst/>
              <a:ahLst/>
              <a:cxnLst/>
              <a:rect l="0" t="0" r="0" b="0"/>
              <a:pathLst>
                <a:path w="107158" h="293017">
                  <a:moveTo>
                    <a:pt x="92407" y="45366"/>
                  </a:moveTo>
                  <a:lnTo>
                    <a:pt x="92407" y="45366"/>
                  </a:lnTo>
                  <a:lnTo>
                    <a:pt x="97463" y="40310"/>
                  </a:lnTo>
                  <a:lnTo>
                    <a:pt x="99945" y="35005"/>
                  </a:lnTo>
                  <a:lnTo>
                    <a:pt x="107157" y="13310"/>
                  </a:lnTo>
                  <a:lnTo>
                    <a:pt x="104960" y="5365"/>
                  </a:lnTo>
                  <a:lnTo>
                    <a:pt x="102892" y="2824"/>
                  </a:lnTo>
                  <a:lnTo>
                    <a:pt x="97773" y="0"/>
                  </a:lnTo>
                  <a:lnTo>
                    <a:pt x="89148" y="1568"/>
                  </a:lnTo>
                  <a:lnTo>
                    <a:pt x="83883" y="3467"/>
                  </a:lnTo>
                  <a:lnTo>
                    <a:pt x="66363" y="21310"/>
                  </a:lnTo>
                  <a:lnTo>
                    <a:pt x="42539" y="61272"/>
                  </a:lnTo>
                  <a:lnTo>
                    <a:pt x="23097" y="103566"/>
                  </a:lnTo>
                  <a:lnTo>
                    <a:pt x="6753" y="150279"/>
                  </a:lnTo>
                  <a:lnTo>
                    <a:pt x="0" y="184401"/>
                  </a:lnTo>
                  <a:lnTo>
                    <a:pt x="822" y="225203"/>
                  </a:lnTo>
                  <a:lnTo>
                    <a:pt x="7768" y="255637"/>
                  </a:lnTo>
                  <a:lnTo>
                    <a:pt x="19597" y="280459"/>
                  </a:lnTo>
                  <a:lnTo>
                    <a:pt x="73357" y="29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334"/>
            <p:cNvSpPr/>
            <p:nvPr>
              <p:custDataLst>
                <p:tags r:id="rId52"/>
              </p:custDataLst>
            </p:nvPr>
          </p:nvSpPr>
          <p:spPr>
            <a:xfrm>
              <a:off x="8650664" y="5933836"/>
              <a:ext cx="100388" cy="301152"/>
            </a:xfrm>
            <a:custGeom>
              <a:avLst/>
              <a:gdLst/>
              <a:ahLst/>
              <a:cxnLst/>
              <a:rect l="0" t="0" r="0" b="0"/>
              <a:pathLst>
                <a:path w="100388" h="301152">
                  <a:moveTo>
                    <a:pt x="26611" y="114539"/>
                  </a:moveTo>
                  <a:lnTo>
                    <a:pt x="26611" y="114539"/>
                  </a:lnTo>
                  <a:lnTo>
                    <a:pt x="26611" y="97206"/>
                  </a:lnTo>
                  <a:lnTo>
                    <a:pt x="25553" y="112096"/>
                  </a:lnTo>
                  <a:lnTo>
                    <a:pt x="17968" y="157298"/>
                  </a:lnTo>
                  <a:lnTo>
                    <a:pt x="17260" y="201812"/>
                  </a:lnTo>
                  <a:lnTo>
                    <a:pt x="17120" y="241256"/>
                  </a:lnTo>
                  <a:lnTo>
                    <a:pt x="16035" y="275977"/>
                  </a:lnTo>
                  <a:lnTo>
                    <a:pt x="8886" y="300794"/>
                  </a:lnTo>
                  <a:lnTo>
                    <a:pt x="8445" y="301151"/>
                  </a:lnTo>
                  <a:lnTo>
                    <a:pt x="74" y="267675"/>
                  </a:lnTo>
                  <a:lnTo>
                    <a:pt x="0" y="253508"/>
                  </a:lnTo>
                  <a:lnTo>
                    <a:pt x="5754" y="212898"/>
                  </a:lnTo>
                  <a:lnTo>
                    <a:pt x="9848" y="175433"/>
                  </a:lnTo>
                  <a:lnTo>
                    <a:pt x="15656" y="134328"/>
                  </a:lnTo>
                  <a:lnTo>
                    <a:pt x="21719" y="90064"/>
                  </a:lnTo>
                  <a:lnTo>
                    <a:pt x="34307" y="47576"/>
                  </a:lnTo>
                  <a:lnTo>
                    <a:pt x="62131" y="5258"/>
                  </a:lnTo>
                  <a:lnTo>
                    <a:pt x="68283" y="1468"/>
                  </a:lnTo>
                  <a:lnTo>
                    <a:pt x="74500" y="0"/>
                  </a:lnTo>
                  <a:lnTo>
                    <a:pt x="80763" y="80"/>
                  </a:lnTo>
                  <a:lnTo>
                    <a:pt x="85996" y="3308"/>
                  </a:lnTo>
                  <a:lnTo>
                    <a:pt x="94632" y="15362"/>
                  </a:lnTo>
                  <a:lnTo>
                    <a:pt x="100387" y="45054"/>
                  </a:lnTo>
                  <a:lnTo>
                    <a:pt x="97037" y="75606"/>
                  </a:lnTo>
                  <a:lnTo>
                    <a:pt x="83419" y="116416"/>
                  </a:lnTo>
                  <a:lnTo>
                    <a:pt x="76201" y="133365"/>
                  </a:lnTo>
                  <a:lnTo>
                    <a:pt x="53316" y="163010"/>
                  </a:lnTo>
                  <a:lnTo>
                    <a:pt x="37816" y="174174"/>
                  </a:lnTo>
                  <a:lnTo>
                    <a:pt x="33023" y="174404"/>
                  </a:lnTo>
                  <a:lnTo>
                    <a:pt x="17086" y="162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335"/>
            <p:cNvSpPr/>
            <p:nvPr>
              <p:custDataLst>
                <p:tags r:id="rId53"/>
              </p:custDataLst>
            </p:nvPr>
          </p:nvSpPr>
          <p:spPr>
            <a:xfrm>
              <a:off x="8772525" y="5895975"/>
              <a:ext cx="74123" cy="247651"/>
            </a:xfrm>
            <a:custGeom>
              <a:avLst/>
              <a:gdLst/>
              <a:ahLst/>
              <a:cxnLst/>
              <a:rect l="0" t="0" r="0" b="0"/>
              <a:pathLst>
                <a:path w="74123" h="247651">
                  <a:moveTo>
                    <a:pt x="19050" y="0"/>
                  </a:moveTo>
                  <a:lnTo>
                    <a:pt x="19050" y="0"/>
                  </a:lnTo>
                  <a:lnTo>
                    <a:pt x="45564" y="13257"/>
                  </a:lnTo>
                  <a:lnTo>
                    <a:pt x="54824" y="24942"/>
                  </a:lnTo>
                  <a:lnTo>
                    <a:pt x="63163" y="43726"/>
                  </a:lnTo>
                  <a:lnTo>
                    <a:pt x="72758" y="83683"/>
                  </a:lnTo>
                  <a:lnTo>
                    <a:pt x="74122" y="108521"/>
                  </a:lnTo>
                  <a:lnTo>
                    <a:pt x="65637" y="153767"/>
                  </a:lnTo>
                  <a:lnTo>
                    <a:pt x="56843" y="182437"/>
                  </a:lnTo>
                  <a:lnTo>
                    <a:pt x="39118" y="218405"/>
                  </a:lnTo>
                  <a:lnTo>
                    <a:pt x="16311" y="236739"/>
                  </a:lnTo>
                  <a:lnTo>
                    <a:pt x="14049" y="240376"/>
                  </a:lnTo>
                  <a:lnTo>
                    <a:pt x="11482" y="24280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336"/>
            <p:cNvSpPr/>
            <p:nvPr>
              <p:custDataLst>
                <p:tags r:id="rId54"/>
              </p:custDataLst>
            </p:nvPr>
          </p:nvSpPr>
          <p:spPr>
            <a:xfrm>
              <a:off x="8896350" y="5801120"/>
              <a:ext cx="118053" cy="379989"/>
            </a:xfrm>
            <a:custGeom>
              <a:avLst/>
              <a:gdLst/>
              <a:ahLst/>
              <a:cxnLst/>
              <a:rect l="0" t="0" r="0" b="0"/>
              <a:pathLst>
                <a:path w="118053" h="379989">
                  <a:moveTo>
                    <a:pt x="9525" y="18655"/>
                  </a:moveTo>
                  <a:lnTo>
                    <a:pt x="9525" y="18655"/>
                  </a:lnTo>
                  <a:lnTo>
                    <a:pt x="115" y="9246"/>
                  </a:lnTo>
                  <a:lnTo>
                    <a:pt x="10147" y="4107"/>
                  </a:lnTo>
                  <a:lnTo>
                    <a:pt x="52984" y="0"/>
                  </a:lnTo>
                  <a:lnTo>
                    <a:pt x="77788" y="4778"/>
                  </a:lnTo>
                  <a:lnTo>
                    <a:pt x="95132" y="12898"/>
                  </a:lnTo>
                  <a:lnTo>
                    <a:pt x="106974" y="27063"/>
                  </a:lnTo>
                  <a:lnTo>
                    <a:pt x="117186" y="44664"/>
                  </a:lnTo>
                  <a:lnTo>
                    <a:pt x="118052" y="59848"/>
                  </a:lnTo>
                  <a:lnTo>
                    <a:pt x="109985" y="100522"/>
                  </a:lnTo>
                  <a:lnTo>
                    <a:pt x="96206" y="136869"/>
                  </a:lnTo>
                  <a:lnTo>
                    <a:pt x="80191" y="180530"/>
                  </a:lnTo>
                  <a:lnTo>
                    <a:pt x="69659" y="223178"/>
                  </a:lnTo>
                  <a:lnTo>
                    <a:pt x="67068" y="269014"/>
                  </a:lnTo>
                  <a:lnTo>
                    <a:pt x="67850" y="307089"/>
                  </a:lnTo>
                  <a:lnTo>
                    <a:pt x="81874" y="353268"/>
                  </a:lnTo>
                  <a:lnTo>
                    <a:pt x="84013" y="362458"/>
                  </a:lnTo>
                  <a:lnTo>
                    <a:pt x="82467" y="366390"/>
                  </a:lnTo>
                  <a:lnTo>
                    <a:pt x="75105" y="373582"/>
                  </a:lnTo>
                  <a:lnTo>
                    <a:pt x="64777" y="377484"/>
                  </a:lnTo>
                  <a:lnTo>
                    <a:pt x="35844" y="379988"/>
                  </a:lnTo>
                  <a:lnTo>
                    <a:pt x="23692" y="377509"/>
                  </a:lnTo>
                  <a:lnTo>
                    <a:pt x="18969" y="375366"/>
                  </a:lnTo>
                  <a:lnTo>
                    <a:pt x="0" y="35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1267"/>
          <p:cNvGrpSpPr/>
          <p:nvPr/>
        </p:nvGrpSpPr>
        <p:grpSpPr>
          <a:xfrm>
            <a:off x="9297576" y="5889334"/>
            <a:ext cx="536464" cy="357499"/>
            <a:chOff x="9297576" y="5889334"/>
            <a:chExt cx="536464" cy="357499"/>
          </a:xfrm>
        </p:grpSpPr>
        <p:sp>
          <p:nvSpPr>
            <p:cNvPr id="325" name="SMARTInkShape-6337"/>
            <p:cNvSpPr/>
            <p:nvPr>
              <p:custDataLst>
                <p:tags r:id="rId41"/>
              </p:custDataLst>
            </p:nvPr>
          </p:nvSpPr>
          <p:spPr>
            <a:xfrm>
              <a:off x="9659804" y="5889334"/>
              <a:ext cx="174236" cy="357499"/>
            </a:xfrm>
            <a:custGeom>
              <a:avLst/>
              <a:gdLst/>
              <a:ahLst/>
              <a:cxnLst/>
              <a:rect l="0" t="0" r="0" b="0"/>
              <a:pathLst>
                <a:path w="174236" h="357499">
                  <a:moveTo>
                    <a:pt x="36646" y="139991"/>
                  </a:moveTo>
                  <a:lnTo>
                    <a:pt x="36646" y="139991"/>
                  </a:lnTo>
                  <a:lnTo>
                    <a:pt x="41703" y="145047"/>
                  </a:lnTo>
                  <a:lnTo>
                    <a:pt x="42134" y="147595"/>
                  </a:lnTo>
                  <a:lnTo>
                    <a:pt x="41363" y="150352"/>
                  </a:lnTo>
                  <a:lnTo>
                    <a:pt x="39791" y="153248"/>
                  </a:lnTo>
                  <a:lnTo>
                    <a:pt x="29226" y="199858"/>
                  </a:lnTo>
                  <a:lnTo>
                    <a:pt x="20207" y="245930"/>
                  </a:lnTo>
                  <a:lnTo>
                    <a:pt x="13056" y="290740"/>
                  </a:lnTo>
                  <a:lnTo>
                    <a:pt x="5906" y="332260"/>
                  </a:lnTo>
                  <a:lnTo>
                    <a:pt x="0" y="353772"/>
                  </a:lnTo>
                  <a:lnTo>
                    <a:pt x="574" y="355536"/>
                  </a:lnTo>
                  <a:lnTo>
                    <a:pt x="2015" y="356713"/>
                  </a:lnTo>
                  <a:lnTo>
                    <a:pt x="4033" y="357498"/>
                  </a:lnTo>
                  <a:lnTo>
                    <a:pt x="6277" y="347080"/>
                  </a:lnTo>
                  <a:lnTo>
                    <a:pt x="12774" y="300842"/>
                  </a:lnTo>
                  <a:lnTo>
                    <a:pt x="24248" y="255960"/>
                  </a:lnTo>
                  <a:lnTo>
                    <a:pt x="36705" y="216521"/>
                  </a:lnTo>
                  <a:lnTo>
                    <a:pt x="49358" y="173100"/>
                  </a:lnTo>
                  <a:lnTo>
                    <a:pt x="58874" y="136278"/>
                  </a:lnTo>
                  <a:lnTo>
                    <a:pt x="72629" y="93514"/>
                  </a:lnTo>
                  <a:lnTo>
                    <a:pt x="95647" y="49949"/>
                  </a:lnTo>
                  <a:lnTo>
                    <a:pt x="124105" y="6850"/>
                  </a:lnTo>
                  <a:lnTo>
                    <a:pt x="134076" y="1442"/>
                  </a:lnTo>
                  <a:lnTo>
                    <a:pt x="139700" y="0"/>
                  </a:lnTo>
                  <a:lnTo>
                    <a:pt x="145566" y="1155"/>
                  </a:lnTo>
                  <a:lnTo>
                    <a:pt x="157727" y="8084"/>
                  </a:lnTo>
                  <a:lnTo>
                    <a:pt x="164543" y="15396"/>
                  </a:lnTo>
                  <a:lnTo>
                    <a:pt x="173975" y="43884"/>
                  </a:lnTo>
                  <a:lnTo>
                    <a:pt x="174235" y="63410"/>
                  </a:lnTo>
                  <a:lnTo>
                    <a:pt x="162949" y="110308"/>
                  </a:lnTo>
                  <a:lnTo>
                    <a:pt x="156986" y="125388"/>
                  </a:lnTo>
                  <a:lnTo>
                    <a:pt x="137567" y="145777"/>
                  </a:lnTo>
                  <a:lnTo>
                    <a:pt x="111704" y="160168"/>
                  </a:lnTo>
                  <a:lnTo>
                    <a:pt x="102561" y="160850"/>
                  </a:lnTo>
                  <a:lnTo>
                    <a:pt x="83933" y="155965"/>
                  </a:lnTo>
                  <a:lnTo>
                    <a:pt x="55696" y="13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338"/>
            <p:cNvSpPr/>
            <p:nvPr>
              <p:custDataLst>
                <p:tags r:id="rId42"/>
              </p:custDataLst>
            </p:nvPr>
          </p:nvSpPr>
          <p:spPr>
            <a:xfrm>
              <a:off x="9297576" y="6096000"/>
              <a:ext cx="179800" cy="19037"/>
            </a:xfrm>
            <a:custGeom>
              <a:avLst/>
              <a:gdLst/>
              <a:ahLst/>
              <a:cxnLst/>
              <a:rect l="0" t="0" r="0" b="0"/>
              <a:pathLst>
                <a:path w="179800" h="19037">
                  <a:moveTo>
                    <a:pt x="27399" y="0"/>
                  </a:moveTo>
                  <a:lnTo>
                    <a:pt x="27399" y="0"/>
                  </a:lnTo>
                  <a:lnTo>
                    <a:pt x="7761" y="7604"/>
                  </a:lnTo>
                  <a:lnTo>
                    <a:pt x="0" y="17333"/>
                  </a:lnTo>
                  <a:lnTo>
                    <a:pt x="43246" y="18825"/>
                  </a:lnTo>
                  <a:lnTo>
                    <a:pt x="86422" y="18983"/>
                  </a:lnTo>
                  <a:lnTo>
                    <a:pt x="133250" y="19036"/>
                  </a:lnTo>
                  <a:lnTo>
                    <a:pt x="17979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339"/>
            <p:cNvSpPr/>
            <p:nvPr>
              <p:custDataLst>
                <p:tags r:id="rId43"/>
              </p:custDataLst>
            </p:nvPr>
          </p:nvSpPr>
          <p:spPr>
            <a:xfrm>
              <a:off x="9305925" y="6010391"/>
              <a:ext cx="180976" cy="18935"/>
            </a:xfrm>
            <a:custGeom>
              <a:avLst/>
              <a:gdLst/>
              <a:ahLst/>
              <a:cxnLst/>
              <a:rect l="0" t="0" r="0" b="0"/>
              <a:pathLst>
                <a:path w="180976" h="18935">
                  <a:moveTo>
                    <a:pt x="0" y="9409"/>
                  </a:moveTo>
                  <a:lnTo>
                    <a:pt x="0" y="9409"/>
                  </a:lnTo>
                  <a:lnTo>
                    <a:pt x="5057" y="9409"/>
                  </a:lnTo>
                  <a:lnTo>
                    <a:pt x="10361" y="6587"/>
                  </a:lnTo>
                  <a:lnTo>
                    <a:pt x="13257" y="4353"/>
                  </a:lnTo>
                  <a:lnTo>
                    <a:pt x="59732" y="472"/>
                  </a:lnTo>
                  <a:lnTo>
                    <a:pt x="103402" y="0"/>
                  </a:lnTo>
                  <a:lnTo>
                    <a:pt x="148091" y="7511"/>
                  </a:lnTo>
                  <a:lnTo>
                    <a:pt x="180975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1268"/>
          <p:cNvGrpSpPr/>
          <p:nvPr/>
        </p:nvGrpSpPr>
        <p:grpSpPr>
          <a:xfrm>
            <a:off x="1602701" y="6289540"/>
            <a:ext cx="759500" cy="415178"/>
            <a:chOff x="1602701" y="6289540"/>
            <a:chExt cx="759500" cy="415178"/>
          </a:xfrm>
        </p:grpSpPr>
        <p:sp>
          <p:nvSpPr>
            <p:cNvPr id="329" name="SMARTInkShape-6340"/>
            <p:cNvSpPr/>
            <p:nvPr>
              <p:custDataLst>
                <p:tags r:id="rId32"/>
              </p:custDataLst>
            </p:nvPr>
          </p:nvSpPr>
          <p:spPr>
            <a:xfrm>
              <a:off x="1897191" y="6460648"/>
              <a:ext cx="195992" cy="217295"/>
            </a:xfrm>
            <a:custGeom>
              <a:avLst/>
              <a:gdLst/>
              <a:ahLst/>
              <a:cxnLst/>
              <a:rect l="0" t="0" r="0" b="0"/>
              <a:pathLst>
                <a:path w="195992" h="217295">
                  <a:moveTo>
                    <a:pt x="17334" y="35402"/>
                  </a:moveTo>
                  <a:lnTo>
                    <a:pt x="17334" y="35402"/>
                  </a:lnTo>
                  <a:lnTo>
                    <a:pt x="12278" y="35402"/>
                  </a:lnTo>
                  <a:lnTo>
                    <a:pt x="6973" y="41047"/>
                  </a:lnTo>
                  <a:lnTo>
                    <a:pt x="0" y="51804"/>
                  </a:lnTo>
                  <a:lnTo>
                    <a:pt x="487" y="52687"/>
                  </a:lnTo>
                  <a:lnTo>
                    <a:pt x="3849" y="53667"/>
                  </a:lnTo>
                  <a:lnTo>
                    <a:pt x="33976" y="32924"/>
                  </a:lnTo>
                  <a:lnTo>
                    <a:pt x="53062" y="10093"/>
                  </a:lnTo>
                  <a:lnTo>
                    <a:pt x="52795" y="9004"/>
                  </a:lnTo>
                  <a:lnTo>
                    <a:pt x="51558" y="8278"/>
                  </a:lnTo>
                  <a:lnTo>
                    <a:pt x="49675" y="7794"/>
                  </a:lnTo>
                  <a:lnTo>
                    <a:pt x="36912" y="17227"/>
                  </a:lnTo>
                  <a:lnTo>
                    <a:pt x="19725" y="33427"/>
                  </a:lnTo>
                  <a:lnTo>
                    <a:pt x="13105" y="51105"/>
                  </a:lnTo>
                  <a:lnTo>
                    <a:pt x="8855" y="86835"/>
                  </a:lnTo>
                  <a:lnTo>
                    <a:pt x="11096" y="98125"/>
                  </a:lnTo>
                  <a:lnTo>
                    <a:pt x="13175" y="102617"/>
                  </a:lnTo>
                  <a:lnTo>
                    <a:pt x="16678" y="105612"/>
                  </a:lnTo>
                  <a:lnTo>
                    <a:pt x="26215" y="108939"/>
                  </a:lnTo>
                  <a:lnTo>
                    <a:pt x="53597" y="105757"/>
                  </a:lnTo>
                  <a:lnTo>
                    <a:pt x="78408" y="98111"/>
                  </a:lnTo>
                  <a:lnTo>
                    <a:pt x="116479" y="74534"/>
                  </a:lnTo>
                  <a:lnTo>
                    <a:pt x="121368" y="65576"/>
                  </a:lnTo>
                  <a:lnTo>
                    <a:pt x="121889" y="74563"/>
                  </a:lnTo>
                  <a:lnTo>
                    <a:pt x="108832" y="118912"/>
                  </a:lnTo>
                  <a:lnTo>
                    <a:pt x="103819" y="165638"/>
                  </a:lnTo>
                  <a:lnTo>
                    <a:pt x="102101" y="205579"/>
                  </a:lnTo>
                  <a:lnTo>
                    <a:pt x="98047" y="216165"/>
                  </a:lnTo>
                  <a:lnTo>
                    <a:pt x="96543" y="217294"/>
                  </a:lnTo>
                  <a:lnTo>
                    <a:pt x="95540" y="215930"/>
                  </a:lnTo>
                  <a:lnTo>
                    <a:pt x="94871" y="212904"/>
                  </a:lnTo>
                  <a:lnTo>
                    <a:pt x="101852" y="172667"/>
                  </a:lnTo>
                  <a:lnTo>
                    <a:pt x="103879" y="131465"/>
                  </a:lnTo>
                  <a:lnTo>
                    <a:pt x="113373" y="88205"/>
                  </a:lnTo>
                  <a:lnTo>
                    <a:pt x="130496" y="48537"/>
                  </a:lnTo>
                  <a:lnTo>
                    <a:pt x="161681" y="6408"/>
                  </a:lnTo>
                  <a:lnTo>
                    <a:pt x="171800" y="1349"/>
                  </a:lnTo>
                  <a:lnTo>
                    <a:pt x="177461" y="0"/>
                  </a:lnTo>
                  <a:lnTo>
                    <a:pt x="182294" y="159"/>
                  </a:lnTo>
                  <a:lnTo>
                    <a:pt x="190485" y="3158"/>
                  </a:lnTo>
                  <a:lnTo>
                    <a:pt x="193093" y="6497"/>
                  </a:lnTo>
                  <a:lnTo>
                    <a:pt x="195991" y="15853"/>
                  </a:lnTo>
                  <a:lnTo>
                    <a:pt x="194457" y="27066"/>
                  </a:lnTo>
                  <a:lnTo>
                    <a:pt x="189188" y="39106"/>
                  </a:lnTo>
                  <a:lnTo>
                    <a:pt x="173264" y="57784"/>
                  </a:lnTo>
                  <a:lnTo>
                    <a:pt x="145619" y="77414"/>
                  </a:lnTo>
                  <a:lnTo>
                    <a:pt x="140957" y="79285"/>
                  </a:lnTo>
                  <a:lnTo>
                    <a:pt x="137850" y="79474"/>
                  </a:lnTo>
                  <a:lnTo>
                    <a:pt x="131634" y="73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341"/>
            <p:cNvSpPr/>
            <p:nvPr>
              <p:custDataLst>
                <p:tags r:id="rId33"/>
              </p:custDataLst>
            </p:nvPr>
          </p:nvSpPr>
          <p:spPr>
            <a:xfrm>
              <a:off x="1765950" y="6457950"/>
              <a:ext cx="120001" cy="19051"/>
            </a:xfrm>
            <a:custGeom>
              <a:avLst/>
              <a:gdLst/>
              <a:ahLst/>
              <a:cxnLst/>
              <a:rect l="0" t="0" r="0" b="0"/>
              <a:pathLst>
                <a:path w="120001" h="19051">
                  <a:moveTo>
                    <a:pt x="43800" y="19050"/>
                  </a:moveTo>
                  <a:lnTo>
                    <a:pt x="43800" y="19050"/>
                  </a:lnTo>
                  <a:lnTo>
                    <a:pt x="0" y="9918"/>
                  </a:lnTo>
                  <a:lnTo>
                    <a:pt x="44101" y="3001"/>
                  </a:lnTo>
                  <a:lnTo>
                    <a:pt x="120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342"/>
            <p:cNvSpPr/>
            <p:nvPr>
              <p:custDataLst>
                <p:tags r:id="rId34"/>
              </p:custDataLst>
            </p:nvPr>
          </p:nvSpPr>
          <p:spPr>
            <a:xfrm>
              <a:off x="1819470" y="6289540"/>
              <a:ext cx="47431" cy="317707"/>
            </a:xfrm>
            <a:custGeom>
              <a:avLst/>
              <a:gdLst/>
              <a:ahLst/>
              <a:cxnLst/>
              <a:rect l="0" t="0" r="0" b="0"/>
              <a:pathLst>
                <a:path w="47431" h="317707">
                  <a:moveTo>
                    <a:pt x="9330" y="25535"/>
                  </a:moveTo>
                  <a:lnTo>
                    <a:pt x="9330" y="25535"/>
                  </a:lnTo>
                  <a:lnTo>
                    <a:pt x="16934" y="16873"/>
                  </a:lnTo>
                  <a:lnTo>
                    <a:pt x="25577" y="3801"/>
                  </a:lnTo>
                  <a:lnTo>
                    <a:pt x="31720" y="0"/>
                  </a:lnTo>
                  <a:lnTo>
                    <a:pt x="32724" y="1104"/>
                  </a:lnTo>
                  <a:lnTo>
                    <a:pt x="24105" y="38911"/>
                  </a:lnTo>
                  <a:lnTo>
                    <a:pt x="15354" y="76535"/>
                  </a:lnTo>
                  <a:lnTo>
                    <a:pt x="9462" y="121687"/>
                  </a:lnTo>
                  <a:lnTo>
                    <a:pt x="3137" y="164209"/>
                  </a:lnTo>
                  <a:lnTo>
                    <a:pt x="792" y="207147"/>
                  </a:lnTo>
                  <a:lnTo>
                    <a:pt x="0" y="247871"/>
                  </a:lnTo>
                  <a:lnTo>
                    <a:pt x="4900" y="290997"/>
                  </a:lnTo>
                  <a:lnTo>
                    <a:pt x="13006" y="305091"/>
                  </a:lnTo>
                  <a:lnTo>
                    <a:pt x="22605" y="313824"/>
                  </a:lnTo>
                  <a:lnTo>
                    <a:pt x="30399" y="317706"/>
                  </a:lnTo>
                  <a:lnTo>
                    <a:pt x="33960" y="316623"/>
                  </a:lnTo>
                  <a:lnTo>
                    <a:pt x="47430" y="30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343"/>
            <p:cNvSpPr/>
            <p:nvPr>
              <p:custDataLst>
                <p:tags r:id="rId35"/>
              </p:custDataLst>
            </p:nvPr>
          </p:nvSpPr>
          <p:spPr>
            <a:xfrm>
              <a:off x="1669185" y="6420277"/>
              <a:ext cx="83416" cy="148559"/>
            </a:xfrm>
            <a:custGeom>
              <a:avLst/>
              <a:gdLst/>
              <a:ahLst/>
              <a:cxnLst/>
              <a:rect l="0" t="0" r="0" b="0"/>
              <a:pathLst>
                <a:path w="83416" h="148559">
                  <a:moveTo>
                    <a:pt x="83415" y="18623"/>
                  </a:moveTo>
                  <a:lnTo>
                    <a:pt x="83415" y="18623"/>
                  </a:lnTo>
                  <a:lnTo>
                    <a:pt x="83415" y="13567"/>
                  </a:lnTo>
                  <a:lnTo>
                    <a:pt x="81298" y="12078"/>
                  </a:lnTo>
                  <a:lnTo>
                    <a:pt x="69265" y="8922"/>
                  </a:lnTo>
                  <a:lnTo>
                    <a:pt x="57468" y="2813"/>
                  </a:lnTo>
                  <a:lnTo>
                    <a:pt x="34006" y="0"/>
                  </a:lnTo>
                  <a:lnTo>
                    <a:pt x="24061" y="5407"/>
                  </a:lnTo>
                  <a:lnTo>
                    <a:pt x="5486" y="21069"/>
                  </a:lnTo>
                  <a:lnTo>
                    <a:pt x="1155" y="27824"/>
                  </a:lnTo>
                  <a:lnTo>
                    <a:pt x="0" y="31106"/>
                  </a:lnTo>
                  <a:lnTo>
                    <a:pt x="3431" y="50897"/>
                  </a:lnTo>
                  <a:lnTo>
                    <a:pt x="11150" y="66755"/>
                  </a:lnTo>
                  <a:lnTo>
                    <a:pt x="29786" y="87084"/>
                  </a:lnTo>
                  <a:lnTo>
                    <a:pt x="42360" y="95705"/>
                  </a:lnTo>
                  <a:lnTo>
                    <a:pt x="56904" y="114840"/>
                  </a:lnTo>
                  <a:lnTo>
                    <a:pt x="61049" y="124180"/>
                  </a:lnTo>
                  <a:lnTo>
                    <a:pt x="60069" y="134682"/>
                  </a:lnTo>
                  <a:lnTo>
                    <a:pt x="58326" y="140446"/>
                  </a:lnTo>
                  <a:lnTo>
                    <a:pt x="55047" y="144288"/>
                  </a:lnTo>
                  <a:lnTo>
                    <a:pt x="45760" y="148558"/>
                  </a:lnTo>
                  <a:lnTo>
                    <a:pt x="23575" y="145904"/>
                  </a:lnTo>
                  <a:lnTo>
                    <a:pt x="18122" y="142636"/>
                  </a:lnTo>
                  <a:lnTo>
                    <a:pt x="14486" y="138340"/>
                  </a:lnTo>
                  <a:lnTo>
                    <a:pt x="12062" y="133359"/>
                  </a:lnTo>
                  <a:lnTo>
                    <a:pt x="16740" y="8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344"/>
            <p:cNvSpPr/>
            <p:nvPr>
              <p:custDataLst>
                <p:tags r:id="rId36"/>
              </p:custDataLst>
            </p:nvPr>
          </p:nvSpPr>
          <p:spPr>
            <a:xfrm>
              <a:off x="2352675" y="6562725"/>
              <a:ext cx="9526" cy="17726"/>
            </a:xfrm>
            <a:custGeom>
              <a:avLst/>
              <a:gdLst/>
              <a:ahLst/>
              <a:cxnLst/>
              <a:rect l="0" t="0" r="0" b="0"/>
              <a:pathLst>
                <a:path w="9526" h="17726">
                  <a:moveTo>
                    <a:pt x="9525" y="9525"/>
                  </a:moveTo>
                  <a:lnTo>
                    <a:pt x="9525" y="9525"/>
                  </a:lnTo>
                  <a:lnTo>
                    <a:pt x="9525" y="177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345"/>
            <p:cNvSpPr/>
            <p:nvPr>
              <p:custDataLst>
                <p:tags r:id="rId37"/>
              </p:custDataLst>
            </p:nvPr>
          </p:nvSpPr>
          <p:spPr>
            <a:xfrm>
              <a:off x="2353999" y="6457950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9701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346"/>
            <p:cNvSpPr/>
            <p:nvPr>
              <p:custDataLst>
                <p:tags r:id="rId38"/>
              </p:custDataLst>
            </p:nvPr>
          </p:nvSpPr>
          <p:spPr>
            <a:xfrm>
              <a:off x="2124075" y="6372375"/>
              <a:ext cx="113861" cy="190351"/>
            </a:xfrm>
            <a:custGeom>
              <a:avLst/>
              <a:gdLst/>
              <a:ahLst/>
              <a:cxnLst/>
              <a:rect l="0" t="0" r="0" b="0"/>
              <a:pathLst>
                <a:path w="113861" h="190351">
                  <a:moveTo>
                    <a:pt x="76200" y="18900"/>
                  </a:moveTo>
                  <a:lnTo>
                    <a:pt x="76200" y="18900"/>
                  </a:lnTo>
                  <a:lnTo>
                    <a:pt x="92446" y="3712"/>
                  </a:lnTo>
                  <a:lnTo>
                    <a:pt x="102943" y="358"/>
                  </a:lnTo>
                  <a:lnTo>
                    <a:pt x="109288" y="0"/>
                  </a:lnTo>
                  <a:lnTo>
                    <a:pt x="110959" y="1008"/>
                  </a:lnTo>
                  <a:lnTo>
                    <a:pt x="112073" y="2739"/>
                  </a:lnTo>
                  <a:lnTo>
                    <a:pt x="113310" y="8542"/>
                  </a:lnTo>
                  <a:lnTo>
                    <a:pt x="113860" y="18178"/>
                  </a:lnTo>
                  <a:lnTo>
                    <a:pt x="109113" y="35502"/>
                  </a:lnTo>
                  <a:lnTo>
                    <a:pt x="86686" y="65117"/>
                  </a:lnTo>
                  <a:lnTo>
                    <a:pt x="79777" y="73399"/>
                  </a:lnTo>
                  <a:lnTo>
                    <a:pt x="76671" y="83763"/>
                  </a:lnTo>
                  <a:lnTo>
                    <a:pt x="81396" y="90095"/>
                  </a:lnTo>
                  <a:lnTo>
                    <a:pt x="86623" y="92875"/>
                  </a:lnTo>
                  <a:lnTo>
                    <a:pt x="89499" y="93617"/>
                  </a:lnTo>
                  <a:lnTo>
                    <a:pt x="103659" y="104774"/>
                  </a:lnTo>
                  <a:lnTo>
                    <a:pt x="109571" y="115627"/>
                  </a:lnTo>
                  <a:lnTo>
                    <a:pt x="111147" y="121485"/>
                  </a:lnTo>
                  <a:lnTo>
                    <a:pt x="110076" y="133638"/>
                  </a:lnTo>
                  <a:lnTo>
                    <a:pt x="105015" y="146095"/>
                  </a:lnTo>
                  <a:lnTo>
                    <a:pt x="90264" y="163949"/>
                  </a:lnTo>
                  <a:lnTo>
                    <a:pt x="71430" y="176412"/>
                  </a:lnTo>
                  <a:lnTo>
                    <a:pt x="45153" y="185750"/>
                  </a:lnTo>
                  <a:lnTo>
                    <a:pt x="0" y="19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347"/>
            <p:cNvSpPr/>
            <p:nvPr>
              <p:custDataLst>
                <p:tags r:id="rId39"/>
              </p:custDataLst>
            </p:nvPr>
          </p:nvSpPr>
          <p:spPr>
            <a:xfrm>
              <a:off x="1602701" y="6619875"/>
              <a:ext cx="626150" cy="47393"/>
            </a:xfrm>
            <a:custGeom>
              <a:avLst/>
              <a:gdLst/>
              <a:ahLst/>
              <a:cxnLst/>
              <a:rect l="0" t="0" r="0" b="0"/>
              <a:pathLst>
                <a:path w="626150" h="47393">
                  <a:moveTo>
                    <a:pt x="35599" y="28575"/>
                  </a:moveTo>
                  <a:lnTo>
                    <a:pt x="35599" y="28575"/>
                  </a:lnTo>
                  <a:lnTo>
                    <a:pt x="10160" y="43653"/>
                  </a:lnTo>
                  <a:lnTo>
                    <a:pt x="0" y="46840"/>
                  </a:lnTo>
                  <a:lnTo>
                    <a:pt x="225" y="47102"/>
                  </a:lnTo>
                  <a:lnTo>
                    <a:pt x="3296" y="47392"/>
                  </a:lnTo>
                  <a:lnTo>
                    <a:pt x="42193" y="39974"/>
                  </a:lnTo>
                  <a:lnTo>
                    <a:pt x="78122" y="31365"/>
                  </a:lnTo>
                  <a:lnTo>
                    <a:pt x="117645" y="25229"/>
                  </a:lnTo>
                  <a:lnTo>
                    <a:pt x="157789" y="21796"/>
                  </a:lnTo>
                  <a:lnTo>
                    <a:pt x="195739" y="19212"/>
                  </a:lnTo>
                  <a:lnTo>
                    <a:pt x="230244" y="14536"/>
                  </a:lnTo>
                  <a:lnTo>
                    <a:pt x="266041" y="11752"/>
                  </a:lnTo>
                  <a:lnTo>
                    <a:pt x="303118" y="10515"/>
                  </a:lnTo>
                  <a:lnTo>
                    <a:pt x="340763" y="9965"/>
                  </a:lnTo>
                  <a:lnTo>
                    <a:pt x="378661" y="6898"/>
                  </a:lnTo>
                  <a:lnTo>
                    <a:pt x="415613" y="3066"/>
                  </a:lnTo>
                  <a:lnTo>
                    <a:pt x="449675" y="1363"/>
                  </a:lnTo>
                  <a:lnTo>
                    <a:pt x="482452" y="605"/>
                  </a:lnTo>
                  <a:lnTo>
                    <a:pt x="527833" y="179"/>
                  </a:lnTo>
                  <a:lnTo>
                    <a:pt x="570913" y="53"/>
                  </a:lnTo>
                  <a:lnTo>
                    <a:pt x="626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6348"/>
            <p:cNvSpPr/>
            <p:nvPr>
              <p:custDataLst>
                <p:tags r:id="rId40"/>
              </p:custDataLst>
            </p:nvPr>
          </p:nvSpPr>
          <p:spPr>
            <a:xfrm>
              <a:off x="1761040" y="6619875"/>
              <a:ext cx="439236" cy="84843"/>
            </a:xfrm>
            <a:custGeom>
              <a:avLst/>
              <a:gdLst/>
              <a:ahLst/>
              <a:cxnLst/>
              <a:rect l="0" t="0" r="0" b="0"/>
              <a:pathLst>
                <a:path w="439236" h="84843">
                  <a:moveTo>
                    <a:pt x="29660" y="76200"/>
                  </a:moveTo>
                  <a:lnTo>
                    <a:pt x="29660" y="76200"/>
                  </a:lnTo>
                  <a:lnTo>
                    <a:pt x="0" y="84400"/>
                  </a:lnTo>
                  <a:lnTo>
                    <a:pt x="1420" y="84842"/>
                  </a:lnTo>
                  <a:lnTo>
                    <a:pt x="39761" y="82728"/>
                  </a:lnTo>
                  <a:lnTo>
                    <a:pt x="84158" y="75312"/>
                  </a:lnTo>
                  <a:lnTo>
                    <a:pt x="124124" y="66411"/>
                  </a:lnTo>
                  <a:lnTo>
                    <a:pt x="162777" y="59894"/>
                  </a:lnTo>
                  <a:lnTo>
                    <a:pt x="203863" y="55142"/>
                  </a:lnTo>
                  <a:lnTo>
                    <a:pt x="246729" y="47030"/>
                  </a:lnTo>
                  <a:lnTo>
                    <a:pt x="289063" y="37924"/>
                  </a:lnTo>
                  <a:lnTo>
                    <a:pt x="332298" y="28523"/>
                  </a:lnTo>
                  <a:lnTo>
                    <a:pt x="371919" y="19034"/>
                  </a:lnTo>
                  <a:lnTo>
                    <a:pt x="418177" y="6348"/>
                  </a:lnTo>
                  <a:lnTo>
                    <a:pt x="439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9" name="SMARTInkShape-6349"/>
          <p:cNvSpPr/>
          <p:nvPr>
            <p:custDataLst>
              <p:tags r:id="rId4"/>
            </p:custDataLst>
          </p:nvPr>
        </p:nvSpPr>
        <p:spPr>
          <a:xfrm>
            <a:off x="3143949" y="5519384"/>
            <a:ext cx="1179388" cy="743624"/>
          </a:xfrm>
          <a:custGeom>
            <a:avLst/>
            <a:gdLst/>
            <a:ahLst/>
            <a:cxnLst/>
            <a:rect l="0" t="0" r="0" b="0"/>
            <a:pathLst>
              <a:path w="1179388" h="743624">
                <a:moveTo>
                  <a:pt x="170751" y="624241"/>
                </a:moveTo>
                <a:lnTo>
                  <a:pt x="170751" y="624241"/>
                </a:lnTo>
                <a:lnTo>
                  <a:pt x="175808" y="629297"/>
                </a:lnTo>
                <a:lnTo>
                  <a:pt x="183934" y="631780"/>
                </a:lnTo>
                <a:lnTo>
                  <a:pt x="228085" y="641851"/>
                </a:lnTo>
                <a:lnTo>
                  <a:pt x="273234" y="648221"/>
                </a:lnTo>
                <a:lnTo>
                  <a:pt x="320778" y="652966"/>
                </a:lnTo>
                <a:lnTo>
                  <a:pt x="365290" y="660175"/>
                </a:lnTo>
                <a:lnTo>
                  <a:pt x="408350" y="668601"/>
                </a:lnTo>
                <a:lnTo>
                  <a:pt x="453426" y="676492"/>
                </a:lnTo>
                <a:lnTo>
                  <a:pt x="495052" y="680424"/>
                </a:lnTo>
                <a:lnTo>
                  <a:pt x="531659" y="681104"/>
                </a:lnTo>
                <a:lnTo>
                  <a:pt x="572374" y="681306"/>
                </a:lnTo>
                <a:lnTo>
                  <a:pt x="612347" y="681374"/>
                </a:lnTo>
                <a:lnTo>
                  <a:pt x="648022" y="681386"/>
                </a:lnTo>
                <a:lnTo>
                  <a:pt x="687890" y="681391"/>
                </a:lnTo>
                <a:lnTo>
                  <a:pt x="724811" y="681391"/>
                </a:lnTo>
                <a:lnTo>
                  <a:pt x="766127" y="681391"/>
                </a:lnTo>
                <a:lnTo>
                  <a:pt x="791306" y="684213"/>
                </a:lnTo>
                <a:lnTo>
                  <a:pt x="810620" y="686879"/>
                </a:lnTo>
                <a:lnTo>
                  <a:pt x="854723" y="682322"/>
                </a:lnTo>
                <a:lnTo>
                  <a:pt x="900381" y="681513"/>
                </a:lnTo>
                <a:lnTo>
                  <a:pt x="924924" y="678605"/>
                </a:lnTo>
                <a:lnTo>
                  <a:pt x="966718" y="668141"/>
                </a:lnTo>
                <a:lnTo>
                  <a:pt x="1010393" y="657460"/>
                </a:lnTo>
                <a:lnTo>
                  <a:pt x="1052392" y="635977"/>
                </a:lnTo>
                <a:lnTo>
                  <a:pt x="1098006" y="600347"/>
                </a:lnTo>
                <a:lnTo>
                  <a:pt x="1131294" y="567315"/>
                </a:lnTo>
                <a:lnTo>
                  <a:pt x="1159557" y="525717"/>
                </a:lnTo>
                <a:lnTo>
                  <a:pt x="1167522" y="502268"/>
                </a:lnTo>
                <a:lnTo>
                  <a:pt x="1175270" y="465269"/>
                </a:lnTo>
                <a:lnTo>
                  <a:pt x="1179387" y="419312"/>
                </a:lnTo>
                <a:lnTo>
                  <a:pt x="1177378" y="382012"/>
                </a:lnTo>
                <a:lnTo>
                  <a:pt x="1167105" y="334505"/>
                </a:lnTo>
                <a:lnTo>
                  <a:pt x="1153825" y="297448"/>
                </a:lnTo>
                <a:lnTo>
                  <a:pt x="1131917" y="257202"/>
                </a:lnTo>
                <a:lnTo>
                  <a:pt x="1102150" y="218129"/>
                </a:lnTo>
                <a:lnTo>
                  <a:pt x="1066754" y="178309"/>
                </a:lnTo>
                <a:lnTo>
                  <a:pt x="1021567" y="137232"/>
                </a:lnTo>
                <a:lnTo>
                  <a:pt x="974080" y="103862"/>
                </a:lnTo>
                <a:lnTo>
                  <a:pt x="929805" y="77347"/>
                </a:lnTo>
                <a:lnTo>
                  <a:pt x="890838" y="59914"/>
                </a:lnTo>
                <a:lnTo>
                  <a:pt x="848154" y="44006"/>
                </a:lnTo>
                <a:lnTo>
                  <a:pt x="809149" y="30672"/>
                </a:lnTo>
                <a:lnTo>
                  <a:pt x="769812" y="17847"/>
                </a:lnTo>
                <a:lnTo>
                  <a:pt x="732543" y="9359"/>
                </a:lnTo>
                <a:lnTo>
                  <a:pt x="685399" y="5314"/>
                </a:lnTo>
                <a:lnTo>
                  <a:pt x="649912" y="0"/>
                </a:lnTo>
                <a:lnTo>
                  <a:pt x="606653" y="3792"/>
                </a:lnTo>
                <a:lnTo>
                  <a:pt x="564491" y="7546"/>
                </a:lnTo>
                <a:lnTo>
                  <a:pt x="520248" y="15361"/>
                </a:lnTo>
                <a:lnTo>
                  <a:pt x="478564" y="27201"/>
                </a:lnTo>
                <a:lnTo>
                  <a:pt x="434463" y="41292"/>
                </a:lnTo>
                <a:lnTo>
                  <a:pt x="391117" y="55536"/>
                </a:lnTo>
                <a:lnTo>
                  <a:pt x="351981" y="69599"/>
                </a:lnTo>
                <a:lnTo>
                  <a:pt x="313676" y="91661"/>
                </a:lnTo>
                <a:lnTo>
                  <a:pt x="275536" y="116403"/>
                </a:lnTo>
                <a:lnTo>
                  <a:pt x="235311" y="142731"/>
                </a:lnTo>
                <a:lnTo>
                  <a:pt x="196818" y="167247"/>
                </a:lnTo>
                <a:lnTo>
                  <a:pt x="149421" y="208056"/>
                </a:lnTo>
                <a:lnTo>
                  <a:pt x="110505" y="252939"/>
                </a:lnTo>
                <a:lnTo>
                  <a:pt x="71274" y="296952"/>
                </a:lnTo>
                <a:lnTo>
                  <a:pt x="42211" y="342006"/>
                </a:lnTo>
                <a:lnTo>
                  <a:pt x="15613" y="387637"/>
                </a:lnTo>
                <a:lnTo>
                  <a:pt x="2837" y="429025"/>
                </a:lnTo>
                <a:lnTo>
                  <a:pt x="0" y="468322"/>
                </a:lnTo>
                <a:lnTo>
                  <a:pt x="7563" y="515424"/>
                </a:lnTo>
                <a:lnTo>
                  <a:pt x="13509" y="545197"/>
                </a:lnTo>
                <a:lnTo>
                  <a:pt x="21843" y="560182"/>
                </a:lnTo>
                <a:lnTo>
                  <a:pt x="27029" y="565660"/>
                </a:lnTo>
                <a:lnTo>
                  <a:pt x="46396" y="608151"/>
                </a:lnTo>
                <a:lnTo>
                  <a:pt x="76882" y="650422"/>
                </a:lnTo>
                <a:lnTo>
                  <a:pt x="111131" y="693603"/>
                </a:lnTo>
                <a:lnTo>
                  <a:pt x="134741" y="711938"/>
                </a:lnTo>
                <a:lnTo>
                  <a:pt x="175495" y="731615"/>
                </a:lnTo>
                <a:lnTo>
                  <a:pt x="215276" y="738231"/>
                </a:lnTo>
                <a:lnTo>
                  <a:pt x="240858" y="743623"/>
                </a:lnTo>
                <a:lnTo>
                  <a:pt x="275367" y="740517"/>
                </a:lnTo>
                <a:lnTo>
                  <a:pt x="315460" y="739127"/>
                </a:lnTo>
                <a:lnTo>
                  <a:pt x="358047" y="735835"/>
                </a:lnTo>
                <a:lnTo>
                  <a:pt x="398402" y="728214"/>
                </a:lnTo>
                <a:lnTo>
                  <a:pt x="444907" y="716157"/>
                </a:lnTo>
                <a:lnTo>
                  <a:pt x="484667" y="703585"/>
                </a:lnTo>
                <a:lnTo>
                  <a:pt x="529098" y="691109"/>
                </a:lnTo>
                <a:lnTo>
                  <a:pt x="561276" y="6813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6" name="SMARTInkShape-Group1270"/>
          <p:cNvGrpSpPr/>
          <p:nvPr/>
        </p:nvGrpSpPr>
        <p:grpSpPr>
          <a:xfrm>
            <a:off x="2715122" y="6383467"/>
            <a:ext cx="761374" cy="375349"/>
            <a:chOff x="2715122" y="6383467"/>
            <a:chExt cx="761374" cy="375349"/>
          </a:xfrm>
        </p:grpSpPr>
        <p:sp>
          <p:nvSpPr>
            <p:cNvPr id="340" name="SMARTInkShape-6350"/>
            <p:cNvSpPr/>
            <p:nvPr>
              <p:custDataLst>
                <p:tags r:id="rId26"/>
              </p:custDataLst>
            </p:nvPr>
          </p:nvSpPr>
          <p:spPr>
            <a:xfrm>
              <a:off x="3438525" y="6383467"/>
              <a:ext cx="37971" cy="274509"/>
            </a:xfrm>
            <a:custGeom>
              <a:avLst/>
              <a:gdLst/>
              <a:ahLst/>
              <a:cxnLst/>
              <a:rect l="0" t="0" r="0" b="0"/>
              <a:pathLst>
                <a:path w="37971" h="27450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5057" y="3849"/>
                  </a:lnTo>
                  <a:lnTo>
                    <a:pt x="7539" y="11692"/>
                  </a:lnTo>
                  <a:lnTo>
                    <a:pt x="16868" y="46615"/>
                  </a:lnTo>
                  <a:lnTo>
                    <a:pt x="25949" y="76818"/>
                  </a:lnTo>
                  <a:lnTo>
                    <a:pt x="33113" y="118100"/>
                  </a:lnTo>
                  <a:lnTo>
                    <a:pt x="37115" y="164905"/>
                  </a:lnTo>
                  <a:lnTo>
                    <a:pt x="37970" y="208660"/>
                  </a:lnTo>
                  <a:lnTo>
                    <a:pt x="21687" y="254943"/>
                  </a:lnTo>
                  <a:lnTo>
                    <a:pt x="0" y="27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351"/>
            <p:cNvSpPr/>
            <p:nvPr>
              <p:custDataLst>
                <p:tags r:id="rId27"/>
              </p:custDataLst>
            </p:nvPr>
          </p:nvSpPr>
          <p:spPr>
            <a:xfrm>
              <a:off x="2715122" y="6438900"/>
              <a:ext cx="209054" cy="171451"/>
            </a:xfrm>
            <a:custGeom>
              <a:avLst/>
              <a:gdLst/>
              <a:ahLst/>
              <a:cxnLst/>
              <a:rect l="0" t="0" r="0" b="0"/>
              <a:pathLst>
                <a:path w="209054" h="171451">
                  <a:moveTo>
                    <a:pt x="190003" y="0"/>
                  </a:moveTo>
                  <a:lnTo>
                    <a:pt x="190003" y="0"/>
                  </a:lnTo>
                  <a:lnTo>
                    <a:pt x="190003" y="13257"/>
                  </a:lnTo>
                  <a:lnTo>
                    <a:pt x="172103" y="59732"/>
                  </a:lnTo>
                  <a:lnTo>
                    <a:pt x="164056" y="81581"/>
                  </a:lnTo>
                  <a:lnTo>
                    <a:pt x="135538" y="119686"/>
                  </a:lnTo>
                  <a:lnTo>
                    <a:pt x="106720" y="139415"/>
                  </a:lnTo>
                  <a:lnTo>
                    <a:pt x="76426" y="148553"/>
                  </a:lnTo>
                  <a:lnTo>
                    <a:pt x="47342" y="146204"/>
                  </a:lnTo>
                  <a:lnTo>
                    <a:pt x="18617" y="138805"/>
                  </a:lnTo>
                  <a:lnTo>
                    <a:pt x="12245" y="134870"/>
                  </a:lnTo>
                  <a:lnTo>
                    <a:pt x="7998" y="130129"/>
                  </a:lnTo>
                  <a:lnTo>
                    <a:pt x="2020" y="116168"/>
                  </a:lnTo>
                  <a:lnTo>
                    <a:pt x="0" y="101970"/>
                  </a:lnTo>
                  <a:lnTo>
                    <a:pt x="1951" y="98671"/>
                  </a:lnTo>
                  <a:lnTo>
                    <a:pt x="14810" y="88973"/>
                  </a:lnTo>
                  <a:lnTo>
                    <a:pt x="26062" y="82583"/>
                  </a:lnTo>
                  <a:lnTo>
                    <a:pt x="49353" y="78091"/>
                  </a:lnTo>
                  <a:lnTo>
                    <a:pt x="71306" y="81817"/>
                  </a:lnTo>
                  <a:lnTo>
                    <a:pt x="104232" y="100161"/>
                  </a:lnTo>
                  <a:lnTo>
                    <a:pt x="151714" y="142977"/>
                  </a:lnTo>
                  <a:lnTo>
                    <a:pt x="186229" y="169017"/>
                  </a:lnTo>
                  <a:lnTo>
                    <a:pt x="20905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352"/>
            <p:cNvSpPr/>
            <p:nvPr>
              <p:custDataLst>
                <p:tags r:id="rId28"/>
              </p:custDataLst>
            </p:nvPr>
          </p:nvSpPr>
          <p:spPr>
            <a:xfrm>
              <a:off x="2990850" y="65722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41832"/>
                  </a:lnTo>
                  <a:lnTo>
                    <a:pt x="8467" y="8410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353"/>
            <p:cNvSpPr/>
            <p:nvPr>
              <p:custDataLst>
                <p:tags r:id="rId29"/>
              </p:custDataLst>
            </p:nvPr>
          </p:nvSpPr>
          <p:spPr>
            <a:xfrm>
              <a:off x="3126231" y="6433696"/>
              <a:ext cx="83695" cy="233805"/>
            </a:xfrm>
            <a:custGeom>
              <a:avLst/>
              <a:gdLst/>
              <a:ahLst/>
              <a:cxnLst/>
              <a:rect l="0" t="0" r="0" b="0"/>
              <a:pathLst>
                <a:path w="83695" h="233805">
                  <a:moveTo>
                    <a:pt x="83694" y="24254"/>
                  </a:moveTo>
                  <a:lnTo>
                    <a:pt x="83694" y="24254"/>
                  </a:lnTo>
                  <a:lnTo>
                    <a:pt x="83694" y="16053"/>
                  </a:lnTo>
                  <a:lnTo>
                    <a:pt x="69505" y="574"/>
                  </a:lnTo>
                  <a:lnTo>
                    <a:pt x="66826" y="0"/>
                  </a:lnTo>
                  <a:lnTo>
                    <a:pt x="63983" y="676"/>
                  </a:lnTo>
                  <a:lnTo>
                    <a:pt x="56942" y="5308"/>
                  </a:lnTo>
                  <a:lnTo>
                    <a:pt x="29123" y="31454"/>
                  </a:lnTo>
                  <a:lnTo>
                    <a:pt x="15549" y="60019"/>
                  </a:lnTo>
                  <a:lnTo>
                    <a:pt x="4824" y="95294"/>
                  </a:lnTo>
                  <a:lnTo>
                    <a:pt x="0" y="137613"/>
                  </a:lnTo>
                  <a:lnTo>
                    <a:pt x="5975" y="184112"/>
                  </a:lnTo>
                  <a:lnTo>
                    <a:pt x="17346" y="218226"/>
                  </a:lnTo>
                  <a:lnTo>
                    <a:pt x="20412" y="223419"/>
                  </a:lnTo>
                  <a:lnTo>
                    <a:pt x="25631" y="226880"/>
                  </a:lnTo>
                  <a:lnTo>
                    <a:pt x="64644" y="233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354"/>
            <p:cNvSpPr/>
            <p:nvPr>
              <p:custDataLst>
                <p:tags r:id="rId30"/>
              </p:custDataLst>
            </p:nvPr>
          </p:nvSpPr>
          <p:spPr>
            <a:xfrm>
              <a:off x="3248142" y="6527575"/>
              <a:ext cx="83336" cy="231241"/>
            </a:xfrm>
            <a:custGeom>
              <a:avLst/>
              <a:gdLst/>
              <a:ahLst/>
              <a:cxnLst/>
              <a:rect l="0" t="0" r="0" b="0"/>
              <a:pathLst>
                <a:path w="83336" h="231241">
                  <a:moveTo>
                    <a:pt x="18933" y="54200"/>
                  </a:moveTo>
                  <a:lnTo>
                    <a:pt x="18933" y="54200"/>
                  </a:lnTo>
                  <a:lnTo>
                    <a:pt x="18933" y="59256"/>
                  </a:lnTo>
                  <a:lnTo>
                    <a:pt x="16111" y="64561"/>
                  </a:lnTo>
                  <a:lnTo>
                    <a:pt x="13876" y="67457"/>
                  </a:lnTo>
                  <a:lnTo>
                    <a:pt x="10732" y="86703"/>
                  </a:lnTo>
                  <a:lnTo>
                    <a:pt x="9670" y="128197"/>
                  </a:lnTo>
                  <a:lnTo>
                    <a:pt x="6638" y="168065"/>
                  </a:lnTo>
                  <a:lnTo>
                    <a:pt x="476" y="215251"/>
                  </a:lnTo>
                  <a:lnTo>
                    <a:pt x="0" y="231240"/>
                  </a:lnTo>
                  <a:lnTo>
                    <a:pt x="964" y="217072"/>
                  </a:lnTo>
                  <a:lnTo>
                    <a:pt x="8087" y="173891"/>
                  </a:lnTo>
                  <a:lnTo>
                    <a:pt x="10205" y="130446"/>
                  </a:lnTo>
                  <a:lnTo>
                    <a:pt x="16896" y="83294"/>
                  </a:lnTo>
                  <a:lnTo>
                    <a:pt x="26269" y="43489"/>
                  </a:lnTo>
                  <a:lnTo>
                    <a:pt x="38178" y="11986"/>
                  </a:lnTo>
                  <a:lnTo>
                    <a:pt x="44419" y="3688"/>
                  </a:lnTo>
                  <a:lnTo>
                    <a:pt x="50721" y="0"/>
                  </a:lnTo>
                  <a:lnTo>
                    <a:pt x="59872" y="1184"/>
                  </a:lnTo>
                  <a:lnTo>
                    <a:pt x="65276" y="2981"/>
                  </a:lnTo>
                  <a:lnTo>
                    <a:pt x="74102" y="13444"/>
                  </a:lnTo>
                  <a:lnTo>
                    <a:pt x="82199" y="31541"/>
                  </a:lnTo>
                  <a:lnTo>
                    <a:pt x="83335" y="35919"/>
                  </a:lnTo>
                  <a:lnTo>
                    <a:pt x="79878" y="57250"/>
                  </a:lnTo>
                  <a:lnTo>
                    <a:pt x="72151" y="73565"/>
                  </a:lnTo>
                  <a:lnTo>
                    <a:pt x="58102" y="85103"/>
                  </a:lnTo>
                  <a:lnTo>
                    <a:pt x="46572" y="89101"/>
                  </a:lnTo>
                  <a:lnTo>
                    <a:pt x="40534" y="90168"/>
                  </a:lnTo>
                  <a:lnTo>
                    <a:pt x="31003" y="88530"/>
                  </a:lnTo>
                  <a:lnTo>
                    <a:pt x="26979" y="86611"/>
                  </a:lnTo>
                  <a:lnTo>
                    <a:pt x="9408" y="54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355"/>
            <p:cNvSpPr/>
            <p:nvPr>
              <p:custDataLst>
                <p:tags r:id="rId31"/>
              </p:custDataLst>
            </p:nvPr>
          </p:nvSpPr>
          <p:spPr>
            <a:xfrm>
              <a:off x="3287695" y="6396893"/>
              <a:ext cx="93681" cy="108683"/>
            </a:xfrm>
            <a:custGeom>
              <a:avLst/>
              <a:gdLst/>
              <a:ahLst/>
              <a:cxnLst/>
              <a:rect l="0" t="0" r="0" b="0"/>
              <a:pathLst>
                <a:path w="93681" h="108683">
                  <a:moveTo>
                    <a:pt x="46055" y="22957"/>
                  </a:moveTo>
                  <a:lnTo>
                    <a:pt x="46055" y="22957"/>
                  </a:lnTo>
                  <a:lnTo>
                    <a:pt x="46055" y="14756"/>
                  </a:lnTo>
                  <a:lnTo>
                    <a:pt x="44997" y="14315"/>
                  </a:lnTo>
                  <a:lnTo>
                    <a:pt x="32798" y="13548"/>
                  </a:lnTo>
                  <a:lnTo>
                    <a:pt x="30867" y="14568"/>
                  </a:lnTo>
                  <a:lnTo>
                    <a:pt x="29580" y="16306"/>
                  </a:lnTo>
                  <a:lnTo>
                    <a:pt x="28722" y="18522"/>
                  </a:lnTo>
                  <a:lnTo>
                    <a:pt x="12153" y="40273"/>
                  </a:lnTo>
                  <a:lnTo>
                    <a:pt x="8762" y="47587"/>
                  </a:lnTo>
                  <a:lnTo>
                    <a:pt x="0" y="59074"/>
                  </a:lnTo>
                  <a:lnTo>
                    <a:pt x="3952" y="55412"/>
                  </a:lnTo>
                  <a:lnTo>
                    <a:pt x="33396" y="8184"/>
                  </a:lnTo>
                  <a:lnTo>
                    <a:pt x="39723" y="1221"/>
                  </a:lnTo>
                  <a:lnTo>
                    <a:pt x="42892" y="0"/>
                  </a:lnTo>
                  <a:lnTo>
                    <a:pt x="46063" y="244"/>
                  </a:lnTo>
                  <a:lnTo>
                    <a:pt x="49236" y="1465"/>
                  </a:lnTo>
                  <a:lnTo>
                    <a:pt x="51350" y="3338"/>
                  </a:lnTo>
                  <a:lnTo>
                    <a:pt x="57567" y="19591"/>
                  </a:lnTo>
                  <a:lnTo>
                    <a:pt x="71982" y="63584"/>
                  </a:lnTo>
                  <a:lnTo>
                    <a:pt x="74511" y="79113"/>
                  </a:lnTo>
                  <a:lnTo>
                    <a:pt x="93680" y="10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1271"/>
          <p:cNvGrpSpPr/>
          <p:nvPr/>
        </p:nvGrpSpPr>
        <p:grpSpPr>
          <a:xfrm>
            <a:off x="3743325" y="6328421"/>
            <a:ext cx="590551" cy="329555"/>
            <a:chOff x="3743325" y="6328421"/>
            <a:chExt cx="590551" cy="329555"/>
          </a:xfrm>
        </p:grpSpPr>
        <p:sp>
          <p:nvSpPr>
            <p:cNvPr id="347" name="SMARTInkShape-6356"/>
            <p:cNvSpPr/>
            <p:nvPr>
              <p:custDataLst>
                <p:tags r:id="rId21"/>
              </p:custDataLst>
            </p:nvPr>
          </p:nvSpPr>
          <p:spPr>
            <a:xfrm>
              <a:off x="4191424" y="6328421"/>
              <a:ext cx="132927" cy="81905"/>
            </a:xfrm>
            <a:custGeom>
              <a:avLst/>
              <a:gdLst/>
              <a:ahLst/>
              <a:cxnLst/>
              <a:rect l="0" t="0" r="0" b="0"/>
              <a:pathLst>
                <a:path w="132927" h="81905">
                  <a:moveTo>
                    <a:pt x="9101" y="34279"/>
                  </a:moveTo>
                  <a:lnTo>
                    <a:pt x="9101" y="34279"/>
                  </a:lnTo>
                  <a:lnTo>
                    <a:pt x="9101" y="29223"/>
                  </a:lnTo>
                  <a:lnTo>
                    <a:pt x="10159" y="27734"/>
                  </a:lnTo>
                  <a:lnTo>
                    <a:pt x="11923" y="26740"/>
                  </a:lnTo>
                  <a:lnTo>
                    <a:pt x="14158" y="26078"/>
                  </a:lnTo>
                  <a:lnTo>
                    <a:pt x="15647" y="26695"/>
                  </a:lnTo>
                  <a:lnTo>
                    <a:pt x="16640" y="28165"/>
                  </a:lnTo>
                  <a:lnTo>
                    <a:pt x="17302" y="30203"/>
                  </a:lnTo>
                  <a:lnTo>
                    <a:pt x="16685" y="32620"/>
                  </a:lnTo>
                  <a:lnTo>
                    <a:pt x="11819" y="42137"/>
                  </a:lnTo>
                  <a:lnTo>
                    <a:pt x="8848" y="56833"/>
                  </a:lnTo>
                  <a:lnTo>
                    <a:pt x="1721" y="71817"/>
                  </a:lnTo>
                  <a:lnTo>
                    <a:pt x="530" y="76362"/>
                  </a:lnTo>
                  <a:lnTo>
                    <a:pt x="212" y="76092"/>
                  </a:lnTo>
                  <a:lnTo>
                    <a:pt x="0" y="74855"/>
                  </a:lnTo>
                  <a:lnTo>
                    <a:pt x="2587" y="70657"/>
                  </a:lnTo>
                  <a:lnTo>
                    <a:pt x="7264" y="63147"/>
                  </a:lnTo>
                  <a:lnTo>
                    <a:pt x="21712" y="35277"/>
                  </a:lnTo>
                  <a:lnTo>
                    <a:pt x="44236" y="4777"/>
                  </a:lnTo>
                  <a:lnTo>
                    <a:pt x="55056" y="0"/>
                  </a:lnTo>
                  <a:lnTo>
                    <a:pt x="66920" y="700"/>
                  </a:lnTo>
                  <a:lnTo>
                    <a:pt x="73047" y="2368"/>
                  </a:lnTo>
                  <a:lnTo>
                    <a:pt x="85499" y="12688"/>
                  </a:lnTo>
                  <a:lnTo>
                    <a:pt x="109473" y="41157"/>
                  </a:lnTo>
                  <a:lnTo>
                    <a:pt x="119862" y="61717"/>
                  </a:lnTo>
                  <a:lnTo>
                    <a:pt x="128585" y="70278"/>
                  </a:lnTo>
                  <a:lnTo>
                    <a:pt x="132926" y="81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357"/>
            <p:cNvSpPr/>
            <p:nvPr>
              <p:custDataLst>
                <p:tags r:id="rId22"/>
              </p:custDataLst>
            </p:nvPr>
          </p:nvSpPr>
          <p:spPr>
            <a:xfrm>
              <a:off x="4324350" y="65913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2" y="13257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358"/>
            <p:cNvSpPr/>
            <p:nvPr>
              <p:custDataLst>
                <p:tags r:id="rId23"/>
              </p:custDataLst>
            </p:nvPr>
          </p:nvSpPr>
          <p:spPr>
            <a:xfrm>
              <a:off x="4125157" y="6461987"/>
              <a:ext cx="165699" cy="157889"/>
            </a:xfrm>
            <a:custGeom>
              <a:avLst/>
              <a:gdLst/>
              <a:ahLst/>
              <a:cxnLst/>
              <a:rect l="0" t="0" r="0" b="0"/>
              <a:pathLst>
                <a:path w="165699" h="157889">
                  <a:moveTo>
                    <a:pt x="151568" y="5488"/>
                  </a:moveTo>
                  <a:lnTo>
                    <a:pt x="151568" y="5488"/>
                  </a:lnTo>
                  <a:lnTo>
                    <a:pt x="156625" y="432"/>
                  </a:lnTo>
                  <a:lnTo>
                    <a:pt x="159173" y="0"/>
                  </a:lnTo>
                  <a:lnTo>
                    <a:pt x="161929" y="772"/>
                  </a:lnTo>
                  <a:lnTo>
                    <a:pt x="164825" y="2344"/>
                  </a:lnTo>
                  <a:lnTo>
                    <a:pt x="165698" y="5508"/>
                  </a:lnTo>
                  <a:lnTo>
                    <a:pt x="163845" y="14669"/>
                  </a:lnTo>
                  <a:lnTo>
                    <a:pt x="152974" y="37797"/>
                  </a:lnTo>
                  <a:lnTo>
                    <a:pt x="117895" y="81721"/>
                  </a:lnTo>
                  <a:lnTo>
                    <a:pt x="92908" y="97926"/>
                  </a:lnTo>
                  <a:lnTo>
                    <a:pt x="55036" y="116719"/>
                  </a:lnTo>
                  <a:lnTo>
                    <a:pt x="41989" y="117366"/>
                  </a:lnTo>
                  <a:lnTo>
                    <a:pt x="18911" y="111780"/>
                  </a:lnTo>
                  <a:lnTo>
                    <a:pt x="8648" y="106351"/>
                  </a:lnTo>
                  <a:lnTo>
                    <a:pt x="5489" y="102363"/>
                  </a:lnTo>
                  <a:lnTo>
                    <a:pt x="1977" y="92288"/>
                  </a:lnTo>
                  <a:lnTo>
                    <a:pt x="0" y="74716"/>
                  </a:lnTo>
                  <a:lnTo>
                    <a:pt x="1840" y="69632"/>
                  </a:lnTo>
                  <a:lnTo>
                    <a:pt x="9527" y="61160"/>
                  </a:lnTo>
                  <a:lnTo>
                    <a:pt x="13483" y="59536"/>
                  </a:lnTo>
                  <a:lnTo>
                    <a:pt x="17178" y="59512"/>
                  </a:lnTo>
                  <a:lnTo>
                    <a:pt x="54653" y="70889"/>
                  </a:lnTo>
                  <a:lnTo>
                    <a:pt x="96110" y="103300"/>
                  </a:lnTo>
                  <a:lnTo>
                    <a:pt x="151568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6359"/>
            <p:cNvSpPr/>
            <p:nvPr>
              <p:custDataLst>
                <p:tags r:id="rId24"/>
              </p:custDataLst>
            </p:nvPr>
          </p:nvSpPr>
          <p:spPr>
            <a:xfrm>
              <a:off x="3744649" y="6591300"/>
              <a:ext cx="198702" cy="18825"/>
            </a:xfrm>
            <a:custGeom>
              <a:avLst/>
              <a:gdLst/>
              <a:ahLst/>
              <a:cxnLst/>
              <a:rect l="0" t="0" r="0" b="0"/>
              <a:pathLst>
                <a:path w="198702" h="18825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2734" y="15188"/>
                  </a:lnTo>
                  <a:lnTo>
                    <a:pt x="32756" y="18286"/>
                  </a:lnTo>
                  <a:lnTo>
                    <a:pt x="69805" y="18824"/>
                  </a:lnTo>
                  <a:lnTo>
                    <a:pt x="105829" y="16161"/>
                  </a:lnTo>
                  <a:lnTo>
                    <a:pt x="147077" y="10836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6360"/>
            <p:cNvSpPr/>
            <p:nvPr>
              <p:custDataLst>
                <p:tags r:id="rId25"/>
              </p:custDataLst>
            </p:nvPr>
          </p:nvSpPr>
          <p:spPr>
            <a:xfrm>
              <a:off x="3743325" y="65246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2"/>
                  </a:lnTo>
                  <a:lnTo>
                    <a:pt x="40704" y="1440"/>
                  </a:lnTo>
                  <a:lnTo>
                    <a:pt x="83260" y="28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1272"/>
          <p:cNvGrpSpPr/>
          <p:nvPr/>
        </p:nvGrpSpPr>
        <p:grpSpPr>
          <a:xfrm>
            <a:off x="4654702" y="6467591"/>
            <a:ext cx="381883" cy="190385"/>
            <a:chOff x="4654702" y="6467591"/>
            <a:chExt cx="381883" cy="190385"/>
          </a:xfrm>
        </p:grpSpPr>
        <p:sp>
          <p:nvSpPr>
            <p:cNvPr id="353" name="SMARTInkShape-6361"/>
            <p:cNvSpPr/>
            <p:nvPr>
              <p:custDataLst>
                <p:tags r:id="rId18"/>
              </p:custDataLst>
            </p:nvPr>
          </p:nvSpPr>
          <p:spPr>
            <a:xfrm>
              <a:off x="4898467" y="6467591"/>
              <a:ext cx="138118" cy="190385"/>
            </a:xfrm>
            <a:custGeom>
              <a:avLst/>
              <a:gdLst/>
              <a:ahLst/>
              <a:cxnLst/>
              <a:rect l="0" t="0" r="0" b="0"/>
              <a:pathLst>
                <a:path w="138118" h="190385">
                  <a:moveTo>
                    <a:pt x="45008" y="9409"/>
                  </a:moveTo>
                  <a:lnTo>
                    <a:pt x="45008" y="9409"/>
                  </a:lnTo>
                  <a:lnTo>
                    <a:pt x="39952" y="4353"/>
                  </a:lnTo>
                  <a:lnTo>
                    <a:pt x="21638" y="1208"/>
                  </a:lnTo>
                  <a:lnTo>
                    <a:pt x="0" y="0"/>
                  </a:lnTo>
                  <a:lnTo>
                    <a:pt x="46277" y="16138"/>
                  </a:lnTo>
                  <a:lnTo>
                    <a:pt x="77714" y="28534"/>
                  </a:lnTo>
                  <a:lnTo>
                    <a:pt x="121419" y="50688"/>
                  </a:lnTo>
                  <a:lnTo>
                    <a:pt x="133030" y="65267"/>
                  </a:lnTo>
                  <a:lnTo>
                    <a:pt x="138117" y="88048"/>
                  </a:lnTo>
                  <a:lnTo>
                    <a:pt x="133662" y="105743"/>
                  </a:lnTo>
                  <a:lnTo>
                    <a:pt x="114186" y="145881"/>
                  </a:lnTo>
                  <a:lnTo>
                    <a:pt x="83108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6362"/>
            <p:cNvSpPr/>
            <p:nvPr>
              <p:custDataLst>
                <p:tags r:id="rId19"/>
              </p:custDataLst>
            </p:nvPr>
          </p:nvSpPr>
          <p:spPr>
            <a:xfrm>
              <a:off x="4654702" y="6581775"/>
              <a:ext cx="326874" cy="56628"/>
            </a:xfrm>
            <a:custGeom>
              <a:avLst/>
              <a:gdLst/>
              <a:ahLst/>
              <a:cxnLst/>
              <a:rect l="0" t="0" r="0" b="0"/>
              <a:pathLst>
                <a:path w="326874" h="56628">
                  <a:moveTo>
                    <a:pt x="31598" y="38100"/>
                  </a:moveTo>
                  <a:lnTo>
                    <a:pt x="31598" y="38100"/>
                  </a:lnTo>
                  <a:lnTo>
                    <a:pt x="17447" y="51192"/>
                  </a:lnTo>
                  <a:lnTo>
                    <a:pt x="10139" y="54502"/>
                  </a:lnTo>
                  <a:lnTo>
                    <a:pt x="75" y="56365"/>
                  </a:lnTo>
                  <a:lnTo>
                    <a:pt x="0" y="56627"/>
                  </a:lnTo>
                  <a:lnTo>
                    <a:pt x="26375" y="54224"/>
                  </a:lnTo>
                  <a:lnTo>
                    <a:pt x="73795" y="46758"/>
                  </a:lnTo>
                  <a:lnTo>
                    <a:pt x="119595" y="37843"/>
                  </a:lnTo>
                  <a:lnTo>
                    <a:pt x="164563" y="28499"/>
                  </a:lnTo>
                  <a:lnTo>
                    <a:pt x="202877" y="22191"/>
                  </a:lnTo>
                  <a:lnTo>
                    <a:pt x="241072" y="15860"/>
                  </a:lnTo>
                  <a:lnTo>
                    <a:pt x="283106" y="11402"/>
                  </a:lnTo>
                  <a:lnTo>
                    <a:pt x="326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363"/>
            <p:cNvSpPr/>
            <p:nvPr>
              <p:custDataLst>
                <p:tags r:id="rId20"/>
              </p:custDataLst>
            </p:nvPr>
          </p:nvSpPr>
          <p:spPr>
            <a:xfrm>
              <a:off x="4686300" y="6543675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7992"/>
                  </a:lnTo>
                  <a:lnTo>
                    <a:pt x="47062" y="11512"/>
                  </a:lnTo>
                  <a:lnTo>
                    <a:pt x="88381" y="10113"/>
                  </a:lnTo>
                  <a:lnTo>
                    <a:pt x="134580" y="9641"/>
                  </a:lnTo>
                  <a:lnTo>
                    <a:pt x="178239" y="9548"/>
                  </a:lnTo>
                  <a:lnTo>
                    <a:pt x="218535" y="670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1273"/>
          <p:cNvGrpSpPr/>
          <p:nvPr/>
        </p:nvGrpSpPr>
        <p:grpSpPr>
          <a:xfrm>
            <a:off x="5136288" y="6267450"/>
            <a:ext cx="2164119" cy="675671"/>
            <a:chOff x="5136288" y="6267450"/>
            <a:chExt cx="2164119" cy="675671"/>
          </a:xfrm>
        </p:grpSpPr>
        <p:sp>
          <p:nvSpPr>
            <p:cNvPr id="357" name="SMARTInkShape-6364"/>
            <p:cNvSpPr/>
            <p:nvPr>
              <p:custDataLst>
                <p:tags r:id="rId6"/>
              </p:custDataLst>
            </p:nvPr>
          </p:nvSpPr>
          <p:spPr>
            <a:xfrm>
              <a:off x="6600672" y="6462249"/>
              <a:ext cx="181129" cy="148102"/>
            </a:xfrm>
            <a:custGeom>
              <a:avLst/>
              <a:gdLst/>
              <a:ahLst/>
              <a:cxnLst/>
              <a:rect l="0" t="0" r="0" b="0"/>
              <a:pathLst>
                <a:path w="181129" h="148102">
                  <a:moveTo>
                    <a:pt x="181128" y="14751"/>
                  </a:moveTo>
                  <a:lnTo>
                    <a:pt x="181128" y="14751"/>
                  </a:lnTo>
                  <a:lnTo>
                    <a:pt x="181128" y="562"/>
                  </a:lnTo>
                  <a:lnTo>
                    <a:pt x="180070" y="0"/>
                  </a:lnTo>
                  <a:lnTo>
                    <a:pt x="178306" y="685"/>
                  </a:lnTo>
                  <a:lnTo>
                    <a:pt x="131767" y="44089"/>
                  </a:lnTo>
                  <a:lnTo>
                    <a:pt x="85649" y="77933"/>
                  </a:lnTo>
                  <a:lnTo>
                    <a:pt x="38821" y="119468"/>
                  </a:lnTo>
                  <a:lnTo>
                    <a:pt x="0" y="143679"/>
                  </a:lnTo>
                  <a:lnTo>
                    <a:pt x="153" y="1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6365"/>
            <p:cNvSpPr/>
            <p:nvPr>
              <p:custDataLst>
                <p:tags r:id="rId7"/>
              </p:custDataLst>
            </p:nvPr>
          </p:nvSpPr>
          <p:spPr>
            <a:xfrm>
              <a:off x="6620268" y="6468799"/>
              <a:ext cx="113908" cy="141552"/>
            </a:xfrm>
            <a:custGeom>
              <a:avLst/>
              <a:gdLst/>
              <a:ahLst/>
              <a:cxnLst/>
              <a:rect l="0" t="0" r="0" b="0"/>
              <a:pathLst>
                <a:path w="113908" h="141552">
                  <a:moveTo>
                    <a:pt x="9132" y="8201"/>
                  </a:moveTo>
                  <a:lnTo>
                    <a:pt x="9132" y="8201"/>
                  </a:lnTo>
                  <a:lnTo>
                    <a:pt x="4076" y="8201"/>
                  </a:lnTo>
                  <a:lnTo>
                    <a:pt x="2587" y="7143"/>
                  </a:lnTo>
                  <a:lnTo>
                    <a:pt x="1594" y="5379"/>
                  </a:lnTo>
                  <a:lnTo>
                    <a:pt x="0" y="0"/>
                  </a:lnTo>
                  <a:lnTo>
                    <a:pt x="31065" y="25759"/>
                  </a:lnTo>
                  <a:lnTo>
                    <a:pt x="64853" y="72782"/>
                  </a:lnTo>
                  <a:lnTo>
                    <a:pt x="100055" y="117252"/>
                  </a:lnTo>
                  <a:lnTo>
                    <a:pt x="109332" y="128236"/>
                  </a:lnTo>
                  <a:lnTo>
                    <a:pt x="113907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366"/>
            <p:cNvSpPr/>
            <p:nvPr>
              <p:custDataLst>
                <p:tags r:id="rId8"/>
              </p:custDataLst>
            </p:nvPr>
          </p:nvSpPr>
          <p:spPr>
            <a:xfrm>
              <a:off x="6762750" y="6610350"/>
              <a:ext cx="53036" cy="135707"/>
            </a:xfrm>
            <a:custGeom>
              <a:avLst/>
              <a:gdLst/>
              <a:ahLst/>
              <a:cxnLst/>
              <a:rect l="0" t="0" r="0" b="0"/>
              <a:pathLst>
                <a:path w="53036" h="135707">
                  <a:moveTo>
                    <a:pt x="38100" y="0"/>
                  </a:moveTo>
                  <a:lnTo>
                    <a:pt x="38100" y="0"/>
                  </a:lnTo>
                  <a:lnTo>
                    <a:pt x="46300" y="8200"/>
                  </a:lnTo>
                  <a:lnTo>
                    <a:pt x="53035" y="44058"/>
                  </a:lnTo>
                  <a:lnTo>
                    <a:pt x="48547" y="89515"/>
                  </a:lnTo>
                  <a:lnTo>
                    <a:pt x="37785" y="115423"/>
                  </a:lnTo>
                  <a:lnTo>
                    <a:pt x="26247" y="133095"/>
                  </a:lnTo>
                  <a:lnTo>
                    <a:pt x="22790" y="135297"/>
                  </a:lnTo>
                  <a:lnTo>
                    <a:pt x="19427" y="135706"/>
                  </a:lnTo>
                  <a:lnTo>
                    <a:pt x="12867" y="133339"/>
                  </a:lnTo>
                  <a:lnTo>
                    <a:pt x="6424" y="1287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6367"/>
            <p:cNvSpPr/>
            <p:nvPr>
              <p:custDataLst>
                <p:tags r:id="rId9"/>
              </p:custDataLst>
            </p:nvPr>
          </p:nvSpPr>
          <p:spPr>
            <a:xfrm>
              <a:off x="6810375" y="65436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6368"/>
            <p:cNvSpPr/>
            <p:nvPr>
              <p:custDataLst>
                <p:tags r:id="rId10"/>
              </p:custDataLst>
            </p:nvPr>
          </p:nvSpPr>
          <p:spPr>
            <a:xfrm>
              <a:off x="5136288" y="6267450"/>
              <a:ext cx="2164119" cy="675671"/>
            </a:xfrm>
            <a:custGeom>
              <a:avLst/>
              <a:gdLst/>
              <a:ahLst/>
              <a:cxnLst/>
              <a:rect l="0" t="0" r="0" b="0"/>
              <a:pathLst>
                <a:path w="2164119" h="675671">
                  <a:moveTo>
                    <a:pt x="1788387" y="161925"/>
                  </a:moveTo>
                  <a:lnTo>
                    <a:pt x="1788387" y="161925"/>
                  </a:lnTo>
                  <a:lnTo>
                    <a:pt x="1812839" y="136415"/>
                  </a:lnTo>
                  <a:lnTo>
                    <a:pt x="1815740" y="126967"/>
                  </a:lnTo>
                  <a:lnTo>
                    <a:pt x="1816419" y="120635"/>
                  </a:lnTo>
                  <a:lnTo>
                    <a:pt x="1815542" y="118523"/>
                  </a:lnTo>
                  <a:lnTo>
                    <a:pt x="1813899" y="117115"/>
                  </a:lnTo>
                  <a:lnTo>
                    <a:pt x="1811744" y="116177"/>
                  </a:lnTo>
                  <a:lnTo>
                    <a:pt x="1810309" y="114493"/>
                  </a:lnTo>
                  <a:lnTo>
                    <a:pt x="1808713" y="109799"/>
                  </a:lnTo>
                  <a:lnTo>
                    <a:pt x="1802360" y="104186"/>
                  </a:lnTo>
                  <a:lnTo>
                    <a:pt x="1760869" y="79352"/>
                  </a:lnTo>
                  <a:lnTo>
                    <a:pt x="1722234" y="66670"/>
                  </a:lnTo>
                  <a:lnTo>
                    <a:pt x="1680701" y="50800"/>
                  </a:lnTo>
                  <a:lnTo>
                    <a:pt x="1640660" y="39981"/>
                  </a:lnTo>
                  <a:lnTo>
                    <a:pt x="1604337" y="30867"/>
                  </a:lnTo>
                  <a:lnTo>
                    <a:pt x="1561228" y="21963"/>
                  </a:lnTo>
                  <a:lnTo>
                    <a:pt x="1523033" y="15758"/>
                  </a:lnTo>
                  <a:lnTo>
                    <a:pt x="1484185" y="12296"/>
                  </a:lnTo>
                  <a:lnTo>
                    <a:pt x="1448928" y="9698"/>
                  </a:lnTo>
                  <a:lnTo>
                    <a:pt x="1408054" y="3344"/>
                  </a:lnTo>
                  <a:lnTo>
                    <a:pt x="1374875" y="1486"/>
                  </a:lnTo>
                  <a:lnTo>
                    <a:pt x="1335665" y="440"/>
                  </a:lnTo>
                  <a:lnTo>
                    <a:pt x="1302839" y="196"/>
                  </a:lnTo>
                  <a:lnTo>
                    <a:pt x="1264613" y="87"/>
                  </a:lnTo>
                  <a:lnTo>
                    <a:pt x="1226457" y="38"/>
                  </a:lnTo>
                  <a:lnTo>
                    <a:pt x="1184444" y="11"/>
                  </a:lnTo>
                  <a:lnTo>
                    <a:pt x="1146831" y="3"/>
                  </a:lnTo>
                  <a:lnTo>
                    <a:pt x="1102742" y="0"/>
                  </a:lnTo>
                  <a:lnTo>
                    <a:pt x="1057187" y="0"/>
                  </a:lnTo>
                  <a:lnTo>
                    <a:pt x="1012245" y="5056"/>
                  </a:lnTo>
                  <a:lnTo>
                    <a:pt x="979179" y="7539"/>
                  </a:lnTo>
                  <a:lnTo>
                    <a:pt x="940848" y="8642"/>
                  </a:lnTo>
                  <a:lnTo>
                    <a:pt x="902645" y="9132"/>
                  </a:lnTo>
                  <a:lnTo>
                    <a:pt x="860606" y="14465"/>
                  </a:lnTo>
                  <a:lnTo>
                    <a:pt x="827117" y="17013"/>
                  </a:lnTo>
                  <a:lnTo>
                    <a:pt x="789657" y="19202"/>
                  </a:lnTo>
                  <a:lnTo>
                    <a:pt x="755368" y="23704"/>
                  </a:lnTo>
                  <a:lnTo>
                    <a:pt x="716426" y="27132"/>
                  </a:lnTo>
                  <a:lnTo>
                    <a:pt x="683663" y="27933"/>
                  </a:lnTo>
                  <a:lnTo>
                    <a:pt x="648641" y="29348"/>
                  </a:lnTo>
                  <a:lnTo>
                    <a:pt x="607898" y="36095"/>
                  </a:lnTo>
                  <a:lnTo>
                    <a:pt x="574750" y="41795"/>
                  </a:lnTo>
                  <a:lnTo>
                    <a:pt x="538852" y="47856"/>
                  </a:lnTo>
                  <a:lnTo>
                    <a:pt x="501729" y="54078"/>
                  </a:lnTo>
                  <a:lnTo>
                    <a:pt x="464064" y="60370"/>
                  </a:lnTo>
                  <a:lnTo>
                    <a:pt x="422329" y="64807"/>
                  </a:lnTo>
                  <a:lnTo>
                    <a:pt x="384797" y="71177"/>
                  </a:lnTo>
                  <a:lnTo>
                    <a:pt x="342852" y="82813"/>
                  </a:lnTo>
                  <a:lnTo>
                    <a:pt x="301322" y="98459"/>
                  </a:lnTo>
                  <a:lnTo>
                    <a:pt x="262248" y="114305"/>
                  </a:lnTo>
                  <a:lnTo>
                    <a:pt x="223027" y="131234"/>
                  </a:lnTo>
                  <a:lnTo>
                    <a:pt x="178233" y="159307"/>
                  </a:lnTo>
                  <a:lnTo>
                    <a:pt x="142933" y="180496"/>
                  </a:lnTo>
                  <a:lnTo>
                    <a:pt x="97366" y="224338"/>
                  </a:lnTo>
                  <a:lnTo>
                    <a:pt x="52900" y="271466"/>
                  </a:lnTo>
                  <a:lnTo>
                    <a:pt x="24106" y="316730"/>
                  </a:lnTo>
                  <a:lnTo>
                    <a:pt x="9396" y="346435"/>
                  </a:lnTo>
                  <a:lnTo>
                    <a:pt x="0" y="389341"/>
                  </a:lnTo>
                  <a:lnTo>
                    <a:pt x="3428" y="418750"/>
                  </a:lnTo>
                  <a:lnTo>
                    <a:pt x="11147" y="442515"/>
                  </a:lnTo>
                  <a:lnTo>
                    <a:pt x="37705" y="477369"/>
                  </a:lnTo>
                  <a:lnTo>
                    <a:pt x="79360" y="506495"/>
                  </a:lnTo>
                  <a:lnTo>
                    <a:pt x="117517" y="523677"/>
                  </a:lnTo>
                  <a:lnTo>
                    <a:pt x="156578" y="534236"/>
                  </a:lnTo>
                  <a:lnTo>
                    <a:pt x="199621" y="548225"/>
                  </a:lnTo>
                  <a:lnTo>
                    <a:pt x="239200" y="554020"/>
                  </a:lnTo>
                  <a:lnTo>
                    <a:pt x="284441" y="562441"/>
                  </a:lnTo>
                  <a:lnTo>
                    <a:pt x="325715" y="571638"/>
                  </a:lnTo>
                  <a:lnTo>
                    <a:pt x="366519" y="581066"/>
                  </a:lnTo>
                  <a:lnTo>
                    <a:pt x="399737" y="587393"/>
                  </a:lnTo>
                  <a:lnTo>
                    <a:pt x="446072" y="595847"/>
                  </a:lnTo>
                  <a:lnTo>
                    <a:pt x="491246" y="602062"/>
                  </a:lnTo>
                  <a:lnTo>
                    <a:pt x="530743" y="608111"/>
                  </a:lnTo>
                  <a:lnTo>
                    <a:pt x="574730" y="614214"/>
                  </a:lnTo>
                  <a:lnTo>
                    <a:pt x="612810" y="617670"/>
                  </a:lnTo>
                  <a:lnTo>
                    <a:pt x="654121" y="625384"/>
                  </a:lnTo>
                  <a:lnTo>
                    <a:pt x="701323" y="630827"/>
                  </a:lnTo>
                  <a:lnTo>
                    <a:pt x="741335" y="635998"/>
                  </a:lnTo>
                  <a:lnTo>
                    <a:pt x="783932" y="642801"/>
                  </a:lnTo>
                  <a:lnTo>
                    <a:pt x="822136" y="647791"/>
                  </a:lnTo>
                  <a:lnTo>
                    <a:pt x="865679" y="653959"/>
                  </a:lnTo>
                  <a:lnTo>
                    <a:pt x="910446" y="659402"/>
                  </a:lnTo>
                  <a:lnTo>
                    <a:pt x="956125" y="665783"/>
                  </a:lnTo>
                  <a:lnTo>
                    <a:pt x="999218" y="667521"/>
                  </a:lnTo>
                  <a:lnTo>
                    <a:pt x="1043834" y="674232"/>
                  </a:lnTo>
                  <a:lnTo>
                    <a:pt x="1082003" y="675670"/>
                  </a:lnTo>
                  <a:lnTo>
                    <a:pt x="1125063" y="673273"/>
                  </a:lnTo>
                  <a:lnTo>
                    <a:pt x="1166397" y="668682"/>
                  </a:lnTo>
                  <a:lnTo>
                    <a:pt x="1200797" y="666551"/>
                  </a:lnTo>
                  <a:lnTo>
                    <a:pt x="1237253" y="662076"/>
                  </a:lnTo>
                  <a:lnTo>
                    <a:pt x="1278308" y="658662"/>
                  </a:lnTo>
                  <a:lnTo>
                    <a:pt x="1325750" y="652595"/>
                  </a:lnTo>
                  <a:lnTo>
                    <a:pt x="1364854" y="644094"/>
                  </a:lnTo>
                  <a:lnTo>
                    <a:pt x="1411718" y="634872"/>
                  </a:lnTo>
                  <a:lnTo>
                    <a:pt x="1447412" y="628593"/>
                  </a:lnTo>
                  <a:lnTo>
                    <a:pt x="1483384" y="622274"/>
                  </a:lnTo>
                  <a:lnTo>
                    <a:pt x="1517011" y="615939"/>
                  </a:lnTo>
                  <a:lnTo>
                    <a:pt x="1555239" y="609595"/>
                  </a:lnTo>
                  <a:lnTo>
                    <a:pt x="1592691" y="603248"/>
                  </a:lnTo>
                  <a:lnTo>
                    <a:pt x="1634800" y="593725"/>
                  </a:lnTo>
                  <a:lnTo>
                    <a:pt x="1668268" y="587375"/>
                  </a:lnTo>
                  <a:lnTo>
                    <a:pt x="1704309" y="578203"/>
                  </a:lnTo>
                  <a:lnTo>
                    <a:pt x="1749011" y="566783"/>
                  </a:lnTo>
                  <a:lnTo>
                    <a:pt x="1793191" y="557868"/>
                  </a:lnTo>
                  <a:lnTo>
                    <a:pt x="1835201" y="549000"/>
                  </a:lnTo>
                  <a:lnTo>
                    <a:pt x="1875050" y="543066"/>
                  </a:lnTo>
                  <a:lnTo>
                    <a:pt x="1915219" y="532801"/>
                  </a:lnTo>
                  <a:lnTo>
                    <a:pt x="1951203" y="523697"/>
                  </a:lnTo>
                  <a:lnTo>
                    <a:pt x="1988676" y="514297"/>
                  </a:lnTo>
                  <a:lnTo>
                    <a:pt x="2026590" y="501987"/>
                  </a:lnTo>
                  <a:lnTo>
                    <a:pt x="2067214" y="483921"/>
                  </a:lnTo>
                  <a:lnTo>
                    <a:pt x="2113790" y="450409"/>
                  </a:lnTo>
                  <a:lnTo>
                    <a:pt x="2136493" y="424304"/>
                  </a:lnTo>
                  <a:lnTo>
                    <a:pt x="2151997" y="399828"/>
                  </a:lnTo>
                  <a:lnTo>
                    <a:pt x="2163883" y="360458"/>
                  </a:lnTo>
                  <a:lnTo>
                    <a:pt x="2164118" y="342236"/>
                  </a:lnTo>
                  <a:lnTo>
                    <a:pt x="2159364" y="301734"/>
                  </a:lnTo>
                  <a:lnTo>
                    <a:pt x="2149152" y="260473"/>
                  </a:lnTo>
                  <a:lnTo>
                    <a:pt x="2124471" y="216607"/>
                  </a:lnTo>
                  <a:lnTo>
                    <a:pt x="2107637" y="193462"/>
                  </a:lnTo>
                  <a:lnTo>
                    <a:pt x="2105996" y="189300"/>
                  </a:lnTo>
                  <a:lnTo>
                    <a:pt x="2095705" y="181852"/>
                  </a:lnTo>
                  <a:lnTo>
                    <a:pt x="2074883" y="168887"/>
                  </a:lnTo>
                  <a:lnTo>
                    <a:pt x="2048884" y="150600"/>
                  </a:lnTo>
                  <a:lnTo>
                    <a:pt x="2015761" y="137856"/>
                  </a:lnTo>
                  <a:lnTo>
                    <a:pt x="1975823" y="131417"/>
                  </a:lnTo>
                  <a:lnTo>
                    <a:pt x="1932538" y="120268"/>
                  </a:lnTo>
                  <a:lnTo>
                    <a:pt x="1890239" y="115478"/>
                  </a:lnTo>
                  <a:lnTo>
                    <a:pt x="1845024" y="113591"/>
                  </a:lnTo>
                  <a:lnTo>
                    <a:pt x="1805874" y="107857"/>
                  </a:lnTo>
                  <a:lnTo>
                    <a:pt x="1769348" y="106144"/>
                  </a:lnTo>
                  <a:lnTo>
                    <a:pt x="1731242" y="105384"/>
                  </a:lnTo>
                  <a:lnTo>
                    <a:pt x="1696314" y="105045"/>
                  </a:lnTo>
                  <a:lnTo>
                    <a:pt x="1655625" y="104854"/>
                  </a:lnTo>
                  <a:lnTo>
                    <a:pt x="1622491" y="104811"/>
                  </a:lnTo>
                  <a:lnTo>
                    <a:pt x="1586597" y="104792"/>
                  </a:lnTo>
                  <a:lnTo>
                    <a:pt x="151216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6369"/>
            <p:cNvSpPr/>
            <p:nvPr>
              <p:custDataLst>
                <p:tags r:id="rId11"/>
              </p:custDataLst>
            </p:nvPr>
          </p:nvSpPr>
          <p:spPr>
            <a:xfrm>
              <a:off x="6352755" y="6448541"/>
              <a:ext cx="208643" cy="189435"/>
            </a:xfrm>
            <a:custGeom>
              <a:avLst/>
              <a:gdLst/>
              <a:ahLst/>
              <a:cxnLst/>
              <a:rect l="0" t="0" r="0" b="0"/>
              <a:pathLst>
                <a:path w="208643" h="189435">
                  <a:moveTo>
                    <a:pt x="162345" y="9409"/>
                  </a:moveTo>
                  <a:lnTo>
                    <a:pt x="162345" y="9409"/>
                  </a:lnTo>
                  <a:lnTo>
                    <a:pt x="167401" y="9409"/>
                  </a:lnTo>
                  <a:lnTo>
                    <a:pt x="172706" y="6587"/>
                  </a:lnTo>
                  <a:lnTo>
                    <a:pt x="175602" y="4353"/>
                  </a:lnTo>
                  <a:lnTo>
                    <a:pt x="208642" y="0"/>
                  </a:lnTo>
                  <a:lnTo>
                    <a:pt x="168500" y="22009"/>
                  </a:lnTo>
                  <a:lnTo>
                    <a:pt x="152381" y="30884"/>
                  </a:lnTo>
                  <a:lnTo>
                    <a:pt x="105240" y="46024"/>
                  </a:lnTo>
                  <a:lnTo>
                    <a:pt x="59773" y="73140"/>
                  </a:lnTo>
                  <a:lnTo>
                    <a:pt x="53257" y="83949"/>
                  </a:lnTo>
                  <a:lnTo>
                    <a:pt x="53637" y="87677"/>
                  </a:lnTo>
                  <a:lnTo>
                    <a:pt x="56006" y="90163"/>
                  </a:lnTo>
                  <a:lnTo>
                    <a:pt x="85131" y="99209"/>
                  </a:lnTo>
                  <a:lnTo>
                    <a:pt x="130814" y="106764"/>
                  </a:lnTo>
                  <a:lnTo>
                    <a:pt x="138150" y="109236"/>
                  </a:lnTo>
                  <a:lnTo>
                    <a:pt x="141982" y="111944"/>
                  </a:lnTo>
                  <a:lnTo>
                    <a:pt x="143478" y="114808"/>
                  </a:lnTo>
                  <a:lnTo>
                    <a:pt x="143416" y="117775"/>
                  </a:lnTo>
                  <a:lnTo>
                    <a:pt x="141259" y="120812"/>
                  </a:lnTo>
                  <a:lnTo>
                    <a:pt x="133218" y="127007"/>
                  </a:lnTo>
                  <a:lnTo>
                    <a:pt x="94343" y="142775"/>
                  </a:lnTo>
                  <a:lnTo>
                    <a:pt x="52251" y="155461"/>
                  </a:lnTo>
                  <a:lnTo>
                    <a:pt x="12892" y="169218"/>
                  </a:lnTo>
                  <a:lnTo>
                    <a:pt x="1377" y="179565"/>
                  </a:lnTo>
                  <a:lnTo>
                    <a:pt x="0" y="183171"/>
                  </a:lnTo>
                  <a:lnTo>
                    <a:pt x="1198" y="185576"/>
                  </a:lnTo>
                  <a:lnTo>
                    <a:pt x="4113" y="187179"/>
                  </a:lnTo>
                  <a:lnTo>
                    <a:pt x="38556" y="189434"/>
                  </a:lnTo>
                  <a:lnTo>
                    <a:pt x="78865" y="185046"/>
                  </a:lnTo>
                  <a:lnTo>
                    <a:pt x="117319" y="180627"/>
                  </a:lnTo>
                  <a:lnTo>
                    <a:pt x="160663" y="170660"/>
                  </a:lnTo>
                  <a:lnTo>
                    <a:pt x="200445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6370"/>
            <p:cNvSpPr/>
            <p:nvPr>
              <p:custDataLst>
                <p:tags r:id="rId12"/>
              </p:custDataLst>
            </p:nvPr>
          </p:nvSpPr>
          <p:spPr>
            <a:xfrm>
              <a:off x="6134134" y="6631856"/>
              <a:ext cx="104742" cy="102320"/>
            </a:xfrm>
            <a:custGeom>
              <a:avLst/>
              <a:gdLst/>
              <a:ahLst/>
              <a:cxnLst/>
              <a:rect l="0" t="0" r="0" b="0"/>
              <a:pathLst>
                <a:path w="104742" h="102320">
                  <a:moveTo>
                    <a:pt x="9491" y="7069"/>
                  </a:moveTo>
                  <a:lnTo>
                    <a:pt x="9491" y="7069"/>
                  </a:lnTo>
                  <a:lnTo>
                    <a:pt x="9491" y="52126"/>
                  </a:lnTo>
                  <a:lnTo>
                    <a:pt x="6669" y="61666"/>
                  </a:lnTo>
                  <a:lnTo>
                    <a:pt x="2946" y="69434"/>
                  </a:lnTo>
                  <a:lnTo>
                    <a:pt x="228" y="87403"/>
                  </a:lnTo>
                  <a:lnTo>
                    <a:pt x="82" y="85811"/>
                  </a:lnTo>
                  <a:lnTo>
                    <a:pt x="0" y="78965"/>
                  </a:lnTo>
                  <a:lnTo>
                    <a:pt x="13227" y="39486"/>
                  </a:lnTo>
                  <a:lnTo>
                    <a:pt x="39967" y="5834"/>
                  </a:lnTo>
                  <a:lnTo>
                    <a:pt x="47025" y="1228"/>
                  </a:lnTo>
                  <a:lnTo>
                    <a:pt x="50389" y="0"/>
                  </a:lnTo>
                  <a:lnTo>
                    <a:pt x="53689" y="1298"/>
                  </a:lnTo>
                  <a:lnTo>
                    <a:pt x="60179" y="8385"/>
                  </a:lnTo>
                  <a:lnTo>
                    <a:pt x="82510" y="49666"/>
                  </a:lnTo>
                  <a:lnTo>
                    <a:pt x="104741" y="102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6371"/>
            <p:cNvSpPr/>
            <p:nvPr>
              <p:custDataLst>
                <p:tags r:id="rId13"/>
              </p:custDataLst>
            </p:nvPr>
          </p:nvSpPr>
          <p:spPr>
            <a:xfrm>
              <a:off x="6083744" y="6581775"/>
              <a:ext cx="164657" cy="9410"/>
            </a:xfrm>
            <a:custGeom>
              <a:avLst/>
              <a:gdLst/>
              <a:ahLst/>
              <a:cxnLst/>
              <a:rect l="0" t="0" r="0" b="0"/>
              <a:pathLst>
                <a:path w="164657" h="9410">
                  <a:moveTo>
                    <a:pt x="12256" y="0"/>
                  </a:moveTo>
                  <a:lnTo>
                    <a:pt x="12256" y="0"/>
                  </a:lnTo>
                  <a:lnTo>
                    <a:pt x="221" y="6545"/>
                  </a:lnTo>
                  <a:lnTo>
                    <a:pt x="0" y="7538"/>
                  </a:lnTo>
                  <a:lnTo>
                    <a:pt x="911" y="8200"/>
                  </a:lnTo>
                  <a:lnTo>
                    <a:pt x="39199" y="9409"/>
                  </a:lnTo>
                  <a:lnTo>
                    <a:pt x="84097" y="2956"/>
                  </a:lnTo>
                  <a:lnTo>
                    <a:pt x="121187" y="584"/>
                  </a:lnTo>
                  <a:lnTo>
                    <a:pt x="164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6372"/>
            <p:cNvSpPr/>
            <p:nvPr>
              <p:custDataLst>
                <p:tags r:id="rId14"/>
              </p:custDataLst>
            </p:nvPr>
          </p:nvSpPr>
          <p:spPr>
            <a:xfrm>
              <a:off x="5748044" y="6629400"/>
              <a:ext cx="138407" cy="14190"/>
            </a:xfrm>
            <a:custGeom>
              <a:avLst/>
              <a:gdLst/>
              <a:ahLst/>
              <a:cxnLst/>
              <a:rect l="0" t="0" r="0" b="0"/>
              <a:pathLst>
                <a:path w="138407" h="14190">
                  <a:moveTo>
                    <a:pt x="5056" y="0"/>
                  </a:moveTo>
                  <a:lnTo>
                    <a:pt x="5056" y="0"/>
                  </a:lnTo>
                  <a:lnTo>
                    <a:pt x="5056" y="5056"/>
                  </a:lnTo>
                  <a:lnTo>
                    <a:pt x="3998" y="6545"/>
                  </a:lnTo>
                  <a:lnTo>
                    <a:pt x="2234" y="7538"/>
                  </a:lnTo>
                  <a:lnTo>
                    <a:pt x="0" y="8200"/>
                  </a:lnTo>
                  <a:lnTo>
                    <a:pt x="627" y="9701"/>
                  </a:lnTo>
                  <a:lnTo>
                    <a:pt x="6968" y="14189"/>
                  </a:lnTo>
                  <a:lnTo>
                    <a:pt x="22486" y="14067"/>
                  </a:lnTo>
                  <a:lnTo>
                    <a:pt x="66942" y="10422"/>
                  </a:lnTo>
                  <a:lnTo>
                    <a:pt x="113315" y="3156"/>
                  </a:lnTo>
                  <a:lnTo>
                    <a:pt x="138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6373"/>
            <p:cNvSpPr/>
            <p:nvPr>
              <p:custDataLst>
                <p:tags r:id="rId15"/>
              </p:custDataLst>
            </p:nvPr>
          </p:nvSpPr>
          <p:spPr>
            <a:xfrm>
              <a:off x="5762625" y="6547713"/>
              <a:ext cx="104776" cy="5488"/>
            </a:xfrm>
            <a:custGeom>
              <a:avLst/>
              <a:gdLst/>
              <a:ahLst/>
              <a:cxnLst/>
              <a:rect l="0" t="0" r="0" b="0"/>
              <a:pathLst>
                <a:path w="104776" h="5488">
                  <a:moveTo>
                    <a:pt x="0" y="5487"/>
                  </a:moveTo>
                  <a:lnTo>
                    <a:pt x="0" y="5487"/>
                  </a:lnTo>
                  <a:lnTo>
                    <a:pt x="5056" y="5487"/>
                  </a:lnTo>
                  <a:lnTo>
                    <a:pt x="24910" y="0"/>
                  </a:lnTo>
                  <a:lnTo>
                    <a:pt x="67447" y="4556"/>
                  </a:lnTo>
                  <a:lnTo>
                    <a:pt x="104775" y="5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6374"/>
            <p:cNvSpPr/>
            <p:nvPr>
              <p:custDataLst>
                <p:tags r:id="rId16"/>
              </p:custDataLst>
            </p:nvPr>
          </p:nvSpPr>
          <p:spPr>
            <a:xfrm>
              <a:off x="5440642" y="6393936"/>
              <a:ext cx="112434" cy="102115"/>
            </a:xfrm>
            <a:custGeom>
              <a:avLst/>
              <a:gdLst/>
              <a:ahLst/>
              <a:cxnLst/>
              <a:rect l="0" t="0" r="0" b="0"/>
              <a:pathLst>
                <a:path w="112434" h="102115">
                  <a:moveTo>
                    <a:pt x="36233" y="35439"/>
                  </a:moveTo>
                  <a:lnTo>
                    <a:pt x="36233" y="35439"/>
                  </a:lnTo>
                  <a:lnTo>
                    <a:pt x="31177" y="40495"/>
                  </a:lnTo>
                  <a:lnTo>
                    <a:pt x="10723" y="84780"/>
                  </a:lnTo>
                  <a:lnTo>
                    <a:pt x="0" y="99622"/>
                  </a:lnTo>
                  <a:lnTo>
                    <a:pt x="17504" y="57777"/>
                  </a:lnTo>
                  <a:lnTo>
                    <a:pt x="33100" y="15960"/>
                  </a:lnTo>
                  <a:lnTo>
                    <a:pt x="39427" y="6320"/>
                  </a:lnTo>
                  <a:lnTo>
                    <a:pt x="45767" y="1331"/>
                  </a:lnTo>
                  <a:lnTo>
                    <a:pt x="48939" y="0"/>
                  </a:lnTo>
                  <a:lnTo>
                    <a:pt x="58108" y="1344"/>
                  </a:lnTo>
                  <a:lnTo>
                    <a:pt x="63516" y="3184"/>
                  </a:lnTo>
                  <a:lnTo>
                    <a:pt x="72347" y="13696"/>
                  </a:lnTo>
                  <a:lnTo>
                    <a:pt x="99656" y="59500"/>
                  </a:lnTo>
                  <a:lnTo>
                    <a:pt x="112433" y="102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6375"/>
            <p:cNvSpPr/>
            <p:nvPr>
              <p:custDataLst>
                <p:tags r:id="rId17"/>
              </p:custDataLst>
            </p:nvPr>
          </p:nvSpPr>
          <p:spPr>
            <a:xfrm>
              <a:off x="5419725" y="6549475"/>
              <a:ext cx="121204" cy="237125"/>
            </a:xfrm>
            <a:custGeom>
              <a:avLst/>
              <a:gdLst/>
              <a:ahLst/>
              <a:cxnLst/>
              <a:rect l="0" t="0" r="0" b="0"/>
              <a:pathLst>
                <a:path w="121204" h="237125">
                  <a:moveTo>
                    <a:pt x="38100" y="51350"/>
                  </a:moveTo>
                  <a:lnTo>
                    <a:pt x="38100" y="51350"/>
                  </a:lnTo>
                  <a:lnTo>
                    <a:pt x="38100" y="46294"/>
                  </a:lnTo>
                  <a:lnTo>
                    <a:pt x="35983" y="45863"/>
                  </a:lnTo>
                  <a:lnTo>
                    <a:pt x="27987" y="48205"/>
                  </a:lnTo>
                  <a:lnTo>
                    <a:pt x="25008" y="50312"/>
                  </a:lnTo>
                  <a:lnTo>
                    <a:pt x="14779" y="69388"/>
                  </a:lnTo>
                  <a:lnTo>
                    <a:pt x="10217" y="112443"/>
                  </a:lnTo>
                  <a:lnTo>
                    <a:pt x="9616" y="157311"/>
                  </a:lnTo>
                  <a:lnTo>
                    <a:pt x="9533" y="204830"/>
                  </a:lnTo>
                  <a:lnTo>
                    <a:pt x="9525" y="237124"/>
                  </a:lnTo>
                  <a:lnTo>
                    <a:pt x="9525" y="195923"/>
                  </a:lnTo>
                  <a:lnTo>
                    <a:pt x="9525" y="151953"/>
                  </a:lnTo>
                  <a:lnTo>
                    <a:pt x="14581" y="107088"/>
                  </a:lnTo>
                  <a:lnTo>
                    <a:pt x="25772" y="62478"/>
                  </a:lnTo>
                  <a:lnTo>
                    <a:pt x="38173" y="28736"/>
                  </a:lnTo>
                  <a:lnTo>
                    <a:pt x="50815" y="11252"/>
                  </a:lnTo>
                  <a:lnTo>
                    <a:pt x="75499" y="898"/>
                  </a:lnTo>
                  <a:lnTo>
                    <a:pt x="92116" y="0"/>
                  </a:lnTo>
                  <a:lnTo>
                    <a:pt x="99511" y="1242"/>
                  </a:lnTo>
                  <a:lnTo>
                    <a:pt x="110549" y="8266"/>
                  </a:lnTo>
                  <a:lnTo>
                    <a:pt x="114974" y="13102"/>
                  </a:lnTo>
                  <a:lnTo>
                    <a:pt x="119892" y="26943"/>
                  </a:lnTo>
                  <a:lnTo>
                    <a:pt x="121203" y="35078"/>
                  </a:lnTo>
                  <a:lnTo>
                    <a:pt x="119960" y="42619"/>
                  </a:lnTo>
                  <a:lnTo>
                    <a:pt x="112935" y="56642"/>
                  </a:lnTo>
                  <a:lnTo>
                    <a:pt x="92023" y="76436"/>
                  </a:lnTo>
                  <a:lnTo>
                    <a:pt x="75832" y="85594"/>
                  </a:lnTo>
                  <a:lnTo>
                    <a:pt x="54219" y="93364"/>
                  </a:lnTo>
                  <a:lnTo>
                    <a:pt x="36797" y="93659"/>
                  </a:lnTo>
                  <a:lnTo>
                    <a:pt x="20588" y="90262"/>
                  </a:lnTo>
                  <a:lnTo>
                    <a:pt x="0" y="7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0" name="SMARTInkShape-6376"/>
          <p:cNvSpPr/>
          <p:nvPr>
            <p:custDataLst>
              <p:tags r:id="rId5"/>
            </p:custDataLst>
          </p:nvPr>
        </p:nvSpPr>
        <p:spPr>
          <a:xfrm>
            <a:off x="6181725" y="6448818"/>
            <a:ext cx="9526" cy="113908"/>
          </a:xfrm>
          <a:custGeom>
            <a:avLst/>
            <a:gdLst/>
            <a:ahLst/>
            <a:cxnLst/>
            <a:rect l="0" t="0" r="0" b="0"/>
            <a:pathLst>
              <a:path w="9526" h="113908">
                <a:moveTo>
                  <a:pt x="0" y="9132"/>
                </a:moveTo>
                <a:lnTo>
                  <a:pt x="0" y="9132"/>
                </a:lnTo>
                <a:lnTo>
                  <a:pt x="0" y="931"/>
                </a:lnTo>
                <a:lnTo>
                  <a:pt x="1058" y="490"/>
                </a:lnTo>
                <a:lnTo>
                  <a:pt x="5056" y="0"/>
                </a:lnTo>
                <a:lnTo>
                  <a:pt x="6545" y="927"/>
                </a:lnTo>
                <a:lnTo>
                  <a:pt x="7539" y="2604"/>
                </a:lnTo>
                <a:lnTo>
                  <a:pt x="8642" y="8347"/>
                </a:lnTo>
                <a:lnTo>
                  <a:pt x="9447" y="55521"/>
                </a:lnTo>
                <a:lnTo>
                  <a:pt x="9525" y="1139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52">
            <p14:nvContentPartPr>
              <p14:cNvPr id="286" name="Ink 285"/>
              <p14:cNvContentPartPr/>
              <p14:nvPr/>
            </p14:nvContentPartPr>
            <p14:xfrm>
              <a:off x="3867120" y="1838520"/>
              <a:ext cx="360" cy="36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253" cstate="print"/>
              <a:stretch>
                <a:fillRect/>
              </a:stretch>
            </p:blipFill>
            <p:spPr>
              <a:xfrm>
                <a:off x="3857760" y="182916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SMARTInkShape-Group1365"/>
          <p:cNvGrpSpPr/>
          <p:nvPr/>
        </p:nvGrpSpPr>
        <p:grpSpPr>
          <a:xfrm>
            <a:off x="4191063" y="3896129"/>
            <a:ext cx="7009482" cy="2770979"/>
            <a:chOff x="4191063" y="3896129"/>
            <a:chExt cx="7009482" cy="2770979"/>
          </a:xfrm>
        </p:grpSpPr>
        <p:sp>
          <p:nvSpPr>
            <p:cNvPr id="287" name="SMARTInkShape-6815"/>
            <p:cNvSpPr/>
            <p:nvPr>
              <p:custDataLst>
                <p:tags r:id="rId246"/>
              </p:custDataLst>
            </p:nvPr>
          </p:nvSpPr>
          <p:spPr>
            <a:xfrm>
              <a:off x="8848940" y="5915025"/>
              <a:ext cx="1483282" cy="752083"/>
            </a:xfrm>
            <a:custGeom>
              <a:avLst/>
              <a:gdLst/>
              <a:ahLst/>
              <a:cxnLst/>
              <a:rect l="0" t="0" r="0" b="0"/>
              <a:pathLst>
                <a:path w="1483282" h="752083">
                  <a:moveTo>
                    <a:pt x="1380910" y="171450"/>
                  </a:moveTo>
                  <a:lnTo>
                    <a:pt x="1380910" y="171450"/>
                  </a:lnTo>
                  <a:lnTo>
                    <a:pt x="1380910" y="148129"/>
                  </a:lnTo>
                  <a:lnTo>
                    <a:pt x="1370150" y="111748"/>
                  </a:lnTo>
                  <a:lnTo>
                    <a:pt x="1344456" y="88176"/>
                  </a:lnTo>
                  <a:lnTo>
                    <a:pt x="1312679" y="68726"/>
                  </a:lnTo>
                  <a:lnTo>
                    <a:pt x="1288020" y="60580"/>
                  </a:lnTo>
                  <a:lnTo>
                    <a:pt x="1245557" y="52770"/>
                  </a:lnTo>
                  <a:lnTo>
                    <a:pt x="1206632" y="44092"/>
                  </a:lnTo>
                  <a:lnTo>
                    <a:pt x="1161041" y="38226"/>
                  </a:lnTo>
                  <a:lnTo>
                    <a:pt x="1118443" y="31905"/>
                  </a:lnTo>
                  <a:lnTo>
                    <a:pt x="1075484" y="28504"/>
                  </a:lnTo>
                  <a:lnTo>
                    <a:pt x="1029106" y="21231"/>
                  </a:lnTo>
                  <a:lnTo>
                    <a:pt x="995951" y="20019"/>
                  </a:lnTo>
                  <a:lnTo>
                    <a:pt x="960051" y="19481"/>
                  </a:lnTo>
                  <a:lnTo>
                    <a:pt x="913564" y="18078"/>
                  </a:lnTo>
                  <a:lnTo>
                    <a:pt x="871455" y="11528"/>
                  </a:lnTo>
                  <a:lnTo>
                    <a:pt x="837672" y="7296"/>
                  </a:lnTo>
                  <a:lnTo>
                    <a:pt x="795911" y="2162"/>
                  </a:lnTo>
                  <a:lnTo>
                    <a:pt x="754964" y="641"/>
                  </a:lnTo>
                  <a:lnTo>
                    <a:pt x="721712" y="285"/>
                  </a:lnTo>
                  <a:lnTo>
                    <a:pt x="675357" y="84"/>
                  </a:lnTo>
                  <a:lnTo>
                    <a:pt x="638458" y="1083"/>
                  </a:lnTo>
                  <a:lnTo>
                    <a:pt x="594951" y="7611"/>
                  </a:lnTo>
                  <a:lnTo>
                    <a:pt x="550662" y="16249"/>
                  </a:lnTo>
                  <a:lnTo>
                    <a:pt x="513316" y="25510"/>
                  </a:lnTo>
                  <a:lnTo>
                    <a:pt x="466621" y="34958"/>
                  </a:lnTo>
                  <a:lnTo>
                    <a:pt x="420789" y="47632"/>
                  </a:lnTo>
                  <a:lnTo>
                    <a:pt x="381161" y="60327"/>
                  </a:lnTo>
                  <a:lnTo>
                    <a:pt x="342759" y="74083"/>
                  </a:lnTo>
                  <a:lnTo>
                    <a:pt x="304600" y="93264"/>
                  </a:lnTo>
                  <a:lnTo>
                    <a:pt x="266488" y="112614"/>
                  </a:lnTo>
                  <a:lnTo>
                    <a:pt x="221682" y="135532"/>
                  </a:lnTo>
                  <a:lnTo>
                    <a:pt x="180936" y="165387"/>
                  </a:lnTo>
                  <a:lnTo>
                    <a:pt x="141221" y="196888"/>
                  </a:lnTo>
                  <a:lnTo>
                    <a:pt x="105207" y="231427"/>
                  </a:lnTo>
                  <a:lnTo>
                    <a:pt x="72894" y="271109"/>
                  </a:lnTo>
                  <a:lnTo>
                    <a:pt x="47428" y="313001"/>
                  </a:lnTo>
                  <a:lnTo>
                    <a:pt x="28364" y="348152"/>
                  </a:lnTo>
                  <a:lnTo>
                    <a:pt x="12134" y="389259"/>
                  </a:lnTo>
                  <a:lnTo>
                    <a:pt x="2224" y="430962"/>
                  </a:lnTo>
                  <a:lnTo>
                    <a:pt x="266" y="472675"/>
                  </a:lnTo>
                  <a:lnTo>
                    <a:pt x="0" y="489125"/>
                  </a:lnTo>
                  <a:lnTo>
                    <a:pt x="9962" y="515342"/>
                  </a:lnTo>
                  <a:lnTo>
                    <a:pt x="44571" y="558330"/>
                  </a:lnTo>
                  <a:lnTo>
                    <a:pt x="84496" y="593310"/>
                  </a:lnTo>
                  <a:lnTo>
                    <a:pt x="131054" y="619082"/>
                  </a:lnTo>
                  <a:lnTo>
                    <a:pt x="170823" y="640910"/>
                  </a:lnTo>
                  <a:lnTo>
                    <a:pt x="212076" y="656511"/>
                  </a:lnTo>
                  <a:lnTo>
                    <a:pt x="248247" y="666538"/>
                  </a:lnTo>
                  <a:lnTo>
                    <a:pt x="293338" y="679409"/>
                  </a:lnTo>
                  <a:lnTo>
                    <a:pt x="333879" y="698688"/>
                  </a:lnTo>
                  <a:lnTo>
                    <a:pt x="369238" y="710315"/>
                  </a:lnTo>
                  <a:lnTo>
                    <a:pt x="406527" y="719403"/>
                  </a:lnTo>
                  <a:lnTo>
                    <a:pt x="443328" y="723626"/>
                  </a:lnTo>
                  <a:lnTo>
                    <a:pt x="487566" y="731176"/>
                  </a:lnTo>
                  <a:lnTo>
                    <a:pt x="527076" y="735581"/>
                  </a:lnTo>
                  <a:lnTo>
                    <a:pt x="569474" y="740766"/>
                  </a:lnTo>
                  <a:lnTo>
                    <a:pt x="608849" y="742303"/>
                  </a:lnTo>
                  <a:lnTo>
                    <a:pt x="647326" y="742759"/>
                  </a:lnTo>
                  <a:lnTo>
                    <a:pt x="685538" y="742893"/>
                  </a:lnTo>
                  <a:lnTo>
                    <a:pt x="723670" y="742933"/>
                  </a:lnTo>
                  <a:lnTo>
                    <a:pt x="761781" y="742945"/>
                  </a:lnTo>
                  <a:lnTo>
                    <a:pt x="807528" y="748006"/>
                  </a:lnTo>
                  <a:lnTo>
                    <a:pt x="842484" y="751150"/>
                  </a:lnTo>
                  <a:lnTo>
                    <a:pt x="889765" y="752082"/>
                  </a:lnTo>
                  <a:lnTo>
                    <a:pt x="922734" y="749478"/>
                  </a:lnTo>
                  <a:lnTo>
                    <a:pt x="965401" y="744884"/>
                  </a:lnTo>
                  <a:lnTo>
                    <a:pt x="1000974" y="743523"/>
                  </a:lnTo>
                  <a:lnTo>
                    <a:pt x="1024725" y="741088"/>
                  </a:lnTo>
                  <a:lnTo>
                    <a:pt x="1070558" y="721526"/>
                  </a:lnTo>
                  <a:lnTo>
                    <a:pt x="1117556" y="702133"/>
                  </a:lnTo>
                  <a:lnTo>
                    <a:pt x="1156123" y="684995"/>
                  </a:lnTo>
                  <a:lnTo>
                    <a:pt x="1198242" y="666512"/>
                  </a:lnTo>
                  <a:lnTo>
                    <a:pt x="1240287" y="641303"/>
                  </a:lnTo>
                  <a:lnTo>
                    <a:pt x="1282069" y="615941"/>
                  </a:lnTo>
                  <a:lnTo>
                    <a:pt x="1318542" y="587726"/>
                  </a:lnTo>
                  <a:lnTo>
                    <a:pt x="1363094" y="550157"/>
                  </a:lnTo>
                  <a:lnTo>
                    <a:pt x="1409371" y="512416"/>
                  </a:lnTo>
                  <a:lnTo>
                    <a:pt x="1425679" y="494728"/>
                  </a:lnTo>
                  <a:lnTo>
                    <a:pt x="1457696" y="451505"/>
                  </a:lnTo>
                  <a:lnTo>
                    <a:pt x="1477570" y="410332"/>
                  </a:lnTo>
                  <a:lnTo>
                    <a:pt x="1483281" y="386280"/>
                  </a:lnTo>
                  <a:lnTo>
                    <a:pt x="1479917" y="345523"/>
                  </a:lnTo>
                  <a:lnTo>
                    <a:pt x="1469298" y="304221"/>
                  </a:lnTo>
                  <a:lnTo>
                    <a:pt x="1454186" y="263763"/>
                  </a:lnTo>
                  <a:lnTo>
                    <a:pt x="1436190" y="220376"/>
                  </a:lnTo>
                  <a:lnTo>
                    <a:pt x="1408292" y="181232"/>
                  </a:lnTo>
                  <a:lnTo>
                    <a:pt x="1375660" y="142926"/>
                  </a:lnTo>
                  <a:lnTo>
                    <a:pt x="1329072" y="99729"/>
                  </a:lnTo>
                  <a:lnTo>
                    <a:pt x="1291703" y="73058"/>
                  </a:lnTo>
                  <a:lnTo>
                    <a:pt x="1260828" y="58575"/>
                  </a:lnTo>
                  <a:lnTo>
                    <a:pt x="1225942" y="45084"/>
                  </a:lnTo>
                  <a:lnTo>
                    <a:pt x="1189268" y="32032"/>
                  </a:lnTo>
                  <a:lnTo>
                    <a:pt x="1148981" y="19175"/>
                  </a:lnTo>
                  <a:lnTo>
                    <a:pt x="1085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816"/>
            <p:cNvSpPr/>
            <p:nvPr>
              <p:custDataLst>
                <p:tags r:id="rId247"/>
              </p:custDataLst>
            </p:nvPr>
          </p:nvSpPr>
          <p:spPr>
            <a:xfrm>
              <a:off x="10326755" y="6117081"/>
              <a:ext cx="131696" cy="217045"/>
            </a:xfrm>
            <a:custGeom>
              <a:avLst/>
              <a:gdLst/>
              <a:ahLst/>
              <a:cxnLst/>
              <a:rect l="0" t="0" r="0" b="0"/>
              <a:pathLst>
                <a:path w="131696" h="217045">
                  <a:moveTo>
                    <a:pt x="84070" y="74169"/>
                  </a:moveTo>
                  <a:lnTo>
                    <a:pt x="84070" y="74169"/>
                  </a:lnTo>
                  <a:lnTo>
                    <a:pt x="105528" y="60912"/>
                  </a:lnTo>
                  <a:lnTo>
                    <a:pt x="125279" y="29112"/>
                  </a:lnTo>
                  <a:lnTo>
                    <a:pt x="129794" y="15546"/>
                  </a:lnTo>
                  <a:lnTo>
                    <a:pt x="129369" y="11804"/>
                  </a:lnTo>
                  <a:lnTo>
                    <a:pt x="126076" y="4823"/>
                  </a:lnTo>
                  <a:lnTo>
                    <a:pt x="123715" y="2538"/>
                  </a:lnTo>
                  <a:lnTo>
                    <a:pt x="118272" y="0"/>
                  </a:lnTo>
                  <a:lnTo>
                    <a:pt x="99142" y="3628"/>
                  </a:lnTo>
                  <a:lnTo>
                    <a:pt x="78423" y="11405"/>
                  </a:lnTo>
                  <a:lnTo>
                    <a:pt x="33311" y="43696"/>
                  </a:lnTo>
                  <a:lnTo>
                    <a:pt x="16349" y="64788"/>
                  </a:lnTo>
                  <a:lnTo>
                    <a:pt x="3929" y="96166"/>
                  </a:lnTo>
                  <a:lnTo>
                    <a:pt x="0" y="117610"/>
                  </a:lnTo>
                  <a:lnTo>
                    <a:pt x="4724" y="130871"/>
                  </a:lnTo>
                  <a:lnTo>
                    <a:pt x="34967" y="167542"/>
                  </a:lnTo>
                  <a:lnTo>
                    <a:pt x="79915" y="194523"/>
                  </a:lnTo>
                  <a:lnTo>
                    <a:pt x="131695" y="21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6817"/>
            <p:cNvSpPr/>
            <p:nvPr>
              <p:custDataLst>
                <p:tags r:id="rId248"/>
              </p:custDataLst>
            </p:nvPr>
          </p:nvSpPr>
          <p:spPr>
            <a:xfrm>
              <a:off x="6157187" y="4486275"/>
              <a:ext cx="5043358" cy="1762081"/>
            </a:xfrm>
            <a:custGeom>
              <a:avLst/>
              <a:gdLst/>
              <a:ahLst/>
              <a:cxnLst/>
              <a:rect l="0" t="0" r="0" b="0"/>
              <a:pathLst>
                <a:path w="5043358" h="1762081">
                  <a:moveTo>
                    <a:pt x="5488" y="38100"/>
                  </a:moveTo>
                  <a:lnTo>
                    <a:pt x="5488" y="38100"/>
                  </a:lnTo>
                  <a:lnTo>
                    <a:pt x="0" y="43588"/>
                  </a:lnTo>
                  <a:lnTo>
                    <a:pt x="2344" y="41244"/>
                  </a:lnTo>
                  <a:lnTo>
                    <a:pt x="6913" y="39497"/>
                  </a:lnTo>
                  <a:lnTo>
                    <a:pt x="13529" y="37663"/>
                  </a:lnTo>
                  <a:lnTo>
                    <a:pt x="32201" y="27861"/>
                  </a:lnTo>
                  <a:lnTo>
                    <a:pt x="35998" y="24924"/>
                  </a:lnTo>
                  <a:lnTo>
                    <a:pt x="77637" y="14510"/>
                  </a:lnTo>
                  <a:lnTo>
                    <a:pt x="120007" y="3963"/>
                  </a:lnTo>
                  <a:lnTo>
                    <a:pt x="166946" y="783"/>
                  </a:lnTo>
                  <a:lnTo>
                    <a:pt x="208822" y="103"/>
                  </a:lnTo>
                  <a:lnTo>
                    <a:pt x="256104" y="20"/>
                  </a:lnTo>
                  <a:lnTo>
                    <a:pt x="291059" y="6"/>
                  </a:lnTo>
                  <a:lnTo>
                    <a:pt x="333165" y="2"/>
                  </a:lnTo>
                  <a:lnTo>
                    <a:pt x="368572" y="0"/>
                  </a:lnTo>
                  <a:lnTo>
                    <a:pt x="413405" y="0"/>
                  </a:lnTo>
                  <a:lnTo>
                    <a:pt x="448204" y="0"/>
                  </a:lnTo>
                  <a:lnTo>
                    <a:pt x="481298" y="0"/>
                  </a:lnTo>
                  <a:lnTo>
                    <a:pt x="517526" y="0"/>
                  </a:lnTo>
                  <a:lnTo>
                    <a:pt x="561721" y="0"/>
                  </a:lnTo>
                  <a:lnTo>
                    <a:pt x="602686" y="1058"/>
                  </a:lnTo>
                  <a:lnTo>
                    <a:pt x="646809" y="6546"/>
                  </a:lnTo>
                  <a:lnTo>
                    <a:pt x="688222" y="8642"/>
                  </a:lnTo>
                  <a:lnTo>
                    <a:pt x="733536" y="9263"/>
                  </a:lnTo>
                  <a:lnTo>
                    <a:pt x="780477" y="9447"/>
                  </a:lnTo>
                  <a:lnTo>
                    <a:pt x="827898" y="9502"/>
                  </a:lnTo>
                  <a:lnTo>
                    <a:pt x="875464" y="10576"/>
                  </a:lnTo>
                  <a:lnTo>
                    <a:pt x="907200" y="14578"/>
                  </a:lnTo>
                  <a:lnTo>
                    <a:pt x="941765" y="17063"/>
                  </a:lnTo>
                  <a:lnTo>
                    <a:pt x="978295" y="18167"/>
                  </a:lnTo>
                  <a:lnTo>
                    <a:pt x="1015696" y="18657"/>
                  </a:lnTo>
                  <a:lnTo>
                    <a:pt x="1053486" y="18875"/>
                  </a:lnTo>
                  <a:lnTo>
                    <a:pt x="1091449" y="20031"/>
                  </a:lnTo>
                  <a:lnTo>
                    <a:pt x="1129487" y="24072"/>
                  </a:lnTo>
                  <a:lnTo>
                    <a:pt x="1167560" y="26574"/>
                  </a:lnTo>
                  <a:lnTo>
                    <a:pt x="1205648" y="27686"/>
                  </a:lnTo>
                  <a:lnTo>
                    <a:pt x="1243742" y="28180"/>
                  </a:lnTo>
                  <a:lnTo>
                    <a:pt x="1284662" y="31221"/>
                  </a:lnTo>
                  <a:lnTo>
                    <a:pt x="1326485" y="35043"/>
                  </a:lnTo>
                  <a:lnTo>
                    <a:pt x="1366239" y="36742"/>
                  </a:lnTo>
                  <a:lnTo>
                    <a:pt x="1407898" y="40318"/>
                  </a:lnTo>
                  <a:lnTo>
                    <a:pt x="1451106" y="44378"/>
                  </a:lnTo>
                  <a:lnTo>
                    <a:pt x="1495004" y="46182"/>
                  </a:lnTo>
                  <a:lnTo>
                    <a:pt x="1539209" y="49806"/>
                  </a:lnTo>
                  <a:lnTo>
                    <a:pt x="1583551" y="54944"/>
                  </a:lnTo>
                  <a:lnTo>
                    <a:pt x="1627952" y="60756"/>
                  </a:lnTo>
                  <a:lnTo>
                    <a:pt x="1675202" y="64044"/>
                  </a:lnTo>
                  <a:lnTo>
                    <a:pt x="1699657" y="64921"/>
                  </a:lnTo>
                  <a:lnTo>
                    <a:pt x="1746583" y="68718"/>
                  </a:lnTo>
                  <a:lnTo>
                    <a:pt x="1793191" y="72875"/>
                  </a:lnTo>
                  <a:lnTo>
                    <a:pt x="1817474" y="73983"/>
                  </a:lnTo>
                  <a:lnTo>
                    <a:pt x="1842129" y="74722"/>
                  </a:lnTo>
                  <a:lnTo>
                    <a:pt x="1867032" y="76273"/>
                  </a:lnTo>
                  <a:lnTo>
                    <a:pt x="1892101" y="78365"/>
                  </a:lnTo>
                  <a:lnTo>
                    <a:pt x="1917279" y="80818"/>
                  </a:lnTo>
                  <a:lnTo>
                    <a:pt x="1942532" y="83512"/>
                  </a:lnTo>
                  <a:lnTo>
                    <a:pt x="1967834" y="86366"/>
                  </a:lnTo>
                  <a:lnTo>
                    <a:pt x="1993169" y="89328"/>
                  </a:lnTo>
                  <a:lnTo>
                    <a:pt x="2018525" y="92360"/>
                  </a:lnTo>
                  <a:lnTo>
                    <a:pt x="2043896" y="95440"/>
                  </a:lnTo>
                  <a:lnTo>
                    <a:pt x="2069277" y="98552"/>
                  </a:lnTo>
                  <a:lnTo>
                    <a:pt x="2094664" y="101685"/>
                  </a:lnTo>
                  <a:lnTo>
                    <a:pt x="2120055" y="104831"/>
                  </a:lnTo>
                  <a:lnTo>
                    <a:pt x="2145450" y="107988"/>
                  </a:lnTo>
                  <a:lnTo>
                    <a:pt x="2170845" y="111150"/>
                  </a:lnTo>
                  <a:lnTo>
                    <a:pt x="2196243" y="114317"/>
                  </a:lnTo>
                  <a:lnTo>
                    <a:pt x="2221640" y="117486"/>
                  </a:lnTo>
                  <a:lnTo>
                    <a:pt x="2248098" y="120657"/>
                  </a:lnTo>
                  <a:lnTo>
                    <a:pt x="2275262" y="123830"/>
                  </a:lnTo>
                  <a:lnTo>
                    <a:pt x="2302896" y="127003"/>
                  </a:lnTo>
                  <a:lnTo>
                    <a:pt x="2329784" y="130177"/>
                  </a:lnTo>
                  <a:lnTo>
                    <a:pt x="2356178" y="133351"/>
                  </a:lnTo>
                  <a:lnTo>
                    <a:pt x="2382240" y="136526"/>
                  </a:lnTo>
                  <a:lnTo>
                    <a:pt x="2409140" y="140759"/>
                  </a:lnTo>
                  <a:lnTo>
                    <a:pt x="2436598" y="145698"/>
                  </a:lnTo>
                  <a:lnTo>
                    <a:pt x="2464427" y="151107"/>
                  </a:lnTo>
                  <a:lnTo>
                    <a:pt x="2491448" y="156829"/>
                  </a:lnTo>
                  <a:lnTo>
                    <a:pt x="2517928" y="162761"/>
                  </a:lnTo>
                  <a:lnTo>
                    <a:pt x="2544049" y="168832"/>
                  </a:lnTo>
                  <a:lnTo>
                    <a:pt x="2569929" y="173938"/>
                  </a:lnTo>
                  <a:lnTo>
                    <a:pt x="2595649" y="178400"/>
                  </a:lnTo>
                  <a:lnTo>
                    <a:pt x="2621261" y="182434"/>
                  </a:lnTo>
                  <a:lnTo>
                    <a:pt x="2646803" y="187239"/>
                  </a:lnTo>
                  <a:lnTo>
                    <a:pt x="2672298" y="192559"/>
                  </a:lnTo>
                  <a:lnTo>
                    <a:pt x="2697762" y="198222"/>
                  </a:lnTo>
                  <a:lnTo>
                    <a:pt x="2723204" y="203057"/>
                  </a:lnTo>
                  <a:lnTo>
                    <a:pt x="2748630" y="207338"/>
                  </a:lnTo>
                  <a:lnTo>
                    <a:pt x="2774050" y="211250"/>
                  </a:lnTo>
                  <a:lnTo>
                    <a:pt x="2799461" y="215976"/>
                  </a:lnTo>
                  <a:lnTo>
                    <a:pt x="2824870" y="221242"/>
                  </a:lnTo>
                  <a:lnTo>
                    <a:pt x="2850276" y="226869"/>
                  </a:lnTo>
                  <a:lnTo>
                    <a:pt x="2876739" y="232738"/>
                  </a:lnTo>
                  <a:lnTo>
                    <a:pt x="2903906" y="238767"/>
                  </a:lnTo>
                  <a:lnTo>
                    <a:pt x="2931541" y="244903"/>
                  </a:lnTo>
                  <a:lnTo>
                    <a:pt x="2957374" y="250052"/>
                  </a:lnTo>
                  <a:lnTo>
                    <a:pt x="2982003" y="254543"/>
                  </a:lnTo>
                  <a:lnTo>
                    <a:pt x="3005831" y="258595"/>
                  </a:lnTo>
                  <a:lnTo>
                    <a:pt x="3030184" y="263413"/>
                  </a:lnTo>
                  <a:lnTo>
                    <a:pt x="3054886" y="268743"/>
                  </a:lnTo>
                  <a:lnTo>
                    <a:pt x="3079819" y="274412"/>
                  </a:lnTo>
                  <a:lnTo>
                    <a:pt x="3105968" y="280308"/>
                  </a:lnTo>
                  <a:lnTo>
                    <a:pt x="3132924" y="286355"/>
                  </a:lnTo>
                  <a:lnTo>
                    <a:pt x="3160420" y="292503"/>
                  </a:lnTo>
                  <a:lnTo>
                    <a:pt x="3186160" y="297661"/>
                  </a:lnTo>
                  <a:lnTo>
                    <a:pt x="3210728" y="302157"/>
                  </a:lnTo>
                  <a:lnTo>
                    <a:pt x="3234515" y="306213"/>
                  </a:lnTo>
                  <a:lnTo>
                    <a:pt x="3258840" y="311034"/>
                  </a:lnTo>
                  <a:lnTo>
                    <a:pt x="3283523" y="316364"/>
                  </a:lnTo>
                  <a:lnTo>
                    <a:pt x="3308445" y="322035"/>
                  </a:lnTo>
                  <a:lnTo>
                    <a:pt x="3333526" y="327932"/>
                  </a:lnTo>
                  <a:lnTo>
                    <a:pt x="3358713" y="333980"/>
                  </a:lnTo>
                  <a:lnTo>
                    <a:pt x="3383971" y="340128"/>
                  </a:lnTo>
                  <a:lnTo>
                    <a:pt x="3409277" y="346344"/>
                  </a:lnTo>
                  <a:lnTo>
                    <a:pt x="3434614" y="352604"/>
                  </a:lnTo>
                  <a:lnTo>
                    <a:pt x="3459972" y="358894"/>
                  </a:lnTo>
                  <a:lnTo>
                    <a:pt x="3484286" y="365204"/>
                  </a:lnTo>
                  <a:lnTo>
                    <a:pt x="3531056" y="377860"/>
                  </a:lnTo>
                  <a:lnTo>
                    <a:pt x="3554958" y="384199"/>
                  </a:lnTo>
                  <a:lnTo>
                    <a:pt x="3579360" y="390542"/>
                  </a:lnTo>
                  <a:lnTo>
                    <a:pt x="3604094" y="396886"/>
                  </a:lnTo>
                  <a:lnTo>
                    <a:pt x="3651333" y="409580"/>
                  </a:lnTo>
                  <a:lnTo>
                    <a:pt x="3697023" y="422277"/>
                  </a:lnTo>
                  <a:lnTo>
                    <a:pt x="3742023" y="434976"/>
                  </a:lnTo>
                  <a:lnTo>
                    <a:pt x="3786717" y="447675"/>
                  </a:lnTo>
                  <a:lnTo>
                    <a:pt x="3830218" y="460375"/>
                  </a:lnTo>
                  <a:lnTo>
                    <a:pt x="3870718" y="473075"/>
                  </a:lnTo>
                  <a:lnTo>
                    <a:pt x="3912707" y="485775"/>
                  </a:lnTo>
                  <a:lnTo>
                    <a:pt x="3955004" y="498475"/>
                  </a:lnTo>
                  <a:lnTo>
                    <a:pt x="3994971" y="511175"/>
                  </a:lnTo>
                  <a:lnTo>
                    <a:pt x="4033897" y="523875"/>
                  </a:lnTo>
                  <a:lnTo>
                    <a:pt x="4073428" y="536575"/>
                  </a:lnTo>
                  <a:lnTo>
                    <a:pt x="4115689" y="549275"/>
                  </a:lnTo>
                  <a:lnTo>
                    <a:pt x="4153521" y="564797"/>
                  </a:lnTo>
                  <a:lnTo>
                    <a:pt x="4189034" y="581221"/>
                  </a:lnTo>
                  <a:lnTo>
                    <a:pt x="4225984" y="595576"/>
                  </a:lnTo>
                  <a:lnTo>
                    <a:pt x="4263572" y="609012"/>
                  </a:lnTo>
                  <a:lnTo>
                    <a:pt x="4301445" y="622038"/>
                  </a:lnTo>
                  <a:lnTo>
                    <a:pt x="4339444" y="634883"/>
                  </a:lnTo>
                  <a:lnTo>
                    <a:pt x="4374676" y="650471"/>
                  </a:lnTo>
                  <a:lnTo>
                    <a:pt x="4407975" y="666922"/>
                  </a:lnTo>
                  <a:lnTo>
                    <a:pt x="4440413" y="681291"/>
                  </a:lnTo>
                  <a:lnTo>
                    <a:pt x="4472468" y="694732"/>
                  </a:lnTo>
                  <a:lnTo>
                    <a:pt x="4504354" y="708820"/>
                  </a:lnTo>
                  <a:lnTo>
                    <a:pt x="4536166" y="725664"/>
                  </a:lnTo>
                  <a:lnTo>
                    <a:pt x="4567941" y="740912"/>
                  </a:lnTo>
                  <a:lnTo>
                    <a:pt x="4612758" y="764218"/>
                  </a:lnTo>
                  <a:lnTo>
                    <a:pt x="4655672" y="788410"/>
                  </a:lnTo>
                  <a:lnTo>
                    <a:pt x="4696257" y="811805"/>
                  </a:lnTo>
                  <a:lnTo>
                    <a:pt x="4743471" y="843099"/>
                  </a:lnTo>
                  <a:lnTo>
                    <a:pt x="4780948" y="868226"/>
                  </a:lnTo>
                  <a:lnTo>
                    <a:pt x="4823936" y="904103"/>
                  </a:lnTo>
                  <a:lnTo>
                    <a:pt x="4863000" y="935493"/>
                  </a:lnTo>
                  <a:lnTo>
                    <a:pt x="4880066" y="953407"/>
                  </a:lnTo>
                  <a:lnTo>
                    <a:pt x="4905289" y="987957"/>
                  </a:lnTo>
                  <a:lnTo>
                    <a:pt x="4941878" y="1028548"/>
                  </a:lnTo>
                  <a:lnTo>
                    <a:pt x="4965046" y="1059440"/>
                  </a:lnTo>
                  <a:lnTo>
                    <a:pt x="4985183" y="1095803"/>
                  </a:lnTo>
                  <a:lnTo>
                    <a:pt x="5003322" y="1134190"/>
                  </a:lnTo>
                  <a:lnTo>
                    <a:pt x="5020810" y="1174930"/>
                  </a:lnTo>
                  <a:lnTo>
                    <a:pt x="5031163" y="1215726"/>
                  </a:lnTo>
                  <a:lnTo>
                    <a:pt x="5039878" y="1258151"/>
                  </a:lnTo>
                  <a:lnTo>
                    <a:pt x="5043357" y="1301526"/>
                  </a:lnTo>
                  <a:lnTo>
                    <a:pt x="5041137" y="1342018"/>
                  </a:lnTo>
                  <a:lnTo>
                    <a:pt x="5035962" y="1383514"/>
                  </a:lnTo>
                  <a:lnTo>
                    <a:pt x="5020789" y="1427301"/>
                  </a:lnTo>
                  <a:lnTo>
                    <a:pt x="5008817" y="1464188"/>
                  </a:lnTo>
                  <a:lnTo>
                    <a:pt x="4986341" y="1511754"/>
                  </a:lnTo>
                  <a:lnTo>
                    <a:pt x="4956464" y="1552037"/>
                  </a:lnTo>
                  <a:lnTo>
                    <a:pt x="4920958" y="1597307"/>
                  </a:lnTo>
                  <a:lnTo>
                    <a:pt x="4905825" y="1611614"/>
                  </a:lnTo>
                  <a:lnTo>
                    <a:pt x="4861616" y="1638047"/>
                  </a:lnTo>
                  <a:lnTo>
                    <a:pt x="4817175" y="1658593"/>
                  </a:lnTo>
                  <a:lnTo>
                    <a:pt x="4777387" y="1669478"/>
                  </a:lnTo>
                  <a:lnTo>
                    <a:pt x="4732084" y="1684463"/>
                  </a:lnTo>
                  <a:lnTo>
                    <a:pt x="4698057" y="1690566"/>
                  </a:lnTo>
                  <a:lnTo>
                    <a:pt x="4651664" y="1696825"/>
                  </a:lnTo>
                  <a:lnTo>
                    <a:pt x="4609341" y="1705382"/>
                  </a:lnTo>
                  <a:lnTo>
                    <a:pt x="4565055" y="1711798"/>
                  </a:lnTo>
                  <a:lnTo>
                    <a:pt x="4523356" y="1716522"/>
                  </a:lnTo>
                  <a:lnTo>
                    <a:pt x="4488871" y="1721748"/>
                  </a:lnTo>
                  <a:lnTo>
                    <a:pt x="4452379" y="1727600"/>
                  </a:lnTo>
                  <a:lnTo>
                    <a:pt x="4414990" y="1733728"/>
                  </a:lnTo>
                  <a:lnTo>
                    <a:pt x="4380386" y="1738921"/>
                  </a:lnTo>
                  <a:lnTo>
                    <a:pt x="4340934" y="1742903"/>
                  </a:lnTo>
                  <a:lnTo>
                    <a:pt x="4297729" y="1750314"/>
                  </a:lnTo>
                  <a:lnTo>
                    <a:pt x="4250312" y="1759479"/>
                  </a:lnTo>
                  <a:lnTo>
                    <a:pt x="4206556" y="1761893"/>
                  </a:lnTo>
                  <a:lnTo>
                    <a:pt x="4190833" y="1762080"/>
                  </a:lnTo>
                  <a:lnTo>
                    <a:pt x="4190602" y="1761036"/>
                  </a:lnTo>
                  <a:lnTo>
                    <a:pt x="4196488" y="1743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818"/>
            <p:cNvSpPr/>
            <p:nvPr>
              <p:custDataLst>
                <p:tags r:id="rId249"/>
              </p:custDataLst>
            </p:nvPr>
          </p:nvSpPr>
          <p:spPr>
            <a:xfrm>
              <a:off x="6115738" y="4362450"/>
              <a:ext cx="161238" cy="200026"/>
            </a:xfrm>
            <a:custGeom>
              <a:avLst/>
              <a:gdLst/>
              <a:ahLst/>
              <a:cxnLst/>
              <a:rect l="0" t="0" r="0" b="0"/>
              <a:pathLst>
                <a:path w="161238" h="200026">
                  <a:moveTo>
                    <a:pt x="94562" y="0"/>
                  </a:moveTo>
                  <a:lnTo>
                    <a:pt x="94562" y="0"/>
                  </a:lnTo>
                  <a:lnTo>
                    <a:pt x="94562" y="14189"/>
                  </a:lnTo>
                  <a:lnTo>
                    <a:pt x="62069" y="58863"/>
                  </a:lnTo>
                  <a:lnTo>
                    <a:pt x="36020" y="99944"/>
                  </a:lnTo>
                  <a:lnTo>
                    <a:pt x="7142" y="144611"/>
                  </a:lnTo>
                  <a:lnTo>
                    <a:pt x="858" y="166110"/>
                  </a:lnTo>
                  <a:lnTo>
                    <a:pt x="0" y="173663"/>
                  </a:lnTo>
                  <a:lnTo>
                    <a:pt x="5262" y="183370"/>
                  </a:lnTo>
                  <a:lnTo>
                    <a:pt x="9629" y="188922"/>
                  </a:lnTo>
                  <a:lnTo>
                    <a:pt x="22947" y="195090"/>
                  </a:lnTo>
                  <a:lnTo>
                    <a:pt x="67649" y="199375"/>
                  </a:lnTo>
                  <a:lnTo>
                    <a:pt x="108923" y="199896"/>
                  </a:lnTo>
                  <a:lnTo>
                    <a:pt x="16123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819"/>
            <p:cNvSpPr/>
            <p:nvPr>
              <p:custDataLst>
                <p:tags r:id="rId250"/>
              </p:custDataLst>
            </p:nvPr>
          </p:nvSpPr>
          <p:spPr>
            <a:xfrm>
              <a:off x="4191063" y="3896129"/>
              <a:ext cx="1856930" cy="1275930"/>
            </a:xfrm>
            <a:custGeom>
              <a:avLst/>
              <a:gdLst/>
              <a:ahLst/>
              <a:cxnLst/>
              <a:rect l="0" t="0" r="0" b="0"/>
              <a:pathLst>
                <a:path w="1856930" h="1275930">
                  <a:moveTo>
                    <a:pt x="1743012" y="199621"/>
                  </a:moveTo>
                  <a:lnTo>
                    <a:pt x="1743012" y="199621"/>
                  </a:lnTo>
                  <a:lnTo>
                    <a:pt x="1734350" y="188842"/>
                  </a:lnTo>
                  <a:lnTo>
                    <a:pt x="1719161" y="163737"/>
                  </a:lnTo>
                  <a:lnTo>
                    <a:pt x="1707364" y="152628"/>
                  </a:lnTo>
                  <a:lnTo>
                    <a:pt x="1666779" y="130105"/>
                  </a:lnTo>
                  <a:lnTo>
                    <a:pt x="1628745" y="117137"/>
                  </a:lnTo>
                  <a:lnTo>
                    <a:pt x="1586111" y="104384"/>
                  </a:lnTo>
                  <a:lnTo>
                    <a:pt x="1541510" y="86617"/>
                  </a:lnTo>
                  <a:lnTo>
                    <a:pt x="1501381" y="75817"/>
                  </a:lnTo>
                  <a:lnTo>
                    <a:pt x="1462808" y="62279"/>
                  </a:lnTo>
                  <a:lnTo>
                    <a:pt x="1420258" y="47687"/>
                  </a:lnTo>
                  <a:lnTo>
                    <a:pt x="1381278" y="39670"/>
                  </a:lnTo>
                  <a:lnTo>
                    <a:pt x="1341947" y="30482"/>
                  </a:lnTo>
                  <a:lnTo>
                    <a:pt x="1304678" y="22623"/>
                  </a:lnTo>
                  <a:lnTo>
                    <a:pt x="1271972" y="20413"/>
                  </a:lnTo>
                  <a:lnTo>
                    <a:pt x="1227972" y="14113"/>
                  </a:lnTo>
                  <a:lnTo>
                    <a:pt x="1195547" y="11340"/>
                  </a:lnTo>
                  <a:lnTo>
                    <a:pt x="1162086" y="10107"/>
                  </a:lnTo>
                  <a:lnTo>
                    <a:pt x="1119448" y="8355"/>
                  </a:lnTo>
                  <a:lnTo>
                    <a:pt x="1076828" y="2662"/>
                  </a:lnTo>
                  <a:lnTo>
                    <a:pt x="1039119" y="958"/>
                  </a:lnTo>
                  <a:lnTo>
                    <a:pt x="996464" y="0"/>
                  </a:lnTo>
                  <a:lnTo>
                    <a:pt x="965655" y="2598"/>
                  </a:lnTo>
                  <a:lnTo>
                    <a:pt x="918253" y="7188"/>
                  </a:lnTo>
                  <a:lnTo>
                    <a:pt x="871753" y="11370"/>
                  </a:lnTo>
                  <a:lnTo>
                    <a:pt x="838261" y="16471"/>
                  </a:lnTo>
                  <a:lnTo>
                    <a:pt x="796664" y="25292"/>
                  </a:lnTo>
                  <a:lnTo>
                    <a:pt x="750805" y="37755"/>
                  </a:lnTo>
                  <a:lnTo>
                    <a:pt x="706351" y="50407"/>
                  </a:lnTo>
                  <a:lnTo>
                    <a:pt x="665937" y="64157"/>
                  </a:lnTo>
                  <a:lnTo>
                    <a:pt x="621110" y="83335"/>
                  </a:lnTo>
                  <a:lnTo>
                    <a:pt x="576310" y="97629"/>
                  </a:lnTo>
                  <a:lnTo>
                    <a:pt x="533241" y="118248"/>
                  </a:lnTo>
                  <a:lnTo>
                    <a:pt x="487887" y="142704"/>
                  </a:lnTo>
                  <a:lnTo>
                    <a:pt x="448042" y="167917"/>
                  </a:lnTo>
                  <a:lnTo>
                    <a:pt x="402866" y="199627"/>
                  </a:lnTo>
                  <a:lnTo>
                    <a:pt x="355523" y="237917"/>
                  </a:lnTo>
                  <a:lnTo>
                    <a:pt x="313215" y="277310"/>
                  </a:lnTo>
                  <a:lnTo>
                    <a:pt x="266499" y="323642"/>
                  </a:lnTo>
                  <a:lnTo>
                    <a:pt x="228509" y="366641"/>
                  </a:lnTo>
                  <a:lnTo>
                    <a:pt x="190431" y="408296"/>
                  </a:lnTo>
                  <a:lnTo>
                    <a:pt x="155158" y="447099"/>
                  </a:lnTo>
                  <a:lnTo>
                    <a:pt x="122438" y="490394"/>
                  </a:lnTo>
                  <a:lnTo>
                    <a:pt x="91946" y="533165"/>
                  </a:lnTo>
                  <a:lnTo>
                    <a:pt x="62091" y="578460"/>
                  </a:lnTo>
                  <a:lnTo>
                    <a:pt x="40319" y="618294"/>
                  </a:lnTo>
                  <a:lnTo>
                    <a:pt x="16694" y="656737"/>
                  </a:lnTo>
                  <a:lnTo>
                    <a:pt x="5372" y="685371"/>
                  </a:lnTo>
                  <a:lnTo>
                    <a:pt x="1011" y="726313"/>
                  </a:lnTo>
                  <a:lnTo>
                    <a:pt x="149" y="769796"/>
                  </a:lnTo>
                  <a:lnTo>
                    <a:pt x="0" y="814472"/>
                  </a:lnTo>
                  <a:lnTo>
                    <a:pt x="5012" y="852758"/>
                  </a:lnTo>
                  <a:lnTo>
                    <a:pt x="16187" y="894138"/>
                  </a:lnTo>
                  <a:lnTo>
                    <a:pt x="31408" y="932887"/>
                  </a:lnTo>
                  <a:lnTo>
                    <a:pt x="55156" y="979592"/>
                  </a:lnTo>
                  <a:lnTo>
                    <a:pt x="91130" y="1020092"/>
                  </a:lnTo>
                  <a:lnTo>
                    <a:pt x="134007" y="1066571"/>
                  </a:lnTo>
                  <a:lnTo>
                    <a:pt x="181007" y="1107497"/>
                  </a:lnTo>
                  <a:lnTo>
                    <a:pt x="221853" y="1143189"/>
                  </a:lnTo>
                  <a:lnTo>
                    <a:pt x="257953" y="1168525"/>
                  </a:lnTo>
                  <a:lnTo>
                    <a:pt x="295461" y="1189438"/>
                  </a:lnTo>
                  <a:lnTo>
                    <a:pt x="333386" y="1209039"/>
                  </a:lnTo>
                  <a:lnTo>
                    <a:pt x="374256" y="1225430"/>
                  </a:lnTo>
                  <a:lnTo>
                    <a:pt x="417057" y="1239812"/>
                  </a:lnTo>
                  <a:lnTo>
                    <a:pt x="459373" y="1254656"/>
                  </a:lnTo>
                  <a:lnTo>
                    <a:pt x="505424" y="1265757"/>
                  </a:lnTo>
                  <a:lnTo>
                    <a:pt x="552583" y="1272927"/>
                  </a:lnTo>
                  <a:lnTo>
                    <a:pt x="600071" y="1275052"/>
                  </a:lnTo>
                  <a:lnTo>
                    <a:pt x="632846" y="1275549"/>
                  </a:lnTo>
                  <a:lnTo>
                    <a:pt x="668580" y="1275770"/>
                  </a:lnTo>
                  <a:lnTo>
                    <a:pt x="702806" y="1275867"/>
                  </a:lnTo>
                  <a:lnTo>
                    <a:pt x="736715" y="1275911"/>
                  </a:lnTo>
                  <a:lnTo>
                    <a:pt x="772952" y="1275929"/>
                  </a:lnTo>
                  <a:lnTo>
                    <a:pt x="810224" y="1273117"/>
                  </a:lnTo>
                  <a:lnTo>
                    <a:pt x="847956" y="1269397"/>
                  </a:lnTo>
                  <a:lnTo>
                    <a:pt x="885893" y="1267744"/>
                  </a:lnTo>
                  <a:lnTo>
                    <a:pt x="923920" y="1264187"/>
                  </a:lnTo>
                  <a:lnTo>
                    <a:pt x="961988" y="1258020"/>
                  </a:lnTo>
                  <a:lnTo>
                    <a:pt x="1000073" y="1248222"/>
                  </a:lnTo>
                  <a:lnTo>
                    <a:pt x="1038167" y="1239635"/>
                  </a:lnTo>
                  <a:lnTo>
                    <a:pt x="1076264" y="1231233"/>
                  </a:lnTo>
                  <a:lnTo>
                    <a:pt x="1114362" y="1220444"/>
                  </a:lnTo>
                  <a:lnTo>
                    <a:pt x="1152462" y="1208592"/>
                  </a:lnTo>
                  <a:lnTo>
                    <a:pt x="1190562" y="1196269"/>
                  </a:lnTo>
                  <a:lnTo>
                    <a:pt x="1228662" y="1183737"/>
                  </a:lnTo>
                  <a:lnTo>
                    <a:pt x="1266762" y="1168289"/>
                  </a:lnTo>
                  <a:lnTo>
                    <a:pt x="1304862" y="1150839"/>
                  </a:lnTo>
                  <a:lnTo>
                    <a:pt x="1342962" y="1132502"/>
                  </a:lnTo>
                  <a:lnTo>
                    <a:pt x="1378240" y="1113768"/>
                  </a:lnTo>
                  <a:lnTo>
                    <a:pt x="1411558" y="1093801"/>
                  </a:lnTo>
                  <a:lnTo>
                    <a:pt x="1444005" y="1070815"/>
                  </a:lnTo>
                  <a:lnTo>
                    <a:pt x="1476064" y="1046487"/>
                  </a:lnTo>
                  <a:lnTo>
                    <a:pt x="1507952" y="1021565"/>
                  </a:lnTo>
                  <a:lnTo>
                    <a:pt x="1554596" y="983733"/>
                  </a:lnTo>
                  <a:lnTo>
                    <a:pt x="1595698" y="944653"/>
                  </a:lnTo>
                  <a:lnTo>
                    <a:pt x="1635745" y="901090"/>
                  </a:lnTo>
                  <a:lnTo>
                    <a:pt x="1678538" y="860901"/>
                  </a:lnTo>
                  <a:lnTo>
                    <a:pt x="1712268" y="821124"/>
                  </a:lnTo>
                  <a:lnTo>
                    <a:pt x="1742369" y="777353"/>
                  </a:lnTo>
                  <a:lnTo>
                    <a:pt x="1771396" y="736044"/>
                  </a:lnTo>
                  <a:lnTo>
                    <a:pt x="1799047" y="690760"/>
                  </a:lnTo>
                  <a:lnTo>
                    <a:pt x="1820057" y="643828"/>
                  </a:lnTo>
                  <a:lnTo>
                    <a:pt x="1833456" y="597468"/>
                  </a:lnTo>
                  <a:lnTo>
                    <a:pt x="1844128" y="555392"/>
                  </a:lnTo>
                  <a:lnTo>
                    <a:pt x="1852936" y="510940"/>
                  </a:lnTo>
                  <a:lnTo>
                    <a:pt x="1856015" y="469428"/>
                  </a:lnTo>
                  <a:lnTo>
                    <a:pt x="1856929" y="425143"/>
                  </a:lnTo>
                  <a:lnTo>
                    <a:pt x="1856140" y="384741"/>
                  </a:lnTo>
                  <a:lnTo>
                    <a:pt x="1849674" y="345959"/>
                  </a:lnTo>
                  <a:lnTo>
                    <a:pt x="1841056" y="307657"/>
                  </a:lnTo>
                  <a:lnTo>
                    <a:pt x="1830741" y="270554"/>
                  </a:lnTo>
                  <a:lnTo>
                    <a:pt x="1811651" y="226215"/>
                  </a:lnTo>
                  <a:lnTo>
                    <a:pt x="1802093" y="204033"/>
                  </a:lnTo>
                  <a:lnTo>
                    <a:pt x="1766119" y="160639"/>
                  </a:lnTo>
                  <a:lnTo>
                    <a:pt x="1750107" y="147723"/>
                  </a:lnTo>
                  <a:lnTo>
                    <a:pt x="1710080" y="119684"/>
                  </a:lnTo>
                  <a:lnTo>
                    <a:pt x="1663233" y="93478"/>
                  </a:lnTo>
                  <a:lnTo>
                    <a:pt x="1622007" y="82681"/>
                  </a:lnTo>
                  <a:lnTo>
                    <a:pt x="1579488" y="78214"/>
                  </a:lnTo>
                  <a:lnTo>
                    <a:pt x="1547923" y="83803"/>
                  </a:lnTo>
                  <a:lnTo>
                    <a:pt x="1523937" y="9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1366"/>
          <p:cNvGrpSpPr/>
          <p:nvPr/>
        </p:nvGrpSpPr>
        <p:grpSpPr>
          <a:xfrm>
            <a:off x="6334125" y="3286125"/>
            <a:ext cx="4236462" cy="2568018"/>
            <a:chOff x="6334125" y="3286125"/>
            <a:chExt cx="4236462" cy="2568018"/>
          </a:xfrm>
        </p:grpSpPr>
        <p:sp>
          <p:nvSpPr>
            <p:cNvPr id="293" name="SMARTInkShape-6820"/>
            <p:cNvSpPr/>
            <p:nvPr>
              <p:custDataLst>
                <p:tags r:id="rId242"/>
              </p:custDataLst>
            </p:nvPr>
          </p:nvSpPr>
          <p:spPr>
            <a:xfrm>
              <a:off x="10106025" y="52578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228600" y="0"/>
                  </a:moveTo>
                  <a:lnTo>
                    <a:pt x="228600" y="0"/>
                  </a:lnTo>
                  <a:lnTo>
                    <a:pt x="197517" y="7539"/>
                  </a:lnTo>
                  <a:lnTo>
                    <a:pt x="151317" y="14189"/>
                  </a:lnTo>
                  <a:lnTo>
                    <a:pt x="116801" y="22666"/>
                  </a:lnTo>
                  <a:lnTo>
                    <a:pt x="71297" y="31881"/>
                  </a:lnTo>
                  <a:lnTo>
                    <a:pt x="27710" y="3625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821"/>
            <p:cNvSpPr/>
            <p:nvPr>
              <p:custDataLst>
                <p:tags r:id="rId243"/>
              </p:custDataLst>
            </p:nvPr>
          </p:nvSpPr>
          <p:spPr>
            <a:xfrm>
              <a:off x="10126836" y="5134634"/>
              <a:ext cx="103015" cy="113642"/>
            </a:xfrm>
            <a:custGeom>
              <a:avLst/>
              <a:gdLst/>
              <a:ahLst/>
              <a:cxnLst/>
              <a:rect l="0" t="0" r="0" b="0"/>
              <a:pathLst>
                <a:path w="103015" h="113642">
                  <a:moveTo>
                    <a:pt x="36339" y="37441"/>
                  </a:moveTo>
                  <a:lnTo>
                    <a:pt x="36339" y="37441"/>
                  </a:lnTo>
                  <a:lnTo>
                    <a:pt x="28733" y="28779"/>
                  </a:lnTo>
                  <a:lnTo>
                    <a:pt x="21152" y="14647"/>
                  </a:lnTo>
                  <a:lnTo>
                    <a:pt x="19004" y="6849"/>
                  </a:lnTo>
                  <a:lnTo>
                    <a:pt x="17375" y="4347"/>
                  </a:lnTo>
                  <a:lnTo>
                    <a:pt x="15230" y="2678"/>
                  </a:lnTo>
                  <a:lnTo>
                    <a:pt x="10024" y="824"/>
                  </a:lnTo>
                  <a:lnTo>
                    <a:pt x="4183" y="0"/>
                  </a:lnTo>
                  <a:lnTo>
                    <a:pt x="2202" y="1897"/>
                  </a:lnTo>
                  <a:lnTo>
                    <a:pt x="0" y="9649"/>
                  </a:lnTo>
                  <a:lnTo>
                    <a:pt x="1844" y="20150"/>
                  </a:lnTo>
                  <a:lnTo>
                    <a:pt x="16704" y="63465"/>
                  </a:lnTo>
                  <a:lnTo>
                    <a:pt x="30787" y="79346"/>
                  </a:lnTo>
                  <a:lnTo>
                    <a:pt x="71186" y="104672"/>
                  </a:lnTo>
                  <a:lnTo>
                    <a:pt x="103014" y="113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822"/>
            <p:cNvSpPr/>
            <p:nvPr>
              <p:custDataLst>
                <p:tags r:id="rId244"/>
              </p:custDataLst>
            </p:nvPr>
          </p:nvSpPr>
          <p:spPr>
            <a:xfrm>
              <a:off x="6334125" y="3286125"/>
              <a:ext cx="4236462" cy="1995492"/>
            </a:xfrm>
            <a:custGeom>
              <a:avLst/>
              <a:gdLst/>
              <a:ahLst/>
              <a:cxnLst/>
              <a:rect l="0" t="0" r="0" b="0"/>
              <a:pathLst>
                <a:path w="4236462" h="199549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41156" y="16868"/>
                  </a:lnTo>
                  <a:lnTo>
                    <a:pt x="81312" y="25949"/>
                  </a:lnTo>
                  <a:lnTo>
                    <a:pt x="121127" y="28229"/>
                  </a:lnTo>
                  <a:lnTo>
                    <a:pt x="163595" y="28473"/>
                  </a:lnTo>
                  <a:lnTo>
                    <a:pt x="210820" y="31377"/>
                  </a:lnTo>
                  <a:lnTo>
                    <a:pt x="248027" y="36108"/>
                  </a:lnTo>
                  <a:lnTo>
                    <a:pt x="288684" y="37510"/>
                  </a:lnTo>
                  <a:lnTo>
                    <a:pt x="334244" y="37925"/>
                  </a:lnTo>
                  <a:lnTo>
                    <a:pt x="378435" y="40870"/>
                  </a:lnTo>
                  <a:lnTo>
                    <a:pt x="423984" y="48445"/>
                  </a:lnTo>
                  <a:lnTo>
                    <a:pt x="458312" y="54340"/>
                  </a:lnTo>
                  <a:lnTo>
                    <a:pt x="491208" y="60487"/>
                  </a:lnTo>
                  <a:lnTo>
                    <a:pt x="526290" y="66747"/>
                  </a:lnTo>
                  <a:lnTo>
                    <a:pt x="563049" y="73057"/>
                  </a:lnTo>
                  <a:lnTo>
                    <a:pt x="600552" y="79389"/>
                  </a:lnTo>
                  <a:lnTo>
                    <a:pt x="641209" y="88554"/>
                  </a:lnTo>
                  <a:lnTo>
                    <a:pt x="682916" y="98624"/>
                  </a:lnTo>
                  <a:lnTo>
                    <a:pt x="722619" y="106627"/>
                  </a:lnTo>
                  <a:lnTo>
                    <a:pt x="761430" y="116534"/>
                  </a:lnTo>
                  <a:lnTo>
                    <a:pt x="800905" y="126935"/>
                  </a:lnTo>
                  <a:lnTo>
                    <a:pt x="843144" y="135085"/>
                  </a:lnTo>
                  <a:lnTo>
                    <a:pt x="889433" y="145057"/>
                  </a:lnTo>
                  <a:lnTo>
                    <a:pt x="913631" y="150680"/>
                  </a:lnTo>
                  <a:lnTo>
                    <a:pt x="960272" y="162572"/>
                  </a:lnTo>
                  <a:lnTo>
                    <a:pt x="1005696" y="174913"/>
                  </a:lnTo>
                  <a:lnTo>
                    <a:pt x="1050579" y="187453"/>
                  </a:lnTo>
                  <a:lnTo>
                    <a:pt x="1098044" y="200082"/>
                  </a:lnTo>
                  <a:lnTo>
                    <a:pt x="1122554" y="206413"/>
                  </a:lnTo>
                  <a:lnTo>
                    <a:pt x="1169543" y="219092"/>
                  </a:lnTo>
                  <a:lnTo>
                    <a:pt x="1192445" y="225436"/>
                  </a:lnTo>
                  <a:lnTo>
                    <a:pt x="1217238" y="231782"/>
                  </a:lnTo>
                  <a:lnTo>
                    <a:pt x="1243292" y="238130"/>
                  </a:lnTo>
                  <a:lnTo>
                    <a:pt x="1270187" y="244478"/>
                  </a:lnTo>
                  <a:lnTo>
                    <a:pt x="1295525" y="251885"/>
                  </a:lnTo>
                  <a:lnTo>
                    <a:pt x="1319825" y="259999"/>
                  </a:lnTo>
                  <a:lnTo>
                    <a:pt x="1343434" y="268582"/>
                  </a:lnTo>
                  <a:lnTo>
                    <a:pt x="1368697" y="276421"/>
                  </a:lnTo>
                  <a:lnTo>
                    <a:pt x="1395064" y="283764"/>
                  </a:lnTo>
                  <a:lnTo>
                    <a:pt x="1422168" y="290776"/>
                  </a:lnTo>
                  <a:lnTo>
                    <a:pt x="1448704" y="297567"/>
                  </a:lnTo>
                  <a:lnTo>
                    <a:pt x="1474861" y="304212"/>
                  </a:lnTo>
                  <a:lnTo>
                    <a:pt x="1500765" y="310758"/>
                  </a:lnTo>
                  <a:lnTo>
                    <a:pt x="1526503" y="317239"/>
                  </a:lnTo>
                  <a:lnTo>
                    <a:pt x="1552126" y="323676"/>
                  </a:lnTo>
                  <a:lnTo>
                    <a:pt x="1577676" y="330084"/>
                  </a:lnTo>
                  <a:lnTo>
                    <a:pt x="1603176" y="337531"/>
                  </a:lnTo>
                  <a:lnTo>
                    <a:pt x="1628642" y="345671"/>
                  </a:lnTo>
                  <a:lnTo>
                    <a:pt x="1654087" y="354272"/>
                  </a:lnTo>
                  <a:lnTo>
                    <a:pt x="1679516" y="362123"/>
                  </a:lnTo>
                  <a:lnTo>
                    <a:pt x="1704935" y="369474"/>
                  </a:lnTo>
                  <a:lnTo>
                    <a:pt x="1730349" y="376491"/>
                  </a:lnTo>
                  <a:lnTo>
                    <a:pt x="1755757" y="384344"/>
                  </a:lnTo>
                  <a:lnTo>
                    <a:pt x="1781163" y="392754"/>
                  </a:lnTo>
                  <a:lnTo>
                    <a:pt x="1806566" y="401536"/>
                  </a:lnTo>
                  <a:lnTo>
                    <a:pt x="1833028" y="410566"/>
                  </a:lnTo>
                  <a:lnTo>
                    <a:pt x="1860193" y="419760"/>
                  </a:lnTo>
                  <a:lnTo>
                    <a:pt x="1887829" y="429065"/>
                  </a:lnTo>
                  <a:lnTo>
                    <a:pt x="1914720" y="437385"/>
                  </a:lnTo>
                  <a:lnTo>
                    <a:pt x="1941113" y="445048"/>
                  </a:lnTo>
                  <a:lnTo>
                    <a:pt x="1967176" y="452274"/>
                  </a:lnTo>
                  <a:lnTo>
                    <a:pt x="1993017" y="460266"/>
                  </a:lnTo>
                  <a:lnTo>
                    <a:pt x="2018712" y="468769"/>
                  </a:lnTo>
                  <a:lnTo>
                    <a:pt x="2044307" y="477613"/>
                  </a:lnTo>
                  <a:lnTo>
                    <a:pt x="2070896" y="486684"/>
                  </a:lnTo>
                  <a:lnTo>
                    <a:pt x="2098148" y="495906"/>
                  </a:lnTo>
                  <a:lnTo>
                    <a:pt x="2125840" y="505229"/>
                  </a:lnTo>
                  <a:lnTo>
                    <a:pt x="2152769" y="514619"/>
                  </a:lnTo>
                  <a:lnTo>
                    <a:pt x="2179187" y="524054"/>
                  </a:lnTo>
                  <a:lnTo>
                    <a:pt x="2205266" y="533520"/>
                  </a:lnTo>
                  <a:lnTo>
                    <a:pt x="2232178" y="543005"/>
                  </a:lnTo>
                  <a:lnTo>
                    <a:pt x="2259643" y="552503"/>
                  </a:lnTo>
                  <a:lnTo>
                    <a:pt x="2287478" y="562010"/>
                  </a:lnTo>
                  <a:lnTo>
                    <a:pt x="2314502" y="571524"/>
                  </a:lnTo>
                  <a:lnTo>
                    <a:pt x="2340985" y="581041"/>
                  </a:lnTo>
                  <a:lnTo>
                    <a:pt x="2367107" y="590561"/>
                  </a:lnTo>
                  <a:lnTo>
                    <a:pt x="2394046" y="600082"/>
                  </a:lnTo>
                  <a:lnTo>
                    <a:pt x="2421530" y="609605"/>
                  </a:lnTo>
                  <a:lnTo>
                    <a:pt x="2449379" y="619128"/>
                  </a:lnTo>
                  <a:lnTo>
                    <a:pt x="2476411" y="628652"/>
                  </a:lnTo>
                  <a:lnTo>
                    <a:pt x="2502899" y="638177"/>
                  </a:lnTo>
                  <a:lnTo>
                    <a:pt x="2529025" y="647701"/>
                  </a:lnTo>
                  <a:lnTo>
                    <a:pt x="2555967" y="657226"/>
                  </a:lnTo>
                  <a:lnTo>
                    <a:pt x="2583452" y="666750"/>
                  </a:lnTo>
                  <a:lnTo>
                    <a:pt x="2611302" y="676275"/>
                  </a:lnTo>
                  <a:lnTo>
                    <a:pt x="2638335" y="685800"/>
                  </a:lnTo>
                  <a:lnTo>
                    <a:pt x="2664823" y="695325"/>
                  </a:lnTo>
                  <a:lnTo>
                    <a:pt x="2690949" y="704850"/>
                  </a:lnTo>
                  <a:lnTo>
                    <a:pt x="2716833" y="714375"/>
                  </a:lnTo>
                  <a:lnTo>
                    <a:pt x="2742555" y="723900"/>
                  </a:lnTo>
                  <a:lnTo>
                    <a:pt x="2768170" y="733425"/>
                  </a:lnTo>
                  <a:lnTo>
                    <a:pt x="2793712" y="742950"/>
                  </a:lnTo>
                  <a:lnTo>
                    <a:pt x="2819210" y="752475"/>
                  </a:lnTo>
                  <a:lnTo>
                    <a:pt x="2844672" y="762000"/>
                  </a:lnTo>
                  <a:lnTo>
                    <a:pt x="2870116" y="771525"/>
                  </a:lnTo>
                  <a:lnTo>
                    <a:pt x="2895542" y="781050"/>
                  </a:lnTo>
                  <a:lnTo>
                    <a:pt x="2920962" y="790575"/>
                  </a:lnTo>
                  <a:lnTo>
                    <a:pt x="2946373" y="800100"/>
                  </a:lnTo>
                  <a:lnTo>
                    <a:pt x="2971782" y="809625"/>
                  </a:lnTo>
                  <a:lnTo>
                    <a:pt x="2997188" y="819150"/>
                  </a:lnTo>
                  <a:lnTo>
                    <a:pt x="3021534" y="828675"/>
                  </a:lnTo>
                  <a:lnTo>
                    <a:pt x="3068341" y="847725"/>
                  </a:lnTo>
                  <a:lnTo>
                    <a:pt x="3092252" y="857250"/>
                  </a:lnTo>
                  <a:lnTo>
                    <a:pt x="3116659" y="866775"/>
                  </a:lnTo>
                  <a:lnTo>
                    <a:pt x="3141398" y="876300"/>
                  </a:lnTo>
                  <a:lnTo>
                    <a:pt x="3166356" y="885825"/>
                  </a:lnTo>
                  <a:lnTo>
                    <a:pt x="3191463" y="895350"/>
                  </a:lnTo>
                  <a:lnTo>
                    <a:pt x="3216666" y="904875"/>
                  </a:lnTo>
                  <a:lnTo>
                    <a:pt x="3240878" y="914400"/>
                  </a:lnTo>
                  <a:lnTo>
                    <a:pt x="3287535" y="933450"/>
                  </a:lnTo>
                  <a:lnTo>
                    <a:pt x="3332966" y="952500"/>
                  </a:lnTo>
                  <a:lnTo>
                    <a:pt x="3377850" y="971550"/>
                  </a:lnTo>
                  <a:lnTo>
                    <a:pt x="3422495" y="990600"/>
                  </a:lnTo>
                  <a:lnTo>
                    <a:pt x="3467032" y="1006828"/>
                  </a:lnTo>
                  <a:lnTo>
                    <a:pt x="3511519" y="1022154"/>
                  </a:lnTo>
                  <a:lnTo>
                    <a:pt x="3555987" y="1039549"/>
                  </a:lnTo>
                  <a:lnTo>
                    <a:pt x="3600444" y="1057864"/>
                  </a:lnTo>
                  <a:lnTo>
                    <a:pt x="3643840" y="1075529"/>
                  </a:lnTo>
                  <a:lnTo>
                    <a:pt x="3684293" y="1090435"/>
                  </a:lnTo>
                  <a:lnTo>
                    <a:pt x="3723439" y="1106937"/>
                  </a:lnTo>
                  <a:lnTo>
                    <a:pt x="3762004" y="1124857"/>
                  </a:lnTo>
                  <a:lnTo>
                    <a:pt x="3800310" y="1143403"/>
                  </a:lnTo>
                  <a:lnTo>
                    <a:pt x="3835679" y="1162229"/>
                  </a:lnTo>
                  <a:lnTo>
                    <a:pt x="3869038" y="1181179"/>
                  </a:lnTo>
                  <a:lnTo>
                    <a:pt x="3916511" y="1208641"/>
                  </a:lnTo>
                  <a:lnTo>
                    <a:pt x="3958917" y="1231711"/>
                  </a:lnTo>
                  <a:lnTo>
                    <a:pt x="4002407" y="1258185"/>
                  </a:lnTo>
                  <a:lnTo>
                    <a:pt x="4049443" y="1292752"/>
                  </a:lnTo>
                  <a:lnTo>
                    <a:pt x="4089072" y="1320277"/>
                  </a:lnTo>
                  <a:lnTo>
                    <a:pt x="4131403" y="1360020"/>
                  </a:lnTo>
                  <a:lnTo>
                    <a:pt x="4171734" y="1402817"/>
                  </a:lnTo>
                  <a:lnTo>
                    <a:pt x="4202364" y="1443853"/>
                  </a:lnTo>
                  <a:lnTo>
                    <a:pt x="4219534" y="1480262"/>
                  </a:lnTo>
                  <a:lnTo>
                    <a:pt x="4231322" y="1522918"/>
                  </a:lnTo>
                  <a:lnTo>
                    <a:pt x="4236461" y="1553901"/>
                  </a:lnTo>
                  <a:lnTo>
                    <a:pt x="4231652" y="1596424"/>
                  </a:lnTo>
                  <a:lnTo>
                    <a:pt x="4227740" y="1622482"/>
                  </a:lnTo>
                  <a:lnTo>
                    <a:pt x="4214116" y="1653956"/>
                  </a:lnTo>
                  <a:lnTo>
                    <a:pt x="4184647" y="1700166"/>
                  </a:lnTo>
                  <a:lnTo>
                    <a:pt x="4155656" y="1746701"/>
                  </a:lnTo>
                  <a:lnTo>
                    <a:pt x="4111601" y="1793715"/>
                  </a:lnTo>
                  <a:lnTo>
                    <a:pt x="4069759" y="1830660"/>
                  </a:lnTo>
                  <a:lnTo>
                    <a:pt x="4023509" y="1867799"/>
                  </a:lnTo>
                  <a:lnTo>
                    <a:pt x="3985433" y="1898834"/>
                  </a:lnTo>
                  <a:lnTo>
                    <a:pt x="3939080" y="1929183"/>
                  </a:lnTo>
                  <a:lnTo>
                    <a:pt x="3893538" y="1960192"/>
                  </a:lnTo>
                  <a:lnTo>
                    <a:pt x="3860995" y="1985241"/>
                  </a:lnTo>
                  <a:lnTo>
                    <a:pt x="3849098" y="1991923"/>
                  </a:lnTo>
                  <a:lnTo>
                    <a:pt x="3845591" y="1994698"/>
                  </a:lnTo>
                  <a:lnTo>
                    <a:pt x="3842193" y="1995491"/>
                  </a:lnTo>
                  <a:lnTo>
                    <a:pt x="3829050" y="1990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823"/>
            <p:cNvSpPr/>
            <p:nvPr>
              <p:custDataLst>
                <p:tags r:id="rId245"/>
              </p:custDataLst>
            </p:nvPr>
          </p:nvSpPr>
          <p:spPr>
            <a:xfrm>
              <a:off x="9422681" y="5220692"/>
              <a:ext cx="687341" cy="633451"/>
            </a:xfrm>
            <a:custGeom>
              <a:avLst/>
              <a:gdLst/>
              <a:ahLst/>
              <a:cxnLst/>
              <a:rect l="0" t="0" r="0" b="0"/>
              <a:pathLst>
                <a:path w="687341" h="633451">
                  <a:moveTo>
                    <a:pt x="578569" y="75208"/>
                  </a:moveTo>
                  <a:lnTo>
                    <a:pt x="578569" y="75208"/>
                  </a:lnTo>
                  <a:lnTo>
                    <a:pt x="560255" y="43637"/>
                  </a:lnTo>
                  <a:lnTo>
                    <a:pt x="551733" y="34718"/>
                  </a:lnTo>
                  <a:lnTo>
                    <a:pt x="510477" y="14373"/>
                  </a:lnTo>
                  <a:lnTo>
                    <a:pt x="471493" y="4031"/>
                  </a:lnTo>
                  <a:lnTo>
                    <a:pt x="432104" y="0"/>
                  </a:lnTo>
                  <a:lnTo>
                    <a:pt x="399352" y="2124"/>
                  </a:lnTo>
                  <a:lnTo>
                    <a:pt x="363895" y="9456"/>
                  </a:lnTo>
                  <a:lnTo>
                    <a:pt x="325520" y="18332"/>
                  </a:lnTo>
                  <a:lnTo>
                    <a:pt x="288397" y="30486"/>
                  </a:lnTo>
                  <a:lnTo>
                    <a:pt x="246706" y="50315"/>
                  </a:lnTo>
                  <a:lnTo>
                    <a:pt x="207543" y="73476"/>
                  </a:lnTo>
                  <a:lnTo>
                    <a:pt x="166305" y="96567"/>
                  </a:lnTo>
                  <a:lnTo>
                    <a:pt x="126216" y="126339"/>
                  </a:lnTo>
                  <a:lnTo>
                    <a:pt x="84226" y="169269"/>
                  </a:lnTo>
                  <a:lnTo>
                    <a:pt x="46416" y="215928"/>
                  </a:lnTo>
                  <a:lnTo>
                    <a:pt x="25313" y="253310"/>
                  </a:lnTo>
                  <a:lnTo>
                    <a:pt x="11887" y="292256"/>
                  </a:lnTo>
                  <a:lnTo>
                    <a:pt x="2264" y="335780"/>
                  </a:lnTo>
                  <a:lnTo>
                    <a:pt x="0" y="375957"/>
                  </a:lnTo>
                  <a:lnTo>
                    <a:pt x="4504" y="414674"/>
                  </a:lnTo>
                  <a:lnTo>
                    <a:pt x="8425" y="452957"/>
                  </a:lnTo>
                  <a:lnTo>
                    <a:pt x="22053" y="490052"/>
                  </a:lnTo>
                  <a:lnTo>
                    <a:pt x="48441" y="531567"/>
                  </a:lnTo>
                  <a:lnTo>
                    <a:pt x="94285" y="578864"/>
                  </a:lnTo>
                  <a:lnTo>
                    <a:pt x="141340" y="607750"/>
                  </a:lnTo>
                  <a:lnTo>
                    <a:pt x="181614" y="624581"/>
                  </a:lnTo>
                  <a:lnTo>
                    <a:pt x="227062" y="633450"/>
                  </a:lnTo>
                  <a:lnTo>
                    <a:pt x="274041" y="633256"/>
                  </a:lnTo>
                  <a:lnTo>
                    <a:pt x="321475" y="626494"/>
                  </a:lnTo>
                  <a:lnTo>
                    <a:pt x="369041" y="614966"/>
                  </a:lnTo>
                  <a:lnTo>
                    <a:pt x="401838" y="602967"/>
                  </a:lnTo>
                  <a:lnTo>
                    <a:pt x="437581" y="587051"/>
                  </a:lnTo>
                  <a:lnTo>
                    <a:pt x="471810" y="569394"/>
                  </a:lnTo>
                  <a:lnTo>
                    <a:pt x="518008" y="538781"/>
                  </a:lnTo>
                  <a:lnTo>
                    <a:pt x="561332" y="502899"/>
                  </a:lnTo>
                  <a:lnTo>
                    <a:pt x="602037" y="465456"/>
                  </a:lnTo>
                  <a:lnTo>
                    <a:pt x="634206" y="427551"/>
                  </a:lnTo>
                  <a:lnTo>
                    <a:pt x="658201" y="389509"/>
                  </a:lnTo>
                  <a:lnTo>
                    <a:pt x="675790" y="343785"/>
                  </a:lnTo>
                  <a:lnTo>
                    <a:pt x="687340" y="297633"/>
                  </a:lnTo>
                  <a:lnTo>
                    <a:pt x="681624" y="256845"/>
                  </a:lnTo>
                  <a:lnTo>
                    <a:pt x="670304" y="223270"/>
                  </a:lnTo>
                  <a:lnTo>
                    <a:pt x="638307" y="178279"/>
                  </a:lnTo>
                  <a:lnTo>
                    <a:pt x="600742" y="135941"/>
                  </a:lnTo>
                  <a:lnTo>
                    <a:pt x="569044" y="10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1367"/>
          <p:cNvGrpSpPr/>
          <p:nvPr/>
        </p:nvGrpSpPr>
        <p:grpSpPr>
          <a:xfrm>
            <a:off x="4276894" y="2676656"/>
            <a:ext cx="2123907" cy="1075583"/>
            <a:chOff x="4276894" y="2676656"/>
            <a:chExt cx="2123907" cy="1075583"/>
          </a:xfrm>
        </p:grpSpPr>
        <p:sp>
          <p:nvSpPr>
            <p:cNvPr id="298" name="SMARTInkShape-6824"/>
            <p:cNvSpPr/>
            <p:nvPr>
              <p:custDataLst>
                <p:tags r:id="rId239"/>
              </p:custDataLst>
            </p:nvPr>
          </p:nvSpPr>
          <p:spPr>
            <a:xfrm>
              <a:off x="6231067" y="3305175"/>
              <a:ext cx="169734" cy="9526"/>
            </a:xfrm>
            <a:custGeom>
              <a:avLst/>
              <a:gdLst/>
              <a:ahLst/>
              <a:cxnLst/>
              <a:rect l="0" t="0" r="0" b="0"/>
              <a:pathLst>
                <a:path w="169734" h="9526">
                  <a:moveTo>
                    <a:pt x="17333" y="9525"/>
                  </a:moveTo>
                  <a:lnTo>
                    <a:pt x="17333" y="9525"/>
                  </a:lnTo>
                  <a:lnTo>
                    <a:pt x="0" y="9525"/>
                  </a:lnTo>
                  <a:lnTo>
                    <a:pt x="8904" y="4468"/>
                  </a:lnTo>
                  <a:lnTo>
                    <a:pt x="47144" y="883"/>
                  </a:lnTo>
                  <a:lnTo>
                    <a:pt x="86256" y="262"/>
                  </a:lnTo>
                  <a:lnTo>
                    <a:pt x="169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825"/>
            <p:cNvSpPr/>
            <p:nvPr>
              <p:custDataLst>
                <p:tags r:id="rId240"/>
              </p:custDataLst>
            </p:nvPr>
          </p:nvSpPr>
          <p:spPr>
            <a:xfrm>
              <a:off x="6156208" y="3154607"/>
              <a:ext cx="206493" cy="217244"/>
            </a:xfrm>
            <a:custGeom>
              <a:avLst/>
              <a:gdLst/>
              <a:ahLst/>
              <a:cxnLst/>
              <a:rect l="0" t="0" r="0" b="0"/>
              <a:pathLst>
                <a:path w="206493" h="217244">
                  <a:moveTo>
                    <a:pt x="177917" y="26743"/>
                  </a:moveTo>
                  <a:lnTo>
                    <a:pt x="177917" y="26743"/>
                  </a:lnTo>
                  <a:lnTo>
                    <a:pt x="177917" y="0"/>
                  </a:lnTo>
                  <a:lnTo>
                    <a:pt x="176859" y="448"/>
                  </a:lnTo>
                  <a:lnTo>
                    <a:pt x="129971" y="34377"/>
                  </a:lnTo>
                  <a:lnTo>
                    <a:pt x="82678" y="74784"/>
                  </a:lnTo>
                  <a:lnTo>
                    <a:pt x="39636" y="114594"/>
                  </a:lnTo>
                  <a:lnTo>
                    <a:pt x="26500" y="125054"/>
                  </a:lnTo>
                  <a:lnTo>
                    <a:pt x="3822" y="154708"/>
                  </a:lnTo>
                  <a:lnTo>
                    <a:pt x="0" y="166872"/>
                  </a:lnTo>
                  <a:lnTo>
                    <a:pt x="1098" y="172021"/>
                  </a:lnTo>
                  <a:lnTo>
                    <a:pt x="7960" y="180564"/>
                  </a:lnTo>
                  <a:lnTo>
                    <a:pt x="28782" y="191323"/>
                  </a:lnTo>
                  <a:lnTo>
                    <a:pt x="69749" y="203382"/>
                  </a:lnTo>
                  <a:lnTo>
                    <a:pt x="117315" y="207147"/>
                  </a:lnTo>
                  <a:lnTo>
                    <a:pt x="206492" y="21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826"/>
            <p:cNvSpPr/>
            <p:nvPr>
              <p:custDataLst>
                <p:tags r:id="rId241"/>
              </p:custDataLst>
            </p:nvPr>
          </p:nvSpPr>
          <p:spPr>
            <a:xfrm>
              <a:off x="4276894" y="2676656"/>
              <a:ext cx="1837547" cy="1075583"/>
            </a:xfrm>
            <a:custGeom>
              <a:avLst/>
              <a:gdLst/>
              <a:ahLst/>
              <a:cxnLst/>
              <a:rect l="0" t="0" r="0" b="0"/>
              <a:pathLst>
                <a:path w="1837547" h="1075583">
                  <a:moveTo>
                    <a:pt x="1714331" y="333244"/>
                  </a:moveTo>
                  <a:lnTo>
                    <a:pt x="1714331" y="333244"/>
                  </a:lnTo>
                  <a:lnTo>
                    <a:pt x="1713273" y="323523"/>
                  </a:lnTo>
                  <a:lnTo>
                    <a:pt x="1705669" y="302847"/>
                  </a:lnTo>
                  <a:lnTo>
                    <a:pt x="1665199" y="255803"/>
                  </a:lnTo>
                  <a:lnTo>
                    <a:pt x="1623169" y="213530"/>
                  </a:lnTo>
                  <a:lnTo>
                    <a:pt x="1580769" y="179774"/>
                  </a:lnTo>
                  <a:lnTo>
                    <a:pt x="1539878" y="153011"/>
                  </a:lnTo>
                  <a:lnTo>
                    <a:pt x="1496545" y="127290"/>
                  </a:lnTo>
                  <a:lnTo>
                    <a:pt x="1457411" y="106648"/>
                  </a:lnTo>
                  <a:lnTo>
                    <a:pt x="1411502" y="83246"/>
                  </a:lnTo>
                  <a:lnTo>
                    <a:pt x="1374249" y="69846"/>
                  </a:lnTo>
                  <a:lnTo>
                    <a:pt x="1335342" y="53999"/>
                  </a:lnTo>
                  <a:lnTo>
                    <a:pt x="1291828" y="42131"/>
                  </a:lnTo>
                  <a:lnTo>
                    <a:pt x="1250596" y="31911"/>
                  </a:lnTo>
                  <a:lnTo>
                    <a:pt x="1205335" y="22181"/>
                  </a:lnTo>
                  <a:lnTo>
                    <a:pt x="1158411" y="13653"/>
                  </a:lnTo>
                  <a:lnTo>
                    <a:pt x="1126825" y="11287"/>
                  </a:lnTo>
                  <a:lnTo>
                    <a:pt x="1092326" y="7413"/>
                  </a:lnTo>
                  <a:lnTo>
                    <a:pt x="1056884" y="3222"/>
                  </a:lnTo>
                  <a:lnTo>
                    <a:pt x="1023494" y="1359"/>
                  </a:lnTo>
                  <a:lnTo>
                    <a:pt x="991014" y="532"/>
                  </a:lnTo>
                  <a:lnTo>
                    <a:pt x="957882" y="164"/>
                  </a:lnTo>
                  <a:lnTo>
                    <a:pt x="921990" y="0"/>
                  </a:lnTo>
                  <a:lnTo>
                    <a:pt x="884871" y="2749"/>
                  </a:lnTo>
                  <a:lnTo>
                    <a:pt x="848265" y="6441"/>
                  </a:lnTo>
                  <a:lnTo>
                    <a:pt x="814358" y="8081"/>
                  </a:lnTo>
                  <a:lnTo>
                    <a:pt x="778826" y="11633"/>
                  </a:lnTo>
                  <a:lnTo>
                    <a:pt x="741868" y="16739"/>
                  </a:lnTo>
                  <a:lnTo>
                    <a:pt x="704275" y="22536"/>
                  </a:lnTo>
                  <a:lnTo>
                    <a:pt x="666401" y="31463"/>
                  </a:lnTo>
                  <a:lnTo>
                    <a:pt x="628402" y="41428"/>
                  </a:lnTo>
                  <a:lnTo>
                    <a:pt x="590345" y="49384"/>
                  </a:lnTo>
                  <a:lnTo>
                    <a:pt x="555087" y="59270"/>
                  </a:lnTo>
                  <a:lnTo>
                    <a:pt x="520720" y="70720"/>
                  </a:lnTo>
                  <a:lnTo>
                    <a:pt x="484279" y="82863"/>
                  </a:lnTo>
                  <a:lnTo>
                    <a:pt x="449738" y="95316"/>
                  </a:lnTo>
                  <a:lnTo>
                    <a:pt x="416748" y="108965"/>
                  </a:lnTo>
                  <a:lnTo>
                    <a:pt x="384447" y="125614"/>
                  </a:lnTo>
                  <a:lnTo>
                    <a:pt x="352452" y="140775"/>
                  </a:lnTo>
                  <a:lnTo>
                    <a:pt x="307511" y="164033"/>
                  </a:lnTo>
                  <a:lnTo>
                    <a:pt x="267385" y="191032"/>
                  </a:lnTo>
                  <a:lnTo>
                    <a:pt x="228684" y="219140"/>
                  </a:lnTo>
                  <a:lnTo>
                    <a:pt x="182737" y="257083"/>
                  </a:lnTo>
                  <a:lnTo>
                    <a:pt x="143087" y="302756"/>
                  </a:lnTo>
                  <a:lnTo>
                    <a:pt x="107503" y="349721"/>
                  </a:lnTo>
                  <a:lnTo>
                    <a:pt x="79778" y="394942"/>
                  </a:lnTo>
                  <a:lnTo>
                    <a:pt x="60325" y="432076"/>
                  </a:lnTo>
                  <a:lnTo>
                    <a:pt x="41156" y="469889"/>
                  </a:lnTo>
                  <a:lnTo>
                    <a:pt x="23320" y="514047"/>
                  </a:lnTo>
                  <a:lnTo>
                    <a:pt x="9606" y="559615"/>
                  </a:lnTo>
                  <a:lnTo>
                    <a:pt x="2727" y="592580"/>
                  </a:lnTo>
                  <a:lnTo>
                    <a:pt x="689" y="629160"/>
                  </a:lnTo>
                  <a:lnTo>
                    <a:pt x="0" y="674389"/>
                  </a:lnTo>
                  <a:lnTo>
                    <a:pt x="6410" y="714956"/>
                  </a:lnTo>
                  <a:lnTo>
                    <a:pt x="11597" y="759814"/>
                  </a:lnTo>
                  <a:lnTo>
                    <a:pt x="22498" y="799563"/>
                  </a:lnTo>
                  <a:lnTo>
                    <a:pt x="42448" y="837989"/>
                  </a:lnTo>
                  <a:lnTo>
                    <a:pt x="66771" y="876153"/>
                  </a:lnTo>
                  <a:lnTo>
                    <a:pt x="91958" y="909209"/>
                  </a:lnTo>
                  <a:lnTo>
                    <a:pt x="131468" y="937180"/>
                  </a:lnTo>
                  <a:lnTo>
                    <a:pt x="170943" y="969359"/>
                  </a:lnTo>
                  <a:lnTo>
                    <a:pt x="202578" y="987036"/>
                  </a:lnTo>
                  <a:lnTo>
                    <a:pt x="238763" y="1001799"/>
                  </a:lnTo>
                  <a:lnTo>
                    <a:pt x="279117" y="1016757"/>
                  </a:lnTo>
                  <a:lnTo>
                    <a:pt x="321766" y="1030713"/>
                  </a:lnTo>
                  <a:lnTo>
                    <a:pt x="364036" y="1045432"/>
                  </a:lnTo>
                  <a:lnTo>
                    <a:pt x="395592" y="1052997"/>
                  </a:lnTo>
                  <a:lnTo>
                    <a:pt x="430783" y="1059887"/>
                  </a:lnTo>
                  <a:lnTo>
                    <a:pt x="464768" y="1063655"/>
                  </a:lnTo>
                  <a:lnTo>
                    <a:pt x="497511" y="1065330"/>
                  </a:lnTo>
                  <a:lnTo>
                    <a:pt x="529703" y="1066074"/>
                  </a:lnTo>
                  <a:lnTo>
                    <a:pt x="564471" y="1069227"/>
                  </a:lnTo>
                  <a:lnTo>
                    <a:pt x="601091" y="1073098"/>
                  </a:lnTo>
                  <a:lnTo>
                    <a:pt x="638532" y="1074818"/>
                  </a:lnTo>
                  <a:lnTo>
                    <a:pt x="676340" y="1075582"/>
                  </a:lnTo>
                  <a:lnTo>
                    <a:pt x="714310" y="1074864"/>
                  </a:lnTo>
                  <a:lnTo>
                    <a:pt x="752352" y="1071017"/>
                  </a:lnTo>
                  <a:lnTo>
                    <a:pt x="790427" y="1068601"/>
                  </a:lnTo>
                  <a:lnTo>
                    <a:pt x="829574" y="1066469"/>
                  </a:lnTo>
                  <a:lnTo>
                    <a:pt x="871667" y="1061994"/>
                  </a:lnTo>
                  <a:lnTo>
                    <a:pt x="912248" y="1056478"/>
                  </a:lnTo>
                  <a:lnTo>
                    <a:pt x="951449" y="1050498"/>
                  </a:lnTo>
                  <a:lnTo>
                    <a:pt x="990039" y="1044313"/>
                  </a:lnTo>
                  <a:lnTo>
                    <a:pt x="1028356" y="1038035"/>
                  </a:lnTo>
                  <a:lnTo>
                    <a:pt x="1066553" y="1030660"/>
                  </a:lnTo>
                  <a:lnTo>
                    <a:pt x="1104697" y="1020326"/>
                  </a:lnTo>
                  <a:lnTo>
                    <a:pt x="1142814" y="1008678"/>
                  </a:lnTo>
                  <a:lnTo>
                    <a:pt x="1179866" y="997503"/>
                  </a:lnTo>
                  <a:lnTo>
                    <a:pt x="1213971" y="989009"/>
                  </a:lnTo>
                  <a:lnTo>
                    <a:pt x="1249589" y="976062"/>
                  </a:lnTo>
                  <a:lnTo>
                    <a:pt x="1285530" y="960782"/>
                  </a:lnTo>
                  <a:lnTo>
                    <a:pt x="1319141" y="946936"/>
                  </a:lnTo>
                  <a:lnTo>
                    <a:pt x="1351719" y="930904"/>
                  </a:lnTo>
                  <a:lnTo>
                    <a:pt x="1384895" y="914254"/>
                  </a:lnTo>
                  <a:lnTo>
                    <a:pt x="1420807" y="899799"/>
                  </a:lnTo>
                  <a:lnTo>
                    <a:pt x="1455112" y="883496"/>
                  </a:lnTo>
                  <a:lnTo>
                    <a:pt x="1501353" y="856467"/>
                  </a:lnTo>
                  <a:lnTo>
                    <a:pt x="1544687" y="828351"/>
                  </a:lnTo>
                  <a:lnTo>
                    <a:pt x="1588219" y="797090"/>
                  </a:lnTo>
                  <a:lnTo>
                    <a:pt x="1627929" y="763838"/>
                  </a:lnTo>
                  <a:lnTo>
                    <a:pt x="1674216" y="719101"/>
                  </a:lnTo>
                  <a:lnTo>
                    <a:pt x="1704210" y="682052"/>
                  </a:lnTo>
                  <a:lnTo>
                    <a:pt x="1733205" y="644263"/>
                  </a:lnTo>
                  <a:lnTo>
                    <a:pt x="1761904" y="606256"/>
                  </a:lnTo>
                  <a:lnTo>
                    <a:pt x="1785460" y="568183"/>
                  </a:lnTo>
                  <a:lnTo>
                    <a:pt x="1805844" y="530090"/>
                  </a:lnTo>
                  <a:lnTo>
                    <a:pt x="1820233" y="491993"/>
                  </a:lnTo>
                  <a:lnTo>
                    <a:pt x="1831199" y="453893"/>
                  </a:lnTo>
                  <a:lnTo>
                    <a:pt x="1836094" y="415794"/>
                  </a:lnTo>
                  <a:lnTo>
                    <a:pt x="1837546" y="377694"/>
                  </a:lnTo>
                  <a:lnTo>
                    <a:pt x="1832240" y="355116"/>
                  </a:lnTo>
                  <a:lnTo>
                    <a:pt x="1816643" y="309695"/>
                  </a:lnTo>
                  <a:lnTo>
                    <a:pt x="1795768" y="267562"/>
                  </a:lnTo>
                  <a:lnTo>
                    <a:pt x="1776443" y="239346"/>
                  </a:lnTo>
                  <a:lnTo>
                    <a:pt x="1739182" y="210313"/>
                  </a:lnTo>
                  <a:lnTo>
                    <a:pt x="1700879" y="190634"/>
                  </a:lnTo>
                  <a:lnTo>
                    <a:pt x="1658840" y="174220"/>
                  </a:lnTo>
                  <a:lnTo>
                    <a:pt x="1616751" y="162653"/>
                  </a:lnTo>
                  <a:lnTo>
                    <a:pt x="1573587" y="152524"/>
                  </a:lnTo>
                  <a:lnTo>
                    <a:pt x="1495256" y="14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1368"/>
          <p:cNvGrpSpPr/>
          <p:nvPr/>
        </p:nvGrpSpPr>
        <p:grpSpPr>
          <a:xfrm>
            <a:off x="9077325" y="6082131"/>
            <a:ext cx="1114426" cy="356770"/>
            <a:chOff x="9077325" y="6082131"/>
            <a:chExt cx="1114426" cy="356770"/>
          </a:xfrm>
        </p:grpSpPr>
        <p:sp>
          <p:nvSpPr>
            <p:cNvPr id="302" name="SMARTInkShape-6827"/>
            <p:cNvSpPr/>
            <p:nvPr>
              <p:custDataLst>
                <p:tags r:id="rId233"/>
              </p:custDataLst>
            </p:nvPr>
          </p:nvSpPr>
          <p:spPr>
            <a:xfrm>
              <a:off x="9563100" y="62769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0" y="13183"/>
                  </a:lnTo>
                  <a:lnTo>
                    <a:pt x="9786" y="55907"/>
                  </a:lnTo>
                  <a:lnTo>
                    <a:pt x="6754" y="95005"/>
                  </a:lnTo>
                  <a:lnTo>
                    <a:pt x="395" y="14045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828"/>
            <p:cNvSpPr/>
            <p:nvPr>
              <p:custDataLst>
                <p:tags r:id="rId234"/>
              </p:custDataLst>
            </p:nvPr>
          </p:nvSpPr>
          <p:spPr>
            <a:xfrm>
              <a:off x="9311718" y="6082131"/>
              <a:ext cx="156133" cy="132286"/>
            </a:xfrm>
            <a:custGeom>
              <a:avLst/>
              <a:gdLst/>
              <a:ahLst/>
              <a:cxnLst/>
              <a:rect l="0" t="0" r="0" b="0"/>
              <a:pathLst>
                <a:path w="156133" h="132286">
                  <a:moveTo>
                    <a:pt x="13257" y="23394"/>
                  </a:moveTo>
                  <a:lnTo>
                    <a:pt x="13257" y="23394"/>
                  </a:lnTo>
                  <a:lnTo>
                    <a:pt x="8200" y="23394"/>
                  </a:lnTo>
                  <a:lnTo>
                    <a:pt x="2896" y="20572"/>
                  </a:lnTo>
                  <a:lnTo>
                    <a:pt x="0" y="18338"/>
                  </a:lnTo>
                  <a:lnTo>
                    <a:pt x="186" y="15790"/>
                  </a:lnTo>
                  <a:lnTo>
                    <a:pt x="16174" y="1004"/>
                  </a:lnTo>
                  <a:lnTo>
                    <a:pt x="20493" y="0"/>
                  </a:lnTo>
                  <a:lnTo>
                    <a:pt x="30937" y="1707"/>
                  </a:lnTo>
                  <a:lnTo>
                    <a:pt x="43661" y="8619"/>
                  </a:lnTo>
                  <a:lnTo>
                    <a:pt x="59190" y="27483"/>
                  </a:lnTo>
                  <a:lnTo>
                    <a:pt x="61870" y="35646"/>
                  </a:lnTo>
                  <a:lnTo>
                    <a:pt x="62027" y="53180"/>
                  </a:lnTo>
                  <a:lnTo>
                    <a:pt x="56165" y="75845"/>
                  </a:lnTo>
                  <a:lnTo>
                    <a:pt x="34090" y="106096"/>
                  </a:lnTo>
                  <a:lnTo>
                    <a:pt x="25690" y="114125"/>
                  </a:lnTo>
                  <a:lnTo>
                    <a:pt x="11179" y="124596"/>
                  </a:lnTo>
                  <a:lnTo>
                    <a:pt x="7043" y="131168"/>
                  </a:lnTo>
                  <a:lnTo>
                    <a:pt x="8055" y="132285"/>
                  </a:lnTo>
                  <a:lnTo>
                    <a:pt x="47198" y="122124"/>
                  </a:lnTo>
                  <a:lnTo>
                    <a:pt x="90693" y="118616"/>
                  </a:lnTo>
                  <a:lnTo>
                    <a:pt x="156132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829"/>
            <p:cNvSpPr/>
            <p:nvPr>
              <p:custDataLst>
                <p:tags r:id="rId235"/>
              </p:custDataLst>
            </p:nvPr>
          </p:nvSpPr>
          <p:spPr>
            <a:xfrm>
              <a:off x="9077325" y="6235745"/>
              <a:ext cx="228601" cy="203156"/>
            </a:xfrm>
            <a:custGeom>
              <a:avLst/>
              <a:gdLst/>
              <a:ahLst/>
              <a:cxnLst/>
              <a:rect l="0" t="0" r="0" b="0"/>
              <a:pathLst>
                <a:path w="228601" h="203156">
                  <a:moveTo>
                    <a:pt x="0" y="203155"/>
                  </a:moveTo>
                  <a:lnTo>
                    <a:pt x="0" y="203155"/>
                  </a:lnTo>
                  <a:lnTo>
                    <a:pt x="5057" y="198099"/>
                  </a:lnTo>
                  <a:lnTo>
                    <a:pt x="7540" y="192794"/>
                  </a:lnTo>
                  <a:lnTo>
                    <a:pt x="17927" y="162437"/>
                  </a:lnTo>
                  <a:lnTo>
                    <a:pt x="45138" y="117085"/>
                  </a:lnTo>
                  <a:lnTo>
                    <a:pt x="62381" y="72716"/>
                  </a:lnTo>
                  <a:lnTo>
                    <a:pt x="74848" y="27061"/>
                  </a:lnTo>
                  <a:lnTo>
                    <a:pt x="76022" y="1643"/>
                  </a:lnTo>
                  <a:lnTo>
                    <a:pt x="75024" y="22"/>
                  </a:lnTo>
                  <a:lnTo>
                    <a:pt x="73299" y="0"/>
                  </a:lnTo>
                  <a:lnTo>
                    <a:pt x="71091" y="1043"/>
                  </a:lnTo>
                  <a:lnTo>
                    <a:pt x="62927" y="12625"/>
                  </a:lnTo>
                  <a:lnTo>
                    <a:pt x="58291" y="50710"/>
                  </a:lnTo>
                  <a:lnTo>
                    <a:pt x="58546" y="87666"/>
                  </a:lnTo>
                  <a:lnTo>
                    <a:pt x="64854" y="129542"/>
                  </a:lnTo>
                  <a:lnTo>
                    <a:pt x="74485" y="160883"/>
                  </a:lnTo>
                  <a:lnTo>
                    <a:pt x="84611" y="173078"/>
                  </a:lnTo>
                  <a:lnTo>
                    <a:pt x="90273" y="175695"/>
                  </a:lnTo>
                  <a:lnTo>
                    <a:pt x="102210" y="175781"/>
                  </a:lnTo>
                  <a:lnTo>
                    <a:pt x="125887" y="159767"/>
                  </a:lnTo>
                  <a:lnTo>
                    <a:pt x="153669" y="125910"/>
                  </a:lnTo>
                  <a:lnTo>
                    <a:pt x="173956" y="84249"/>
                  </a:lnTo>
                  <a:lnTo>
                    <a:pt x="186134" y="49845"/>
                  </a:lnTo>
                  <a:lnTo>
                    <a:pt x="189926" y="18180"/>
                  </a:lnTo>
                  <a:lnTo>
                    <a:pt x="189059" y="17397"/>
                  </a:lnTo>
                  <a:lnTo>
                    <a:pt x="187422" y="17933"/>
                  </a:lnTo>
                  <a:lnTo>
                    <a:pt x="185273" y="19348"/>
                  </a:lnTo>
                  <a:lnTo>
                    <a:pt x="182885" y="29388"/>
                  </a:lnTo>
                  <a:lnTo>
                    <a:pt x="182284" y="71813"/>
                  </a:lnTo>
                  <a:lnTo>
                    <a:pt x="191386" y="112809"/>
                  </a:lnTo>
                  <a:lnTo>
                    <a:pt x="200288" y="132289"/>
                  </a:lnTo>
                  <a:lnTo>
                    <a:pt x="207550" y="140968"/>
                  </a:lnTo>
                  <a:lnTo>
                    <a:pt x="228600" y="155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830"/>
            <p:cNvSpPr/>
            <p:nvPr>
              <p:custDataLst>
                <p:tags r:id="rId236"/>
              </p:custDataLst>
            </p:nvPr>
          </p:nvSpPr>
          <p:spPr>
            <a:xfrm>
              <a:off x="10040673" y="6116272"/>
              <a:ext cx="151078" cy="112661"/>
            </a:xfrm>
            <a:custGeom>
              <a:avLst/>
              <a:gdLst/>
              <a:ahLst/>
              <a:cxnLst/>
              <a:rect l="0" t="0" r="0" b="0"/>
              <a:pathLst>
                <a:path w="151078" h="112661">
                  <a:moveTo>
                    <a:pt x="8202" y="27353"/>
                  </a:moveTo>
                  <a:lnTo>
                    <a:pt x="8202" y="27353"/>
                  </a:lnTo>
                  <a:lnTo>
                    <a:pt x="3145" y="22297"/>
                  </a:lnTo>
                  <a:lnTo>
                    <a:pt x="664" y="16992"/>
                  </a:lnTo>
                  <a:lnTo>
                    <a:pt x="0" y="14096"/>
                  </a:lnTo>
                  <a:lnTo>
                    <a:pt x="618" y="11106"/>
                  </a:lnTo>
                  <a:lnTo>
                    <a:pt x="4126" y="4963"/>
                  </a:lnTo>
                  <a:lnTo>
                    <a:pt x="7600" y="2901"/>
                  </a:lnTo>
                  <a:lnTo>
                    <a:pt x="23664" y="0"/>
                  </a:lnTo>
                  <a:lnTo>
                    <a:pt x="45945" y="198"/>
                  </a:lnTo>
                  <a:lnTo>
                    <a:pt x="56022" y="3995"/>
                  </a:lnTo>
                  <a:lnTo>
                    <a:pt x="67643" y="12083"/>
                  </a:lnTo>
                  <a:lnTo>
                    <a:pt x="71662" y="20918"/>
                  </a:lnTo>
                  <a:lnTo>
                    <a:pt x="72734" y="26239"/>
                  </a:lnTo>
                  <a:lnTo>
                    <a:pt x="71331" y="31902"/>
                  </a:lnTo>
                  <a:lnTo>
                    <a:pt x="59244" y="49985"/>
                  </a:lnTo>
                  <a:lnTo>
                    <a:pt x="24520" y="92194"/>
                  </a:lnTo>
                  <a:lnTo>
                    <a:pt x="24372" y="95980"/>
                  </a:lnTo>
                  <a:lnTo>
                    <a:pt x="26392" y="98504"/>
                  </a:lnTo>
                  <a:lnTo>
                    <a:pt x="34278" y="101308"/>
                  </a:lnTo>
                  <a:lnTo>
                    <a:pt x="75413" y="109902"/>
                  </a:lnTo>
                  <a:lnTo>
                    <a:pt x="114511" y="112660"/>
                  </a:lnTo>
                  <a:lnTo>
                    <a:pt x="151077" y="103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831"/>
            <p:cNvSpPr/>
            <p:nvPr>
              <p:custDataLst>
                <p:tags r:id="rId237"/>
              </p:custDataLst>
            </p:nvPr>
          </p:nvSpPr>
          <p:spPr>
            <a:xfrm>
              <a:off x="9787923" y="6279406"/>
              <a:ext cx="232378" cy="118846"/>
            </a:xfrm>
            <a:custGeom>
              <a:avLst/>
              <a:gdLst/>
              <a:ahLst/>
              <a:cxnLst/>
              <a:rect l="0" t="0" r="0" b="0"/>
              <a:pathLst>
                <a:path w="232378" h="118846">
                  <a:moveTo>
                    <a:pt x="79977" y="16619"/>
                  </a:moveTo>
                  <a:lnTo>
                    <a:pt x="79977" y="16619"/>
                  </a:lnTo>
                  <a:lnTo>
                    <a:pt x="78919" y="40470"/>
                  </a:lnTo>
                  <a:lnTo>
                    <a:pt x="63730" y="83632"/>
                  </a:lnTo>
                  <a:lnTo>
                    <a:pt x="57588" y="97908"/>
                  </a:lnTo>
                  <a:lnTo>
                    <a:pt x="45687" y="108485"/>
                  </a:lnTo>
                  <a:lnTo>
                    <a:pt x="26777" y="117570"/>
                  </a:lnTo>
                  <a:lnTo>
                    <a:pt x="22285" y="118845"/>
                  </a:lnTo>
                  <a:lnTo>
                    <a:pt x="18233" y="117578"/>
                  </a:lnTo>
                  <a:lnTo>
                    <a:pt x="10906" y="110525"/>
                  </a:lnTo>
                  <a:lnTo>
                    <a:pt x="834" y="89599"/>
                  </a:lnTo>
                  <a:lnTo>
                    <a:pt x="0" y="75160"/>
                  </a:lnTo>
                  <a:lnTo>
                    <a:pt x="1259" y="68346"/>
                  </a:lnTo>
                  <a:lnTo>
                    <a:pt x="19958" y="34458"/>
                  </a:lnTo>
                  <a:lnTo>
                    <a:pt x="42203" y="18494"/>
                  </a:lnTo>
                  <a:lnTo>
                    <a:pt x="87646" y="8288"/>
                  </a:lnTo>
                  <a:lnTo>
                    <a:pt x="134566" y="0"/>
                  </a:lnTo>
                  <a:lnTo>
                    <a:pt x="164943" y="1111"/>
                  </a:lnTo>
                  <a:lnTo>
                    <a:pt x="184415" y="3378"/>
                  </a:lnTo>
                  <a:lnTo>
                    <a:pt x="210053" y="817"/>
                  </a:lnTo>
                  <a:lnTo>
                    <a:pt x="214319" y="1852"/>
                  </a:lnTo>
                  <a:lnTo>
                    <a:pt x="220118" y="4764"/>
                  </a:lnTo>
                  <a:lnTo>
                    <a:pt x="232377" y="7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832"/>
            <p:cNvSpPr/>
            <p:nvPr>
              <p:custDataLst>
                <p:tags r:id="rId238"/>
              </p:custDataLst>
            </p:nvPr>
          </p:nvSpPr>
          <p:spPr>
            <a:xfrm>
              <a:off x="9467850" y="63531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18383" y="10408"/>
                  </a:lnTo>
                  <a:lnTo>
                    <a:pt x="54248" y="9787"/>
                  </a:lnTo>
                  <a:lnTo>
                    <a:pt x="96362" y="95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1369"/>
          <p:cNvGrpSpPr/>
          <p:nvPr/>
        </p:nvGrpSpPr>
        <p:grpSpPr>
          <a:xfrm>
            <a:off x="10177881" y="3106590"/>
            <a:ext cx="1947445" cy="322411"/>
            <a:chOff x="10177881" y="3106590"/>
            <a:chExt cx="1947445" cy="322411"/>
          </a:xfrm>
        </p:grpSpPr>
        <p:sp>
          <p:nvSpPr>
            <p:cNvPr id="309" name="SMARTInkShape-6833"/>
            <p:cNvSpPr/>
            <p:nvPr>
              <p:custDataLst>
                <p:tags r:id="rId214"/>
              </p:custDataLst>
            </p:nvPr>
          </p:nvSpPr>
          <p:spPr>
            <a:xfrm>
              <a:off x="10183666" y="3305175"/>
              <a:ext cx="141435" cy="57151"/>
            </a:xfrm>
            <a:custGeom>
              <a:avLst/>
              <a:gdLst/>
              <a:ahLst/>
              <a:cxnLst/>
              <a:rect l="0" t="0" r="0" b="0"/>
              <a:pathLst>
                <a:path w="141435" h="57151">
                  <a:moveTo>
                    <a:pt x="17609" y="57150"/>
                  </a:moveTo>
                  <a:lnTo>
                    <a:pt x="17609" y="57150"/>
                  </a:lnTo>
                  <a:lnTo>
                    <a:pt x="0" y="57150"/>
                  </a:lnTo>
                  <a:lnTo>
                    <a:pt x="9099" y="52093"/>
                  </a:lnTo>
                  <a:lnTo>
                    <a:pt x="52289" y="37852"/>
                  </a:lnTo>
                  <a:lnTo>
                    <a:pt x="90545" y="25351"/>
                  </a:lnTo>
                  <a:lnTo>
                    <a:pt x="1414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834"/>
            <p:cNvSpPr/>
            <p:nvPr>
              <p:custDataLst>
                <p:tags r:id="rId215"/>
              </p:custDataLst>
            </p:nvPr>
          </p:nvSpPr>
          <p:spPr>
            <a:xfrm>
              <a:off x="10260531" y="3191383"/>
              <a:ext cx="178870" cy="28068"/>
            </a:xfrm>
            <a:custGeom>
              <a:avLst/>
              <a:gdLst/>
              <a:ahLst/>
              <a:cxnLst/>
              <a:rect l="0" t="0" r="0" b="0"/>
              <a:pathLst>
                <a:path w="178870" h="28068">
                  <a:moveTo>
                    <a:pt x="26469" y="18542"/>
                  </a:moveTo>
                  <a:lnTo>
                    <a:pt x="26469" y="18542"/>
                  </a:lnTo>
                  <a:lnTo>
                    <a:pt x="0" y="1208"/>
                  </a:lnTo>
                  <a:lnTo>
                    <a:pt x="358" y="636"/>
                  </a:lnTo>
                  <a:lnTo>
                    <a:pt x="3575" y="0"/>
                  </a:lnTo>
                  <a:lnTo>
                    <a:pt x="28414" y="651"/>
                  </a:lnTo>
                  <a:lnTo>
                    <a:pt x="74022" y="8435"/>
                  </a:lnTo>
                  <a:lnTo>
                    <a:pt x="95944" y="11666"/>
                  </a:lnTo>
                  <a:lnTo>
                    <a:pt x="129104" y="17637"/>
                  </a:lnTo>
                  <a:lnTo>
                    <a:pt x="156598" y="19332"/>
                  </a:lnTo>
                  <a:lnTo>
                    <a:pt x="178869" y="28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835"/>
            <p:cNvSpPr/>
            <p:nvPr>
              <p:custDataLst>
                <p:tags r:id="rId216"/>
              </p:custDataLst>
            </p:nvPr>
          </p:nvSpPr>
          <p:spPr>
            <a:xfrm>
              <a:off x="10177881" y="3286125"/>
              <a:ext cx="251995" cy="19051"/>
            </a:xfrm>
            <a:custGeom>
              <a:avLst/>
              <a:gdLst/>
              <a:ahLst/>
              <a:cxnLst/>
              <a:rect l="0" t="0" r="0" b="0"/>
              <a:pathLst>
                <a:path w="251995" h="19051">
                  <a:moveTo>
                    <a:pt x="23394" y="19050"/>
                  </a:moveTo>
                  <a:lnTo>
                    <a:pt x="23394" y="19050"/>
                  </a:lnTo>
                  <a:lnTo>
                    <a:pt x="0" y="19050"/>
                  </a:lnTo>
                  <a:lnTo>
                    <a:pt x="40741" y="19050"/>
                  </a:lnTo>
                  <a:lnTo>
                    <a:pt x="86754" y="19050"/>
                  </a:lnTo>
                  <a:lnTo>
                    <a:pt x="130336" y="19050"/>
                  </a:lnTo>
                  <a:lnTo>
                    <a:pt x="166911" y="16228"/>
                  </a:lnTo>
                  <a:lnTo>
                    <a:pt x="207083" y="10849"/>
                  </a:lnTo>
                  <a:lnTo>
                    <a:pt x="2519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836"/>
            <p:cNvSpPr/>
            <p:nvPr>
              <p:custDataLst>
                <p:tags r:id="rId217"/>
              </p:custDataLst>
            </p:nvPr>
          </p:nvSpPr>
          <p:spPr>
            <a:xfrm>
              <a:off x="11215846" y="3352800"/>
              <a:ext cx="118905" cy="23395"/>
            </a:xfrm>
            <a:custGeom>
              <a:avLst/>
              <a:gdLst/>
              <a:ahLst/>
              <a:cxnLst/>
              <a:rect l="0" t="0" r="0" b="0"/>
              <a:pathLst>
                <a:path w="118905" h="23395">
                  <a:moveTo>
                    <a:pt x="14129" y="0"/>
                  </a:moveTo>
                  <a:lnTo>
                    <a:pt x="14129" y="0"/>
                  </a:lnTo>
                  <a:lnTo>
                    <a:pt x="872" y="13257"/>
                  </a:lnTo>
                  <a:lnTo>
                    <a:pt x="0" y="16247"/>
                  </a:lnTo>
                  <a:lnTo>
                    <a:pt x="476" y="19298"/>
                  </a:lnTo>
                  <a:lnTo>
                    <a:pt x="1851" y="22390"/>
                  </a:lnTo>
                  <a:lnTo>
                    <a:pt x="5944" y="23394"/>
                  </a:lnTo>
                  <a:lnTo>
                    <a:pt x="50134" y="16575"/>
                  </a:lnTo>
                  <a:lnTo>
                    <a:pt x="91973" y="9395"/>
                  </a:lnTo>
                  <a:lnTo>
                    <a:pt x="1189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837"/>
            <p:cNvSpPr/>
            <p:nvPr>
              <p:custDataLst>
                <p:tags r:id="rId218"/>
              </p:custDataLst>
            </p:nvPr>
          </p:nvSpPr>
          <p:spPr>
            <a:xfrm>
              <a:off x="11397538" y="3257550"/>
              <a:ext cx="175338" cy="110931"/>
            </a:xfrm>
            <a:custGeom>
              <a:avLst/>
              <a:gdLst/>
              <a:ahLst/>
              <a:cxnLst/>
              <a:rect l="0" t="0" r="0" b="0"/>
              <a:pathLst>
                <a:path w="175338" h="110931">
                  <a:moveTo>
                    <a:pt x="41987" y="28575"/>
                  </a:moveTo>
                  <a:lnTo>
                    <a:pt x="41987" y="28575"/>
                  </a:lnTo>
                  <a:lnTo>
                    <a:pt x="40929" y="75819"/>
                  </a:lnTo>
                  <a:lnTo>
                    <a:pt x="28730" y="102595"/>
                  </a:lnTo>
                  <a:lnTo>
                    <a:pt x="22691" y="109098"/>
                  </a:lnTo>
                  <a:lnTo>
                    <a:pt x="19598" y="110832"/>
                  </a:lnTo>
                  <a:lnTo>
                    <a:pt x="16478" y="110930"/>
                  </a:lnTo>
                  <a:lnTo>
                    <a:pt x="10187" y="108216"/>
                  </a:lnTo>
                  <a:lnTo>
                    <a:pt x="697" y="95681"/>
                  </a:lnTo>
                  <a:lnTo>
                    <a:pt x="0" y="81683"/>
                  </a:lnTo>
                  <a:lnTo>
                    <a:pt x="4277" y="65937"/>
                  </a:lnTo>
                  <a:lnTo>
                    <a:pt x="30176" y="32071"/>
                  </a:lnTo>
                  <a:lnTo>
                    <a:pt x="48601" y="17852"/>
                  </a:lnTo>
                  <a:lnTo>
                    <a:pt x="72522" y="6936"/>
                  </a:lnTo>
                  <a:lnTo>
                    <a:pt x="115594" y="1370"/>
                  </a:lnTo>
                  <a:lnTo>
                    <a:pt x="1753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838"/>
            <p:cNvSpPr/>
            <p:nvPr>
              <p:custDataLst>
                <p:tags r:id="rId219"/>
              </p:custDataLst>
            </p:nvPr>
          </p:nvSpPr>
          <p:spPr>
            <a:xfrm>
              <a:off x="12011025" y="3135441"/>
              <a:ext cx="114301" cy="122110"/>
            </a:xfrm>
            <a:custGeom>
              <a:avLst/>
              <a:gdLst/>
              <a:ahLst/>
              <a:cxnLst/>
              <a:rect l="0" t="0" r="0" b="0"/>
              <a:pathLst>
                <a:path w="114301" h="122110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20722" y="8871"/>
                  </a:lnTo>
                  <a:lnTo>
                    <a:pt x="26514" y="11692"/>
                  </a:lnTo>
                  <a:lnTo>
                    <a:pt x="35772" y="20471"/>
                  </a:lnTo>
                  <a:lnTo>
                    <a:pt x="39722" y="25775"/>
                  </a:lnTo>
                  <a:lnTo>
                    <a:pt x="41299" y="31428"/>
                  </a:lnTo>
                  <a:lnTo>
                    <a:pt x="40228" y="43353"/>
                  </a:lnTo>
                  <a:lnTo>
                    <a:pt x="24371" y="73744"/>
                  </a:lnTo>
                  <a:lnTo>
                    <a:pt x="6632" y="95776"/>
                  </a:lnTo>
                  <a:lnTo>
                    <a:pt x="5480" y="99262"/>
                  </a:lnTo>
                  <a:lnTo>
                    <a:pt x="5769" y="102644"/>
                  </a:lnTo>
                  <a:lnTo>
                    <a:pt x="7022" y="105957"/>
                  </a:lnTo>
                  <a:lnTo>
                    <a:pt x="11031" y="108166"/>
                  </a:lnTo>
                  <a:lnTo>
                    <a:pt x="45924" y="114533"/>
                  </a:lnTo>
                  <a:lnTo>
                    <a:pt x="114300" y="122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839"/>
            <p:cNvSpPr/>
            <p:nvPr>
              <p:custDataLst>
                <p:tags r:id="rId220"/>
              </p:custDataLst>
            </p:nvPr>
          </p:nvSpPr>
          <p:spPr>
            <a:xfrm>
              <a:off x="11830050" y="3245975"/>
              <a:ext cx="180976" cy="173501"/>
            </a:xfrm>
            <a:custGeom>
              <a:avLst/>
              <a:gdLst/>
              <a:ahLst/>
              <a:cxnLst/>
              <a:rect l="0" t="0" r="0" b="0"/>
              <a:pathLst>
                <a:path w="180976" h="173501">
                  <a:moveTo>
                    <a:pt x="0" y="173500"/>
                  </a:moveTo>
                  <a:lnTo>
                    <a:pt x="0" y="173500"/>
                  </a:lnTo>
                  <a:lnTo>
                    <a:pt x="5058" y="173500"/>
                  </a:lnTo>
                  <a:lnTo>
                    <a:pt x="10361" y="167856"/>
                  </a:lnTo>
                  <a:lnTo>
                    <a:pt x="22390" y="141928"/>
                  </a:lnTo>
                  <a:lnTo>
                    <a:pt x="36016" y="105175"/>
                  </a:lnTo>
                  <a:lnTo>
                    <a:pt x="57991" y="61069"/>
                  </a:lnTo>
                  <a:lnTo>
                    <a:pt x="88394" y="14093"/>
                  </a:lnTo>
                  <a:lnTo>
                    <a:pt x="93219" y="562"/>
                  </a:lnTo>
                  <a:lnTo>
                    <a:pt x="92838" y="0"/>
                  </a:lnTo>
                  <a:lnTo>
                    <a:pt x="72337" y="39639"/>
                  </a:lnTo>
                  <a:lnTo>
                    <a:pt x="60464" y="75327"/>
                  </a:lnTo>
                  <a:lnTo>
                    <a:pt x="52099" y="110673"/>
                  </a:lnTo>
                  <a:lnTo>
                    <a:pt x="54201" y="127585"/>
                  </a:lnTo>
                  <a:lnTo>
                    <a:pt x="58661" y="137218"/>
                  </a:lnTo>
                  <a:lnTo>
                    <a:pt x="61333" y="139787"/>
                  </a:lnTo>
                  <a:lnTo>
                    <a:pt x="65231" y="140442"/>
                  </a:lnTo>
                  <a:lnTo>
                    <a:pt x="75205" y="138346"/>
                  </a:lnTo>
                  <a:lnTo>
                    <a:pt x="102241" y="117888"/>
                  </a:lnTo>
                  <a:lnTo>
                    <a:pt x="140109" y="72757"/>
                  </a:lnTo>
                  <a:lnTo>
                    <a:pt x="146937" y="62403"/>
                  </a:lnTo>
                  <a:lnTo>
                    <a:pt x="158226" y="39317"/>
                  </a:lnTo>
                  <a:lnTo>
                    <a:pt x="159459" y="38537"/>
                  </a:lnTo>
                  <a:lnTo>
                    <a:pt x="160281" y="39074"/>
                  </a:lnTo>
                  <a:lnTo>
                    <a:pt x="161439" y="49944"/>
                  </a:lnTo>
                  <a:lnTo>
                    <a:pt x="153681" y="89959"/>
                  </a:lnTo>
                  <a:lnTo>
                    <a:pt x="157836" y="111941"/>
                  </a:lnTo>
                  <a:lnTo>
                    <a:pt x="165770" y="131859"/>
                  </a:lnTo>
                  <a:lnTo>
                    <a:pt x="168719" y="135156"/>
                  </a:lnTo>
                  <a:lnTo>
                    <a:pt x="180975" y="13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840"/>
            <p:cNvSpPr/>
            <p:nvPr>
              <p:custDataLst>
                <p:tags r:id="rId221"/>
              </p:custDataLst>
            </p:nvPr>
          </p:nvSpPr>
          <p:spPr>
            <a:xfrm>
              <a:off x="11706225" y="3248025"/>
              <a:ext cx="38101" cy="180976"/>
            </a:xfrm>
            <a:custGeom>
              <a:avLst/>
              <a:gdLst/>
              <a:ahLst/>
              <a:cxnLst/>
              <a:rect l="0" t="0" r="0" b="0"/>
              <a:pathLst>
                <a:path w="38101" h="180976">
                  <a:moveTo>
                    <a:pt x="38100" y="0"/>
                  </a:moveTo>
                  <a:lnTo>
                    <a:pt x="38100" y="0"/>
                  </a:lnTo>
                  <a:lnTo>
                    <a:pt x="33042" y="5057"/>
                  </a:lnTo>
                  <a:lnTo>
                    <a:pt x="30562" y="13183"/>
                  </a:lnTo>
                  <a:lnTo>
                    <a:pt x="26340" y="29659"/>
                  </a:lnTo>
                  <a:lnTo>
                    <a:pt x="22290" y="43874"/>
                  </a:lnTo>
                  <a:lnTo>
                    <a:pt x="16870" y="84670"/>
                  </a:lnTo>
                  <a:lnTo>
                    <a:pt x="10492" y="12666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6841"/>
            <p:cNvSpPr/>
            <p:nvPr>
              <p:custDataLst>
                <p:tags r:id="rId222"/>
              </p:custDataLst>
            </p:nvPr>
          </p:nvSpPr>
          <p:spPr>
            <a:xfrm>
              <a:off x="11662637" y="3324225"/>
              <a:ext cx="119789" cy="9526"/>
            </a:xfrm>
            <a:custGeom>
              <a:avLst/>
              <a:gdLst/>
              <a:ahLst/>
              <a:cxnLst/>
              <a:rect l="0" t="0" r="0" b="0"/>
              <a:pathLst>
                <a:path w="119789" h="9526">
                  <a:moveTo>
                    <a:pt x="5488" y="9525"/>
                  </a:moveTo>
                  <a:lnTo>
                    <a:pt x="5488" y="9525"/>
                  </a:lnTo>
                  <a:lnTo>
                    <a:pt x="430" y="9525"/>
                  </a:lnTo>
                  <a:lnTo>
                    <a:pt x="0" y="8467"/>
                  </a:lnTo>
                  <a:lnTo>
                    <a:pt x="2343" y="4468"/>
                  </a:lnTo>
                  <a:lnTo>
                    <a:pt x="12557" y="1986"/>
                  </a:lnTo>
                  <a:lnTo>
                    <a:pt x="55103" y="262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842"/>
            <p:cNvSpPr/>
            <p:nvPr>
              <p:custDataLst>
                <p:tags r:id="rId223"/>
              </p:custDataLst>
            </p:nvPr>
          </p:nvSpPr>
          <p:spPr>
            <a:xfrm>
              <a:off x="11553825" y="3106590"/>
              <a:ext cx="104776" cy="74761"/>
            </a:xfrm>
            <a:custGeom>
              <a:avLst/>
              <a:gdLst/>
              <a:ahLst/>
              <a:cxnLst/>
              <a:rect l="0" t="0" r="0" b="0"/>
              <a:pathLst>
                <a:path w="104776" h="74761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10112" y="3421"/>
                  </a:lnTo>
                  <a:lnTo>
                    <a:pt x="21459" y="0"/>
                  </a:lnTo>
                  <a:lnTo>
                    <a:pt x="41635" y="4043"/>
                  </a:lnTo>
                  <a:lnTo>
                    <a:pt x="57611" y="11944"/>
                  </a:lnTo>
                  <a:lnTo>
                    <a:pt x="60632" y="15949"/>
                  </a:lnTo>
                  <a:lnTo>
                    <a:pt x="63989" y="26044"/>
                  </a:lnTo>
                  <a:lnTo>
                    <a:pt x="63826" y="30641"/>
                  </a:lnTo>
                  <a:lnTo>
                    <a:pt x="60824" y="38571"/>
                  </a:lnTo>
                  <a:lnTo>
                    <a:pt x="36014" y="66975"/>
                  </a:lnTo>
                  <a:lnTo>
                    <a:pt x="29059" y="71300"/>
                  </a:lnTo>
                  <a:lnTo>
                    <a:pt x="25722" y="72453"/>
                  </a:lnTo>
                  <a:lnTo>
                    <a:pt x="26674" y="73222"/>
                  </a:lnTo>
                  <a:lnTo>
                    <a:pt x="69993" y="74700"/>
                  </a:lnTo>
                  <a:lnTo>
                    <a:pt x="104775" y="74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843"/>
            <p:cNvSpPr/>
            <p:nvPr>
              <p:custDataLst>
                <p:tags r:id="rId224"/>
              </p:custDataLst>
            </p:nvPr>
          </p:nvSpPr>
          <p:spPr>
            <a:xfrm>
              <a:off x="11210925" y="32861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23370" y="57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844"/>
            <p:cNvSpPr/>
            <p:nvPr>
              <p:custDataLst>
                <p:tags r:id="rId225"/>
              </p:custDataLst>
            </p:nvPr>
          </p:nvSpPr>
          <p:spPr>
            <a:xfrm>
              <a:off x="11001375" y="3128499"/>
              <a:ext cx="131047" cy="298332"/>
            </a:xfrm>
            <a:custGeom>
              <a:avLst/>
              <a:gdLst/>
              <a:ahLst/>
              <a:cxnLst/>
              <a:rect l="0" t="0" r="0" b="0"/>
              <a:pathLst>
                <a:path w="131047" h="298332">
                  <a:moveTo>
                    <a:pt x="66675" y="14751"/>
                  </a:moveTo>
                  <a:lnTo>
                    <a:pt x="66675" y="14751"/>
                  </a:lnTo>
                  <a:lnTo>
                    <a:pt x="66675" y="9695"/>
                  </a:lnTo>
                  <a:lnTo>
                    <a:pt x="67733" y="8205"/>
                  </a:lnTo>
                  <a:lnTo>
                    <a:pt x="69499" y="7212"/>
                  </a:lnTo>
                  <a:lnTo>
                    <a:pt x="89467" y="0"/>
                  </a:lnTo>
                  <a:lnTo>
                    <a:pt x="97266" y="2198"/>
                  </a:lnTo>
                  <a:lnTo>
                    <a:pt x="112664" y="9385"/>
                  </a:lnTo>
                  <a:lnTo>
                    <a:pt x="121686" y="18010"/>
                  </a:lnTo>
                  <a:lnTo>
                    <a:pt x="128168" y="28900"/>
                  </a:lnTo>
                  <a:lnTo>
                    <a:pt x="131046" y="40795"/>
                  </a:lnTo>
                  <a:lnTo>
                    <a:pt x="127611" y="64448"/>
                  </a:lnTo>
                  <a:lnTo>
                    <a:pt x="116784" y="95196"/>
                  </a:lnTo>
                  <a:lnTo>
                    <a:pt x="109734" y="129890"/>
                  </a:lnTo>
                  <a:lnTo>
                    <a:pt x="90388" y="177049"/>
                  </a:lnTo>
                  <a:lnTo>
                    <a:pt x="80404" y="193014"/>
                  </a:lnTo>
                  <a:lnTo>
                    <a:pt x="78069" y="202988"/>
                  </a:lnTo>
                  <a:lnTo>
                    <a:pt x="76364" y="246967"/>
                  </a:lnTo>
                  <a:lnTo>
                    <a:pt x="75189" y="270881"/>
                  </a:lnTo>
                  <a:lnTo>
                    <a:pt x="71165" y="281339"/>
                  </a:lnTo>
                  <a:lnTo>
                    <a:pt x="63026" y="289515"/>
                  </a:lnTo>
                  <a:lnTo>
                    <a:pt x="57892" y="293177"/>
                  </a:lnTo>
                  <a:lnTo>
                    <a:pt x="30442" y="298331"/>
                  </a:lnTo>
                  <a:lnTo>
                    <a:pt x="0" y="290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845"/>
            <p:cNvSpPr/>
            <p:nvPr>
              <p:custDataLst>
                <p:tags r:id="rId226"/>
              </p:custDataLst>
            </p:nvPr>
          </p:nvSpPr>
          <p:spPr>
            <a:xfrm>
              <a:off x="10948262" y="3143758"/>
              <a:ext cx="81689" cy="98631"/>
            </a:xfrm>
            <a:custGeom>
              <a:avLst/>
              <a:gdLst/>
              <a:ahLst/>
              <a:cxnLst/>
              <a:rect l="0" t="0" r="0" b="0"/>
              <a:pathLst>
                <a:path w="81689" h="98631">
                  <a:moveTo>
                    <a:pt x="5488" y="18542"/>
                  </a:moveTo>
                  <a:lnTo>
                    <a:pt x="5488" y="18542"/>
                  </a:lnTo>
                  <a:lnTo>
                    <a:pt x="5488" y="13486"/>
                  </a:lnTo>
                  <a:lnTo>
                    <a:pt x="2664" y="8181"/>
                  </a:lnTo>
                  <a:lnTo>
                    <a:pt x="431" y="5285"/>
                  </a:lnTo>
                  <a:lnTo>
                    <a:pt x="0" y="3354"/>
                  </a:lnTo>
                  <a:lnTo>
                    <a:pt x="771" y="2066"/>
                  </a:lnTo>
                  <a:lnTo>
                    <a:pt x="2343" y="1208"/>
                  </a:lnTo>
                  <a:lnTo>
                    <a:pt x="14669" y="0"/>
                  </a:lnTo>
                  <a:lnTo>
                    <a:pt x="36783" y="4699"/>
                  </a:lnTo>
                  <a:lnTo>
                    <a:pt x="53330" y="12794"/>
                  </a:lnTo>
                  <a:lnTo>
                    <a:pt x="56434" y="16827"/>
                  </a:lnTo>
                  <a:lnTo>
                    <a:pt x="59881" y="26952"/>
                  </a:lnTo>
                  <a:lnTo>
                    <a:pt x="59742" y="31557"/>
                  </a:lnTo>
                  <a:lnTo>
                    <a:pt x="38138" y="78106"/>
                  </a:lnTo>
                  <a:lnTo>
                    <a:pt x="35876" y="86642"/>
                  </a:lnTo>
                  <a:lnTo>
                    <a:pt x="37387" y="90401"/>
                  </a:lnTo>
                  <a:lnTo>
                    <a:pt x="44713" y="97399"/>
                  </a:lnTo>
                  <a:lnTo>
                    <a:pt x="49630" y="98630"/>
                  </a:lnTo>
                  <a:lnTo>
                    <a:pt x="81688" y="9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846"/>
            <p:cNvSpPr/>
            <p:nvPr>
              <p:custDataLst>
                <p:tags r:id="rId227"/>
              </p:custDataLst>
            </p:nvPr>
          </p:nvSpPr>
          <p:spPr>
            <a:xfrm>
              <a:off x="10858500" y="3271112"/>
              <a:ext cx="104776" cy="119789"/>
            </a:xfrm>
            <a:custGeom>
              <a:avLst/>
              <a:gdLst/>
              <a:ahLst/>
              <a:cxnLst/>
              <a:rect l="0" t="0" r="0" b="0"/>
              <a:pathLst>
                <a:path w="104776" h="119789">
                  <a:moveTo>
                    <a:pt x="104775" y="5488"/>
                  </a:moveTo>
                  <a:lnTo>
                    <a:pt x="104775" y="5488"/>
                  </a:lnTo>
                  <a:lnTo>
                    <a:pt x="99718" y="431"/>
                  </a:lnTo>
                  <a:lnTo>
                    <a:pt x="96112" y="0"/>
                  </a:lnTo>
                  <a:lnTo>
                    <a:pt x="86461" y="2344"/>
                  </a:lnTo>
                  <a:lnTo>
                    <a:pt x="74184" y="9613"/>
                  </a:lnTo>
                  <a:lnTo>
                    <a:pt x="42226" y="40644"/>
                  </a:lnTo>
                  <a:lnTo>
                    <a:pt x="14389" y="81888"/>
                  </a:lnTo>
                  <a:lnTo>
                    <a:pt x="10629" y="93418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847"/>
            <p:cNvSpPr/>
            <p:nvPr>
              <p:custDataLst>
                <p:tags r:id="rId228"/>
              </p:custDataLst>
            </p:nvPr>
          </p:nvSpPr>
          <p:spPr>
            <a:xfrm>
              <a:off x="10853012" y="3248025"/>
              <a:ext cx="91214" cy="133351"/>
            </a:xfrm>
            <a:custGeom>
              <a:avLst/>
              <a:gdLst/>
              <a:ahLst/>
              <a:cxnLst/>
              <a:rect l="0" t="0" r="0" b="0"/>
              <a:pathLst>
                <a:path w="91214" h="133351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7605"/>
                  </a:lnTo>
                  <a:lnTo>
                    <a:pt x="771" y="10361"/>
                  </a:lnTo>
                  <a:lnTo>
                    <a:pt x="27486" y="57419"/>
                  </a:lnTo>
                  <a:lnTo>
                    <a:pt x="67181" y="102548"/>
                  </a:lnTo>
                  <a:lnTo>
                    <a:pt x="76235" y="122091"/>
                  </a:lnTo>
                  <a:lnTo>
                    <a:pt x="91213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848"/>
            <p:cNvSpPr/>
            <p:nvPr>
              <p:custDataLst>
                <p:tags r:id="rId229"/>
              </p:custDataLst>
            </p:nvPr>
          </p:nvSpPr>
          <p:spPr>
            <a:xfrm>
              <a:off x="10708659" y="3168097"/>
              <a:ext cx="149842" cy="208128"/>
            </a:xfrm>
            <a:custGeom>
              <a:avLst/>
              <a:gdLst/>
              <a:ahLst/>
              <a:cxnLst/>
              <a:rect l="0" t="0" r="0" b="0"/>
              <a:pathLst>
                <a:path w="149842" h="208128">
                  <a:moveTo>
                    <a:pt x="149841" y="41828"/>
                  </a:moveTo>
                  <a:lnTo>
                    <a:pt x="149841" y="41828"/>
                  </a:lnTo>
                  <a:lnTo>
                    <a:pt x="149841" y="36772"/>
                  </a:lnTo>
                  <a:lnTo>
                    <a:pt x="144784" y="23514"/>
                  </a:lnTo>
                  <a:lnTo>
                    <a:pt x="136584" y="11237"/>
                  </a:lnTo>
                  <a:lnTo>
                    <a:pt x="117338" y="896"/>
                  </a:lnTo>
                  <a:lnTo>
                    <a:pt x="103293" y="0"/>
                  </a:lnTo>
                  <a:lnTo>
                    <a:pt x="88936" y="4188"/>
                  </a:lnTo>
                  <a:lnTo>
                    <a:pt x="63002" y="19504"/>
                  </a:lnTo>
                  <a:lnTo>
                    <a:pt x="38387" y="41563"/>
                  </a:lnTo>
                  <a:lnTo>
                    <a:pt x="12952" y="82914"/>
                  </a:lnTo>
                  <a:lnTo>
                    <a:pt x="818" y="125948"/>
                  </a:lnTo>
                  <a:lnTo>
                    <a:pt x="0" y="144831"/>
                  </a:lnTo>
                  <a:lnTo>
                    <a:pt x="8098" y="174201"/>
                  </a:lnTo>
                  <a:lnTo>
                    <a:pt x="10895" y="180876"/>
                  </a:lnTo>
                  <a:lnTo>
                    <a:pt x="15936" y="185327"/>
                  </a:lnTo>
                  <a:lnTo>
                    <a:pt x="60827" y="198112"/>
                  </a:lnTo>
                  <a:lnTo>
                    <a:pt x="99450" y="208127"/>
                  </a:lnTo>
                  <a:lnTo>
                    <a:pt x="149841" y="2037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6849"/>
            <p:cNvSpPr/>
            <p:nvPr>
              <p:custDataLst>
                <p:tags r:id="rId230"/>
              </p:custDataLst>
            </p:nvPr>
          </p:nvSpPr>
          <p:spPr>
            <a:xfrm>
              <a:off x="10593515" y="3295650"/>
              <a:ext cx="64961" cy="38101"/>
            </a:xfrm>
            <a:custGeom>
              <a:avLst/>
              <a:gdLst/>
              <a:ahLst/>
              <a:cxnLst/>
              <a:rect l="0" t="0" r="0" b="0"/>
              <a:pathLst>
                <a:path w="64961" h="38101">
                  <a:moveTo>
                    <a:pt x="17335" y="38100"/>
                  </a:moveTo>
                  <a:lnTo>
                    <a:pt x="17335" y="38100"/>
                  </a:lnTo>
                  <a:lnTo>
                    <a:pt x="4078" y="38100"/>
                  </a:lnTo>
                  <a:lnTo>
                    <a:pt x="2148" y="37042"/>
                  </a:lnTo>
                  <a:lnTo>
                    <a:pt x="859" y="35278"/>
                  </a:lnTo>
                  <a:lnTo>
                    <a:pt x="0" y="33043"/>
                  </a:lnTo>
                  <a:lnTo>
                    <a:pt x="489" y="31554"/>
                  </a:lnTo>
                  <a:lnTo>
                    <a:pt x="1872" y="30561"/>
                  </a:lnTo>
                  <a:lnTo>
                    <a:pt x="8346" y="27341"/>
                  </a:lnTo>
                  <a:lnTo>
                    <a:pt x="53144" y="4822"/>
                  </a:lnTo>
                  <a:lnTo>
                    <a:pt x="649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850"/>
            <p:cNvSpPr/>
            <p:nvPr>
              <p:custDataLst>
                <p:tags r:id="rId231"/>
              </p:custDataLst>
            </p:nvPr>
          </p:nvSpPr>
          <p:spPr>
            <a:xfrm>
              <a:off x="10574402" y="3172217"/>
              <a:ext cx="108612" cy="217136"/>
            </a:xfrm>
            <a:custGeom>
              <a:avLst/>
              <a:gdLst/>
              <a:ahLst/>
              <a:cxnLst/>
              <a:rect l="0" t="0" r="0" b="0"/>
              <a:pathLst>
                <a:path w="108612" h="217136">
                  <a:moveTo>
                    <a:pt x="103123" y="9133"/>
                  </a:moveTo>
                  <a:lnTo>
                    <a:pt x="103123" y="9133"/>
                  </a:lnTo>
                  <a:lnTo>
                    <a:pt x="108180" y="4077"/>
                  </a:lnTo>
                  <a:lnTo>
                    <a:pt x="108611" y="2587"/>
                  </a:lnTo>
                  <a:lnTo>
                    <a:pt x="107840" y="1594"/>
                  </a:lnTo>
                  <a:lnTo>
                    <a:pt x="104162" y="491"/>
                  </a:lnTo>
                  <a:lnTo>
                    <a:pt x="98999" y="0"/>
                  </a:lnTo>
                  <a:lnTo>
                    <a:pt x="90355" y="5427"/>
                  </a:lnTo>
                  <a:lnTo>
                    <a:pt x="67966" y="26637"/>
                  </a:lnTo>
                  <a:lnTo>
                    <a:pt x="39174" y="67334"/>
                  </a:lnTo>
                  <a:lnTo>
                    <a:pt x="16253" y="110078"/>
                  </a:lnTo>
                  <a:lnTo>
                    <a:pt x="3920" y="152967"/>
                  </a:lnTo>
                  <a:lnTo>
                    <a:pt x="0" y="175811"/>
                  </a:lnTo>
                  <a:lnTo>
                    <a:pt x="3894" y="195985"/>
                  </a:lnTo>
                  <a:lnTo>
                    <a:pt x="8395" y="201434"/>
                  </a:lnTo>
                  <a:lnTo>
                    <a:pt x="27783" y="213102"/>
                  </a:lnTo>
                  <a:lnTo>
                    <a:pt x="42231" y="217029"/>
                  </a:lnTo>
                  <a:lnTo>
                    <a:pt x="60503" y="217135"/>
                  </a:lnTo>
                  <a:lnTo>
                    <a:pt x="93598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851"/>
            <p:cNvSpPr/>
            <p:nvPr>
              <p:custDataLst>
                <p:tags r:id="rId232"/>
              </p:custDataLst>
            </p:nvPr>
          </p:nvSpPr>
          <p:spPr>
            <a:xfrm>
              <a:off x="10382641" y="3125524"/>
              <a:ext cx="121213" cy="303477"/>
            </a:xfrm>
            <a:custGeom>
              <a:avLst/>
              <a:gdLst/>
              <a:ahLst/>
              <a:cxnLst/>
              <a:rect l="0" t="0" r="0" b="0"/>
              <a:pathLst>
                <a:path w="121213" h="303477">
                  <a:moveTo>
                    <a:pt x="9134" y="8201"/>
                  </a:moveTo>
                  <a:lnTo>
                    <a:pt x="9134" y="8201"/>
                  </a:lnTo>
                  <a:lnTo>
                    <a:pt x="4077" y="8201"/>
                  </a:lnTo>
                  <a:lnTo>
                    <a:pt x="2588" y="7143"/>
                  </a:lnTo>
                  <a:lnTo>
                    <a:pt x="1596" y="5379"/>
                  </a:lnTo>
                  <a:lnTo>
                    <a:pt x="0" y="0"/>
                  </a:lnTo>
                  <a:lnTo>
                    <a:pt x="45262" y="10486"/>
                  </a:lnTo>
                  <a:lnTo>
                    <a:pt x="92484" y="24377"/>
                  </a:lnTo>
                  <a:lnTo>
                    <a:pt x="103681" y="30560"/>
                  </a:lnTo>
                  <a:lnTo>
                    <a:pt x="115934" y="45047"/>
                  </a:lnTo>
                  <a:lnTo>
                    <a:pt x="121212" y="72858"/>
                  </a:lnTo>
                  <a:lnTo>
                    <a:pt x="115390" y="113636"/>
                  </a:lnTo>
                  <a:lnTo>
                    <a:pt x="104049" y="152892"/>
                  </a:lnTo>
                  <a:lnTo>
                    <a:pt x="81918" y="198274"/>
                  </a:lnTo>
                  <a:lnTo>
                    <a:pt x="66864" y="241224"/>
                  </a:lnTo>
                  <a:lnTo>
                    <a:pt x="47234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1370"/>
          <p:cNvGrpSpPr/>
          <p:nvPr/>
        </p:nvGrpSpPr>
        <p:grpSpPr>
          <a:xfrm>
            <a:off x="10049865" y="2019300"/>
            <a:ext cx="2132611" cy="1895473"/>
            <a:chOff x="10049865" y="2019300"/>
            <a:chExt cx="2132611" cy="1895473"/>
          </a:xfrm>
        </p:grpSpPr>
        <p:sp>
          <p:nvSpPr>
            <p:cNvPr id="329" name="SMARTInkShape-6852"/>
            <p:cNvSpPr/>
            <p:nvPr>
              <p:custDataLst>
                <p:tags r:id="rId193"/>
              </p:custDataLst>
            </p:nvPr>
          </p:nvSpPr>
          <p:spPr>
            <a:xfrm>
              <a:off x="12049631" y="2619385"/>
              <a:ext cx="132845" cy="142866"/>
            </a:xfrm>
            <a:custGeom>
              <a:avLst/>
              <a:gdLst/>
              <a:ahLst/>
              <a:cxnLst/>
              <a:rect l="0" t="0" r="0" b="0"/>
              <a:pathLst>
                <a:path w="132845" h="142866">
                  <a:moveTo>
                    <a:pt x="18544" y="9515"/>
                  </a:moveTo>
                  <a:lnTo>
                    <a:pt x="18544" y="9515"/>
                  </a:lnTo>
                  <a:lnTo>
                    <a:pt x="13486" y="4459"/>
                  </a:lnTo>
                  <a:lnTo>
                    <a:pt x="8183" y="1976"/>
                  </a:lnTo>
                  <a:lnTo>
                    <a:pt x="0" y="106"/>
                  </a:lnTo>
                  <a:lnTo>
                    <a:pt x="20997" y="0"/>
                  </a:lnTo>
                  <a:lnTo>
                    <a:pt x="41144" y="10106"/>
                  </a:lnTo>
                  <a:lnTo>
                    <a:pt x="62165" y="31562"/>
                  </a:lnTo>
                  <a:lnTo>
                    <a:pt x="69681" y="46125"/>
                  </a:lnTo>
                  <a:lnTo>
                    <a:pt x="71685" y="52971"/>
                  </a:lnTo>
                  <a:lnTo>
                    <a:pt x="69450" y="77777"/>
                  </a:lnTo>
                  <a:lnTo>
                    <a:pt x="64805" y="87479"/>
                  </a:lnTo>
                  <a:lnTo>
                    <a:pt x="59212" y="93908"/>
                  </a:lnTo>
                  <a:lnTo>
                    <a:pt x="47996" y="109427"/>
                  </a:lnTo>
                  <a:lnTo>
                    <a:pt x="25303" y="130811"/>
                  </a:lnTo>
                  <a:lnTo>
                    <a:pt x="23050" y="134829"/>
                  </a:lnTo>
                  <a:lnTo>
                    <a:pt x="23664" y="137508"/>
                  </a:lnTo>
                  <a:lnTo>
                    <a:pt x="26191" y="139294"/>
                  </a:lnTo>
                  <a:lnTo>
                    <a:pt x="36760" y="141278"/>
                  </a:lnTo>
                  <a:lnTo>
                    <a:pt x="78038" y="142551"/>
                  </a:lnTo>
                  <a:lnTo>
                    <a:pt x="132844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853"/>
            <p:cNvSpPr/>
            <p:nvPr>
              <p:custDataLst>
                <p:tags r:id="rId194"/>
              </p:custDataLst>
            </p:nvPr>
          </p:nvSpPr>
          <p:spPr>
            <a:xfrm>
              <a:off x="11881712" y="2785076"/>
              <a:ext cx="215039" cy="172731"/>
            </a:xfrm>
            <a:custGeom>
              <a:avLst/>
              <a:gdLst/>
              <a:ahLst/>
              <a:cxnLst/>
              <a:rect l="0" t="0" r="0" b="0"/>
              <a:pathLst>
                <a:path w="215039" h="172731">
                  <a:moveTo>
                    <a:pt x="5488" y="167674"/>
                  </a:moveTo>
                  <a:lnTo>
                    <a:pt x="5488" y="167674"/>
                  </a:lnTo>
                  <a:lnTo>
                    <a:pt x="430" y="172730"/>
                  </a:lnTo>
                  <a:lnTo>
                    <a:pt x="0" y="171045"/>
                  </a:lnTo>
                  <a:lnTo>
                    <a:pt x="4557" y="152203"/>
                  </a:lnTo>
                  <a:lnTo>
                    <a:pt x="37926" y="109794"/>
                  </a:lnTo>
                  <a:lnTo>
                    <a:pt x="59952" y="79610"/>
                  </a:lnTo>
                  <a:lnTo>
                    <a:pt x="81452" y="39672"/>
                  </a:lnTo>
                  <a:lnTo>
                    <a:pt x="88321" y="16858"/>
                  </a:lnTo>
                  <a:lnTo>
                    <a:pt x="90640" y="300"/>
                  </a:lnTo>
                  <a:lnTo>
                    <a:pt x="89774" y="0"/>
                  </a:lnTo>
                  <a:lnTo>
                    <a:pt x="85988" y="2488"/>
                  </a:lnTo>
                  <a:lnTo>
                    <a:pt x="75991" y="25801"/>
                  </a:lnTo>
                  <a:lnTo>
                    <a:pt x="72922" y="51259"/>
                  </a:lnTo>
                  <a:lnTo>
                    <a:pt x="72312" y="91056"/>
                  </a:lnTo>
                  <a:lnTo>
                    <a:pt x="77874" y="107516"/>
                  </a:lnTo>
                  <a:lnTo>
                    <a:pt x="86342" y="119771"/>
                  </a:lnTo>
                  <a:lnTo>
                    <a:pt x="93634" y="125217"/>
                  </a:lnTo>
                  <a:lnTo>
                    <a:pt x="98118" y="124553"/>
                  </a:lnTo>
                  <a:lnTo>
                    <a:pt x="114544" y="113505"/>
                  </a:lnTo>
                  <a:lnTo>
                    <a:pt x="149519" y="79537"/>
                  </a:lnTo>
                  <a:lnTo>
                    <a:pt x="163699" y="50349"/>
                  </a:lnTo>
                  <a:lnTo>
                    <a:pt x="166923" y="36643"/>
                  </a:lnTo>
                  <a:lnTo>
                    <a:pt x="172324" y="50180"/>
                  </a:lnTo>
                  <a:lnTo>
                    <a:pt x="178144" y="75595"/>
                  </a:lnTo>
                  <a:lnTo>
                    <a:pt x="215038" y="129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854"/>
            <p:cNvSpPr/>
            <p:nvPr>
              <p:custDataLst>
                <p:tags r:id="rId195"/>
              </p:custDataLst>
            </p:nvPr>
          </p:nvSpPr>
          <p:spPr>
            <a:xfrm>
              <a:off x="10267950" y="2019300"/>
              <a:ext cx="1914526" cy="19051"/>
            </a:xfrm>
            <a:custGeom>
              <a:avLst/>
              <a:gdLst/>
              <a:ahLst/>
              <a:cxnLst/>
              <a:rect l="0" t="0" r="0" b="0"/>
              <a:pathLst>
                <a:path w="1914526" h="19051">
                  <a:moveTo>
                    <a:pt x="0" y="9525"/>
                  </a:moveTo>
                  <a:lnTo>
                    <a:pt x="0" y="9525"/>
                  </a:lnTo>
                  <a:lnTo>
                    <a:pt x="38022" y="9525"/>
                  </a:lnTo>
                  <a:lnTo>
                    <a:pt x="83350" y="9525"/>
                  </a:lnTo>
                  <a:lnTo>
                    <a:pt x="122064" y="9525"/>
                  </a:lnTo>
                  <a:lnTo>
                    <a:pt x="163963" y="6703"/>
                  </a:lnTo>
                  <a:lnTo>
                    <a:pt x="211513" y="2979"/>
                  </a:lnTo>
                  <a:lnTo>
                    <a:pt x="240492" y="1986"/>
                  </a:lnTo>
                  <a:lnTo>
                    <a:pt x="271453" y="1324"/>
                  </a:lnTo>
                  <a:lnTo>
                    <a:pt x="305852" y="883"/>
                  </a:lnTo>
                  <a:lnTo>
                    <a:pt x="342543" y="588"/>
                  </a:lnTo>
                  <a:lnTo>
                    <a:pt x="380762" y="392"/>
                  </a:lnTo>
                  <a:lnTo>
                    <a:pt x="420000" y="261"/>
                  </a:lnTo>
                  <a:lnTo>
                    <a:pt x="459917" y="174"/>
                  </a:lnTo>
                  <a:lnTo>
                    <a:pt x="500288" y="116"/>
                  </a:lnTo>
                  <a:lnTo>
                    <a:pt x="542016" y="78"/>
                  </a:lnTo>
                  <a:lnTo>
                    <a:pt x="584652" y="52"/>
                  </a:lnTo>
                  <a:lnTo>
                    <a:pt x="627891" y="34"/>
                  </a:lnTo>
                  <a:lnTo>
                    <a:pt x="672595" y="23"/>
                  </a:lnTo>
                  <a:lnTo>
                    <a:pt x="718272" y="15"/>
                  </a:lnTo>
                  <a:lnTo>
                    <a:pt x="764598" y="10"/>
                  </a:lnTo>
                  <a:lnTo>
                    <a:pt x="808182" y="7"/>
                  </a:lnTo>
                  <a:lnTo>
                    <a:pt x="849936" y="5"/>
                  </a:lnTo>
                  <a:lnTo>
                    <a:pt x="890475" y="3"/>
                  </a:lnTo>
                  <a:lnTo>
                    <a:pt x="932316" y="2"/>
                  </a:lnTo>
                  <a:lnTo>
                    <a:pt x="975028" y="1"/>
                  </a:lnTo>
                  <a:lnTo>
                    <a:pt x="1018317" y="1"/>
                  </a:lnTo>
                  <a:lnTo>
                    <a:pt x="1060937" y="0"/>
                  </a:lnTo>
                  <a:lnTo>
                    <a:pt x="1103108" y="0"/>
                  </a:lnTo>
                  <a:lnTo>
                    <a:pt x="1144980" y="0"/>
                  </a:lnTo>
                  <a:lnTo>
                    <a:pt x="1185595" y="0"/>
                  </a:lnTo>
                  <a:lnTo>
                    <a:pt x="1225372" y="0"/>
                  </a:lnTo>
                  <a:lnTo>
                    <a:pt x="1264589" y="0"/>
                  </a:lnTo>
                  <a:lnTo>
                    <a:pt x="1302376" y="1058"/>
                  </a:lnTo>
                  <a:lnTo>
                    <a:pt x="1339209" y="2822"/>
                  </a:lnTo>
                  <a:lnTo>
                    <a:pt x="1375405" y="5056"/>
                  </a:lnTo>
                  <a:lnTo>
                    <a:pt x="1410121" y="5488"/>
                  </a:lnTo>
                  <a:lnTo>
                    <a:pt x="1443847" y="4717"/>
                  </a:lnTo>
                  <a:lnTo>
                    <a:pt x="1476915" y="3145"/>
                  </a:lnTo>
                  <a:lnTo>
                    <a:pt x="1509544" y="3155"/>
                  </a:lnTo>
                  <a:lnTo>
                    <a:pt x="1541879" y="4220"/>
                  </a:lnTo>
                  <a:lnTo>
                    <a:pt x="1574021" y="5988"/>
                  </a:lnTo>
                  <a:lnTo>
                    <a:pt x="1603914" y="7167"/>
                  </a:lnTo>
                  <a:lnTo>
                    <a:pt x="1632309" y="7953"/>
                  </a:lnTo>
                  <a:lnTo>
                    <a:pt x="1659706" y="8477"/>
                  </a:lnTo>
                  <a:lnTo>
                    <a:pt x="1686437" y="8826"/>
                  </a:lnTo>
                  <a:lnTo>
                    <a:pt x="1712726" y="9059"/>
                  </a:lnTo>
                  <a:lnTo>
                    <a:pt x="1738718" y="9214"/>
                  </a:lnTo>
                  <a:lnTo>
                    <a:pt x="1784530" y="9387"/>
                  </a:lnTo>
                  <a:lnTo>
                    <a:pt x="1824999" y="10522"/>
                  </a:lnTo>
                  <a:lnTo>
                    <a:pt x="1860624" y="14554"/>
                  </a:lnTo>
                  <a:lnTo>
                    <a:pt x="1914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855"/>
            <p:cNvSpPr/>
            <p:nvPr>
              <p:custDataLst>
                <p:tags r:id="rId196"/>
              </p:custDataLst>
            </p:nvPr>
          </p:nvSpPr>
          <p:spPr>
            <a:xfrm>
              <a:off x="10049865" y="2038350"/>
              <a:ext cx="2132611" cy="1876423"/>
            </a:xfrm>
            <a:custGeom>
              <a:avLst/>
              <a:gdLst/>
              <a:ahLst/>
              <a:cxnLst/>
              <a:rect l="0" t="0" r="0" b="0"/>
              <a:pathLst>
                <a:path w="2132611" h="1876423">
                  <a:moveTo>
                    <a:pt x="122835" y="0"/>
                  </a:moveTo>
                  <a:lnTo>
                    <a:pt x="122835" y="0"/>
                  </a:lnTo>
                  <a:lnTo>
                    <a:pt x="122835" y="13258"/>
                  </a:lnTo>
                  <a:lnTo>
                    <a:pt x="137912" y="54088"/>
                  </a:lnTo>
                  <a:lnTo>
                    <a:pt x="148966" y="97159"/>
                  </a:lnTo>
                  <a:lnTo>
                    <a:pt x="161080" y="143879"/>
                  </a:lnTo>
                  <a:lnTo>
                    <a:pt x="170501" y="184095"/>
                  </a:lnTo>
                  <a:lnTo>
                    <a:pt x="179997" y="229525"/>
                  </a:lnTo>
                  <a:lnTo>
                    <a:pt x="185283" y="261819"/>
                  </a:lnTo>
                  <a:lnTo>
                    <a:pt x="187631" y="297339"/>
                  </a:lnTo>
                  <a:lnTo>
                    <a:pt x="188675" y="334292"/>
                  </a:lnTo>
                  <a:lnTo>
                    <a:pt x="190198" y="372941"/>
                  </a:lnTo>
                  <a:lnTo>
                    <a:pt x="194402" y="414813"/>
                  </a:lnTo>
                  <a:lnTo>
                    <a:pt x="196976" y="458117"/>
                  </a:lnTo>
                  <a:lnTo>
                    <a:pt x="197062" y="503116"/>
                  </a:lnTo>
                  <a:lnTo>
                    <a:pt x="195603" y="526969"/>
                  </a:lnTo>
                  <a:lnTo>
                    <a:pt x="193572" y="551338"/>
                  </a:lnTo>
                  <a:lnTo>
                    <a:pt x="192218" y="576050"/>
                  </a:lnTo>
                  <a:lnTo>
                    <a:pt x="191315" y="600992"/>
                  </a:lnTo>
                  <a:lnTo>
                    <a:pt x="190713" y="626086"/>
                  </a:lnTo>
                  <a:lnTo>
                    <a:pt x="189253" y="651282"/>
                  </a:lnTo>
                  <a:lnTo>
                    <a:pt x="187224" y="676546"/>
                  </a:lnTo>
                  <a:lnTo>
                    <a:pt x="184810" y="701856"/>
                  </a:lnTo>
                  <a:lnTo>
                    <a:pt x="181086" y="728254"/>
                  </a:lnTo>
                  <a:lnTo>
                    <a:pt x="176485" y="755378"/>
                  </a:lnTo>
                  <a:lnTo>
                    <a:pt x="171301" y="782985"/>
                  </a:lnTo>
                  <a:lnTo>
                    <a:pt x="166788" y="809857"/>
                  </a:lnTo>
                  <a:lnTo>
                    <a:pt x="162720" y="836238"/>
                  </a:lnTo>
                  <a:lnTo>
                    <a:pt x="158951" y="862292"/>
                  </a:lnTo>
                  <a:lnTo>
                    <a:pt x="154321" y="889186"/>
                  </a:lnTo>
                  <a:lnTo>
                    <a:pt x="149118" y="916641"/>
                  </a:lnTo>
                  <a:lnTo>
                    <a:pt x="143531" y="944469"/>
                  </a:lnTo>
                  <a:lnTo>
                    <a:pt x="137690" y="973604"/>
                  </a:lnTo>
                  <a:lnTo>
                    <a:pt x="131680" y="1003611"/>
                  </a:lnTo>
                  <a:lnTo>
                    <a:pt x="125557" y="1034199"/>
                  </a:lnTo>
                  <a:lnTo>
                    <a:pt x="119357" y="1063058"/>
                  </a:lnTo>
                  <a:lnTo>
                    <a:pt x="113108" y="1090763"/>
                  </a:lnTo>
                  <a:lnTo>
                    <a:pt x="106826" y="1117701"/>
                  </a:lnTo>
                  <a:lnTo>
                    <a:pt x="101578" y="1144126"/>
                  </a:lnTo>
                  <a:lnTo>
                    <a:pt x="97023" y="1170209"/>
                  </a:lnTo>
                  <a:lnTo>
                    <a:pt x="92927" y="1196064"/>
                  </a:lnTo>
                  <a:lnTo>
                    <a:pt x="87021" y="1221768"/>
                  </a:lnTo>
                  <a:lnTo>
                    <a:pt x="79908" y="1247370"/>
                  </a:lnTo>
                  <a:lnTo>
                    <a:pt x="71992" y="1272905"/>
                  </a:lnTo>
                  <a:lnTo>
                    <a:pt x="65657" y="1298395"/>
                  </a:lnTo>
                  <a:lnTo>
                    <a:pt x="60374" y="1323855"/>
                  </a:lnTo>
                  <a:lnTo>
                    <a:pt x="55795" y="1349295"/>
                  </a:lnTo>
                  <a:lnTo>
                    <a:pt x="50625" y="1373663"/>
                  </a:lnTo>
                  <a:lnTo>
                    <a:pt x="39237" y="1420495"/>
                  </a:lnTo>
                  <a:lnTo>
                    <a:pt x="29941" y="1463181"/>
                  </a:lnTo>
                  <a:lnTo>
                    <a:pt x="21223" y="1503319"/>
                  </a:lnTo>
                  <a:lnTo>
                    <a:pt x="10294" y="1542325"/>
                  </a:lnTo>
                  <a:lnTo>
                    <a:pt x="2352" y="1589872"/>
                  </a:lnTo>
                  <a:lnTo>
                    <a:pt x="0" y="1630771"/>
                  </a:lnTo>
                  <a:lnTo>
                    <a:pt x="4359" y="1669701"/>
                  </a:lnTo>
                  <a:lnTo>
                    <a:pt x="22467" y="1708047"/>
                  </a:lnTo>
                  <a:lnTo>
                    <a:pt x="57031" y="1751325"/>
                  </a:lnTo>
                  <a:lnTo>
                    <a:pt x="88168" y="1779739"/>
                  </a:lnTo>
                  <a:lnTo>
                    <a:pt x="119069" y="1795001"/>
                  </a:lnTo>
                  <a:lnTo>
                    <a:pt x="153970" y="1808839"/>
                  </a:lnTo>
                  <a:lnTo>
                    <a:pt x="193823" y="1822045"/>
                  </a:lnTo>
                  <a:lnTo>
                    <a:pt x="217785" y="1828530"/>
                  </a:lnTo>
                  <a:lnTo>
                    <a:pt x="243284" y="1834970"/>
                  </a:lnTo>
                  <a:lnTo>
                    <a:pt x="268752" y="1840322"/>
                  </a:lnTo>
                  <a:lnTo>
                    <a:pt x="294196" y="1844948"/>
                  </a:lnTo>
                  <a:lnTo>
                    <a:pt x="319626" y="1849090"/>
                  </a:lnTo>
                  <a:lnTo>
                    <a:pt x="347163" y="1852910"/>
                  </a:lnTo>
                  <a:lnTo>
                    <a:pt x="376103" y="1856515"/>
                  </a:lnTo>
                  <a:lnTo>
                    <a:pt x="405981" y="1859977"/>
                  </a:lnTo>
                  <a:lnTo>
                    <a:pt x="437541" y="1862284"/>
                  </a:lnTo>
                  <a:lnTo>
                    <a:pt x="470222" y="1863823"/>
                  </a:lnTo>
                  <a:lnTo>
                    <a:pt x="503651" y="1864849"/>
                  </a:lnTo>
                  <a:lnTo>
                    <a:pt x="538636" y="1866591"/>
                  </a:lnTo>
                  <a:lnTo>
                    <a:pt x="574662" y="1868810"/>
                  </a:lnTo>
                  <a:lnTo>
                    <a:pt x="611378" y="1871349"/>
                  </a:lnTo>
                  <a:lnTo>
                    <a:pt x="648555" y="1873041"/>
                  </a:lnTo>
                  <a:lnTo>
                    <a:pt x="686040" y="1874169"/>
                  </a:lnTo>
                  <a:lnTo>
                    <a:pt x="723729" y="1874921"/>
                  </a:lnTo>
                  <a:lnTo>
                    <a:pt x="763673" y="1875422"/>
                  </a:lnTo>
                  <a:lnTo>
                    <a:pt x="805120" y="1875756"/>
                  </a:lnTo>
                  <a:lnTo>
                    <a:pt x="847566" y="1875979"/>
                  </a:lnTo>
                  <a:lnTo>
                    <a:pt x="890680" y="1876128"/>
                  </a:lnTo>
                  <a:lnTo>
                    <a:pt x="934242" y="1876227"/>
                  </a:lnTo>
                  <a:lnTo>
                    <a:pt x="978097" y="1876293"/>
                  </a:lnTo>
                  <a:lnTo>
                    <a:pt x="1021094" y="1876337"/>
                  </a:lnTo>
                  <a:lnTo>
                    <a:pt x="1063518" y="1876366"/>
                  </a:lnTo>
                  <a:lnTo>
                    <a:pt x="1105556" y="1876386"/>
                  </a:lnTo>
                  <a:lnTo>
                    <a:pt x="1148400" y="1876399"/>
                  </a:lnTo>
                  <a:lnTo>
                    <a:pt x="1191778" y="1876408"/>
                  </a:lnTo>
                  <a:lnTo>
                    <a:pt x="1235514" y="1876413"/>
                  </a:lnTo>
                  <a:lnTo>
                    <a:pt x="1279487" y="1876417"/>
                  </a:lnTo>
                  <a:lnTo>
                    <a:pt x="1323620" y="1876420"/>
                  </a:lnTo>
                  <a:lnTo>
                    <a:pt x="1367857" y="1876422"/>
                  </a:lnTo>
                  <a:lnTo>
                    <a:pt x="1410050" y="1875364"/>
                  </a:lnTo>
                  <a:lnTo>
                    <a:pt x="1450880" y="1873601"/>
                  </a:lnTo>
                  <a:lnTo>
                    <a:pt x="1490798" y="1871368"/>
                  </a:lnTo>
                  <a:lnTo>
                    <a:pt x="1531168" y="1869879"/>
                  </a:lnTo>
                  <a:lnTo>
                    <a:pt x="1571840" y="1868886"/>
                  </a:lnTo>
                  <a:lnTo>
                    <a:pt x="1612714" y="1868224"/>
                  </a:lnTo>
                  <a:lnTo>
                    <a:pt x="1652662" y="1866724"/>
                  </a:lnTo>
                  <a:lnTo>
                    <a:pt x="1691995" y="1864666"/>
                  </a:lnTo>
                  <a:lnTo>
                    <a:pt x="1730917" y="1862236"/>
                  </a:lnTo>
                  <a:lnTo>
                    <a:pt x="1767450" y="1859557"/>
                  </a:lnTo>
                  <a:lnTo>
                    <a:pt x="1802385" y="1856713"/>
                  </a:lnTo>
                  <a:lnTo>
                    <a:pt x="1836260" y="1853759"/>
                  </a:lnTo>
                  <a:lnTo>
                    <a:pt x="1868368" y="1851789"/>
                  </a:lnTo>
                  <a:lnTo>
                    <a:pt x="1899299" y="1850476"/>
                  </a:lnTo>
                  <a:lnTo>
                    <a:pt x="1929444" y="1849601"/>
                  </a:lnTo>
                  <a:lnTo>
                    <a:pt x="1958007" y="1846901"/>
                  </a:lnTo>
                  <a:lnTo>
                    <a:pt x="1985516" y="1842984"/>
                  </a:lnTo>
                  <a:lnTo>
                    <a:pt x="2012322" y="1838256"/>
                  </a:lnTo>
                  <a:lnTo>
                    <a:pt x="2037602" y="1832988"/>
                  </a:lnTo>
                  <a:lnTo>
                    <a:pt x="2061863" y="1827358"/>
                  </a:lnTo>
                  <a:lnTo>
                    <a:pt x="2101167" y="1815459"/>
                  </a:lnTo>
                  <a:lnTo>
                    <a:pt x="2132610" y="1762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856"/>
            <p:cNvSpPr/>
            <p:nvPr>
              <p:custDataLst>
                <p:tags r:id="rId197"/>
              </p:custDataLst>
            </p:nvPr>
          </p:nvSpPr>
          <p:spPr>
            <a:xfrm>
              <a:off x="10401300" y="2259500"/>
              <a:ext cx="104776" cy="229006"/>
            </a:xfrm>
            <a:custGeom>
              <a:avLst/>
              <a:gdLst/>
              <a:ahLst/>
              <a:cxnLst/>
              <a:rect l="0" t="0" r="0" b="0"/>
              <a:pathLst>
                <a:path w="104776" h="229006">
                  <a:moveTo>
                    <a:pt x="0" y="93175"/>
                  </a:moveTo>
                  <a:lnTo>
                    <a:pt x="0" y="93175"/>
                  </a:lnTo>
                  <a:lnTo>
                    <a:pt x="0" y="53175"/>
                  </a:lnTo>
                  <a:lnTo>
                    <a:pt x="1058" y="51692"/>
                  </a:lnTo>
                  <a:lnTo>
                    <a:pt x="2824" y="51761"/>
                  </a:lnTo>
                  <a:lnTo>
                    <a:pt x="5057" y="52866"/>
                  </a:lnTo>
                  <a:lnTo>
                    <a:pt x="6546" y="54661"/>
                  </a:lnTo>
                  <a:lnTo>
                    <a:pt x="15810" y="85343"/>
                  </a:lnTo>
                  <a:lnTo>
                    <a:pt x="23680" y="128493"/>
                  </a:lnTo>
                  <a:lnTo>
                    <a:pt x="38290" y="170994"/>
                  </a:lnTo>
                  <a:lnTo>
                    <a:pt x="48512" y="208551"/>
                  </a:lnTo>
                  <a:lnTo>
                    <a:pt x="68922" y="229005"/>
                  </a:lnTo>
                  <a:lnTo>
                    <a:pt x="71348" y="226062"/>
                  </a:lnTo>
                  <a:lnTo>
                    <a:pt x="75242" y="186138"/>
                  </a:lnTo>
                  <a:lnTo>
                    <a:pt x="75917" y="144003"/>
                  </a:lnTo>
                  <a:lnTo>
                    <a:pt x="76116" y="99768"/>
                  </a:lnTo>
                  <a:lnTo>
                    <a:pt x="76175" y="60909"/>
                  </a:lnTo>
                  <a:lnTo>
                    <a:pt x="79015" y="21526"/>
                  </a:lnTo>
                  <a:lnTo>
                    <a:pt x="83800" y="4181"/>
                  </a:lnTo>
                  <a:lnTo>
                    <a:pt x="86559" y="1037"/>
                  </a:lnTo>
                  <a:lnTo>
                    <a:pt x="89456" y="0"/>
                  </a:lnTo>
                  <a:lnTo>
                    <a:pt x="92447" y="2483"/>
                  </a:lnTo>
                  <a:lnTo>
                    <a:pt x="100652" y="19031"/>
                  </a:lnTo>
                  <a:lnTo>
                    <a:pt x="104775" y="36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857"/>
            <p:cNvSpPr/>
            <p:nvPr>
              <p:custDataLst>
                <p:tags r:id="rId198"/>
              </p:custDataLst>
            </p:nvPr>
          </p:nvSpPr>
          <p:spPr>
            <a:xfrm>
              <a:off x="10525798" y="2383591"/>
              <a:ext cx="85053" cy="92910"/>
            </a:xfrm>
            <a:custGeom>
              <a:avLst/>
              <a:gdLst/>
              <a:ahLst/>
              <a:cxnLst/>
              <a:rect l="0" t="0" r="0" b="0"/>
              <a:pathLst>
                <a:path w="85053" h="92910">
                  <a:moveTo>
                    <a:pt x="66002" y="45284"/>
                  </a:moveTo>
                  <a:lnTo>
                    <a:pt x="66002" y="45284"/>
                  </a:lnTo>
                  <a:lnTo>
                    <a:pt x="43613" y="5560"/>
                  </a:lnTo>
                  <a:lnTo>
                    <a:pt x="37353" y="1171"/>
                  </a:lnTo>
                  <a:lnTo>
                    <a:pt x="34202" y="0"/>
                  </a:lnTo>
                  <a:lnTo>
                    <a:pt x="25058" y="1522"/>
                  </a:lnTo>
                  <a:lnTo>
                    <a:pt x="19657" y="3409"/>
                  </a:lnTo>
                  <a:lnTo>
                    <a:pt x="10831" y="13973"/>
                  </a:lnTo>
                  <a:lnTo>
                    <a:pt x="4441" y="28193"/>
                  </a:lnTo>
                  <a:lnTo>
                    <a:pt x="0" y="66055"/>
                  </a:lnTo>
                  <a:lnTo>
                    <a:pt x="1892" y="72890"/>
                  </a:lnTo>
                  <a:lnTo>
                    <a:pt x="9640" y="83306"/>
                  </a:lnTo>
                  <a:lnTo>
                    <a:pt x="13611" y="85449"/>
                  </a:lnTo>
                  <a:lnTo>
                    <a:pt x="17317" y="85819"/>
                  </a:lnTo>
                  <a:lnTo>
                    <a:pt x="35924" y="78809"/>
                  </a:lnTo>
                  <a:lnTo>
                    <a:pt x="39601" y="75042"/>
                  </a:lnTo>
                  <a:lnTo>
                    <a:pt x="45833" y="61744"/>
                  </a:lnTo>
                  <a:lnTo>
                    <a:pt x="48322" y="59433"/>
                  </a:lnTo>
                  <a:lnTo>
                    <a:pt x="54867" y="55723"/>
                  </a:lnTo>
                  <a:lnTo>
                    <a:pt x="85052" y="92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858"/>
            <p:cNvSpPr/>
            <p:nvPr>
              <p:custDataLst>
                <p:tags r:id="rId199"/>
              </p:custDataLst>
            </p:nvPr>
          </p:nvSpPr>
          <p:spPr>
            <a:xfrm>
              <a:off x="10620375" y="2343150"/>
              <a:ext cx="85726" cy="129793"/>
            </a:xfrm>
            <a:custGeom>
              <a:avLst/>
              <a:gdLst/>
              <a:ahLst/>
              <a:cxnLst/>
              <a:rect l="0" t="0" r="0" b="0"/>
              <a:pathLst>
                <a:path w="85726" h="129793">
                  <a:moveTo>
                    <a:pt x="0" y="57150"/>
                  </a:moveTo>
                  <a:lnTo>
                    <a:pt x="0" y="57150"/>
                  </a:lnTo>
                  <a:lnTo>
                    <a:pt x="0" y="35691"/>
                  </a:lnTo>
                  <a:lnTo>
                    <a:pt x="2117" y="35436"/>
                  </a:lnTo>
                  <a:lnTo>
                    <a:pt x="44779" y="65340"/>
                  </a:lnTo>
                  <a:lnTo>
                    <a:pt x="51653" y="77018"/>
                  </a:lnTo>
                  <a:lnTo>
                    <a:pt x="56824" y="89264"/>
                  </a:lnTo>
                  <a:lnTo>
                    <a:pt x="69518" y="108058"/>
                  </a:lnTo>
                  <a:lnTo>
                    <a:pt x="73230" y="120697"/>
                  </a:lnTo>
                  <a:lnTo>
                    <a:pt x="73161" y="124915"/>
                  </a:lnTo>
                  <a:lnTo>
                    <a:pt x="72058" y="127727"/>
                  </a:lnTo>
                  <a:lnTo>
                    <a:pt x="70263" y="129601"/>
                  </a:lnTo>
                  <a:lnTo>
                    <a:pt x="68008" y="129792"/>
                  </a:lnTo>
                  <a:lnTo>
                    <a:pt x="62679" y="127183"/>
                  </a:lnTo>
                  <a:lnTo>
                    <a:pt x="59609" y="116850"/>
                  </a:lnTo>
                  <a:lnTo>
                    <a:pt x="57473" y="70852"/>
                  </a:lnTo>
                  <a:lnTo>
                    <a:pt x="58303" y="51802"/>
                  </a:lnTo>
                  <a:lnTo>
                    <a:pt x="65841" y="2804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859"/>
            <p:cNvSpPr/>
            <p:nvPr>
              <p:custDataLst>
                <p:tags r:id="rId200"/>
              </p:custDataLst>
            </p:nvPr>
          </p:nvSpPr>
          <p:spPr>
            <a:xfrm>
              <a:off x="10829925" y="2383001"/>
              <a:ext cx="104776" cy="26825"/>
            </a:xfrm>
            <a:custGeom>
              <a:avLst/>
              <a:gdLst/>
              <a:ahLst/>
              <a:cxnLst/>
              <a:rect l="0" t="0" r="0" b="0"/>
              <a:pathLst>
                <a:path w="104776" h="26825">
                  <a:moveTo>
                    <a:pt x="0" y="26824"/>
                  </a:moveTo>
                  <a:lnTo>
                    <a:pt x="0" y="26824"/>
                  </a:lnTo>
                  <a:lnTo>
                    <a:pt x="0" y="21768"/>
                  </a:lnTo>
                  <a:lnTo>
                    <a:pt x="1058" y="20278"/>
                  </a:lnTo>
                  <a:lnTo>
                    <a:pt x="2824" y="19285"/>
                  </a:lnTo>
                  <a:lnTo>
                    <a:pt x="5057" y="18623"/>
                  </a:lnTo>
                  <a:lnTo>
                    <a:pt x="32503" y="4158"/>
                  </a:lnTo>
                  <a:lnTo>
                    <a:pt x="58313" y="0"/>
                  </a:lnTo>
                  <a:lnTo>
                    <a:pt x="104775" y="7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6860"/>
            <p:cNvSpPr/>
            <p:nvPr>
              <p:custDataLst>
                <p:tags r:id="rId201"/>
              </p:custDataLst>
            </p:nvPr>
          </p:nvSpPr>
          <p:spPr>
            <a:xfrm>
              <a:off x="10880199" y="2466975"/>
              <a:ext cx="140227" cy="23656"/>
            </a:xfrm>
            <a:custGeom>
              <a:avLst/>
              <a:gdLst/>
              <a:ahLst/>
              <a:cxnLst/>
              <a:rect l="0" t="0" r="0" b="0"/>
              <a:pathLst>
                <a:path w="140227" h="23656">
                  <a:moveTo>
                    <a:pt x="16401" y="9525"/>
                  </a:moveTo>
                  <a:lnTo>
                    <a:pt x="16401" y="9525"/>
                  </a:lnTo>
                  <a:lnTo>
                    <a:pt x="6289" y="14581"/>
                  </a:lnTo>
                  <a:lnTo>
                    <a:pt x="3310" y="17129"/>
                  </a:lnTo>
                  <a:lnTo>
                    <a:pt x="0" y="22783"/>
                  </a:lnTo>
                  <a:lnTo>
                    <a:pt x="176" y="23655"/>
                  </a:lnTo>
                  <a:lnTo>
                    <a:pt x="1351" y="23178"/>
                  </a:lnTo>
                  <a:lnTo>
                    <a:pt x="3193" y="21802"/>
                  </a:lnTo>
                  <a:lnTo>
                    <a:pt x="40297" y="16590"/>
                  </a:lnTo>
                  <a:lnTo>
                    <a:pt x="85439" y="9397"/>
                  </a:lnTo>
                  <a:lnTo>
                    <a:pt x="1402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6861"/>
            <p:cNvSpPr/>
            <p:nvPr>
              <p:custDataLst>
                <p:tags r:id="rId202"/>
              </p:custDataLst>
            </p:nvPr>
          </p:nvSpPr>
          <p:spPr>
            <a:xfrm>
              <a:off x="11135552" y="2352675"/>
              <a:ext cx="265874" cy="165597"/>
            </a:xfrm>
            <a:custGeom>
              <a:avLst/>
              <a:gdLst/>
              <a:ahLst/>
              <a:cxnLst/>
              <a:rect l="0" t="0" r="0" b="0"/>
              <a:pathLst>
                <a:path w="265874" h="165597">
                  <a:moveTo>
                    <a:pt x="94423" y="47625"/>
                  </a:moveTo>
                  <a:lnTo>
                    <a:pt x="94423" y="47625"/>
                  </a:lnTo>
                  <a:lnTo>
                    <a:pt x="93365" y="91061"/>
                  </a:lnTo>
                  <a:lnTo>
                    <a:pt x="86221" y="123940"/>
                  </a:lnTo>
                  <a:lnTo>
                    <a:pt x="75178" y="140675"/>
                  </a:lnTo>
                  <a:lnTo>
                    <a:pt x="59027" y="157688"/>
                  </a:lnTo>
                  <a:lnTo>
                    <a:pt x="48352" y="164628"/>
                  </a:lnTo>
                  <a:lnTo>
                    <a:pt x="33730" y="165596"/>
                  </a:lnTo>
                  <a:lnTo>
                    <a:pt x="25386" y="164372"/>
                  </a:lnTo>
                  <a:lnTo>
                    <a:pt x="13293" y="157368"/>
                  </a:lnTo>
                  <a:lnTo>
                    <a:pt x="8586" y="152537"/>
                  </a:lnTo>
                  <a:lnTo>
                    <a:pt x="3358" y="135880"/>
                  </a:lnTo>
                  <a:lnTo>
                    <a:pt x="0" y="95750"/>
                  </a:lnTo>
                  <a:lnTo>
                    <a:pt x="2900" y="87116"/>
                  </a:lnTo>
                  <a:lnTo>
                    <a:pt x="33962" y="51402"/>
                  </a:lnTo>
                  <a:lnTo>
                    <a:pt x="75738" y="32065"/>
                  </a:lnTo>
                  <a:lnTo>
                    <a:pt x="116522" y="17144"/>
                  </a:lnTo>
                  <a:lnTo>
                    <a:pt x="151771" y="10724"/>
                  </a:lnTo>
                  <a:lnTo>
                    <a:pt x="193729" y="3648"/>
                  </a:lnTo>
                  <a:lnTo>
                    <a:pt x="2658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862"/>
            <p:cNvSpPr/>
            <p:nvPr>
              <p:custDataLst>
                <p:tags r:id="rId203"/>
              </p:custDataLst>
            </p:nvPr>
          </p:nvSpPr>
          <p:spPr>
            <a:xfrm>
              <a:off x="11382375" y="2173256"/>
              <a:ext cx="142876" cy="108559"/>
            </a:xfrm>
            <a:custGeom>
              <a:avLst/>
              <a:gdLst/>
              <a:ahLst/>
              <a:cxnLst/>
              <a:rect l="0" t="0" r="0" b="0"/>
              <a:pathLst>
                <a:path w="142876" h="108559">
                  <a:moveTo>
                    <a:pt x="0" y="27019"/>
                  </a:moveTo>
                  <a:lnTo>
                    <a:pt x="0" y="27019"/>
                  </a:lnTo>
                  <a:lnTo>
                    <a:pt x="0" y="10617"/>
                  </a:lnTo>
                  <a:lnTo>
                    <a:pt x="10112" y="3697"/>
                  </a:lnTo>
                  <a:lnTo>
                    <a:pt x="26514" y="0"/>
                  </a:lnTo>
                  <a:lnTo>
                    <a:pt x="44779" y="3962"/>
                  </a:lnTo>
                  <a:lnTo>
                    <a:pt x="48905" y="7414"/>
                  </a:lnTo>
                  <a:lnTo>
                    <a:pt x="53485" y="16895"/>
                  </a:lnTo>
                  <a:lnTo>
                    <a:pt x="56064" y="34132"/>
                  </a:lnTo>
                  <a:lnTo>
                    <a:pt x="49330" y="65466"/>
                  </a:lnTo>
                  <a:lnTo>
                    <a:pt x="37809" y="90313"/>
                  </a:lnTo>
                  <a:lnTo>
                    <a:pt x="34732" y="94615"/>
                  </a:lnTo>
                  <a:lnTo>
                    <a:pt x="34797" y="97483"/>
                  </a:lnTo>
                  <a:lnTo>
                    <a:pt x="36956" y="99395"/>
                  </a:lnTo>
                  <a:lnTo>
                    <a:pt x="45000" y="101519"/>
                  </a:lnTo>
                  <a:lnTo>
                    <a:pt x="85189" y="108558"/>
                  </a:lnTo>
                  <a:lnTo>
                    <a:pt x="142875" y="103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863"/>
            <p:cNvSpPr/>
            <p:nvPr>
              <p:custDataLst>
                <p:tags r:id="rId204"/>
              </p:custDataLst>
            </p:nvPr>
          </p:nvSpPr>
          <p:spPr>
            <a:xfrm>
              <a:off x="10739596" y="2771775"/>
              <a:ext cx="176055" cy="9410"/>
            </a:xfrm>
            <a:custGeom>
              <a:avLst/>
              <a:gdLst/>
              <a:ahLst/>
              <a:cxnLst/>
              <a:rect l="0" t="0" r="0" b="0"/>
              <a:pathLst>
                <a:path w="176055" h="9410">
                  <a:moveTo>
                    <a:pt x="14129" y="0"/>
                  </a:moveTo>
                  <a:lnTo>
                    <a:pt x="14129" y="0"/>
                  </a:lnTo>
                  <a:lnTo>
                    <a:pt x="9072" y="5056"/>
                  </a:lnTo>
                  <a:lnTo>
                    <a:pt x="3768" y="7539"/>
                  </a:lnTo>
                  <a:lnTo>
                    <a:pt x="872" y="8201"/>
                  </a:lnTo>
                  <a:lnTo>
                    <a:pt x="0" y="8642"/>
                  </a:lnTo>
                  <a:lnTo>
                    <a:pt x="476" y="8936"/>
                  </a:lnTo>
                  <a:lnTo>
                    <a:pt x="24016" y="9409"/>
                  </a:lnTo>
                  <a:lnTo>
                    <a:pt x="70488" y="2956"/>
                  </a:lnTo>
                  <a:lnTo>
                    <a:pt x="111026" y="876"/>
                  </a:lnTo>
                  <a:lnTo>
                    <a:pt x="1760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864"/>
            <p:cNvSpPr/>
            <p:nvPr>
              <p:custDataLst>
                <p:tags r:id="rId205"/>
              </p:custDataLst>
            </p:nvPr>
          </p:nvSpPr>
          <p:spPr>
            <a:xfrm>
              <a:off x="10758646" y="2857500"/>
              <a:ext cx="157005" cy="36385"/>
            </a:xfrm>
            <a:custGeom>
              <a:avLst/>
              <a:gdLst/>
              <a:ahLst/>
              <a:cxnLst/>
              <a:rect l="0" t="0" r="0" b="0"/>
              <a:pathLst>
                <a:path w="157005" h="36385">
                  <a:moveTo>
                    <a:pt x="14129" y="19050"/>
                  </a:moveTo>
                  <a:lnTo>
                    <a:pt x="14129" y="19050"/>
                  </a:lnTo>
                  <a:lnTo>
                    <a:pt x="872" y="32307"/>
                  </a:lnTo>
                  <a:lnTo>
                    <a:pt x="0" y="34238"/>
                  </a:lnTo>
                  <a:lnTo>
                    <a:pt x="476" y="35526"/>
                  </a:lnTo>
                  <a:lnTo>
                    <a:pt x="1851" y="36384"/>
                  </a:lnTo>
                  <a:lnTo>
                    <a:pt x="39079" y="29749"/>
                  </a:lnTo>
                  <a:lnTo>
                    <a:pt x="52028" y="23452"/>
                  </a:lnTo>
                  <a:lnTo>
                    <a:pt x="58445" y="18810"/>
                  </a:lnTo>
                  <a:lnTo>
                    <a:pt x="74042" y="13651"/>
                  </a:lnTo>
                  <a:lnTo>
                    <a:pt x="120038" y="5283"/>
                  </a:lnTo>
                  <a:lnTo>
                    <a:pt x="1570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865"/>
            <p:cNvSpPr/>
            <p:nvPr>
              <p:custDataLst>
                <p:tags r:id="rId206"/>
              </p:custDataLst>
            </p:nvPr>
          </p:nvSpPr>
          <p:spPr>
            <a:xfrm>
              <a:off x="11031978" y="2696920"/>
              <a:ext cx="168917" cy="254223"/>
            </a:xfrm>
            <a:custGeom>
              <a:avLst/>
              <a:gdLst/>
              <a:ahLst/>
              <a:cxnLst/>
              <a:rect l="0" t="0" r="0" b="0"/>
              <a:pathLst>
                <a:path w="168917" h="254223">
                  <a:moveTo>
                    <a:pt x="150372" y="27230"/>
                  </a:moveTo>
                  <a:lnTo>
                    <a:pt x="150372" y="27230"/>
                  </a:lnTo>
                  <a:lnTo>
                    <a:pt x="155429" y="22174"/>
                  </a:lnTo>
                  <a:lnTo>
                    <a:pt x="160733" y="19691"/>
                  </a:lnTo>
                  <a:lnTo>
                    <a:pt x="163629" y="19029"/>
                  </a:lnTo>
                  <a:lnTo>
                    <a:pt x="165559" y="17529"/>
                  </a:lnTo>
                  <a:lnTo>
                    <a:pt x="168916" y="9620"/>
                  </a:lnTo>
                  <a:lnTo>
                    <a:pt x="164215" y="3550"/>
                  </a:lnTo>
                  <a:lnTo>
                    <a:pt x="153349" y="831"/>
                  </a:lnTo>
                  <a:lnTo>
                    <a:pt x="117955" y="0"/>
                  </a:lnTo>
                  <a:lnTo>
                    <a:pt x="78721" y="11950"/>
                  </a:lnTo>
                  <a:lnTo>
                    <a:pt x="58704" y="26113"/>
                  </a:lnTo>
                  <a:lnTo>
                    <a:pt x="44424" y="48771"/>
                  </a:lnTo>
                  <a:lnTo>
                    <a:pt x="31749" y="87247"/>
                  </a:lnTo>
                  <a:lnTo>
                    <a:pt x="19694" y="134277"/>
                  </a:lnTo>
                  <a:lnTo>
                    <a:pt x="10828" y="176088"/>
                  </a:lnTo>
                  <a:lnTo>
                    <a:pt x="1244" y="219370"/>
                  </a:lnTo>
                  <a:lnTo>
                    <a:pt x="0" y="243616"/>
                  </a:lnTo>
                  <a:lnTo>
                    <a:pt x="1441" y="247687"/>
                  </a:lnTo>
                  <a:lnTo>
                    <a:pt x="3459" y="250402"/>
                  </a:lnTo>
                  <a:lnTo>
                    <a:pt x="11347" y="253417"/>
                  </a:lnTo>
                  <a:lnTo>
                    <a:pt x="16414" y="254222"/>
                  </a:lnTo>
                  <a:lnTo>
                    <a:pt x="56295" y="245257"/>
                  </a:lnTo>
                  <a:lnTo>
                    <a:pt x="100784" y="230292"/>
                  </a:lnTo>
                  <a:lnTo>
                    <a:pt x="121797" y="217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866"/>
            <p:cNvSpPr/>
            <p:nvPr>
              <p:custDataLst>
                <p:tags r:id="rId207"/>
              </p:custDataLst>
            </p:nvPr>
          </p:nvSpPr>
          <p:spPr>
            <a:xfrm>
              <a:off x="11053037" y="2838450"/>
              <a:ext cx="72164" cy="28576"/>
            </a:xfrm>
            <a:custGeom>
              <a:avLst/>
              <a:gdLst/>
              <a:ahLst/>
              <a:cxnLst/>
              <a:rect l="0" t="0" r="0" b="0"/>
              <a:pathLst>
                <a:path w="72164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3" y="23519"/>
                  </a:lnTo>
                  <a:lnTo>
                    <a:pt x="28739" y="12329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867"/>
            <p:cNvSpPr/>
            <p:nvPr>
              <p:custDataLst>
                <p:tags r:id="rId208"/>
              </p:custDataLst>
            </p:nvPr>
          </p:nvSpPr>
          <p:spPr>
            <a:xfrm>
              <a:off x="11202886" y="2697291"/>
              <a:ext cx="198540" cy="244635"/>
            </a:xfrm>
            <a:custGeom>
              <a:avLst/>
              <a:gdLst/>
              <a:ahLst/>
              <a:cxnLst/>
              <a:rect l="0" t="0" r="0" b="0"/>
              <a:pathLst>
                <a:path w="198540" h="244635">
                  <a:moveTo>
                    <a:pt x="198539" y="17334"/>
                  </a:moveTo>
                  <a:lnTo>
                    <a:pt x="198539" y="17334"/>
                  </a:lnTo>
                  <a:lnTo>
                    <a:pt x="193482" y="17334"/>
                  </a:lnTo>
                  <a:lnTo>
                    <a:pt x="180225" y="12278"/>
                  </a:lnTo>
                  <a:lnTo>
                    <a:pt x="163329" y="2146"/>
                  </a:lnTo>
                  <a:lnTo>
                    <a:pt x="152550" y="0"/>
                  </a:lnTo>
                  <a:lnTo>
                    <a:pt x="129527" y="3849"/>
                  </a:lnTo>
                  <a:lnTo>
                    <a:pt x="82710" y="20719"/>
                  </a:lnTo>
                  <a:lnTo>
                    <a:pt x="55211" y="30096"/>
                  </a:lnTo>
                  <a:lnTo>
                    <a:pt x="49012" y="34309"/>
                  </a:lnTo>
                  <a:lnTo>
                    <a:pt x="44880" y="39234"/>
                  </a:lnTo>
                  <a:lnTo>
                    <a:pt x="40288" y="51409"/>
                  </a:lnTo>
                  <a:lnTo>
                    <a:pt x="32041" y="94258"/>
                  </a:lnTo>
                  <a:lnTo>
                    <a:pt x="20464" y="139381"/>
                  </a:lnTo>
                  <a:lnTo>
                    <a:pt x="9885" y="186498"/>
                  </a:lnTo>
                  <a:lnTo>
                    <a:pt x="0" y="231988"/>
                  </a:lnTo>
                  <a:lnTo>
                    <a:pt x="563" y="236637"/>
                  </a:lnTo>
                  <a:lnTo>
                    <a:pt x="1996" y="239736"/>
                  </a:lnTo>
                  <a:lnTo>
                    <a:pt x="4011" y="241802"/>
                  </a:lnTo>
                  <a:lnTo>
                    <a:pt x="11893" y="244097"/>
                  </a:lnTo>
                  <a:lnTo>
                    <a:pt x="48960" y="244634"/>
                  </a:lnTo>
                  <a:lnTo>
                    <a:pt x="93764" y="236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868"/>
            <p:cNvSpPr/>
            <p:nvPr>
              <p:custDataLst>
                <p:tags r:id="rId209"/>
              </p:custDataLst>
            </p:nvPr>
          </p:nvSpPr>
          <p:spPr>
            <a:xfrm>
              <a:off x="11338787" y="2790825"/>
              <a:ext cx="100739" cy="152401"/>
            </a:xfrm>
            <a:custGeom>
              <a:avLst/>
              <a:gdLst/>
              <a:ahLst/>
              <a:cxnLst/>
              <a:rect l="0" t="0" r="0" b="0"/>
              <a:pathLst>
                <a:path w="100739" h="15240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25796" y="24942"/>
                  </a:lnTo>
                  <a:lnTo>
                    <a:pt x="38316" y="43727"/>
                  </a:lnTo>
                  <a:lnTo>
                    <a:pt x="40073" y="48201"/>
                  </a:lnTo>
                  <a:lnTo>
                    <a:pt x="68564" y="87055"/>
                  </a:lnTo>
                  <a:lnTo>
                    <a:pt x="94177" y="131019"/>
                  </a:lnTo>
                  <a:lnTo>
                    <a:pt x="100738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6869"/>
            <p:cNvSpPr/>
            <p:nvPr>
              <p:custDataLst>
                <p:tags r:id="rId210"/>
              </p:custDataLst>
            </p:nvPr>
          </p:nvSpPr>
          <p:spPr>
            <a:xfrm>
              <a:off x="11353800" y="2821116"/>
              <a:ext cx="123826" cy="112585"/>
            </a:xfrm>
            <a:custGeom>
              <a:avLst/>
              <a:gdLst/>
              <a:ahLst/>
              <a:cxnLst/>
              <a:rect l="0" t="0" r="0" b="0"/>
              <a:pathLst>
                <a:path w="123826" h="112585">
                  <a:moveTo>
                    <a:pt x="123825" y="17334"/>
                  </a:moveTo>
                  <a:lnTo>
                    <a:pt x="123825" y="17334"/>
                  </a:lnTo>
                  <a:lnTo>
                    <a:pt x="123825" y="12278"/>
                  </a:lnTo>
                  <a:lnTo>
                    <a:pt x="121001" y="6973"/>
                  </a:lnTo>
                  <a:lnTo>
                    <a:pt x="118768" y="4077"/>
                  </a:lnTo>
                  <a:lnTo>
                    <a:pt x="113464" y="858"/>
                  </a:lnTo>
                  <a:lnTo>
                    <a:pt x="110568" y="0"/>
                  </a:lnTo>
                  <a:lnTo>
                    <a:pt x="101705" y="1869"/>
                  </a:lnTo>
                  <a:lnTo>
                    <a:pt x="96379" y="3849"/>
                  </a:lnTo>
                  <a:lnTo>
                    <a:pt x="55085" y="47647"/>
                  </a:lnTo>
                  <a:lnTo>
                    <a:pt x="18868" y="91701"/>
                  </a:lnTo>
                  <a:lnTo>
                    <a:pt x="0" y="112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6870"/>
            <p:cNvSpPr/>
            <p:nvPr>
              <p:custDataLst>
                <p:tags r:id="rId211"/>
              </p:custDataLst>
            </p:nvPr>
          </p:nvSpPr>
          <p:spPr>
            <a:xfrm>
              <a:off x="11430000" y="2699874"/>
              <a:ext cx="95251" cy="89344"/>
            </a:xfrm>
            <a:custGeom>
              <a:avLst/>
              <a:gdLst/>
              <a:ahLst/>
              <a:cxnLst/>
              <a:rect l="0" t="0" r="0" b="0"/>
              <a:pathLst>
                <a:path w="95251" h="89344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2117" y="8205"/>
                  </a:lnTo>
                  <a:lnTo>
                    <a:pt x="14149" y="5050"/>
                  </a:lnTo>
                  <a:lnTo>
                    <a:pt x="21458" y="562"/>
                  </a:lnTo>
                  <a:lnTo>
                    <a:pt x="25948" y="0"/>
                  </a:lnTo>
                  <a:lnTo>
                    <a:pt x="36578" y="2198"/>
                  </a:lnTo>
                  <a:lnTo>
                    <a:pt x="49409" y="9385"/>
                  </a:lnTo>
                  <a:lnTo>
                    <a:pt x="59913" y="18217"/>
                  </a:lnTo>
                  <a:lnTo>
                    <a:pt x="61109" y="22354"/>
                  </a:lnTo>
                  <a:lnTo>
                    <a:pt x="59615" y="32594"/>
                  </a:lnTo>
                  <a:lnTo>
                    <a:pt x="52824" y="45203"/>
                  </a:lnTo>
                  <a:lnTo>
                    <a:pt x="44109" y="55642"/>
                  </a:lnTo>
                  <a:lnTo>
                    <a:pt x="40770" y="65027"/>
                  </a:lnTo>
                  <a:lnTo>
                    <a:pt x="38628" y="78187"/>
                  </a:lnTo>
                  <a:lnTo>
                    <a:pt x="43979" y="82808"/>
                  </a:lnTo>
                  <a:lnTo>
                    <a:pt x="53413" y="87332"/>
                  </a:lnTo>
                  <a:lnTo>
                    <a:pt x="64662" y="89343"/>
                  </a:lnTo>
                  <a:lnTo>
                    <a:pt x="95250" y="81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871"/>
            <p:cNvSpPr/>
            <p:nvPr>
              <p:custDataLst>
                <p:tags r:id="rId212"/>
              </p:custDataLst>
            </p:nvPr>
          </p:nvSpPr>
          <p:spPr>
            <a:xfrm>
              <a:off x="11525250" y="2686476"/>
              <a:ext cx="102394" cy="273484"/>
            </a:xfrm>
            <a:custGeom>
              <a:avLst/>
              <a:gdLst/>
              <a:ahLst/>
              <a:cxnLst/>
              <a:rect l="0" t="0" r="0" b="0"/>
              <a:pathLst>
                <a:path w="102394" h="273484">
                  <a:moveTo>
                    <a:pt x="47625" y="18624"/>
                  </a:moveTo>
                  <a:lnTo>
                    <a:pt x="47625" y="18624"/>
                  </a:lnTo>
                  <a:lnTo>
                    <a:pt x="42567" y="13568"/>
                  </a:lnTo>
                  <a:lnTo>
                    <a:pt x="42137" y="12078"/>
                  </a:lnTo>
                  <a:lnTo>
                    <a:pt x="42908" y="11085"/>
                  </a:lnTo>
                  <a:lnTo>
                    <a:pt x="46586" y="8923"/>
                  </a:lnTo>
                  <a:lnTo>
                    <a:pt x="51749" y="4435"/>
                  </a:lnTo>
                  <a:lnTo>
                    <a:pt x="60393" y="1734"/>
                  </a:lnTo>
                  <a:lnTo>
                    <a:pt x="83189" y="0"/>
                  </a:lnTo>
                  <a:lnTo>
                    <a:pt x="92711" y="2586"/>
                  </a:lnTo>
                  <a:lnTo>
                    <a:pt x="96732" y="4757"/>
                  </a:lnTo>
                  <a:lnTo>
                    <a:pt x="99414" y="8321"/>
                  </a:lnTo>
                  <a:lnTo>
                    <a:pt x="102393" y="17925"/>
                  </a:lnTo>
                  <a:lnTo>
                    <a:pt x="100894" y="29250"/>
                  </a:lnTo>
                  <a:lnTo>
                    <a:pt x="88388" y="74194"/>
                  </a:lnTo>
                  <a:lnTo>
                    <a:pt x="78920" y="113562"/>
                  </a:lnTo>
                  <a:lnTo>
                    <a:pt x="76557" y="160400"/>
                  </a:lnTo>
                  <a:lnTo>
                    <a:pt x="77365" y="182458"/>
                  </a:lnTo>
                  <a:lnTo>
                    <a:pt x="93538" y="229418"/>
                  </a:lnTo>
                  <a:lnTo>
                    <a:pt x="94744" y="240302"/>
                  </a:lnTo>
                  <a:lnTo>
                    <a:pt x="92202" y="246970"/>
                  </a:lnTo>
                  <a:lnTo>
                    <a:pt x="90043" y="250229"/>
                  </a:lnTo>
                  <a:lnTo>
                    <a:pt x="71834" y="259874"/>
                  </a:lnTo>
                  <a:lnTo>
                    <a:pt x="30823" y="272970"/>
                  </a:lnTo>
                  <a:lnTo>
                    <a:pt x="17933" y="273483"/>
                  </a:lnTo>
                  <a:lnTo>
                    <a:pt x="0" y="266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872"/>
            <p:cNvSpPr/>
            <p:nvPr>
              <p:custDataLst>
                <p:tags r:id="rId213"/>
              </p:custDataLst>
            </p:nvPr>
          </p:nvSpPr>
          <p:spPr>
            <a:xfrm>
              <a:off x="11734800" y="28384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4" y="27739"/>
                  </a:lnTo>
                  <a:lnTo>
                    <a:pt x="15208" y="22912"/>
                  </a:lnTo>
                  <a:lnTo>
                    <a:pt x="54893" y="1450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1371"/>
          <p:cNvGrpSpPr/>
          <p:nvPr/>
        </p:nvGrpSpPr>
        <p:grpSpPr>
          <a:xfrm>
            <a:off x="5906962" y="6078390"/>
            <a:ext cx="2884614" cy="408049"/>
            <a:chOff x="5906962" y="6078390"/>
            <a:chExt cx="2884614" cy="408049"/>
          </a:xfrm>
        </p:grpSpPr>
        <p:sp>
          <p:nvSpPr>
            <p:cNvPr id="351" name="SMARTInkShape-6873"/>
            <p:cNvSpPr/>
            <p:nvPr>
              <p:custDataLst>
                <p:tags r:id="rId175"/>
              </p:custDataLst>
            </p:nvPr>
          </p:nvSpPr>
          <p:spPr>
            <a:xfrm>
              <a:off x="6458352" y="6224086"/>
              <a:ext cx="180574" cy="232072"/>
            </a:xfrm>
            <a:custGeom>
              <a:avLst/>
              <a:gdLst/>
              <a:ahLst/>
              <a:cxnLst/>
              <a:rect l="0" t="0" r="0" b="0"/>
              <a:pathLst>
                <a:path w="180574" h="232072">
                  <a:moveTo>
                    <a:pt x="18648" y="71939"/>
                  </a:moveTo>
                  <a:lnTo>
                    <a:pt x="18648" y="71939"/>
                  </a:lnTo>
                  <a:lnTo>
                    <a:pt x="13592" y="117699"/>
                  </a:lnTo>
                  <a:lnTo>
                    <a:pt x="10006" y="158354"/>
                  </a:lnTo>
                  <a:lnTo>
                    <a:pt x="6475" y="203230"/>
                  </a:lnTo>
                  <a:lnTo>
                    <a:pt x="0" y="232071"/>
                  </a:lnTo>
                  <a:lnTo>
                    <a:pt x="6224" y="209639"/>
                  </a:lnTo>
                  <a:lnTo>
                    <a:pt x="8551" y="165539"/>
                  </a:lnTo>
                  <a:lnTo>
                    <a:pt x="11776" y="134244"/>
                  </a:lnTo>
                  <a:lnTo>
                    <a:pt x="18801" y="90414"/>
                  </a:lnTo>
                  <a:lnTo>
                    <a:pt x="26730" y="53401"/>
                  </a:lnTo>
                  <a:lnTo>
                    <a:pt x="29328" y="50055"/>
                  </a:lnTo>
                  <a:lnTo>
                    <a:pt x="37858" y="46337"/>
                  </a:lnTo>
                  <a:lnTo>
                    <a:pt x="42038" y="46405"/>
                  </a:lnTo>
                  <a:lnTo>
                    <a:pt x="49505" y="49302"/>
                  </a:lnTo>
                  <a:lnTo>
                    <a:pt x="56351" y="59761"/>
                  </a:lnTo>
                  <a:lnTo>
                    <a:pt x="71046" y="98386"/>
                  </a:lnTo>
                  <a:lnTo>
                    <a:pt x="87559" y="138194"/>
                  </a:lnTo>
                  <a:lnTo>
                    <a:pt x="107465" y="185615"/>
                  </a:lnTo>
                  <a:lnTo>
                    <a:pt x="117048" y="202870"/>
                  </a:lnTo>
                  <a:lnTo>
                    <a:pt x="121290" y="205793"/>
                  </a:lnTo>
                  <a:lnTo>
                    <a:pt x="126234" y="206683"/>
                  </a:lnTo>
                  <a:lnTo>
                    <a:pt x="131647" y="206218"/>
                  </a:lnTo>
                  <a:lnTo>
                    <a:pt x="136314" y="202733"/>
                  </a:lnTo>
                  <a:lnTo>
                    <a:pt x="147939" y="182659"/>
                  </a:lnTo>
                  <a:lnTo>
                    <a:pt x="157028" y="155545"/>
                  </a:lnTo>
                  <a:lnTo>
                    <a:pt x="160635" y="114638"/>
                  </a:lnTo>
                  <a:lnTo>
                    <a:pt x="166404" y="75435"/>
                  </a:lnTo>
                  <a:lnTo>
                    <a:pt x="170131" y="29041"/>
                  </a:lnTo>
                  <a:lnTo>
                    <a:pt x="170926" y="543"/>
                  </a:lnTo>
                  <a:lnTo>
                    <a:pt x="172025" y="0"/>
                  </a:lnTo>
                  <a:lnTo>
                    <a:pt x="180573" y="5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874"/>
            <p:cNvSpPr/>
            <p:nvPr>
              <p:custDataLst>
                <p:tags r:id="rId176"/>
              </p:custDataLst>
            </p:nvPr>
          </p:nvSpPr>
          <p:spPr>
            <a:xfrm>
              <a:off x="6655059" y="6315075"/>
              <a:ext cx="74345" cy="94110"/>
            </a:xfrm>
            <a:custGeom>
              <a:avLst/>
              <a:gdLst/>
              <a:ahLst/>
              <a:cxnLst/>
              <a:rect l="0" t="0" r="0" b="0"/>
              <a:pathLst>
                <a:path w="74345" h="94110">
                  <a:moveTo>
                    <a:pt x="60066" y="19050"/>
                  </a:moveTo>
                  <a:lnTo>
                    <a:pt x="60066" y="19050"/>
                  </a:lnTo>
                  <a:lnTo>
                    <a:pt x="60066" y="13994"/>
                  </a:lnTo>
                  <a:lnTo>
                    <a:pt x="59008" y="12505"/>
                  </a:lnTo>
                  <a:lnTo>
                    <a:pt x="57244" y="11511"/>
                  </a:lnTo>
                  <a:lnTo>
                    <a:pt x="46809" y="9918"/>
                  </a:lnTo>
                  <a:lnTo>
                    <a:pt x="37676" y="9641"/>
                  </a:lnTo>
                  <a:lnTo>
                    <a:pt x="28595" y="15221"/>
                  </a:lnTo>
                  <a:lnTo>
                    <a:pt x="23210" y="19672"/>
                  </a:lnTo>
                  <a:lnTo>
                    <a:pt x="129" y="62509"/>
                  </a:lnTo>
                  <a:lnTo>
                    <a:pt x="0" y="69190"/>
                  </a:lnTo>
                  <a:lnTo>
                    <a:pt x="5501" y="82257"/>
                  </a:lnTo>
                  <a:lnTo>
                    <a:pt x="9930" y="86588"/>
                  </a:lnTo>
                  <a:lnTo>
                    <a:pt x="20497" y="91399"/>
                  </a:lnTo>
                  <a:lnTo>
                    <a:pt x="38347" y="94109"/>
                  </a:lnTo>
                  <a:lnTo>
                    <a:pt x="50766" y="89098"/>
                  </a:lnTo>
                  <a:lnTo>
                    <a:pt x="61225" y="80874"/>
                  </a:lnTo>
                  <a:lnTo>
                    <a:pt x="73546" y="63698"/>
                  </a:lnTo>
                  <a:lnTo>
                    <a:pt x="74344" y="58339"/>
                  </a:lnTo>
                  <a:lnTo>
                    <a:pt x="72409" y="43921"/>
                  </a:lnTo>
                  <a:lnTo>
                    <a:pt x="60055" y="7739"/>
                  </a:lnTo>
                  <a:lnTo>
                    <a:pt x="50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6875"/>
            <p:cNvSpPr/>
            <p:nvPr>
              <p:custDataLst>
                <p:tags r:id="rId177"/>
              </p:custDataLst>
            </p:nvPr>
          </p:nvSpPr>
          <p:spPr>
            <a:xfrm>
              <a:off x="6753225" y="6305550"/>
              <a:ext cx="76201" cy="109836"/>
            </a:xfrm>
            <a:custGeom>
              <a:avLst/>
              <a:gdLst/>
              <a:ahLst/>
              <a:cxnLst/>
              <a:rect l="0" t="0" r="0" b="0"/>
              <a:pathLst>
                <a:path w="76201" h="10983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16246" y="5096"/>
                  </a:lnTo>
                  <a:lnTo>
                    <a:pt x="22390" y="11437"/>
                  </a:lnTo>
                  <a:lnTo>
                    <a:pt x="41290" y="53098"/>
                  </a:lnTo>
                  <a:lnTo>
                    <a:pt x="45748" y="72766"/>
                  </a:lnTo>
                  <a:lnTo>
                    <a:pt x="42012" y="97054"/>
                  </a:lnTo>
                  <a:lnTo>
                    <a:pt x="37016" y="106635"/>
                  </a:lnTo>
                  <a:lnTo>
                    <a:pt x="34203" y="109190"/>
                  </a:lnTo>
                  <a:lnTo>
                    <a:pt x="32327" y="109835"/>
                  </a:lnTo>
                  <a:lnTo>
                    <a:pt x="31076" y="109207"/>
                  </a:lnTo>
                  <a:lnTo>
                    <a:pt x="26494" y="103266"/>
                  </a:lnTo>
                  <a:lnTo>
                    <a:pt x="24012" y="100594"/>
                  </a:lnTo>
                  <a:lnTo>
                    <a:pt x="21255" y="89159"/>
                  </a:lnTo>
                  <a:lnTo>
                    <a:pt x="21089" y="73493"/>
                  </a:lnTo>
                  <a:lnTo>
                    <a:pt x="27380" y="38331"/>
                  </a:lnTo>
                  <a:lnTo>
                    <a:pt x="29895" y="34021"/>
                  </a:lnTo>
                  <a:lnTo>
                    <a:pt x="59940" y="741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6876"/>
            <p:cNvSpPr/>
            <p:nvPr>
              <p:custDataLst>
                <p:tags r:id="rId178"/>
              </p:custDataLst>
            </p:nvPr>
          </p:nvSpPr>
          <p:spPr>
            <a:xfrm>
              <a:off x="6867526" y="6326981"/>
              <a:ext cx="108672" cy="82638"/>
            </a:xfrm>
            <a:custGeom>
              <a:avLst/>
              <a:gdLst/>
              <a:ahLst/>
              <a:cxnLst/>
              <a:rect l="0" t="0" r="0" b="0"/>
              <a:pathLst>
                <a:path w="108672" h="82638">
                  <a:moveTo>
                    <a:pt x="9524" y="16669"/>
                  </a:moveTo>
                  <a:lnTo>
                    <a:pt x="9524" y="16669"/>
                  </a:lnTo>
                  <a:lnTo>
                    <a:pt x="4468" y="21725"/>
                  </a:lnTo>
                  <a:lnTo>
                    <a:pt x="1986" y="27030"/>
                  </a:lnTo>
                  <a:lnTo>
                    <a:pt x="51" y="71266"/>
                  </a:lnTo>
                  <a:lnTo>
                    <a:pt x="2" y="82637"/>
                  </a:lnTo>
                  <a:lnTo>
                    <a:pt x="0" y="73021"/>
                  </a:lnTo>
                  <a:lnTo>
                    <a:pt x="21457" y="30344"/>
                  </a:lnTo>
                  <a:lnTo>
                    <a:pt x="34773" y="6279"/>
                  </a:lnTo>
                  <a:lnTo>
                    <a:pt x="41207" y="1468"/>
                  </a:lnTo>
                  <a:lnTo>
                    <a:pt x="43346" y="3360"/>
                  </a:lnTo>
                  <a:lnTo>
                    <a:pt x="46778" y="23565"/>
                  </a:lnTo>
                  <a:lnTo>
                    <a:pt x="47060" y="27616"/>
                  </a:lnTo>
                  <a:lnTo>
                    <a:pt x="38949" y="58017"/>
                  </a:lnTo>
                  <a:lnTo>
                    <a:pt x="38666" y="57992"/>
                  </a:lnTo>
                  <a:lnTo>
                    <a:pt x="38476" y="56919"/>
                  </a:lnTo>
                  <a:lnTo>
                    <a:pt x="60233" y="25194"/>
                  </a:lnTo>
                  <a:lnTo>
                    <a:pt x="77113" y="9670"/>
                  </a:lnTo>
                  <a:lnTo>
                    <a:pt x="92698" y="1190"/>
                  </a:lnTo>
                  <a:lnTo>
                    <a:pt x="96723" y="0"/>
                  </a:lnTo>
                  <a:lnTo>
                    <a:pt x="100466" y="1323"/>
                  </a:lnTo>
                  <a:lnTo>
                    <a:pt x="107444" y="8438"/>
                  </a:lnTo>
                  <a:lnTo>
                    <a:pt x="108671" y="14357"/>
                  </a:lnTo>
                  <a:lnTo>
                    <a:pt x="104774" y="73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877"/>
            <p:cNvSpPr/>
            <p:nvPr>
              <p:custDataLst>
                <p:tags r:id="rId179"/>
              </p:custDataLst>
            </p:nvPr>
          </p:nvSpPr>
          <p:spPr>
            <a:xfrm>
              <a:off x="7022429" y="6170790"/>
              <a:ext cx="195586" cy="258586"/>
            </a:xfrm>
            <a:custGeom>
              <a:avLst/>
              <a:gdLst/>
              <a:ahLst/>
              <a:cxnLst/>
              <a:rect l="0" t="0" r="0" b="0"/>
              <a:pathLst>
                <a:path w="195586" h="258586">
                  <a:moveTo>
                    <a:pt x="73696" y="201435"/>
                  </a:moveTo>
                  <a:lnTo>
                    <a:pt x="73696" y="201435"/>
                  </a:lnTo>
                  <a:lnTo>
                    <a:pt x="78752" y="196379"/>
                  </a:lnTo>
                  <a:lnTo>
                    <a:pt x="79183" y="192773"/>
                  </a:lnTo>
                  <a:lnTo>
                    <a:pt x="76841" y="183121"/>
                  </a:lnTo>
                  <a:lnTo>
                    <a:pt x="69571" y="170843"/>
                  </a:lnTo>
                  <a:lnTo>
                    <a:pt x="60715" y="160503"/>
                  </a:lnTo>
                  <a:lnTo>
                    <a:pt x="55516" y="159331"/>
                  </a:lnTo>
                  <a:lnTo>
                    <a:pt x="41275" y="160850"/>
                  </a:lnTo>
                  <a:lnTo>
                    <a:pt x="27183" y="170697"/>
                  </a:lnTo>
                  <a:lnTo>
                    <a:pt x="5947" y="197833"/>
                  </a:lnTo>
                  <a:lnTo>
                    <a:pt x="0" y="217183"/>
                  </a:lnTo>
                  <a:lnTo>
                    <a:pt x="1431" y="227131"/>
                  </a:lnTo>
                  <a:lnTo>
                    <a:pt x="3295" y="231266"/>
                  </a:lnTo>
                  <a:lnTo>
                    <a:pt x="5595" y="234023"/>
                  </a:lnTo>
                  <a:lnTo>
                    <a:pt x="10973" y="237084"/>
                  </a:lnTo>
                  <a:lnTo>
                    <a:pt x="19714" y="235624"/>
                  </a:lnTo>
                  <a:lnTo>
                    <a:pt x="30654" y="230388"/>
                  </a:lnTo>
                  <a:lnTo>
                    <a:pt x="61787" y="203641"/>
                  </a:lnTo>
                  <a:lnTo>
                    <a:pt x="62581" y="203964"/>
                  </a:lnTo>
                  <a:lnTo>
                    <a:pt x="63465" y="207146"/>
                  </a:lnTo>
                  <a:lnTo>
                    <a:pt x="63962" y="214887"/>
                  </a:lnTo>
                  <a:lnTo>
                    <a:pt x="66900" y="220819"/>
                  </a:lnTo>
                  <a:lnTo>
                    <a:pt x="72353" y="228195"/>
                  </a:lnTo>
                  <a:lnTo>
                    <a:pt x="83411" y="224415"/>
                  </a:lnTo>
                  <a:lnTo>
                    <a:pt x="110540" y="207111"/>
                  </a:lnTo>
                  <a:lnTo>
                    <a:pt x="142130" y="162966"/>
                  </a:lnTo>
                  <a:lnTo>
                    <a:pt x="165844" y="120654"/>
                  </a:lnTo>
                  <a:lnTo>
                    <a:pt x="177552" y="89658"/>
                  </a:lnTo>
                  <a:lnTo>
                    <a:pt x="187724" y="52605"/>
                  </a:lnTo>
                  <a:lnTo>
                    <a:pt x="195585" y="16697"/>
                  </a:lnTo>
                  <a:lnTo>
                    <a:pt x="193839" y="5382"/>
                  </a:lnTo>
                  <a:lnTo>
                    <a:pt x="191892" y="883"/>
                  </a:lnTo>
                  <a:lnTo>
                    <a:pt x="188476" y="0"/>
                  </a:lnTo>
                  <a:lnTo>
                    <a:pt x="179038" y="4664"/>
                  </a:lnTo>
                  <a:lnTo>
                    <a:pt x="152374" y="45910"/>
                  </a:lnTo>
                  <a:lnTo>
                    <a:pt x="141105" y="75627"/>
                  </a:lnTo>
                  <a:lnTo>
                    <a:pt x="131064" y="115122"/>
                  </a:lnTo>
                  <a:lnTo>
                    <a:pt x="126709" y="141907"/>
                  </a:lnTo>
                  <a:lnTo>
                    <a:pt x="129150" y="183562"/>
                  </a:lnTo>
                  <a:lnTo>
                    <a:pt x="133333" y="218209"/>
                  </a:lnTo>
                  <a:lnTo>
                    <a:pt x="149896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6878"/>
            <p:cNvSpPr/>
            <p:nvPr>
              <p:custDataLst>
                <p:tags r:id="rId180"/>
              </p:custDataLst>
            </p:nvPr>
          </p:nvSpPr>
          <p:spPr>
            <a:xfrm>
              <a:off x="7248525" y="6078390"/>
              <a:ext cx="95251" cy="122264"/>
            </a:xfrm>
            <a:custGeom>
              <a:avLst/>
              <a:gdLst/>
              <a:ahLst/>
              <a:cxnLst/>
              <a:rect l="0" t="0" r="0" b="0"/>
              <a:pathLst>
                <a:path w="95251" h="122264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5056" y="3421"/>
                  </a:lnTo>
                  <a:lnTo>
                    <a:pt x="10361" y="720"/>
                  </a:lnTo>
                  <a:lnTo>
                    <a:pt x="13257" y="0"/>
                  </a:lnTo>
                  <a:lnTo>
                    <a:pt x="22120" y="4845"/>
                  </a:lnTo>
                  <a:lnTo>
                    <a:pt x="27446" y="9099"/>
                  </a:lnTo>
                  <a:lnTo>
                    <a:pt x="33365" y="19472"/>
                  </a:lnTo>
                  <a:lnTo>
                    <a:pt x="37164" y="43378"/>
                  </a:lnTo>
                  <a:lnTo>
                    <a:pt x="30311" y="75029"/>
                  </a:lnTo>
                  <a:lnTo>
                    <a:pt x="18766" y="99938"/>
                  </a:lnTo>
                  <a:lnTo>
                    <a:pt x="13632" y="108175"/>
                  </a:lnTo>
                  <a:lnTo>
                    <a:pt x="10065" y="120305"/>
                  </a:lnTo>
                  <a:lnTo>
                    <a:pt x="51751" y="122263"/>
                  </a:lnTo>
                  <a:lnTo>
                    <a:pt x="75306" y="121289"/>
                  </a:lnTo>
                  <a:lnTo>
                    <a:pt x="95250" y="11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6879"/>
            <p:cNvSpPr/>
            <p:nvPr>
              <p:custDataLst>
                <p:tags r:id="rId181"/>
              </p:custDataLst>
            </p:nvPr>
          </p:nvSpPr>
          <p:spPr>
            <a:xfrm>
              <a:off x="7441657" y="6182349"/>
              <a:ext cx="102144" cy="233479"/>
            </a:xfrm>
            <a:custGeom>
              <a:avLst/>
              <a:gdLst/>
              <a:ahLst/>
              <a:cxnLst/>
              <a:rect l="0" t="0" r="0" b="0"/>
              <a:pathLst>
                <a:path w="102144" h="233479">
                  <a:moveTo>
                    <a:pt x="64043" y="27951"/>
                  </a:moveTo>
                  <a:lnTo>
                    <a:pt x="64043" y="27951"/>
                  </a:lnTo>
                  <a:lnTo>
                    <a:pt x="84766" y="10051"/>
                  </a:lnTo>
                  <a:lnTo>
                    <a:pt x="98710" y="1484"/>
                  </a:lnTo>
                  <a:lnTo>
                    <a:pt x="98796" y="782"/>
                  </a:lnTo>
                  <a:lnTo>
                    <a:pt x="97795" y="314"/>
                  </a:lnTo>
                  <a:lnTo>
                    <a:pt x="96070" y="0"/>
                  </a:lnTo>
                  <a:lnTo>
                    <a:pt x="78471" y="9674"/>
                  </a:lnTo>
                  <a:lnTo>
                    <a:pt x="46197" y="38452"/>
                  </a:lnTo>
                  <a:lnTo>
                    <a:pt x="18706" y="82225"/>
                  </a:lnTo>
                  <a:lnTo>
                    <a:pt x="2680" y="128120"/>
                  </a:lnTo>
                  <a:lnTo>
                    <a:pt x="0" y="154762"/>
                  </a:lnTo>
                  <a:lnTo>
                    <a:pt x="6497" y="186410"/>
                  </a:lnTo>
                  <a:lnTo>
                    <a:pt x="15889" y="202798"/>
                  </a:lnTo>
                  <a:lnTo>
                    <a:pt x="38133" y="223925"/>
                  </a:lnTo>
                  <a:lnTo>
                    <a:pt x="52880" y="231468"/>
                  </a:lnTo>
                  <a:lnTo>
                    <a:pt x="59777" y="233478"/>
                  </a:lnTo>
                  <a:lnTo>
                    <a:pt x="102143" y="22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6880"/>
            <p:cNvSpPr/>
            <p:nvPr>
              <p:custDataLst>
                <p:tags r:id="rId182"/>
              </p:custDataLst>
            </p:nvPr>
          </p:nvSpPr>
          <p:spPr>
            <a:xfrm>
              <a:off x="7584548" y="6232914"/>
              <a:ext cx="178328" cy="129787"/>
            </a:xfrm>
            <a:custGeom>
              <a:avLst/>
              <a:gdLst/>
              <a:ahLst/>
              <a:cxnLst/>
              <a:rect l="0" t="0" r="0" b="0"/>
              <a:pathLst>
                <a:path w="178328" h="129787">
                  <a:moveTo>
                    <a:pt x="16402" y="129786"/>
                  </a:moveTo>
                  <a:lnTo>
                    <a:pt x="16402" y="129786"/>
                  </a:lnTo>
                  <a:lnTo>
                    <a:pt x="0" y="129786"/>
                  </a:lnTo>
                  <a:lnTo>
                    <a:pt x="3194" y="129786"/>
                  </a:lnTo>
                  <a:lnTo>
                    <a:pt x="8062" y="126964"/>
                  </a:lnTo>
                  <a:lnTo>
                    <a:pt x="37372" y="99194"/>
                  </a:lnTo>
                  <a:lnTo>
                    <a:pt x="66266" y="59632"/>
                  </a:lnTo>
                  <a:lnTo>
                    <a:pt x="80665" y="15469"/>
                  </a:lnTo>
                  <a:lnTo>
                    <a:pt x="81469" y="9124"/>
                  </a:lnTo>
                  <a:lnTo>
                    <a:pt x="79888" y="4896"/>
                  </a:lnTo>
                  <a:lnTo>
                    <a:pt x="76718" y="2075"/>
                  </a:lnTo>
                  <a:lnTo>
                    <a:pt x="72488" y="195"/>
                  </a:lnTo>
                  <a:lnTo>
                    <a:pt x="68609" y="0"/>
                  </a:lnTo>
                  <a:lnTo>
                    <a:pt x="61478" y="2607"/>
                  </a:lnTo>
                  <a:lnTo>
                    <a:pt x="54780" y="12937"/>
                  </a:lnTo>
                  <a:lnTo>
                    <a:pt x="41857" y="40383"/>
                  </a:lnTo>
                  <a:lnTo>
                    <a:pt x="41121" y="56185"/>
                  </a:lnTo>
                  <a:lnTo>
                    <a:pt x="49271" y="87142"/>
                  </a:lnTo>
                  <a:lnTo>
                    <a:pt x="58008" y="102099"/>
                  </a:lnTo>
                  <a:lnTo>
                    <a:pt x="62131" y="104978"/>
                  </a:lnTo>
                  <a:lnTo>
                    <a:pt x="72357" y="108177"/>
                  </a:lnTo>
                  <a:lnTo>
                    <a:pt x="86778" y="103954"/>
                  </a:lnTo>
                  <a:lnTo>
                    <a:pt x="102714" y="93963"/>
                  </a:lnTo>
                  <a:lnTo>
                    <a:pt x="141058" y="51028"/>
                  </a:lnTo>
                  <a:lnTo>
                    <a:pt x="157614" y="4692"/>
                  </a:lnTo>
                  <a:lnTo>
                    <a:pt x="158169" y="2998"/>
                  </a:lnTo>
                  <a:lnTo>
                    <a:pt x="158538" y="2927"/>
                  </a:lnTo>
                  <a:lnTo>
                    <a:pt x="158783" y="3938"/>
                  </a:lnTo>
                  <a:lnTo>
                    <a:pt x="156235" y="7885"/>
                  </a:lnTo>
                  <a:lnTo>
                    <a:pt x="154074" y="10418"/>
                  </a:lnTo>
                  <a:lnTo>
                    <a:pt x="151032" y="34210"/>
                  </a:lnTo>
                  <a:lnTo>
                    <a:pt x="157608" y="78059"/>
                  </a:lnTo>
                  <a:lnTo>
                    <a:pt x="178327" y="129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881"/>
            <p:cNvSpPr/>
            <p:nvPr>
              <p:custDataLst>
                <p:tags r:id="rId183"/>
              </p:custDataLst>
            </p:nvPr>
          </p:nvSpPr>
          <p:spPr>
            <a:xfrm>
              <a:off x="7820025" y="6324600"/>
              <a:ext cx="18658" cy="85726"/>
            </a:xfrm>
            <a:custGeom>
              <a:avLst/>
              <a:gdLst/>
              <a:ahLst/>
              <a:cxnLst/>
              <a:rect l="0" t="0" r="0" b="0"/>
              <a:pathLst>
                <a:path w="18658" h="85726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063" y="10361"/>
                  </a:lnTo>
                  <a:lnTo>
                    <a:pt x="18657" y="22390"/>
                  </a:lnTo>
                  <a:lnTo>
                    <a:pt x="8637" y="5602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6882"/>
            <p:cNvSpPr/>
            <p:nvPr>
              <p:custDataLst>
                <p:tags r:id="rId184"/>
              </p:custDataLst>
            </p:nvPr>
          </p:nvSpPr>
          <p:spPr>
            <a:xfrm>
              <a:off x="7918601" y="6257925"/>
              <a:ext cx="196700" cy="74252"/>
            </a:xfrm>
            <a:custGeom>
              <a:avLst/>
              <a:gdLst/>
              <a:ahLst/>
              <a:cxnLst/>
              <a:rect l="0" t="0" r="0" b="0"/>
              <a:pathLst>
                <a:path w="196700" h="74252">
                  <a:moveTo>
                    <a:pt x="34774" y="47625"/>
                  </a:moveTo>
                  <a:lnTo>
                    <a:pt x="34774" y="47625"/>
                  </a:lnTo>
                  <a:lnTo>
                    <a:pt x="34774" y="42569"/>
                  </a:lnTo>
                  <a:lnTo>
                    <a:pt x="35832" y="41080"/>
                  </a:lnTo>
                  <a:lnTo>
                    <a:pt x="37596" y="40086"/>
                  </a:lnTo>
                  <a:lnTo>
                    <a:pt x="47957" y="38688"/>
                  </a:lnTo>
                  <a:lnTo>
                    <a:pt x="70649" y="38134"/>
                  </a:lnTo>
                  <a:lnTo>
                    <a:pt x="51220" y="59561"/>
                  </a:lnTo>
                  <a:lnTo>
                    <a:pt x="36236" y="69624"/>
                  </a:lnTo>
                  <a:lnTo>
                    <a:pt x="23448" y="74251"/>
                  </a:lnTo>
                  <a:lnTo>
                    <a:pt x="13513" y="72512"/>
                  </a:lnTo>
                  <a:lnTo>
                    <a:pt x="7900" y="70567"/>
                  </a:lnTo>
                  <a:lnTo>
                    <a:pt x="4158" y="67153"/>
                  </a:lnTo>
                  <a:lnTo>
                    <a:pt x="0" y="57715"/>
                  </a:lnTo>
                  <a:lnTo>
                    <a:pt x="975" y="46464"/>
                  </a:lnTo>
                  <a:lnTo>
                    <a:pt x="2716" y="40502"/>
                  </a:lnTo>
                  <a:lnTo>
                    <a:pt x="13117" y="28231"/>
                  </a:lnTo>
                  <a:lnTo>
                    <a:pt x="20337" y="21997"/>
                  </a:lnTo>
                  <a:lnTo>
                    <a:pt x="36824" y="15068"/>
                  </a:lnTo>
                  <a:lnTo>
                    <a:pt x="78335" y="5563"/>
                  </a:lnTo>
                  <a:lnTo>
                    <a:pt x="114826" y="1648"/>
                  </a:lnTo>
                  <a:lnTo>
                    <a:pt x="161908" y="325"/>
                  </a:lnTo>
                  <a:lnTo>
                    <a:pt x="196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6883"/>
            <p:cNvSpPr/>
            <p:nvPr>
              <p:custDataLst>
                <p:tags r:id="rId185"/>
              </p:custDataLst>
            </p:nvPr>
          </p:nvSpPr>
          <p:spPr>
            <a:xfrm>
              <a:off x="8097575" y="6107358"/>
              <a:ext cx="112976" cy="83150"/>
            </a:xfrm>
            <a:custGeom>
              <a:avLst/>
              <a:gdLst/>
              <a:ahLst/>
              <a:cxnLst/>
              <a:rect l="0" t="0" r="0" b="0"/>
              <a:pathLst>
                <a:path w="112976" h="83150">
                  <a:moveTo>
                    <a:pt x="8200" y="26742"/>
                  </a:moveTo>
                  <a:lnTo>
                    <a:pt x="8200" y="26742"/>
                  </a:lnTo>
                  <a:lnTo>
                    <a:pt x="3144" y="21686"/>
                  </a:lnTo>
                  <a:lnTo>
                    <a:pt x="662" y="16381"/>
                  </a:lnTo>
                  <a:lnTo>
                    <a:pt x="0" y="13485"/>
                  </a:lnTo>
                  <a:lnTo>
                    <a:pt x="616" y="10495"/>
                  </a:lnTo>
                  <a:lnTo>
                    <a:pt x="4124" y="4352"/>
                  </a:lnTo>
                  <a:lnTo>
                    <a:pt x="7599" y="2290"/>
                  </a:lnTo>
                  <a:lnTo>
                    <a:pt x="17105" y="0"/>
                  </a:lnTo>
                  <a:lnTo>
                    <a:pt x="28386" y="1804"/>
                  </a:lnTo>
                  <a:lnTo>
                    <a:pt x="52875" y="11585"/>
                  </a:lnTo>
                  <a:lnTo>
                    <a:pt x="59805" y="17538"/>
                  </a:lnTo>
                  <a:lnTo>
                    <a:pt x="61654" y="20606"/>
                  </a:lnTo>
                  <a:lnTo>
                    <a:pt x="60885" y="32481"/>
                  </a:lnTo>
                  <a:lnTo>
                    <a:pt x="51769" y="60919"/>
                  </a:lnTo>
                  <a:lnTo>
                    <a:pt x="38579" y="81388"/>
                  </a:lnTo>
                  <a:lnTo>
                    <a:pt x="39036" y="82222"/>
                  </a:lnTo>
                  <a:lnTo>
                    <a:pt x="42366" y="83149"/>
                  </a:lnTo>
                  <a:lnTo>
                    <a:pt x="83013" y="82790"/>
                  </a:lnTo>
                  <a:lnTo>
                    <a:pt x="112975" y="7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6884"/>
            <p:cNvSpPr/>
            <p:nvPr>
              <p:custDataLst>
                <p:tags r:id="rId186"/>
              </p:custDataLst>
            </p:nvPr>
          </p:nvSpPr>
          <p:spPr>
            <a:xfrm>
              <a:off x="8229600" y="6143625"/>
              <a:ext cx="83550" cy="266701"/>
            </a:xfrm>
            <a:custGeom>
              <a:avLst/>
              <a:gdLst/>
              <a:ahLst/>
              <a:cxnLst/>
              <a:rect l="0" t="0" r="0" b="0"/>
              <a:pathLst>
                <a:path w="83550" h="266701">
                  <a:moveTo>
                    <a:pt x="57150" y="0"/>
                  </a:moveTo>
                  <a:lnTo>
                    <a:pt x="57150" y="0"/>
                  </a:lnTo>
                  <a:lnTo>
                    <a:pt x="62206" y="5056"/>
                  </a:lnTo>
                  <a:lnTo>
                    <a:pt x="64688" y="10361"/>
                  </a:lnTo>
                  <a:lnTo>
                    <a:pt x="76298" y="55418"/>
                  </a:lnTo>
                  <a:lnTo>
                    <a:pt x="83549" y="94594"/>
                  </a:lnTo>
                  <a:lnTo>
                    <a:pt x="82259" y="126453"/>
                  </a:lnTo>
                  <a:lnTo>
                    <a:pt x="75173" y="162704"/>
                  </a:lnTo>
                  <a:lnTo>
                    <a:pt x="63298" y="202766"/>
                  </a:lnTo>
                  <a:lnTo>
                    <a:pt x="48858" y="229411"/>
                  </a:lnTo>
                  <a:lnTo>
                    <a:pt x="26119" y="25235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6885"/>
            <p:cNvSpPr/>
            <p:nvPr>
              <p:custDataLst>
                <p:tags r:id="rId187"/>
              </p:custDataLst>
            </p:nvPr>
          </p:nvSpPr>
          <p:spPr>
            <a:xfrm>
              <a:off x="8353425" y="6088833"/>
              <a:ext cx="155625" cy="340002"/>
            </a:xfrm>
            <a:custGeom>
              <a:avLst/>
              <a:gdLst/>
              <a:ahLst/>
              <a:cxnLst/>
              <a:rect l="0" t="0" r="0" b="0"/>
              <a:pathLst>
                <a:path w="155625" h="340002">
                  <a:moveTo>
                    <a:pt x="0" y="35742"/>
                  </a:moveTo>
                  <a:lnTo>
                    <a:pt x="0" y="35742"/>
                  </a:lnTo>
                  <a:lnTo>
                    <a:pt x="5056" y="35742"/>
                  </a:lnTo>
                  <a:lnTo>
                    <a:pt x="6545" y="33625"/>
                  </a:lnTo>
                  <a:lnTo>
                    <a:pt x="8200" y="25629"/>
                  </a:lnTo>
                  <a:lnTo>
                    <a:pt x="10758" y="21591"/>
                  </a:lnTo>
                  <a:lnTo>
                    <a:pt x="19246" y="14283"/>
                  </a:lnTo>
                  <a:lnTo>
                    <a:pt x="61578" y="2027"/>
                  </a:lnTo>
                  <a:lnTo>
                    <a:pt x="87507" y="0"/>
                  </a:lnTo>
                  <a:lnTo>
                    <a:pt x="118415" y="6014"/>
                  </a:lnTo>
                  <a:lnTo>
                    <a:pt x="124243" y="12300"/>
                  </a:lnTo>
                  <a:lnTo>
                    <a:pt x="127278" y="16938"/>
                  </a:lnTo>
                  <a:lnTo>
                    <a:pt x="131551" y="38637"/>
                  </a:lnTo>
                  <a:lnTo>
                    <a:pt x="126449" y="75472"/>
                  </a:lnTo>
                  <a:lnTo>
                    <a:pt x="124344" y="116772"/>
                  </a:lnTo>
                  <a:lnTo>
                    <a:pt x="123927" y="161109"/>
                  </a:lnTo>
                  <a:lnTo>
                    <a:pt x="123855" y="200357"/>
                  </a:lnTo>
                  <a:lnTo>
                    <a:pt x="131435" y="241826"/>
                  </a:lnTo>
                  <a:lnTo>
                    <a:pt x="152474" y="288370"/>
                  </a:lnTo>
                  <a:lnTo>
                    <a:pt x="155624" y="293061"/>
                  </a:lnTo>
                  <a:lnTo>
                    <a:pt x="155608" y="299363"/>
                  </a:lnTo>
                  <a:lnTo>
                    <a:pt x="149945" y="314832"/>
                  </a:lnTo>
                  <a:lnTo>
                    <a:pt x="140374" y="326646"/>
                  </a:lnTo>
                  <a:lnTo>
                    <a:pt x="134858" y="331277"/>
                  </a:lnTo>
                  <a:lnTo>
                    <a:pt x="117439" y="336423"/>
                  </a:lnTo>
                  <a:lnTo>
                    <a:pt x="79122" y="340001"/>
                  </a:lnTo>
                  <a:lnTo>
                    <a:pt x="50019" y="339323"/>
                  </a:lnTo>
                  <a:lnTo>
                    <a:pt x="34225" y="335415"/>
                  </a:lnTo>
                  <a:lnTo>
                    <a:pt x="25795" y="330150"/>
                  </a:lnTo>
                  <a:lnTo>
                    <a:pt x="23547" y="327263"/>
                  </a:lnTo>
                  <a:lnTo>
                    <a:pt x="23106" y="323223"/>
                  </a:lnTo>
                  <a:lnTo>
                    <a:pt x="28575" y="302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6886"/>
            <p:cNvSpPr/>
            <p:nvPr>
              <p:custDataLst>
                <p:tags r:id="rId188"/>
              </p:custDataLst>
            </p:nvPr>
          </p:nvSpPr>
          <p:spPr>
            <a:xfrm>
              <a:off x="8691268" y="6268847"/>
              <a:ext cx="100308" cy="17654"/>
            </a:xfrm>
            <a:custGeom>
              <a:avLst/>
              <a:gdLst/>
              <a:ahLst/>
              <a:cxnLst/>
              <a:rect l="0" t="0" r="0" b="0"/>
              <a:pathLst>
                <a:path w="100308" h="17654">
                  <a:moveTo>
                    <a:pt x="5057" y="17653"/>
                  </a:moveTo>
                  <a:lnTo>
                    <a:pt x="5057" y="17653"/>
                  </a:lnTo>
                  <a:lnTo>
                    <a:pt x="0" y="17653"/>
                  </a:lnTo>
                  <a:lnTo>
                    <a:pt x="627" y="16595"/>
                  </a:lnTo>
                  <a:lnTo>
                    <a:pt x="17383" y="4396"/>
                  </a:lnTo>
                  <a:lnTo>
                    <a:pt x="42341" y="320"/>
                  </a:lnTo>
                  <a:lnTo>
                    <a:pt x="78979" y="0"/>
                  </a:lnTo>
                  <a:lnTo>
                    <a:pt x="100307" y="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6887"/>
            <p:cNvSpPr/>
            <p:nvPr>
              <p:custDataLst>
                <p:tags r:id="rId189"/>
              </p:custDataLst>
            </p:nvPr>
          </p:nvSpPr>
          <p:spPr>
            <a:xfrm>
              <a:off x="8668948" y="6362700"/>
              <a:ext cx="122628" cy="35743"/>
            </a:xfrm>
            <a:custGeom>
              <a:avLst/>
              <a:gdLst/>
              <a:ahLst/>
              <a:cxnLst/>
              <a:rect l="0" t="0" r="0" b="0"/>
              <a:pathLst>
                <a:path w="122628" h="35743">
                  <a:moveTo>
                    <a:pt x="36902" y="0"/>
                  </a:moveTo>
                  <a:lnTo>
                    <a:pt x="36902" y="0"/>
                  </a:lnTo>
                  <a:lnTo>
                    <a:pt x="2186" y="21459"/>
                  </a:lnTo>
                  <a:lnTo>
                    <a:pt x="0" y="24890"/>
                  </a:lnTo>
                  <a:lnTo>
                    <a:pt x="658" y="28234"/>
                  </a:lnTo>
                  <a:lnTo>
                    <a:pt x="3214" y="31522"/>
                  </a:lnTo>
                  <a:lnTo>
                    <a:pt x="14521" y="35177"/>
                  </a:lnTo>
                  <a:lnTo>
                    <a:pt x="33305" y="35742"/>
                  </a:lnTo>
                  <a:lnTo>
                    <a:pt x="76406" y="30111"/>
                  </a:lnTo>
                  <a:lnTo>
                    <a:pt x="1226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6888"/>
            <p:cNvSpPr/>
            <p:nvPr>
              <p:custDataLst>
                <p:tags r:id="rId190"/>
              </p:custDataLst>
            </p:nvPr>
          </p:nvSpPr>
          <p:spPr>
            <a:xfrm>
              <a:off x="6174070" y="6154877"/>
              <a:ext cx="216698" cy="331562"/>
            </a:xfrm>
            <a:custGeom>
              <a:avLst/>
              <a:gdLst/>
              <a:ahLst/>
              <a:cxnLst/>
              <a:rect l="0" t="0" r="0" b="0"/>
              <a:pathLst>
                <a:path w="216698" h="331562">
                  <a:moveTo>
                    <a:pt x="198155" y="26848"/>
                  </a:moveTo>
                  <a:lnTo>
                    <a:pt x="198155" y="26848"/>
                  </a:lnTo>
                  <a:lnTo>
                    <a:pt x="203211" y="21792"/>
                  </a:lnTo>
                  <a:lnTo>
                    <a:pt x="208516" y="19309"/>
                  </a:lnTo>
                  <a:lnTo>
                    <a:pt x="215488" y="17716"/>
                  </a:lnTo>
                  <a:lnTo>
                    <a:pt x="216060" y="16527"/>
                  </a:lnTo>
                  <a:lnTo>
                    <a:pt x="216697" y="12383"/>
                  </a:lnTo>
                  <a:lnTo>
                    <a:pt x="214156" y="7015"/>
                  </a:lnTo>
                  <a:lnTo>
                    <a:pt x="211997" y="4100"/>
                  </a:lnTo>
                  <a:lnTo>
                    <a:pt x="203955" y="862"/>
                  </a:lnTo>
                  <a:lnTo>
                    <a:pt x="198847" y="0"/>
                  </a:lnTo>
                  <a:lnTo>
                    <a:pt x="151353" y="8860"/>
                  </a:lnTo>
                  <a:lnTo>
                    <a:pt x="122199" y="20460"/>
                  </a:lnTo>
                  <a:lnTo>
                    <a:pt x="83903" y="43343"/>
                  </a:lnTo>
                  <a:lnTo>
                    <a:pt x="70471" y="58521"/>
                  </a:lnTo>
                  <a:lnTo>
                    <a:pt x="62032" y="76909"/>
                  </a:lnTo>
                  <a:lnTo>
                    <a:pt x="56169" y="120367"/>
                  </a:lnTo>
                  <a:lnTo>
                    <a:pt x="48910" y="159817"/>
                  </a:lnTo>
                  <a:lnTo>
                    <a:pt x="43556" y="205553"/>
                  </a:lnTo>
                  <a:lnTo>
                    <a:pt x="36137" y="247545"/>
                  </a:lnTo>
                  <a:lnTo>
                    <a:pt x="20068" y="291491"/>
                  </a:lnTo>
                  <a:lnTo>
                    <a:pt x="4444" y="311660"/>
                  </a:lnTo>
                  <a:lnTo>
                    <a:pt x="0" y="324080"/>
                  </a:lnTo>
                  <a:lnTo>
                    <a:pt x="1493" y="326602"/>
                  </a:lnTo>
                  <a:lnTo>
                    <a:pt x="4606" y="328284"/>
                  </a:lnTo>
                  <a:lnTo>
                    <a:pt x="24809" y="330983"/>
                  </a:lnTo>
                  <a:lnTo>
                    <a:pt x="70527" y="331561"/>
                  </a:lnTo>
                  <a:lnTo>
                    <a:pt x="109092" y="326574"/>
                  </a:lnTo>
                  <a:lnTo>
                    <a:pt x="148811" y="323002"/>
                  </a:lnTo>
                  <a:lnTo>
                    <a:pt x="195805" y="315654"/>
                  </a:lnTo>
                  <a:lnTo>
                    <a:pt x="207680" y="312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6889"/>
            <p:cNvSpPr/>
            <p:nvPr>
              <p:custDataLst>
                <p:tags r:id="rId191"/>
              </p:custDataLst>
            </p:nvPr>
          </p:nvSpPr>
          <p:spPr>
            <a:xfrm>
              <a:off x="5931345" y="6362700"/>
              <a:ext cx="126556" cy="19051"/>
            </a:xfrm>
            <a:custGeom>
              <a:avLst/>
              <a:gdLst/>
              <a:ahLst/>
              <a:cxnLst/>
              <a:rect l="0" t="0" r="0" b="0"/>
              <a:pathLst>
                <a:path w="126556" h="19051">
                  <a:moveTo>
                    <a:pt x="12255" y="19050"/>
                  </a:moveTo>
                  <a:lnTo>
                    <a:pt x="12255" y="19050"/>
                  </a:lnTo>
                  <a:lnTo>
                    <a:pt x="0" y="19050"/>
                  </a:lnTo>
                  <a:lnTo>
                    <a:pt x="910" y="19050"/>
                  </a:lnTo>
                  <a:lnTo>
                    <a:pt x="11033" y="12505"/>
                  </a:lnTo>
                  <a:lnTo>
                    <a:pt x="53499" y="9918"/>
                  </a:lnTo>
                  <a:lnTo>
                    <a:pt x="1265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6890"/>
            <p:cNvSpPr/>
            <p:nvPr>
              <p:custDataLst>
                <p:tags r:id="rId192"/>
              </p:custDataLst>
            </p:nvPr>
          </p:nvSpPr>
          <p:spPr>
            <a:xfrm>
              <a:off x="5906962" y="6191712"/>
              <a:ext cx="179514" cy="281614"/>
            </a:xfrm>
            <a:custGeom>
              <a:avLst/>
              <a:gdLst/>
              <a:ahLst/>
              <a:cxnLst/>
              <a:rect l="0" t="0" r="0" b="0"/>
              <a:pathLst>
                <a:path w="179514" h="281614">
                  <a:moveTo>
                    <a:pt x="179513" y="28113"/>
                  </a:moveTo>
                  <a:lnTo>
                    <a:pt x="179513" y="28113"/>
                  </a:lnTo>
                  <a:lnTo>
                    <a:pt x="179513" y="18000"/>
                  </a:lnTo>
                  <a:lnTo>
                    <a:pt x="178455" y="15021"/>
                  </a:lnTo>
                  <a:lnTo>
                    <a:pt x="176691" y="13035"/>
                  </a:lnTo>
                  <a:lnTo>
                    <a:pt x="162207" y="3040"/>
                  </a:lnTo>
                  <a:lnTo>
                    <a:pt x="129400" y="0"/>
                  </a:lnTo>
                  <a:lnTo>
                    <a:pt x="94355" y="7234"/>
                  </a:lnTo>
                  <a:lnTo>
                    <a:pt x="79576" y="12836"/>
                  </a:lnTo>
                  <a:lnTo>
                    <a:pt x="68774" y="24498"/>
                  </a:lnTo>
                  <a:lnTo>
                    <a:pt x="53217" y="57855"/>
                  </a:lnTo>
                  <a:lnTo>
                    <a:pt x="46498" y="96077"/>
                  </a:lnTo>
                  <a:lnTo>
                    <a:pt x="38899" y="140472"/>
                  </a:lnTo>
                  <a:lnTo>
                    <a:pt x="35526" y="160600"/>
                  </a:lnTo>
                  <a:lnTo>
                    <a:pt x="18383" y="205445"/>
                  </a:lnTo>
                  <a:lnTo>
                    <a:pt x="5938" y="248682"/>
                  </a:lnTo>
                  <a:lnTo>
                    <a:pt x="731" y="266681"/>
                  </a:lnTo>
                  <a:lnTo>
                    <a:pt x="0" y="272883"/>
                  </a:lnTo>
                  <a:lnTo>
                    <a:pt x="1630" y="277018"/>
                  </a:lnTo>
                  <a:lnTo>
                    <a:pt x="4832" y="279774"/>
                  </a:lnTo>
                  <a:lnTo>
                    <a:pt x="9084" y="281613"/>
                  </a:lnTo>
                  <a:lnTo>
                    <a:pt x="22275" y="280832"/>
                  </a:lnTo>
                  <a:lnTo>
                    <a:pt x="65830" y="268826"/>
                  </a:lnTo>
                  <a:lnTo>
                    <a:pt x="107863" y="253461"/>
                  </a:lnTo>
                  <a:lnTo>
                    <a:pt x="160463" y="228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1372"/>
          <p:cNvGrpSpPr/>
          <p:nvPr/>
        </p:nvGrpSpPr>
        <p:grpSpPr>
          <a:xfrm>
            <a:off x="5362575" y="6324600"/>
            <a:ext cx="247651" cy="114163"/>
            <a:chOff x="5362575" y="6324600"/>
            <a:chExt cx="247651" cy="114163"/>
          </a:xfrm>
        </p:grpSpPr>
        <p:sp>
          <p:nvSpPr>
            <p:cNvPr id="370" name="SMARTInkShape-6891"/>
            <p:cNvSpPr/>
            <p:nvPr>
              <p:custDataLst>
                <p:tags r:id="rId173"/>
              </p:custDataLst>
            </p:nvPr>
          </p:nvSpPr>
          <p:spPr>
            <a:xfrm>
              <a:off x="5362575" y="63246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8038" y="1324"/>
                  </a:lnTo>
                  <a:lnTo>
                    <a:pt x="96101" y="3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6892"/>
            <p:cNvSpPr/>
            <p:nvPr>
              <p:custDataLst>
                <p:tags r:id="rId174"/>
              </p:custDataLst>
            </p:nvPr>
          </p:nvSpPr>
          <p:spPr>
            <a:xfrm>
              <a:off x="5421833" y="6391275"/>
              <a:ext cx="188393" cy="47488"/>
            </a:xfrm>
            <a:custGeom>
              <a:avLst/>
              <a:gdLst/>
              <a:ahLst/>
              <a:cxnLst/>
              <a:rect l="0" t="0" r="0" b="0"/>
              <a:pathLst>
                <a:path w="188393" h="47488">
                  <a:moveTo>
                    <a:pt x="26467" y="0"/>
                  </a:moveTo>
                  <a:lnTo>
                    <a:pt x="26467" y="0"/>
                  </a:lnTo>
                  <a:lnTo>
                    <a:pt x="16354" y="5056"/>
                  </a:lnTo>
                  <a:lnTo>
                    <a:pt x="8567" y="13183"/>
                  </a:lnTo>
                  <a:lnTo>
                    <a:pt x="2636" y="23851"/>
                  </a:lnTo>
                  <a:lnTo>
                    <a:pt x="0" y="35648"/>
                  </a:lnTo>
                  <a:lnTo>
                    <a:pt x="356" y="39640"/>
                  </a:lnTo>
                  <a:lnTo>
                    <a:pt x="1651" y="42301"/>
                  </a:lnTo>
                  <a:lnTo>
                    <a:pt x="3573" y="44076"/>
                  </a:lnTo>
                  <a:lnTo>
                    <a:pt x="43621" y="46924"/>
                  </a:lnTo>
                  <a:lnTo>
                    <a:pt x="90573" y="47487"/>
                  </a:lnTo>
                  <a:lnTo>
                    <a:pt x="126600" y="44762"/>
                  </a:lnTo>
                  <a:lnTo>
                    <a:pt x="18839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1373"/>
          <p:cNvGrpSpPr/>
          <p:nvPr/>
        </p:nvGrpSpPr>
        <p:grpSpPr>
          <a:xfrm>
            <a:off x="3392966" y="6238875"/>
            <a:ext cx="1559798" cy="352426"/>
            <a:chOff x="3392966" y="6238875"/>
            <a:chExt cx="1559798" cy="352426"/>
          </a:xfrm>
        </p:grpSpPr>
        <p:sp>
          <p:nvSpPr>
            <p:cNvPr id="373" name="SMARTInkShape-6893"/>
            <p:cNvSpPr/>
            <p:nvPr>
              <p:custDataLst>
                <p:tags r:id="rId165"/>
              </p:custDataLst>
            </p:nvPr>
          </p:nvSpPr>
          <p:spPr>
            <a:xfrm>
              <a:off x="4515957" y="6382239"/>
              <a:ext cx="217969" cy="107309"/>
            </a:xfrm>
            <a:custGeom>
              <a:avLst/>
              <a:gdLst/>
              <a:ahLst/>
              <a:cxnLst/>
              <a:rect l="0" t="0" r="0" b="0"/>
              <a:pathLst>
                <a:path w="217969" h="107309">
                  <a:moveTo>
                    <a:pt x="56043" y="37611"/>
                  </a:moveTo>
                  <a:lnTo>
                    <a:pt x="56043" y="37611"/>
                  </a:lnTo>
                  <a:lnTo>
                    <a:pt x="66156" y="37611"/>
                  </a:lnTo>
                  <a:lnTo>
                    <a:pt x="69135" y="38669"/>
                  </a:lnTo>
                  <a:lnTo>
                    <a:pt x="71121" y="40433"/>
                  </a:lnTo>
                  <a:lnTo>
                    <a:pt x="72445" y="42667"/>
                  </a:lnTo>
                  <a:lnTo>
                    <a:pt x="74861" y="73259"/>
                  </a:lnTo>
                  <a:lnTo>
                    <a:pt x="69346" y="85557"/>
                  </a:lnTo>
                  <a:lnTo>
                    <a:pt x="59839" y="97020"/>
                  </a:lnTo>
                  <a:lnTo>
                    <a:pt x="48558" y="105643"/>
                  </a:lnTo>
                  <a:lnTo>
                    <a:pt x="42586" y="107308"/>
                  </a:lnTo>
                  <a:lnTo>
                    <a:pt x="30307" y="106334"/>
                  </a:lnTo>
                  <a:lnTo>
                    <a:pt x="17794" y="96729"/>
                  </a:lnTo>
                  <a:lnTo>
                    <a:pt x="11493" y="89723"/>
                  </a:lnTo>
                  <a:lnTo>
                    <a:pt x="4493" y="73471"/>
                  </a:lnTo>
                  <a:lnTo>
                    <a:pt x="0" y="42225"/>
                  </a:lnTo>
                  <a:lnTo>
                    <a:pt x="2806" y="35396"/>
                  </a:lnTo>
                  <a:lnTo>
                    <a:pt x="14390" y="22162"/>
                  </a:lnTo>
                  <a:lnTo>
                    <a:pt x="38762" y="7869"/>
                  </a:lnTo>
                  <a:lnTo>
                    <a:pt x="76205" y="1987"/>
                  </a:lnTo>
                  <a:lnTo>
                    <a:pt x="115568" y="0"/>
                  </a:lnTo>
                  <a:lnTo>
                    <a:pt x="156270" y="2430"/>
                  </a:lnTo>
                  <a:lnTo>
                    <a:pt x="191968" y="8166"/>
                  </a:lnTo>
                  <a:lnTo>
                    <a:pt x="217968" y="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6894"/>
            <p:cNvSpPr/>
            <p:nvPr>
              <p:custDataLst>
                <p:tags r:id="rId166"/>
              </p:custDataLst>
            </p:nvPr>
          </p:nvSpPr>
          <p:spPr>
            <a:xfrm>
              <a:off x="4757012" y="6239302"/>
              <a:ext cx="110264" cy="93202"/>
            </a:xfrm>
            <a:custGeom>
              <a:avLst/>
              <a:gdLst/>
              <a:ahLst/>
              <a:cxnLst/>
              <a:rect l="0" t="0" r="0" b="0"/>
              <a:pathLst>
                <a:path w="110264" h="93202">
                  <a:moveTo>
                    <a:pt x="5488" y="18623"/>
                  </a:moveTo>
                  <a:lnTo>
                    <a:pt x="5488" y="18623"/>
                  </a:lnTo>
                  <a:lnTo>
                    <a:pt x="431" y="13567"/>
                  </a:lnTo>
                  <a:lnTo>
                    <a:pt x="0" y="12078"/>
                  </a:lnTo>
                  <a:lnTo>
                    <a:pt x="772" y="11084"/>
                  </a:lnTo>
                  <a:lnTo>
                    <a:pt x="2344" y="10422"/>
                  </a:lnTo>
                  <a:lnTo>
                    <a:pt x="3392" y="8922"/>
                  </a:lnTo>
                  <a:lnTo>
                    <a:pt x="4556" y="4434"/>
                  </a:lnTo>
                  <a:lnTo>
                    <a:pt x="8042" y="2813"/>
                  </a:lnTo>
                  <a:lnTo>
                    <a:pt x="35066" y="0"/>
                  </a:lnTo>
                  <a:lnTo>
                    <a:pt x="51176" y="4756"/>
                  </a:lnTo>
                  <a:lnTo>
                    <a:pt x="54996" y="9378"/>
                  </a:lnTo>
                  <a:lnTo>
                    <a:pt x="59242" y="22980"/>
                  </a:lnTo>
                  <a:lnTo>
                    <a:pt x="58257" y="29994"/>
                  </a:lnTo>
                  <a:lnTo>
                    <a:pt x="51519" y="43432"/>
                  </a:lnTo>
                  <a:lnTo>
                    <a:pt x="9127" y="81912"/>
                  </a:lnTo>
                  <a:lnTo>
                    <a:pt x="8972" y="84099"/>
                  </a:lnTo>
                  <a:lnTo>
                    <a:pt x="11623" y="89350"/>
                  </a:lnTo>
                  <a:lnTo>
                    <a:pt x="14870" y="91175"/>
                  </a:lnTo>
                  <a:lnTo>
                    <a:pt x="24121" y="93201"/>
                  </a:lnTo>
                  <a:lnTo>
                    <a:pt x="70188" y="86087"/>
                  </a:lnTo>
                  <a:lnTo>
                    <a:pt x="110263" y="8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6895"/>
            <p:cNvSpPr/>
            <p:nvPr>
              <p:custDataLst>
                <p:tags r:id="rId167"/>
              </p:custDataLst>
            </p:nvPr>
          </p:nvSpPr>
          <p:spPr>
            <a:xfrm>
              <a:off x="4848225" y="6238875"/>
              <a:ext cx="104539" cy="352426"/>
            </a:xfrm>
            <a:custGeom>
              <a:avLst/>
              <a:gdLst/>
              <a:ahLst/>
              <a:cxnLst/>
              <a:rect l="0" t="0" r="0" b="0"/>
              <a:pathLst>
                <a:path w="104539" h="352426">
                  <a:moveTo>
                    <a:pt x="85725" y="0"/>
                  </a:moveTo>
                  <a:lnTo>
                    <a:pt x="85725" y="0"/>
                  </a:lnTo>
                  <a:lnTo>
                    <a:pt x="80669" y="5056"/>
                  </a:lnTo>
                  <a:lnTo>
                    <a:pt x="80237" y="7604"/>
                  </a:lnTo>
                  <a:lnTo>
                    <a:pt x="81009" y="10361"/>
                  </a:lnTo>
                  <a:lnTo>
                    <a:pt x="87150" y="27764"/>
                  </a:lnTo>
                  <a:lnTo>
                    <a:pt x="98706" y="71571"/>
                  </a:lnTo>
                  <a:lnTo>
                    <a:pt x="102978" y="108460"/>
                  </a:lnTo>
                  <a:lnTo>
                    <a:pt x="103975" y="139221"/>
                  </a:lnTo>
                  <a:lnTo>
                    <a:pt x="104538" y="180951"/>
                  </a:lnTo>
                  <a:lnTo>
                    <a:pt x="101882" y="215187"/>
                  </a:lnTo>
                  <a:lnTo>
                    <a:pt x="96081" y="240629"/>
                  </a:lnTo>
                  <a:lnTo>
                    <a:pt x="75110" y="279856"/>
                  </a:lnTo>
                  <a:lnTo>
                    <a:pt x="45528" y="322686"/>
                  </a:lnTo>
                  <a:lnTo>
                    <a:pt x="23485" y="341967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6896"/>
            <p:cNvSpPr/>
            <p:nvPr>
              <p:custDataLst>
                <p:tags r:id="rId168"/>
              </p:custDataLst>
            </p:nvPr>
          </p:nvSpPr>
          <p:spPr>
            <a:xfrm>
              <a:off x="4343400" y="64674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45988"/>
                  </a:lnTo>
                  <a:lnTo>
                    <a:pt x="16228" y="5501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6897"/>
            <p:cNvSpPr/>
            <p:nvPr>
              <p:custDataLst>
                <p:tags r:id="rId169"/>
              </p:custDataLst>
            </p:nvPr>
          </p:nvSpPr>
          <p:spPr>
            <a:xfrm>
              <a:off x="3936662" y="6248793"/>
              <a:ext cx="101939" cy="286552"/>
            </a:xfrm>
            <a:custGeom>
              <a:avLst/>
              <a:gdLst/>
              <a:ahLst/>
              <a:cxnLst/>
              <a:rect l="0" t="0" r="0" b="0"/>
              <a:pathLst>
                <a:path w="101939" h="286552">
                  <a:moveTo>
                    <a:pt x="92413" y="9132"/>
                  </a:moveTo>
                  <a:lnTo>
                    <a:pt x="92413" y="9132"/>
                  </a:lnTo>
                  <a:lnTo>
                    <a:pt x="87356" y="4076"/>
                  </a:lnTo>
                  <a:lnTo>
                    <a:pt x="82052" y="1593"/>
                  </a:lnTo>
                  <a:lnTo>
                    <a:pt x="70023" y="0"/>
                  </a:lnTo>
                  <a:lnTo>
                    <a:pt x="63765" y="2604"/>
                  </a:lnTo>
                  <a:lnTo>
                    <a:pt x="33408" y="30209"/>
                  </a:lnTo>
                  <a:lnTo>
                    <a:pt x="16387" y="75342"/>
                  </a:lnTo>
                  <a:lnTo>
                    <a:pt x="6740" y="109889"/>
                  </a:lnTo>
                  <a:lnTo>
                    <a:pt x="0" y="150816"/>
                  </a:lnTo>
                  <a:lnTo>
                    <a:pt x="826" y="189754"/>
                  </a:lnTo>
                  <a:lnTo>
                    <a:pt x="10587" y="230726"/>
                  </a:lnTo>
                  <a:lnTo>
                    <a:pt x="24659" y="252471"/>
                  </a:lnTo>
                  <a:lnTo>
                    <a:pt x="47291" y="272321"/>
                  </a:lnTo>
                  <a:lnTo>
                    <a:pt x="74104" y="286551"/>
                  </a:lnTo>
                  <a:lnTo>
                    <a:pt x="101938" y="28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6898"/>
            <p:cNvSpPr/>
            <p:nvPr>
              <p:custDataLst>
                <p:tags r:id="rId170"/>
              </p:custDataLst>
            </p:nvPr>
          </p:nvSpPr>
          <p:spPr>
            <a:xfrm>
              <a:off x="4086618" y="6313038"/>
              <a:ext cx="190108" cy="173488"/>
            </a:xfrm>
            <a:custGeom>
              <a:avLst/>
              <a:gdLst/>
              <a:ahLst/>
              <a:cxnLst/>
              <a:rect l="0" t="0" r="0" b="0"/>
              <a:pathLst>
                <a:path w="190108" h="173488">
                  <a:moveTo>
                    <a:pt x="9132" y="173487"/>
                  </a:moveTo>
                  <a:lnTo>
                    <a:pt x="9132" y="173487"/>
                  </a:lnTo>
                  <a:lnTo>
                    <a:pt x="0" y="173487"/>
                  </a:lnTo>
                  <a:lnTo>
                    <a:pt x="4780" y="173487"/>
                  </a:lnTo>
                  <a:lnTo>
                    <a:pt x="10020" y="170665"/>
                  </a:lnTo>
                  <a:lnTo>
                    <a:pt x="31670" y="155124"/>
                  </a:lnTo>
                  <a:lnTo>
                    <a:pt x="50030" y="115173"/>
                  </a:lnTo>
                  <a:lnTo>
                    <a:pt x="61974" y="76949"/>
                  </a:lnTo>
                  <a:lnTo>
                    <a:pt x="65431" y="32553"/>
                  </a:lnTo>
                  <a:lnTo>
                    <a:pt x="64845" y="14542"/>
                  </a:lnTo>
                  <a:lnTo>
                    <a:pt x="61057" y="3009"/>
                  </a:lnTo>
                  <a:lnTo>
                    <a:pt x="59624" y="568"/>
                  </a:lnTo>
                  <a:lnTo>
                    <a:pt x="58668" y="0"/>
                  </a:lnTo>
                  <a:lnTo>
                    <a:pt x="58031" y="679"/>
                  </a:lnTo>
                  <a:lnTo>
                    <a:pt x="43611" y="41690"/>
                  </a:lnTo>
                  <a:lnTo>
                    <a:pt x="43154" y="57055"/>
                  </a:lnTo>
                  <a:lnTo>
                    <a:pt x="54413" y="104639"/>
                  </a:lnTo>
                  <a:lnTo>
                    <a:pt x="58885" y="125218"/>
                  </a:lnTo>
                  <a:lnTo>
                    <a:pt x="74934" y="156191"/>
                  </a:lnTo>
                  <a:lnTo>
                    <a:pt x="83533" y="165799"/>
                  </a:lnTo>
                  <a:lnTo>
                    <a:pt x="87307" y="168362"/>
                  </a:lnTo>
                  <a:lnTo>
                    <a:pt x="90882" y="167954"/>
                  </a:lnTo>
                  <a:lnTo>
                    <a:pt x="94324" y="165565"/>
                  </a:lnTo>
                  <a:lnTo>
                    <a:pt x="125252" y="133630"/>
                  </a:lnTo>
                  <a:lnTo>
                    <a:pt x="142303" y="88262"/>
                  </a:lnTo>
                  <a:lnTo>
                    <a:pt x="150090" y="59873"/>
                  </a:lnTo>
                  <a:lnTo>
                    <a:pt x="151755" y="31212"/>
                  </a:lnTo>
                  <a:lnTo>
                    <a:pt x="151839" y="31012"/>
                  </a:lnTo>
                  <a:lnTo>
                    <a:pt x="146901" y="40844"/>
                  </a:lnTo>
                  <a:lnTo>
                    <a:pt x="143791" y="62219"/>
                  </a:lnTo>
                  <a:lnTo>
                    <a:pt x="150798" y="106491"/>
                  </a:lnTo>
                  <a:lnTo>
                    <a:pt x="162695" y="148253"/>
                  </a:lnTo>
                  <a:lnTo>
                    <a:pt x="190107" y="173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6899"/>
            <p:cNvSpPr/>
            <p:nvPr>
              <p:custDataLst>
                <p:tags r:id="rId171"/>
              </p:custDataLst>
            </p:nvPr>
          </p:nvSpPr>
          <p:spPr>
            <a:xfrm>
              <a:off x="3676650" y="6448933"/>
              <a:ext cx="104776" cy="123123"/>
            </a:xfrm>
            <a:custGeom>
              <a:avLst/>
              <a:gdLst/>
              <a:ahLst/>
              <a:cxnLst/>
              <a:rect l="0" t="0" r="0" b="0"/>
              <a:pathLst>
                <a:path w="104776" h="123123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7" y="5285"/>
                  </a:lnTo>
                  <a:lnTo>
                    <a:pt x="13183" y="2067"/>
                  </a:lnTo>
                  <a:lnTo>
                    <a:pt x="30591" y="0"/>
                  </a:lnTo>
                  <a:lnTo>
                    <a:pt x="45988" y="4700"/>
                  </a:lnTo>
                  <a:lnTo>
                    <a:pt x="49709" y="9313"/>
                  </a:lnTo>
                  <a:lnTo>
                    <a:pt x="53843" y="22908"/>
                  </a:lnTo>
                  <a:lnTo>
                    <a:pt x="52858" y="36710"/>
                  </a:lnTo>
                  <a:lnTo>
                    <a:pt x="43602" y="62818"/>
                  </a:lnTo>
                  <a:lnTo>
                    <a:pt x="13122" y="108146"/>
                  </a:lnTo>
                  <a:lnTo>
                    <a:pt x="11124" y="115869"/>
                  </a:lnTo>
                  <a:lnTo>
                    <a:pt x="11649" y="118351"/>
                  </a:lnTo>
                  <a:lnTo>
                    <a:pt x="13058" y="120006"/>
                  </a:lnTo>
                  <a:lnTo>
                    <a:pt x="15055" y="121110"/>
                  </a:lnTo>
                  <a:lnTo>
                    <a:pt x="58471" y="123122"/>
                  </a:lnTo>
                  <a:lnTo>
                    <a:pt x="104775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6900"/>
            <p:cNvSpPr/>
            <p:nvPr>
              <p:custDataLst>
                <p:tags r:id="rId172"/>
              </p:custDataLst>
            </p:nvPr>
          </p:nvSpPr>
          <p:spPr>
            <a:xfrm>
              <a:off x="3392966" y="6286500"/>
              <a:ext cx="224979" cy="219076"/>
            </a:xfrm>
            <a:custGeom>
              <a:avLst/>
              <a:gdLst/>
              <a:ahLst/>
              <a:cxnLst/>
              <a:rect l="0" t="0" r="0" b="0"/>
              <a:pathLst>
                <a:path w="224979" h="219076">
                  <a:moveTo>
                    <a:pt x="197959" y="0"/>
                  </a:moveTo>
                  <a:lnTo>
                    <a:pt x="197959" y="0"/>
                  </a:lnTo>
                  <a:lnTo>
                    <a:pt x="208072" y="0"/>
                  </a:lnTo>
                  <a:lnTo>
                    <a:pt x="211051" y="1058"/>
                  </a:lnTo>
                  <a:lnTo>
                    <a:pt x="213037" y="2822"/>
                  </a:lnTo>
                  <a:lnTo>
                    <a:pt x="224199" y="19298"/>
                  </a:lnTo>
                  <a:lnTo>
                    <a:pt x="224978" y="22390"/>
                  </a:lnTo>
                  <a:lnTo>
                    <a:pt x="215968" y="66385"/>
                  </a:lnTo>
                  <a:lnTo>
                    <a:pt x="207175" y="89519"/>
                  </a:lnTo>
                  <a:lnTo>
                    <a:pt x="185585" y="131696"/>
                  </a:lnTo>
                  <a:lnTo>
                    <a:pt x="143817" y="177704"/>
                  </a:lnTo>
                  <a:lnTo>
                    <a:pt x="109715" y="191765"/>
                  </a:lnTo>
                  <a:lnTo>
                    <a:pt x="86773" y="193532"/>
                  </a:lnTo>
                  <a:lnTo>
                    <a:pt x="67051" y="189731"/>
                  </a:lnTo>
                  <a:lnTo>
                    <a:pt x="44048" y="175690"/>
                  </a:lnTo>
                  <a:lnTo>
                    <a:pt x="15910" y="150829"/>
                  </a:lnTo>
                  <a:lnTo>
                    <a:pt x="4906" y="130062"/>
                  </a:lnTo>
                  <a:lnTo>
                    <a:pt x="0" y="108857"/>
                  </a:lnTo>
                  <a:lnTo>
                    <a:pt x="1428" y="103263"/>
                  </a:lnTo>
                  <a:lnTo>
                    <a:pt x="8659" y="94225"/>
                  </a:lnTo>
                  <a:lnTo>
                    <a:pt x="13551" y="92450"/>
                  </a:lnTo>
                  <a:lnTo>
                    <a:pt x="24630" y="93300"/>
                  </a:lnTo>
                  <a:lnTo>
                    <a:pt x="63140" y="103527"/>
                  </a:lnTo>
                  <a:lnTo>
                    <a:pt x="108538" y="130427"/>
                  </a:lnTo>
                  <a:lnTo>
                    <a:pt x="151102" y="159201"/>
                  </a:lnTo>
                  <a:lnTo>
                    <a:pt x="161259" y="168828"/>
                  </a:lnTo>
                  <a:lnTo>
                    <a:pt x="188468" y="205391"/>
                  </a:lnTo>
                  <a:lnTo>
                    <a:pt x="207484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2" name="SMARTInkShape-6901"/>
          <p:cNvSpPr/>
          <p:nvPr>
            <p:custDataLst>
              <p:tags r:id="rId1"/>
            </p:custDataLst>
          </p:nvPr>
        </p:nvSpPr>
        <p:spPr>
          <a:xfrm>
            <a:off x="9582150" y="5442193"/>
            <a:ext cx="342901" cy="272381"/>
          </a:xfrm>
          <a:custGeom>
            <a:avLst/>
            <a:gdLst/>
            <a:ahLst/>
            <a:cxnLst/>
            <a:rect l="0" t="0" r="0" b="0"/>
            <a:pathLst>
              <a:path w="342901" h="272381">
                <a:moveTo>
                  <a:pt x="0" y="253757"/>
                </a:moveTo>
                <a:lnTo>
                  <a:pt x="0" y="253757"/>
                </a:lnTo>
                <a:lnTo>
                  <a:pt x="0" y="271367"/>
                </a:lnTo>
                <a:lnTo>
                  <a:pt x="10113" y="272380"/>
                </a:lnTo>
                <a:lnTo>
                  <a:pt x="14150" y="270406"/>
                </a:lnTo>
                <a:lnTo>
                  <a:pt x="21458" y="262567"/>
                </a:lnTo>
                <a:lnTo>
                  <a:pt x="46264" y="222959"/>
                </a:lnTo>
                <a:lnTo>
                  <a:pt x="69150" y="181156"/>
                </a:lnTo>
                <a:lnTo>
                  <a:pt x="87781" y="144675"/>
                </a:lnTo>
                <a:lnTo>
                  <a:pt x="106475" y="102388"/>
                </a:lnTo>
                <a:lnTo>
                  <a:pt x="126905" y="63460"/>
                </a:lnTo>
                <a:lnTo>
                  <a:pt x="140563" y="25771"/>
                </a:lnTo>
                <a:lnTo>
                  <a:pt x="142671" y="121"/>
                </a:lnTo>
                <a:lnTo>
                  <a:pt x="141681" y="0"/>
                </a:lnTo>
                <a:lnTo>
                  <a:pt x="137758" y="2687"/>
                </a:lnTo>
                <a:lnTo>
                  <a:pt x="123568" y="44279"/>
                </a:lnTo>
                <a:lnTo>
                  <a:pt x="114225" y="78448"/>
                </a:lnTo>
                <a:lnTo>
                  <a:pt x="107575" y="119263"/>
                </a:lnTo>
                <a:lnTo>
                  <a:pt x="105328" y="160868"/>
                </a:lnTo>
                <a:lnTo>
                  <a:pt x="112387" y="203621"/>
                </a:lnTo>
                <a:lnTo>
                  <a:pt x="113025" y="210809"/>
                </a:lnTo>
                <a:lnTo>
                  <a:pt x="119378" y="224438"/>
                </a:lnTo>
                <a:lnTo>
                  <a:pt x="129255" y="236493"/>
                </a:lnTo>
                <a:lnTo>
                  <a:pt x="140702" y="245378"/>
                </a:lnTo>
                <a:lnTo>
                  <a:pt x="152846" y="250033"/>
                </a:lnTo>
                <a:lnTo>
                  <a:pt x="159047" y="251275"/>
                </a:lnTo>
                <a:lnTo>
                  <a:pt x="165298" y="248927"/>
                </a:lnTo>
                <a:lnTo>
                  <a:pt x="191820" y="223880"/>
                </a:lnTo>
                <a:lnTo>
                  <a:pt x="212554" y="194468"/>
                </a:lnTo>
                <a:lnTo>
                  <a:pt x="227940" y="155262"/>
                </a:lnTo>
                <a:lnTo>
                  <a:pt x="237929" y="119445"/>
                </a:lnTo>
                <a:lnTo>
                  <a:pt x="247429" y="71989"/>
                </a:lnTo>
                <a:lnTo>
                  <a:pt x="255683" y="43227"/>
                </a:lnTo>
                <a:lnTo>
                  <a:pt x="255120" y="40379"/>
                </a:lnTo>
                <a:lnTo>
                  <a:pt x="253689" y="38479"/>
                </a:lnTo>
                <a:lnTo>
                  <a:pt x="251677" y="37213"/>
                </a:lnTo>
                <a:lnTo>
                  <a:pt x="250335" y="38486"/>
                </a:lnTo>
                <a:lnTo>
                  <a:pt x="248843" y="45545"/>
                </a:lnTo>
                <a:lnTo>
                  <a:pt x="248943" y="82532"/>
                </a:lnTo>
                <a:lnTo>
                  <a:pt x="256382" y="118239"/>
                </a:lnTo>
                <a:lnTo>
                  <a:pt x="273193" y="165695"/>
                </a:lnTo>
                <a:lnTo>
                  <a:pt x="290835" y="196969"/>
                </a:lnTo>
                <a:lnTo>
                  <a:pt x="308540" y="216941"/>
                </a:lnTo>
                <a:lnTo>
                  <a:pt x="342900" y="2347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1375"/>
          <p:cNvGrpSpPr/>
          <p:nvPr/>
        </p:nvGrpSpPr>
        <p:grpSpPr>
          <a:xfrm>
            <a:off x="9069865" y="5459766"/>
            <a:ext cx="150336" cy="130152"/>
            <a:chOff x="9069865" y="5459766"/>
            <a:chExt cx="150336" cy="130152"/>
          </a:xfrm>
        </p:grpSpPr>
        <p:sp>
          <p:nvSpPr>
            <p:cNvPr id="383" name="SMARTInkShape-6902"/>
            <p:cNvSpPr/>
            <p:nvPr>
              <p:custDataLst>
                <p:tags r:id="rId163"/>
              </p:custDataLst>
            </p:nvPr>
          </p:nvSpPr>
          <p:spPr>
            <a:xfrm>
              <a:off x="9072659" y="5459766"/>
              <a:ext cx="128492" cy="7585"/>
            </a:xfrm>
            <a:custGeom>
              <a:avLst/>
              <a:gdLst/>
              <a:ahLst/>
              <a:cxnLst/>
              <a:rect l="0" t="0" r="0" b="0"/>
              <a:pathLst>
                <a:path w="128492" h="7585">
                  <a:moveTo>
                    <a:pt x="14191" y="7584"/>
                  </a:moveTo>
                  <a:lnTo>
                    <a:pt x="14191" y="7584"/>
                  </a:lnTo>
                  <a:lnTo>
                    <a:pt x="0" y="7584"/>
                  </a:lnTo>
                  <a:lnTo>
                    <a:pt x="5767" y="4762"/>
                  </a:lnTo>
                  <a:lnTo>
                    <a:pt x="19973" y="1039"/>
                  </a:lnTo>
                  <a:lnTo>
                    <a:pt x="50710" y="0"/>
                  </a:lnTo>
                  <a:lnTo>
                    <a:pt x="128491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6903"/>
            <p:cNvSpPr/>
            <p:nvPr>
              <p:custDataLst>
                <p:tags r:id="rId164"/>
              </p:custDataLst>
            </p:nvPr>
          </p:nvSpPr>
          <p:spPr>
            <a:xfrm>
              <a:off x="9069865" y="5534025"/>
              <a:ext cx="150336" cy="55893"/>
            </a:xfrm>
            <a:custGeom>
              <a:avLst/>
              <a:gdLst/>
              <a:ahLst/>
              <a:cxnLst/>
              <a:rect l="0" t="0" r="0" b="0"/>
              <a:pathLst>
                <a:path w="150336" h="55893">
                  <a:moveTo>
                    <a:pt x="45560" y="0"/>
                  </a:moveTo>
                  <a:lnTo>
                    <a:pt x="45560" y="0"/>
                  </a:lnTo>
                  <a:lnTo>
                    <a:pt x="4904" y="31522"/>
                  </a:lnTo>
                  <a:lnTo>
                    <a:pt x="1032" y="37999"/>
                  </a:lnTo>
                  <a:lnTo>
                    <a:pt x="0" y="41207"/>
                  </a:lnTo>
                  <a:lnTo>
                    <a:pt x="2487" y="44405"/>
                  </a:lnTo>
                  <a:lnTo>
                    <a:pt x="13716" y="50780"/>
                  </a:lnTo>
                  <a:lnTo>
                    <a:pt x="54400" y="55892"/>
                  </a:lnTo>
                  <a:lnTo>
                    <a:pt x="97559" y="54079"/>
                  </a:lnTo>
                  <a:lnTo>
                    <a:pt x="15033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1376"/>
          <p:cNvGrpSpPr/>
          <p:nvPr/>
        </p:nvGrpSpPr>
        <p:grpSpPr>
          <a:xfrm>
            <a:off x="5876925" y="5219831"/>
            <a:ext cx="2732700" cy="426031"/>
            <a:chOff x="5876925" y="5219831"/>
            <a:chExt cx="2732700" cy="426031"/>
          </a:xfrm>
        </p:grpSpPr>
        <p:sp>
          <p:nvSpPr>
            <p:cNvPr id="386" name="SMARTInkShape-6904"/>
            <p:cNvSpPr/>
            <p:nvPr>
              <p:custDataLst>
                <p:tags r:id="rId148"/>
              </p:custDataLst>
            </p:nvPr>
          </p:nvSpPr>
          <p:spPr>
            <a:xfrm>
              <a:off x="5896097" y="5305459"/>
              <a:ext cx="180461" cy="284685"/>
            </a:xfrm>
            <a:custGeom>
              <a:avLst/>
              <a:gdLst/>
              <a:ahLst/>
              <a:cxnLst/>
              <a:rect l="0" t="0" r="0" b="0"/>
              <a:pathLst>
                <a:path w="180461" h="284685">
                  <a:moveTo>
                    <a:pt x="171328" y="9491"/>
                  </a:moveTo>
                  <a:lnTo>
                    <a:pt x="171328" y="9491"/>
                  </a:lnTo>
                  <a:lnTo>
                    <a:pt x="176384" y="9491"/>
                  </a:lnTo>
                  <a:lnTo>
                    <a:pt x="177873" y="8433"/>
                  </a:lnTo>
                  <a:lnTo>
                    <a:pt x="178867" y="6669"/>
                  </a:lnTo>
                  <a:lnTo>
                    <a:pt x="180460" y="1290"/>
                  </a:lnTo>
                  <a:lnTo>
                    <a:pt x="179533" y="849"/>
                  </a:lnTo>
                  <a:lnTo>
                    <a:pt x="158452" y="0"/>
                  </a:lnTo>
                  <a:lnTo>
                    <a:pt x="119184" y="10332"/>
                  </a:lnTo>
                  <a:lnTo>
                    <a:pt x="77067" y="22357"/>
                  </a:lnTo>
                  <a:lnTo>
                    <a:pt x="60290" y="34260"/>
                  </a:lnTo>
                  <a:lnTo>
                    <a:pt x="26766" y="70373"/>
                  </a:lnTo>
                  <a:lnTo>
                    <a:pt x="13147" y="99834"/>
                  </a:lnTo>
                  <a:lnTo>
                    <a:pt x="6909" y="145977"/>
                  </a:lnTo>
                  <a:lnTo>
                    <a:pt x="3003" y="157993"/>
                  </a:lnTo>
                  <a:lnTo>
                    <a:pt x="495" y="197222"/>
                  </a:lnTo>
                  <a:lnTo>
                    <a:pt x="0" y="240130"/>
                  </a:lnTo>
                  <a:lnTo>
                    <a:pt x="960" y="262443"/>
                  </a:lnTo>
                  <a:lnTo>
                    <a:pt x="4946" y="273962"/>
                  </a:lnTo>
                  <a:lnTo>
                    <a:pt x="7489" y="277879"/>
                  </a:lnTo>
                  <a:lnTo>
                    <a:pt x="13139" y="282233"/>
                  </a:lnTo>
                  <a:lnTo>
                    <a:pt x="32382" y="284684"/>
                  </a:lnTo>
                  <a:lnTo>
                    <a:pt x="73875" y="278966"/>
                  </a:lnTo>
                  <a:lnTo>
                    <a:pt x="113743" y="273917"/>
                  </a:lnTo>
                  <a:lnTo>
                    <a:pt x="152278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6905"/>
            <p:cNvSpPr/>
            <p:nvPr>
              <p:custDataLst>
                <p:tags r:id="rId149"/>
              </p:custDataLst>
            </p:nvPr>
          </p:nvSpPr>
          <p:spPr>
            <a:xfrm>
              <a:off x="5876925" y="5486400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23370" y="24843"/>
                  </a:lnTo>
                  <a:lnTo>
                    <a:pt x="70037" y="19137"/>
                  </a:lnTo>
                  <a:lnTo>
                    <a:pt x="111397" y="1173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6906"/>
            <p:cNvSpPr/>
            <p:nvPr>
              <p:custDataLst>
                <p:tags r:id="rId150"/>
              </p:custDataLst>
            </p:nvPr>
          </p:nvSpPr>
          <p:spPr>
            <a:xfrm>
              <a:off x="6164874" y="5259517"/>
              <a:ext cx="254977" cy="386345"/>
            </a:xfrm>
            <a:custGeom>
              <a:avLst/>
              <a:gdLst/>
              <a:ahLst/>
              <a:cxnLst/>
              <a:rect l="0" t="0" r="0" b="0"/>
              <a:pathLst>
                <a:path w="254977" h="386345">
                  <a:moveTo>
                    <a:pt x="254976" y="17333"/>
                  </a:moveTo>
                  <a:lnTo>
                    <a:pt x="254976" y="17333"/>
                  </a:lnTo>
                  <a:lnTo>
                    <a:pt x="254976" y="12277"/>
                  </a:lnTo>
                  <a:lnTo>
                    <a:pt x="246509" y="6972"/>
                  </a:lnTo>
                  <a:lnTo>
                    <a:pt x="225317" y="0"/>
                  </a:lnTo>
                  <a:lnTo>
                    <a:pt x="188126" y="6227"/>
                  </a:lnTo>
                  <a:lnTo>
                    <a:pt x="142836" y="17648"/>
                  </a:lnTo>
                  <a:lnTo>
                    <a:pt x="95452" y="34308"/>
                  </a:lnTo>
                  <a:lnTo>
                    <a:pt x="84241" y="44632"/>
                  </a:lnTo>
                  <a:lnTo>
                    <a:pt x="78551" y="56278"/>
                  </a:lnTo>
                  <a:lnTo>
                    <a:pt x="74601" y="95956"/>
                  </a:lnTo>
                  <a:lnTo>
                    <a:pt x="74178" y="131176"/>
                  </a:lnTo>
                  <a:lnTo>
                    <a:pt x="72995" y="173595"/>
                  </a:lnTo>
                  <a:lnTo>
                    <a:pt x="67471" y="212389"/>
                  </a:lnTo>
                  <a:lnTo>
                    <a:pt x="63247" y="244460"/>
                  </a:lnTo>
                  <a:lnTo>
                    <a:pt x="43930" y="286564"/>
                  </a:lnTo>
                  <a:lnTo>
                    <a:pt x="31577" y="317238"/>
                  </a:lnTo>
                  <a:lnTo>
                    <a:pt x="26571" y="332658"/>
                  </a:lnTo>
                  <a:lnTo>
                    <a:pt x="1099" y="376333"/>
                  </a:lnTo>
                  <a:lnTo>
                    <a:pt x="0" y="380492"/>
                  </a:lnTo>
                  <a:lnTo>
                    <a:pt x="325" y="383264"/>
                  </a:lnTo>
                  <a:lnTo>
                    <a:pt x="1601" y="385112"/>
                  </a:lnTo>
                  <a:lnTo>
                    <a:pt x="3509" y="386344"/>
                  </a:lnTo>
                  <a:lnTo>
                    <a:pt x="40729" y="378122"/>
                  </a:lnTo>
                  <a:lnTo>
                    <a:pt x="88002" y="370860"/>
                  </a:lnTo>
                  <a:lnTo>
                    <a:pt x="126951" y="369025"/>
                  </a:lnTo>
                  <a:lnTo>
                    <a:pt x="172929" y="362284"/>
                  </a:lnTo>
                  <a:lnTo>
                    <a:pt x="187818" y="360086"/>
                  </a:lnTo>
                  <a:lnTo>
                    <a:pt x="207351" y="35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6907"/>
            <p:cNvSpPr/>
            <p:nvPr>
              <p:custDataLst>
                <p:tags r:id="rId151"/>
              </p:custDataLst>
            </p:nvPr>
          </p:nvSpPr>
          <p:spPr>
            <a:xfrm>
              <a:off x="6467475" y="5355418"/>
              <a:ext cx="200026" cy="237782"/>
            </a:xfrm>
            <a:custGeom>
              <a:avLst/>
              <a:gdLst/>
              <a:ahLst/>
              <a:cxnLst/>
              <a:rect l="0" t="0" r="0" b="0"/>
              <a:pathLst>
                <a:path w="200026" h="237782">
                  <a:moveTo>
                    <a:pt x="0" y="83357"/>
                  </a:moveTo>
                  <a:lnTo>
                    <a:pt x="0" y="83357"/>
                  </a:lnTo>
                  <a:lnTo>
                    <a:pt x="5056" y="83357"/>
                  </a:lnTo>
                  <a:lnTo>
                    <a:pt x="6545" y="81240"/>
                  </a:lnTo>
                  <a:lnTo>
                    <a:pt x="8642" y="71322"/>
                  </a:lnTo>
                  <a:lnTo>
                    <a:pt x="8937" y="71102"/>
                  </a:lnTo>
                  <a:lnTo>
                    <a:pt x="9491" y="118501"/>
                  </a:lnTo>
                  <a:lnTo>
                    <a:pt x="9518" y="160031"/>
                  </a:lnTo>
                  <a:lnTo>
                    <a:pt x="9524" y="205081"/>
                  </a:lnTo>
                  <a:lnTo>
                    <a:pt x="9525" y="237781"/>
                  </a:lnTo>
                  <a:lnTo>
                    <a:pt x="9525" y="197312"/>
                  </a:lnTo>
                  <a:lnTo>
                    <a:pt x="9525" y="154432"/>
                  </a:lnTo>
                  <a:lnTo>
                    <a:pt x="9525" y="111742"/>
                  </a:lnTo>
                  <a:lnTo>
                    <a:pt x="12347" y="66465"/>
                  </a:lnTo>
                  <a:lnTo>
                    <a:pt x="18187" y="48334"/>
                  </a:lnTo>
                  <a:lnTo>
                    <a:pt x="27839" y="36746"/>
                  </a:lnTo>
                  <a:lnTo>
                    <a:pt x="32319" y="35349"/>
                  </a:lnTo>
                  <a:lnTo>
                    <a:pt x="36361" y="36535"/>
                  </a:lnTo>
                  <a:lnTo>
                    <a:pt x="43677" y="43498"/>
                  </a:lnTo>
                  <a:lnTo>
                    <a:pt x="50457" y="53647"/>
                  </a:lnTo>
                  <a:lnTo>
                    <a:pt x="59091" y="98703"/>
                  </a:lnTo>
                  <a:lnTo>
                    <a:pt x="70233" y="142245"/>
                  </a:lnTo>
                  <a:lnTo>
                    <a:pt x="88114" y="185536"/>
                  </a:lnTo>
                  <a:lnTo>
                    <a:pt x="95252" y="207589"/>
                  </a:lnTo>
                  <a:lnTo>
                    <a:pt x="104422" y="217239"/>
                  </a:lnTo>
                  <a:lnTo>
                    <a:pt x="118376" y="222237"/>
                  </a:lnTo>
                  <a:lnTo>
                    <a:pt x="126542" y="223567"/>
                  </a:lnTo>
                  <a:lnTo>
                    <a:pt x="134103" y="221282"/>
                  </a:lnTo>
                  <a:lnTo>
                    <a:pt x="148148" y="210272"/>
                  </a:lnTo>
                  <a:lnTo>
                    <a:pt x="167956" y="186226"/>
                  </a:lnTo>
                  <a:lnTo>
                    <a:pt x="182174" y="148879"/>
                  </a:lnTo>
                  <a:lnTo>
                    <a:pt x="189914" y="103002"/>
                  </a:lnTo>
                  <a:lnTo>
                    <a:pt x="196559" y="66718"/>
                  </a:lnTo>
                  <a:lnTo>
                    <a:pt x="199341" y="24998"/>
                  </a:lnTo>
                  <a:lnTo>
                    <a:pt x="199985" y="0"/>
                  </a:lnTo>
                  <a:lnTo>
                    <a:pt x="200025" y="2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6908"/>
            <p:cNvSpPr/>
            <p:nvPr>
              <p:custDataLst>
                <p:tags r:id="rId152"/>
              </p:custDataLst>
            </p:nvPr>
          </p:nvSpPr>
          <p:spPr>
            <a:xfrm>
              <a:off x="6687093" y="5491398"/>
              <a:ext cx="60567" cy="89029"/>
            </a:xfrm>
            <a:custGeom>
              <a:avLst/>
              <a:gdLst/>
              <a:ahLst/>
              <a:cxnLst/>
              <a:rect l="0" t="0" r="0" b="0"/>
              <a:pathLst>
                <a:path w="60567" h="89029">
                  <a:moveTo>
                    <a:pt x="28032" y="23577"/>
                  </a:moveTo>
                  <a:lnTo>
                    <a:pt x="28032" y="23577"/>
                  </a:lnTo>
                  <a:lnTo>
                    <a:pt x="28032" y="9388"/>
                  </a:lnTo>
                  <a:lnTo>
                    <a:pt x="25210" y="3865"/>
                  </a:lnTo>
                  <a:lnTo>
                    <a:pt x="22976" y="911"/>
                  </a:lnTo>
                  <a:lnTo>
                    <a:pt x="20428" y="0"/>
                  </a:lnTo>
                  <a:lnTo>
                    <a:pt x="17671" y="451"/>
                  </a:lnTo>
                  <a:lnTo>
                    <a:pt x="14775" y="1810"/>
                  </a:lnTo>
                  <a:lnTo>
                    <a:pt x="5642" y="13834"/>
                  </a:lnTo>
                  <a:lnTo>
                    <a:pt x="1290" y="30803"/>
                  </a:lnTo>
                  <a:lnTo>
                    <a:pt x="0" y="54293"/>
                  </a:lnTo>
                  <a:lnTo>
                    <a:pt x="5343" y="69331"/>
                  </a:lnTo>
                  <a:lnTo>
                    <a:pt x="13715" y="80955"/>
                  </a:lnTo>
                  <a:lnTo>
                    <a:pt x="20963" y="86119"/>
                  </a:lnTo>
                  <a:lnTo>
                    <a:pt x="36051" y="89028"/>
                  </a:lnTo>
                  <a:lnTo>
                    <a:pt x="45002" y="86886"/>
                  </a:lnTo>
                  <a:lnTo>
                    <a:pt x="48870" y="84833"/>
                  </a:lnTo>
                  <a:lnTo>
                    <a:pt x="59371" y="71830"/>
                  </a:lnTo>
                  <a:lnTo>
                    <a:pt x="60566" y="66329"/>
                  </a:lnTo>
                  <a:lnTo>
                    <a:pt x="56036" y="36324"/>
                  </a:lnTo>
                  <a:lnTo>
                    <a:pt x="47082" y="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6909"/>
            <p:cNvSpPr/>
            <p:nvPr>
              <p:custDataLst>
                <p:tags r:id="rId153"/>
              </p:custDataLst>
            </p:nvPr>
          </p:nvSpPr>
          <p:spPr>
            <a:xfrm>
              <a:off x="6772275" y="5457825"/>
              <a:ext cx="95251" cy="121173"/>
            </a:xfrm>
            <a:custGeom>
              <a:avLst/>
              <a:gdLst/>
              <a:ahLst/>
              <a:cxnLst/>
              <a:rect l="0" t="0" r="0" b="0"/>
              <a:pathLst>
                <a:path w="95251" h="121173">
                  <a:moveTo>
                    <a:pt x="0" y="38100"/>
                  </a:moveTo>
                  <a:lnTo>
                    <a:pt x="0" y="38100"/>
                  </a:lnTo>
                  <a:lnTo>
                    <a:pt x="17900" y="30561"/>
                  </a:lnTo>
                  <a:lnTo>
                    <a:pt x="31523" y="28968"/>
                  </a:lnTo>
                  <a:lnTo>
                    <a:pt x="46264" y="33748"/>
                  </a:lnTo>
                  <a:lnTo>
                    <a:pt x="49893" y="37315"/>
                  </a:lnTo>
                  <a:lnTo>
                    <a:pt x="53924" y="46923"/>
                  </a:lnTo>
                  <a:lnTo>
                    <a:pt x="55454" y="83431"/>
                  </a:lnTo>
                  <a:lnTo>
                    <a:pt x="48865" y="114872"/>
                  </a:lnTo>
                  <a:lnTo>
                    <a:pt x="47393" y="117858"/>
                  </a:lnTo>
                  <a:lnTo>
                    <a:pt x="45354" y="119846"/>
                  </a:lnTo>
                  <a:lnTo>
                    <a:pt x="42936" y="121172"/>
                  </a:lnTo>
                  <a:lnTo>
                    <a:pt x="41324" y="120998"/>
                  </a:lnTo>
                  <a:lnTo>
                    <a:pt x="40249" y="119824"/>
                  </a:lnTo>
                  <a:lnTo>
                    <a:pt x="39533" y="117982"/>
                  </a:lnTo>
                  <a:lnTo>
                    <a:pt x="38524" y="105278"/>
                  </a:lnTo>
                  <a:lnTo>
                    <a:pt x="48517" y="68309"/>
                  </a:lnTo>
                  <a:lnTo>
                    <a:pt x="60502" y="4159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6910"/>
            <p:cNvSpPr/>
            <p:nvPr>
              <p:custDataLst>
                <p:tags r:id="rId154"/>
              </p:custDataLst>
            </p:nvPr>
          </p:nvSpPr>
          <p:spPr>
            <a:xfrm>
              <a:off x="6896100" y="5454571"/>
              <a:ext cx="142165" cy="105855"/>
            </a:xfrm>
            <a:custGeom>
              <a:avLst/>
              <a:gdLst/>
              <a:ahLst/>
              <a:cxnLst/>
              <a:rect l="0" t="0" r="0" b="0"/>
              <a:pathLst>
                <a:path w="142165" h="105855">
                  <a:moveTo>
                    <a:pt x="0" y="12779"/>
                  </a:moveTo>
                  <a:lnTo>
                    <a:pt x="0" y="12779"/>
                  </a:lnTo>
                  <a:lnTo>
                    <a:pt x="8200" y="29181"/>
                  </a:lnTo>
                  <a:lnTo>
                    <a:pt x="9409" y="71369"/>
                  </a:lnTo>
                  <a:lnTo>
                    <a:pt x="9491" y="88819"/>
                  </a:lnTo>
                  <a:lnTo>
                    <a:pt x="6687" y="97022"/>
                  </a:lnTo>
                  <a:lnTo>
                    <a:pt x="1321" y="105854"/>
                  </a:lnTo>
                  <a:lnTo>
                    <a:pt x="3409" y="104240"/>
                  </a:lnTo>
                  <a:lnTo>
                    <a:pt x="5447" y="102328"/>
                  </a:lnTo>
                  <a:lnTo>
                    <a:pt x="14632" y="60385"/>
                  </a:lnTo>
                  <a:lnTo>
                    <a:pt x="34343" y="14892"/>
                  </a:lnTo>
                  <a:lnTo>
                    <a:pt x="41017" y="3841"/>
                  </a:lnTo>
                  <a:lnTo>
                    <a:pt x="44277" y="1529"/>
                  </a:lnTo>
                  <a:lnTo>
                    <a:pt x="47510" y="1045"/>
                  </a:lnTo>
                  <a:lnTo>
                    <a:pt x="50723" y="1781"/>
                  </a:lnTo>
                  <a:lnTo>
                    <a:pt x="52866" y="4389"/>
                  </a:lnTo>
                  <a:lnTo>
                    <a:pt x="55880" y="17114"/>
                  </a:lnTo>
                  <a:lnTo>
                    <a:pt x="56983" y="44851"/>
                  </a:lnTo>
                  <a:lnTo>
                    <a:pt x="48934" y="75441"/>
                  </a:lnTo>
                  <a:lnTo>
                    <a:pt x="49556" y="75721"/>
                  </a:lnTo>
                  <a:lnTo>
                    <a:pt x="53070" y="73208"/>
                  </a:lnTo>
                  <a:lnTo>
                    <a:pt x="87635" y="30290"/>
                  </a:lnTo>
                  <a:lnTo>
                    <a:pt x="114969" y="5457"/>
                  </a:lnTo>
                  <a:lnTo>
                    <a:pt x="121096" y="1547"/>
                  </a:lnTo>
                  <a:lnTo>
                    <a:pt x="126240" y="0"/>
                  </a:lnTo>
                  <a:lnTo>
                    <a:pt x="130726" y="26"/>
                  </a:lnTo>
                  <a:lnTo>
                    <a:pt x="134776" y="1101"/>
                  </a:lnTo>
                  <a:lnTo>
                    <a:pt x="137476" y="3936"/>
                  </a:lnTo>
                  <a:lnTo>
                    <a:pt x="140476" y="12729"/>
                  </a:lnTo>
                  <a:lnTo>
                    <a:pt x="142164" y="24524"/>
                  </a:lnTo>
                  <a:lnTo>
                    <a:pt x="133350" y="88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6911"/>
            <p:cNvSpPr/>
            <p:nvPr>
              <p:custDataLst>
                <p:tags r:id="rId155"/>
              </p:custDataLst>
            </p:nvPr>
          </p:nvSpPr>
          <p:spPr>
            <a:xfrm>
              <a:off x="7088594" y="5275749"/>
              <a:ext cx="245096" cy="276218"/>
            </a:xfrm>
            <a:custGeom>
              <a:avLst/>
              <a:gdLst/>
              <a:ahLst/>
              <a:cxnLst/>
              <a:rect l="0" t="0" r="0" b="0"/>
              <a:pathLst>
                <a:path w="245096" h="276218">
                  <a:moveTo>
                    <a:pt x="64681" y="239226"/>
                  </a:moveTo>
                  <a:lnTo>
                    <a:pt x="64681" y="239226"/>
                  </a:lnTo>
                  <a:lnTo>
                    <a:pt x="74794" y="234170"/>
                  </a:lnTo>
                  <a:lnTo>
                    <a:pt x="77773" y="231622"/>
                  </a:lnTo>
                  <a:lnTo>
                    <a:pt x="81083" y="225969"/>
                  </a:lnTo>
                  <a:lnTo>
                    <a:pt x="83498" y="204284"/>
                  </a:lnTo>
                  <a:lnTo>
                    <a:pt x="82517" y="203230"/>
                  </a:lnTo>
                  <a:lnTo>
                    <a:pt x="78605" y="202061"/>
                  </a:lnTo>
                  <a:lnTo>
                    <a:pt x="56987" y="201152"/>
                  </a:lnTo>
                  <a:lnTo>
                    <a:pt x="56376" y="202201"/>
                  </a:lnTo>
                  <a:lnTo>
                    <a:pt x="55170" y="210535"/>
                  </a:lnTo>
                  <a:lnTo>
                    <a:pt x="55156" y="193314"/>
                  </a:lnTo>
                  <a:lnTo>
                    <a:pt x="54098" y="192743"/>
                  </a:lnTo>
                  <a:lnTo>
                    <a:pt x="50100" y="192108"/>
                  </a:lnTo>
                  <a:lnTo>
                    <a:pt x="44795" y="194648"/>
                  </a:lnTo>
                  <a:lnTo>
                    <a:pt x="27710" y="209959"/>
                  </a:lnTo>
                  <a:lnTo>
                    <a:pt x="4733" y="245793"/>
                  </a:lnTo>
                  <a:lnTo>
                    <a:pt x="0" y="264691"/>
                  </a:lnTo>
                  <a:lnTo>
                    <a:pt x="393" y="268903"/>
                  </a:lnTo>
                  <a:lnTo>
                    <a:pt x="1714" y="271710"/>
                  </a:lnTo>
                  <a:lnTo>
                    <a:pt x="3653" y="273582"/>
                  </a:lnTo>
                  <a:lnTo>
                    <a:pt x="8629" y="275662"/>
                  </a:lnTo>
                  <a:lnTo>
                    <a:pt x="11439" y="276217"/>
                  </a:lnTo>
                  <a:lnTo>
                    <a:pt x="25505" y="271941"/>
                  </a:lnTo>
                  <a:lnTo>
                    <a:pt x="38021" y="263972"/>
                  </a:lnTo>
                  <a:lnTo>
                    <a:pt x="69016" y="225078"/>
                  </a:lnTo>
                  <a:lnTo>
                    <a:pt x="73522" y="212759"/>
                  </a:lnTo>
                  <a:lnTo>
                    <a:pt x="72692" y="213115"/>
                  </a:lnTo>
                  <a:lnTo>
                    <a:pt x="68947" y="216333"/>
                  </a:lnTo>
                  <a:lnTo>
                    <a:pt x="66577" y="224112"/>
                  </a:lnTo>
                  <a:lnTo>
                    <a:pt x="64792" y="251599"/>
                  </a:lnTo>
                  <a:lnTo>
                    <a:pt x="65813" y="253825"/>
                  </a:lnTo>
                  <a:lnTo>
                    <a:pt x="67552" y="255309"/>
                  </a:lnTo>
                  <a:lnTo>
                    <a:pt x="69770" y="256298"/>
                  </a:lnTo>
                  <a:lnTo>
                    <a:pt x="115379" y="258261"/>
                  </a:lnTo>
                  <a:lnTo>
                    <a:pt x="134522" y="258275"/>
                  </a:lnTo>
                  <a:lnTo>
                    <a:pt x="149110" y="253219"/>
                  </a:lnTo>
                  <a:lnTo>
                    <a:pt x="166838" y="234905"/>
                  </a:lnTo>
                  <a:lnTo>
                    <a:pt x="190566" y="195748"/>
                  </a:lnTo>
                  <a:lnTo>
                    <a:pt x="209257" y="149264"/>
                  </a:lnTo>
                  <a:lnTo>
                    <a:pt x="226411" y="101763"/>
                  </a:lnTo>
                  <a:lnTo>
                    <a:pt x="239267" y="59320"/>
                  </a:lnTo>
                  <a:lnTo>
                    <a:pt x="245095" y="14452"/>
                  </a:lnTo>
                  <a:lnTo>
                    <a:pt x="242584" y="4212"/>
                  </a:lnTo>
                  <a:lnTo>
                    <a:pt x="240433" y="0"/>
                  </a:lnTo>
                  <a:lnTo>
                    <a:pt x="236883" y="367"/>
                  </a:lnTo>
                  <a:lnTo>
                    <a:pt x="227292" y="9241"/>
                  </a:lnTo>
                  <a:lnTo>
                    <a:pt x="205242" y="55442"/>
                  </a:lnTo>
                  <a:lnTo>
                    <a:pt x="191812" y="98383"/>
                  </a:lnTo>
                  <a:lnTo>
                    <a:pt x="184429" y="135642"/>
                  </a:lnTo>
                  <a:lnTo>
                    <a:pt x="180596" y="175137"/>
                  </a:lnTo>
                  <a:lnTo>
                    <a:pt x="179459" y="213651"/>
                  </a:lnTo>
                  <a:lnTo>
                    <a:pt x="184179" y="241761"/>
                  </a:lnTo>
                  <a:lnTo>
                    <a:pt x="198031" y="267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6912"/>
            <p:cNvSpPr/>
            <p:nvPr>
              <p:custDataLst>
                <p:tags r:id="rId156"/>
              </p:custDataLst>
            </p:nvPr>
          </p:nvSpPr>
          <p:spPr>
            <a:xfrm>
              <a:off x="7489042" y="5305933"/>
              <a:ext cx="91534" cy="266193"/>
            </a:xfrm>
            <a:custGeom>
              <a:avLst/>
              <a:gdLst/>
              <a:ahLst/>
              <a:cxnLst/>
              <a:rect l="0" t="0" r="0" b="0"/>
              <a:pathLst>
                <a:path w="91534" h="266193">
                  <a:moveTo>
                    <a:pt x="83333" y="18542"/>
                  </a:moveTo>
                  <a:lnTo>
                    <a:pt x="83333" y="18542"/>
                  </a:lnTo>
                  <a:lnTo>
                    <a:pt x="88389" y="13486"/>
                  </a:lnTo>
                  <a:lnTo>
                    <a:pt x="90871" y="8181"/>
                  </a:lnTo>
                  <a:lnTo>
                    <a:pt x="91533" y="5285"/>
                  </a:lnTo>
                  <a:lnTo>
                    <a:pt x="90917" y="3354"/>
                  </a:lnTo>
                  <a:lnTo>
                    <a:pt x="89447" y="2067"/>
                  </a:lnTo>
                  <a:lnTo>
                    <a:pt x="84993" y="637"/>
                  </a:lnTo>
                  <a:lnTo>
                    <a:pt x="79484" y="0"/>
                  </a:lnTo>
                  <a:lnTo>
                    <a:pt x="70686" y="5363"/>
                  </a:lnTo>
                  <a:lnTo>
                    <a:pt x="52848" y="20996"/>
                  </a:lnTo>
                  <a:lnTo>
                    <a:pt x="27587" y="62163"/>
                  </a:lnTo>
                  <a:lnTo>
                    <a:pt x="14840" y="96966"/>
                  </a:lnTo>
                  <a:lnTo>
                    <a:pt x="4360" y="140792"/>
                  </a:lnTo>
                  <a:lnTo>
                    <a:pt x="0" y="182312"/>
                  </a:lnTo>
                  <a:lnTo>
                    <a:pt x="6666" y="214763"/>
                  </a:lnTo>
                  <a:lnTo>
                    <a:pt x="28252" y="247517"/>
                  </a:lnTo>
                  <a:lnTo>
                    <a:pt x="48668" y="259012"/>
                  </a:lnTo>
                  <a:lnTo>
                    <a:pt x="73808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6913"/>
            <p:cNvSpPr/>
            <p:nvPr>
              <p:custDataLst>
                <p:tags r:id="rId157"/>
              </p:custDataLst>
            </p:nvPr>
          </p:nvSpPr>
          <p:spPr>
            <a:xfrm>
              <a:off x="7600950" y="5366584"/>
              <a:ext cx="171451" cy="191548"/>
            </a:xfrm>
            <a:custGeom>
              <a:avLst/>
              <a:gdLst/>
              <a:ahLst/>
              <a:cxnLst/>
              <a:rect l="0" t="0" r="0" b="0"/>
              <a:pathLst>
                <a:path w="171451" h="191548">
                  <a:moveTo>
                    <a:pt x="0" y="186491"/>
                  </a:moveTo>
                  <a:lnTo>
                    <a:pt x="0" y="186491"/>
                  </a:lnTo>
                  <a:lnTo>
                    <a:pt x="0" y="191547"/>
                  </a:lnTo>
                  <a:lnTo>
                    <a:pt x="0" y="183100"/>
                  </a:lnTo>
                  <a:lnTo>
                    <a:pt x="0" y="184278"/>
                  </a:lnTo>
                  <a:lnTo>
                    <a:pt x="1058" y="183957"/>
                  </a:lnTo>
                  <a:lnTo>
                    <a:pt x="22793" y="169056"/>
                  </a:lnTo>
                  <a:lnTo>
                    <a:pt x="34152" y="152280"/>
                  </a:lnTo>
                  <a:lnTo>
                    <a:pt x="50698" y="109548"/>
                  </a:lnTo>
                  <a:lnTo>
                    <a:pt x="62421" y="77532"/>
                  </a:lnTo>
                  <a:lnTo>
                    <a:pt x="66115" y="30536"/>
                  </a:lnTo>
                  <a:lnTo>
                    <a:pt x="61452" y="9519"/>
                  </a:lnTo>
                  <a:lnTo>
                    <a:pt x="58960" y="5009"/>
                  </a:lnTo>
                  <a:lnTo>
                    <a:pt x="56240" y="2003"/>
                  </a:lnTo>
                  <a:lnTo>
                    <a:pt x="53369" y="0"/>
                  </a:lnTo>
                  <a:lnTo>
                    <a:pt x="50396" y="1838"/>
                  </a:lnTo>
                  <a:lnTo>
                    <a:pt x="44271" y="12348"/>
                  </a:lnTo>
                  <a:lnTo>
                    <a:pt x="39929" y="31059"/>
                  </a:lnTo>
                  <a:lnTo>
                    <a:pt x="46066" y="77041"/>
                  </a:lnTo>
                  <a:lnTo>
                    <a:pt x="57469" y="113248"/>
                  </a:lnTo>
                  <a:lnTo>
                    <a:pt x="60537" y="118612"/>
                  </a:lnTo>
                  <a:lnTo>
                    <a:pt x="64699" y="122188"/>
                  </a:lnTo>
                  <a:lnTo>
                    <a:pt x="74969" y="126162"/>
                  </a:lnTo>
                  <a:lnTo>
                    <a:pt x="86589" y="125107"/>
                  </a:lnTo>
                  <a:lnTo>
                    <a:pt x="92651" y="123343"/>
                  </a:lnTo>
                  <a:lnTo>
                    <a:pt x="102208" y="115740"/>
                  </a:lnTo>
                  <a:lnTo>
                    <a:pt x="125799" y="82041"/>
                  </a:lnTo>
                  <a:lnTo>
                    <a:pt x="129994" y="71983"/>
                  </a:lnTo>
                  <a:lnTo>
                    <a:pt x="133154" y="25250"/>
                  </a:lnTo>
                  <a:lnTo>
                    <a:pt x="133219" y="23963"/>
                  </a:lnTo>
                  <a:lnTo>
                    <a:pt x="140886" y="67864"/>
                  </a:lnTo>
                  <a:lnTo>
                    <a:pt x="150217" y="101646"/>
                  </a:lnTo>
                  <a:lnTo>
                    <a:pt x="171450" y="148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6914"/>
            <p:cNvSpPr/>
            <p:nvPr>
              <p:custDataLst>
                <p:tags r:id="rId158"/>
              </p:custDataLst>
            </p:nvPr>
          </p:nvSpPr>
          <p:spPr>
            <a:xfrm>
              <a:off x="7820025" y="551497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2329" y="4724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6915"/>
            <p:cNvSpPr/>
            <p:nvPr>
              <p:custDataLst>
                <p:tags r:id="rId159"/>
              </p:custDataLst>
            </p:nvPr>
          </p:nvSpPr>
          <p:spPr>
            <a:xfrm>
              <a:off x="7987764" y="5442252"/>
              <a:ext cx="222787" cy="89423"/>
            </a:xfrm>
            <a:custGeom>
              <a:avLst/>
              <a:gdLst/>
              <a:ahLst/>
              <a:cxnLst/>
              <a:rect l="0" t="0" r="0" b="0"/>
              <a:pathLst>
                <a:path w="222787" h="89423">
                  <a:moveTo>
                    <a:pt x="60861" y="34623"/>
                  </a:moveTo>
                  <a:lnTo>
                    <a:pt x="60861" y="34623"/>
                  </a:lnTo>
                  <a:lnTo>
                    <a:pt x="60861" y="39679"/>
                  </a:lnTo>
                  <a:lnTo>
                    <a:pt x="59803" y="41168"/>
                  </a:lnTo>
                  <a:lnTo>
                    <a:pt x="58039" y="42162"/>
                  </a:lnTo>
                  <a:lnTo>
                    <a:pt x="55805" y="42824"/>
                  </a:lnTo>
                  <a:lnTo>
                    <a:pt x="54316" y="45382"/>
                  </a:lnTo>
                  <a:lnTo>
                    <a:pt x="46672" y="70548"/>
                  </a:lnTo>
                  <a:lnTo>
                    <a:pt x="38195" y="83837"/>
                  </a:lnTo>
                  <a:lnTo>
                    <a:pt x="34108" y="86482"/>
                  </a:lnTo>
                  <a:lnTo>
                    <a:pt x="23924" y="89422"/>
                  </a:lnTo>
                  <a:lnTo>
                    <a:pt x="19303" y="88089"/>
                  </a:lnTo>
                  <a:lnTo>
                    <a:pt x="11347" y="80964"/>
                  </a:lnTo>
                  <a:lnTo>
                    <a:pt x="917" y="65051"/>
                  </a:lnTo>
                  <a:lnTo>
                    <a:pt x="0" y="50264"/>
                  </a:lnTo>
                  <a:lnTo>
                    <a:pt x="3120" y="35224"/>
                  </a:lnTo>
                  <a:lnTo>
                    <a:pt x="8034" y="25013"/>
                  </a:lnTo>
                  <a:lnTo>
                    <a:pt x="31921" y="8257"/>
                  </a:lnTo>
                  <a:lnTo>
                    <a:pt x="65810" y="0"/>
                  </a:lnTo>
                  <a:lnTo>
                    <a:pt x="102661" y="2610"/>
                  </a:lnTo>
                  <a:lnTo>
                    <a:pt x="145436" y="6428"/>
                  </a:lnTo>
                  <a:lnTo>
                    <a:pt x="222786" y="15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6916"/>
            <p:cNvSpPr/>
            <p:nvPr>
              <p:custDataLst>
                <p:tags r:id="rId160"/>
              </p:custDataLst>
            </p:nvPr>
          </p:nvSpPr>
          <p:spPr>
            <a:xfrm>
              <a:off x="8183300" y="5280008"/>
              <a:ext cx="112976" cy="99802"/>
            </a:xfrm>
            <a:custGeom>
              <a:avLst/>
              <a:gdLst/>
              <a:ahLst/>
              <a:cxnLst/>
              <a:rect l="0" t="0" r="0" b="0"/>
              <a:pathLst>
                <a:path w="112976" h="99802">
                  <a:moveTo>
                    <a:pt x="8200" y="34942"/>
                  </a:moveTo>
                  <a:lnTo>
                    <a:pt x="8200" y="34942"/>
                  </a:lnTo>
                  <a:lnTo>
                    <a:pt x="3144" y="29886"/>
                  </a:lnTo>
                  <a:lnTo>
                    <a:pt x="662" y="24581"/>
                  </a:lnTo>
                  <a:lnTo>
                    <a:pt x="0" y="21685"/>
                  </a:lnTo>
                  <a:lnTo>
                    <a:pt x="4124" y="7496"/>
                  </a:lnTo>
                  <a:lnTo>
                    <a:pt x="7599" y="3944"/>
                  </a:lnTo>
                  <a:lnTo>
                    <a:pt x="17105" y="0"/>
                  </a:lnTo>
                  <a:lnTo>
                    <a:pt x="21545" y="5"/>
                  </a:lnTo>
                  <a:lnTo>
                    <a:pt x="44673" y="10376"/>
                  </a:lnTo>
                  <a:lnTo>
                    <a:pt x="48391" y="15390"/>
                  </a:lnTo>
                  <a:lnTo>
                    <a:pt x="52521" y="29427"/>
                  </a:lnTo>
                  <a:lnTo>
                    <a:pt x="51535" y="43427"/>
                  </a:lnTo>
                  <a:lnTo>
                    <a:pt x="46509" y="56705"/>
                  </a:lnTo>
                  <a:lnTo>
                    <a:pt x="20100" y="92425"/>
                  </a:lnTo>
                  <a:lnTo>
                    <a:pt x="19309" y="95489"/>
                  </a:lnTo>
                  <a:lnTo>
                    <a:pt x="20898" y="97532"/>
                  </a:lnTo>
                  <a:lnTo>
                    <a:pt x="28307" y="99801"/>
                  </a:lnTo>
                  <a:lnTo>
                    <a:pt x="38656" y="97988"/>
                  </a:lnTo>
                  <a:lnTo>
                    <a:pt x="81864" y="86323"/>
                  </a:lnTo>
                  <a:lnTo>
                    <a:pt x="112975" y="8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6917"/>
            <p:cNvSpPr/>
            <p:nvPr>
              <p:custDataLst>
                <p:tags r:id="rId161"/>
              </p:custDataLst>
            </p:nvPr>
          </p:nvSpPr>
          <p:spPr>
            <a:xfrm>
              <a:off x="8305800" y="5286375"/>
              <a:ext cx="119505" cy="314326"/>
            </a:xfrm>
            <a:custGeom>
              <a:avLst/>
              <a:gdLst/>
              <a:ahLst/>
              <a:cxnLst/>
              <a:rect l="0" t="0" r="0" b="0"/>
              <a:pathLst>
                <a:path w="119505" h="314326">
                  <a:moveTo>
                    <a:pt x="95250" y="0"/>
                  </a:moveTo>
                  <a:lnTo>
                    <a:pt x="95250" y="0"/>
                  </a:lnTo>
                  <a:lnTo>
                    <a:pt x="95250" y="5056"/>
                  </a:lnTo>
                  <a:lnTo>
                    <a:pt x="103450" y="45760"/>
                  </a:lnTo>
                  <a:lnTo>
                    <a:pt x="112140" y="93109"/>
                  </a:lnTo>
                  <a:lnTo>
                    <a:pt x="116482" y="127072"/>
                  </a:lnTo>
                  <a:lnTo>
                    <a:pt x="119504" y="144318"/>
                  </a:lnTo>
                  <a:lnTo>
                    <a:pt x="115194" y="185634"/>
                  </a:lnTo>
                  <a:lnTo>
                    <a:pt x="100326" y="230971"/>
                  </a:lnTo>
                  <a:lnTo>
                    <a:pt x="88405" y="251056"/>
                  </a:lnTo>
                  <a:lnTo>
                    <a:pt x="59841" y="282606"/>
                  </a:lnTo>
                  <a:lnTo>
                    <a:pt x="22796" y="305865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6918"/>
            <p:cNvSpPr/>
            <p:nvPr>
              <p:custDataLst>
                <p:tags r:id="rId162"/>
              </p:custDataLst>
            </p:nvPr>
          </p:nvSpPr>
          <p:spPr>
            <a:xfrm>
              <a:off x="8458200" y="5219831"/>
              <a:ext cx="151425" cy="416734"/>
            </a:xfrm>
            <a:custGeom>
              <a:avLst/>
              <a:gdLst/>
              <a:ahLst/>
              <a:cxnLst/>
              <a:rect l="0" t="0" r="0" b="0"/>
              <a:pathLst>
                <a:path w="151425" h="416734">
                  <a:moveTo>
                    <a:pt x="0" y="37969"/>
                  </a:moveTo>
                  <a:lnTo>
                    <a:pt x="0" y="37969"/>
                  </a:lnTo>
                  <a:lnTo>
                    <a:pt x="46692" y="15579"/>
                  </a:lnTo>
                  <a:lnTo>
                    <a:pt x="87588" y="7386"/>
                  </a:lnTo>
                  <a:lnTo>
                    <a:pt x="125994" y="308"/>
                  </a:lnTo>
                  <a:lnTo>
                    <a:pt x="141284" y="0"/>
                  </a:lnTo>
                  <a:lnTo>
                    <a:pt x="144989" y="3131"/>
                  </a:lnTo>
                  <a:lnTo>
                    <a:pt x="149106" y="15077"/>
                  </a:lnTo>
                  <a:lnTo>
                    <a:pt x="151424" y="39653"/>
                  </a:lnTo>
                  <a:lnTo>
                    <a:pt x="145662" y="78517"/>
                  </a:lnTo>
                  <a:lnTo>
                    <a:pt x="142642" y="116777"/>
                  </a:lnTo>
                  <a:lnTo>
                    <a:pt x="135499" y="158742"/>
                  </a:lnTo>
                  <a:lnTo>
                    <a:pt x="131165" y="198990"/>
                  </a:lnTo>
                  <a:lnTo>
                    <a:pt x="125275" y="240403"/>
                  </a:lnTo>
                  <a:lnTo>
                    <a:pt x="118624" y="285233"/>
                  </a:lnTo>
                  <a:lnTo>
                    <a:pt x="122872" y="326545"/>
                  </a:lnTo>
                  <a:lnTo>
                    <a:pt x="130966" y="370021"/>
                  </a:lnTo>
                  <a:lnTo>
                    <a:pt x="131761" y="379987"/>
                  </a:lnTo>
                  <a:lnTo>
                    <a:pt x="130174" y="387689"/>
                  </a:lnTo>
                  <a:lnTo>
                    <a:pt x="122767" y="399071"/>
                  </a:lnTo>
                  <a:lnTo>
                    <a:pt x="101640" y="411427"/>
                  </a:lnTo>
                  <a:lnTo>
                    <a:pt x="70214" y="416733"/>
                  </a:lnTo>
                  <a:lnTo>
                    <a:pt x="19050" y="399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1377"/>
          <p:cNvGrpSpPr/>
          <p:nvPr/>
        </p:nvGrpSpPr>
        <p:grpSpPr>
          <a:xfrm>
            <a:off x="5314950" y="5457825"/>
            <a:ext cx="209551" cy="95132"/>
            <a:chOff x="5314950" y="5457825"/>
            <a:chExt cx="209551" cy="95132"/>
          </a:xfrm>
        </p:grpSpPr>
        <p:sp>
          <p:nvSpPr>
            <p:cNvPr id="402" name="SMARTInkShape-6919"/>
            <p:cNvSpPr/>
            <p:nvPr>
              <p:custDataLst>
                <p:tags r:id="rId146"/>
              </p:custDataLst>
            </p:nvPr>
          </p:nvSpPr>
          <p:spPr>
            <a:xfrm>
              <a:off x="5338037" y="5524500"/>
              <a:ext cx="186464" cy="28457"/>
            </a:xfrm>
            <a:custGeom>
              <a:avLst/>
              <a:gdLst/>
              <a:ahLst/>
              <a:cxnLst/>
              <a:rect l="0" t="0" r="0" b="0"/>
              <a:pathLst>
                <a:path w="186464" h="28457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8662"/>
                  </a:lnTo>
                  <a:lnTo>
                    <a:pt x="2344" y="18314"/>
                  </a:lnTo>
                  <a:lnTo>
                    <a:pt x="5508" y="21734"/>
                  </a:lnTo>
                  <a:lnTo>
                    <a:pt x="14669" y="25535"/>
                  </a:lnTo>
                  <a:lnTo>
                    <a:pt x="53006" y="27975"/>
                  </a:lnTo>
                  <a:lnTo>
                    <a:pt x="98522" y="28456"/>
                  </a:lnTo>
                  <a:lnTo>
                    <a:pt x="18646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6920"/>
            <p:cNvSpPr/>
            <p:nvPr>
              <p:custDataLst>
                <p:tags r:id="rId147"/>
              </p:custDataLst>
            </p:nvPr>
          </p:nvSpPr>
          <p:spPr>
            <a:xfrm>
              <a:off x="5314950" y="54578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46135" y="0"/>
                  </a:lnTo>
                  <a:lnTo>
                    <a:pt x="92270" y="0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378"/>
          <p:cNvGrpSpPr/>
          <p:nvPr/>
        </p:nvGrpSpPr>
        <p:grpSpPr>
          <a:xfrm>
            <a:off x="3431062" y="5324475"/>
            <a:ext cx="1605784" cy="352426"/>
            <a:chOff x="3431062" y="5324475"/>
            <a:chExt cx="1605784" cy="352426"/>
          </a:xfrm>
        </p:grpSpPr>
        <p:sp>
          <p:nvSpPr>
            <p:cNvPr id="405" name="SMARTInkShape-6921"/>
            <p:cNvSpPr/>
            <p:nvPr>
              <p:custDataLst>
                <p:tags r:id="rId138"/>
              </p:custDataLst>
            </p:nvPr>
          </p:nvSpPr>
          <p:spPr>
            <a:xfrm>
              <a:off x="4381500" y="5591175"/>
              <a:ext cx="28184" cy="76201"/>
            </a:xfrm>
            <a:custGeom>
              <a:avLst/>
              <a:gdLst/>
              <a:ahLst/>
              <a:cxnLst/>
              <a:rect l="0" t="0" r="0" b="0"/>
              <a:pathLst>
                <a:path w="28184" h="7620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2117"/>
                  </a:lnTo>
                  <a:lnTo>
                    <a:pt x="28183" y="16402"/>
                  </a:lnTo>
                  <a:lnTo>
                    <a:pt x="20339" y="484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922"/>
            <p:cNvSpPr/>
            <p:nvPr>
              <p:custDataLst>
                <p:tags r:id="rId139"/>
              </p:custDataLst>
            </p:nvPr>
          </p:nvSpPr>
          <p:spPr>
            <a:xfrm>
              <a:off x="4554987" y="5534170"/>
              <a:ext cx="226564" cy="73763"/>
            </a:xfrm>
            <a:custGeom>
              <a:avLst/>
              <a:gdLst/>
              <a:ahLst/>
              <a:cxnLst/>
              <a:rect l="0" t="0" r="0" b="0"/>
              <a:pathLst>
                <a:path w="226564" h="73763">
                  <a:moveTo>
                    <a:pt x="45588" y="28430"/>
                  </a:moveTo>
                  <a:lnTo>
                    <a:pt x="45588" y="28430"/>
                  </a:lnTo>
                  <a:lnTo>
                    <a:pt x="50645" y="23374"/>
                  </a:lnTo>
                  <a:lnTo>
                    <a:pt x="55949" y="20891"/>
                  </a:lnTo>
                  <a:lnTo>
                    <a:pt x="67978" y="19298"/>
                  </a:lnTo>
                  <a:lnTo>
                    <a:pt x="70040" y="21283"/>
                  </a:lnTo>
                  <a:lnTo>
                    <a:pt x="72331" y="29134"/>
                  </a:lnTo>
                  <a:lnTo>
                    <a:pt x="73620" y="40398"/>
                  </a:lnTo>
                  <a:lnTo>
                    <a:pt x="68277" y="49977"/>
                  </a:lnTo>
                  <a:lnTo>
                    <a:pt x="58847" y="60232"/>
                  </a:lnTo>
                  <a:lnTo>
                    <a:pt x="47600" y="68316"/>
                  </a:lnTo>
                  <a:lnTo>
                    <a:pt x="35546" y="72615"/>
                  </a:lnTo>
                  <a:lnTo>
                    <a:pt x="29368" y="73762"/>
                  </a:lnTo>
                  <a:lnTo>
                    <a:pt x="19681" y="72215"/>
                  </a:lnTo>
                  <a:lnTo>
                    <a:pt x="15617" y="70320"/>
                  </a:lnTo>
                  <a:lnTo>
                    <a:pt x="8279" y="62569"/>
                  </a:lnTo>
                  <a:lnTo>
                    <a:pt x="2548" y="52070"/>
                  </a:lnTo>
                  <a:lnTo>
                    <a:pt x="0" y="40347"/>
                  </a:lnTo>
                  <a:lnTo>
                    <a:pt x="1438" y="34258"/>
                  </a:lnTo>
                  <a:lnTo>
                    <a:pt x="8680" y="21849"/>
                  </a:lnTo>
                  <a:lnTo>
                    <a:pt x="16132" y="14922"/>
                  </a:lnTo>
                  <a:lnTo>
                    <a:pt x="39652" y="5418"/>
                  </a:lnTo>
                  <a:lnTo>
                    <a:pt x="75814" y="1503"/>
                  </a:lnTo>
                  <a:lnTo>
                    <a:pt x="114986" y="343"/>
                  </a:lnTo>
                  <a:lnTo>
                    <a:pt x="158461" y="0"/>
                  </a:lnTo>
                  <a:lnTo>
                    <a:pt x="197746" y="942"/>
                  </a:lnTo>
                  <a:lnTo>
                    <a:pt x="226563" y="9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6923"/>
            <p:cNvSpPr/>
            <p:nvPr>
              <p:custDataLst>
                <p:tags r:id="rId140"/>
              </p:custDataLst>
            </p:nvPr>
          </p:nvSpPr>
          <p:spPr>
            <a:xfrm>
              <a:off x="4763824" y="5383066"/>
              <a:ext cx="112977" cy="91857"/>
            </a:xfrm>
            <a:custGeom>
              <a:avLst/>
              <a:gdLst/>
              <a:ahLst/>
              <a:cxnLst/>
              <a:rect l="0" t="0" r="0" b="0"/>
              <a:pathLst>
                <a:path w="112977" h="91857">
                  <a:moveTo>
                    <a:pt x="8201" y="17609"/>
                  </a:moveTo>
                  <a:lnTo>
                    <a:pt x="8201" y="17609"/>
                  </a:lnTo>
                  <a:lnTo>
                    <a:pt x="3144" y="17609"/>
                  </a:lnTo>
                  <a:lnTo>
                    <a:pt x="1655" y="16551"/>
                  </a:lnTo>
                  <a:lnTo>
                    <a:pt x="662" y="14787"/>
                  </a:lnTo>
                  <a:lnTo>
                    <a:pt x="0" y="12553"/>
                  </a:lnTo>
                  <a:lnTo>
                    <a:pt x="617" y="11064"/>
                  </a:lnTo>
                  <a:lnTo>
                    <a:pt x="2087" y="10070"/>
                  </a:lnTo>
                  <a:lnTo>
                    <a:pt x="29302" y="0"/>
                  </a:lnTo>
                  <a:lnTo>
                    <a:pt x="44674" y="4042"/>
                  </a:lnTo>
                  <a:lnTo>
                    <a:pt x="48392" y="7506"/>
                  </a:lnTo>
                  <a:lnTo>
                    <a:pt x="52522" y="17000"/>
                  </a:lnTo>
                  <a:lnTo>
                    <a:pt x="54847" y="29188"/>
                  </a:lnTo>
                  <a:lnTo>
                    <a:pt x="50479" y="49615"/>
                  </a:lnTo>
                  <a:lnTo>
                    <a:pt x="42482" y="65662"/>
                  </a:lnTo>
                  <a:lnTo>
                    <a:pt x="33410" y="77120"/>
                  </a:lnTo>
                  <a:lnTo>
                    <a:pt x="32415" y="80568"/>
                  </a:lnTo>
                  <a:lnTo>
                    <a:pt x="32812" y="83923"/>
                  </a:lnTo>
                  <a:lnTo>
                    <a:pt x="34133" y="87218"/>
                  </a:lnTo>
                  <a:lnTo>
                    <a:pt x="36072" y="89415"/>
                  </a:lnTo>
                  <a:lnTo>
                    <a:pt x="41049" y="91856"/>
                  </a:lnTo>
                  <a:lnTo>
                    <a:pt x="87130" y="83994"/>
                  </a:lnTo>
                  <a:lnTo>
                    <a:pt x="112976" y="74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6924"/>
            <p:cNvSpPr/>
            <p:nvPr>
              <p:custDataLst>
                <p:tags r:id="rId141"/>
              </p:custDataLst>
            </p:nvPr>
          </p:nvSpPr>
          <p:spPr>
            <a:xfrm>
              <a:off x="4953000" y="5324475"/>
              <a:ext cx="83846" cy="314326"/>
            </a:xfrm>
            <a:custGeom>
              <a:avLst/>
              <a:gdLst/>
              <a:ahLst/>
              <a:cxnLst/>
              <a:rect l="0" t="0" r="0" b="0"/>
              <a:pathLst>
                <a:path w="83846" h="314326">
                  <a:moveTo>
                    <a:pt x="28575" y="0"/>
                  </a:moveTo>
                  <a:lnTo>
                    <a:pt x="28575" y="0"/>
                  </a:lnTo>
                  <a:lnTo>
                    <a:pt x="36179" y="8662"/>
                  </a:lnTo>
                  <a:lnTo>
                    <a:pt x="50965" y="40704"/>
                  </a:lnTo>
                  <a:lnTo>
                    <a:pt x="63533" y="82202"/>
                  </a:lnTo>
                  <a:lnTo>
                    <a:pt x="79379" y="124825"/>
                  </a:lnTo>
                  <a:lnTo>
                    <a:pt x="83845" y="147639"/>
                  </a:lnTo>
                  <a:lnTo>
                    <a:pt x="78808" y="193950"/>
                  </a:lnTo>
                  <a:lnTo>
                    <a:pt x="74856" y="220568"/>
                  </a:lnTo>
                  <a:lnTo>
                    <a:pt x="54843" y="261840"/>
                  </a:lnTo>
                  <a:lnTo>
                    <a:pt x="27296" y="294080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6925"/>
            <p:cNvSpPr/>
            <p:nvPr>
              <p:custDataLst>
                <p:tags r:id="rId142"/>
              </p:custDataLst>
            </p:nvPr>
          </p:nvSpPr>
          <p:spPr>
            <a:xfrm>
              <a:off x="4143883" y="5433168"/>
              <a:ext cx="209043" cy="174416"/>
            </a:xfrm>
            <a:custGeom>
              <a:avLst/>
              <a:gdLst/>
              <a:ahLst/>
              <a:cxnLst/>
              <a:rect l="0" t="0" r="0" b="0"/>
              <a:pathLst>
                <a:path w="209043" h="174416">
                  <a:moveTo>
                    <a:pt x="18542" y="138957"/>
                  </a:moveTo>
                  <a:lnTo>
                    <a:pt x="18542" y="138957"/>
                  </a:lnTo>
                  <a:lnTo>
                    <a:pt x="1209" y="138957"/>
                  </a:lnTo>
                  <a:lnTo>
                    <a:pt x="636" y="140015"/>
                  </a:lnTo>
                  <a:lnTo>
                    <a:pt x="0" y="144013"/>
                  </a:lnTo>
                  <a:lnTo>
                    <a:pt x="2540" y="149318"/>
                  </a:lnTo>
                  <a:lnTo>
                    <a:pt x="4699" y="152214"/>
                  </a:lnTo>
                  <a:lnTo>
                    <a:pt x="7197" y="153088"/>
                  </a:lnTo>
                  <a:lnTo>
                    <a:pt x="9920" y="152610"/>
                  </a:lnTo>
                  <a:lnTo>
                    <a:pt x="16839" y="149297"/>
                  </a:lnTo>
                  <a:lnTo>
                    <a:pt x="33414" y="131318"/>
                  </a:lnTo>
                  <a:lnTo>
                    <a:pt x="58221" y="87321"/>
                  </a:lnTo>
                  <a:lnTo>
                    <a:pt x="75482" y="43179"/>
                  </a:lnTo>
                  <a:lnTo>
                    <a:pt x="79832" y="25481"/>
                  </a:lnTo>
                  <a:lnTo>
                    <a:pt x="76446" y="372"/>
                  </a:lnTo>
                  <a:lnTo>
                    <a:pt x="75136" y="0"/>
                  </a:lnTo>
                  <a:lnTo>
                    <a:pt x="70859" y="2409"/>
                  </a:lnTo>
                  <a:lnTo>
                    <a:pt x="53322" y="45099"/>
                  </a:lnTo>
                  <a:lnTo>
                    <a:pt x="48343" y="70048"/>
                  </a:lnTo>
                  <a:lnTo>
                    <a:pt x="50181" y="109627"/>
                  </a:lnTo>
                  <a:lnTo>
                    <a:pt x="57908" y="143757"/>
                  </a:lnTo>
                  <a:lnTo>
                    <a:pt x="77988" y="169039"/>
                  </a:lnTo>
                  <a:lnTo>
                    <a:pt x="90471" y="173494"/>
                  </a:lnTo>
                  <a:lnTo>
                    <a:pt x="105544" y="174415"/>
                  </a:lnTo>
                  <a:lnTo>
                    <a:pt x="119299" y="171297"/>
                  </a:lnTo>
                  <a:lnTo>
                    <a:pt x="124872" y="166867"/>
                  </a:lnTo>
                  <a:lnTo>
                    <a:pt x="144242" y="142589"/>
                  </a:lnTo>
                  <a:lnTo>
                    <a:pt x="149967" y="138203"/>
                  </a:lnTo>
                  <a:lnTo>
                    <a:pt x="163081" y="116861"/>
                  </a:lnTo>
                  <a:lnTo>
                    <a:pt x="175308" y="70690"/>
                  </a:lnTo>
                  <a:lnTo>
                    <a:pt x="180014" y="25105"/>
                  </a:lnTo>
                  <a:lnTo>
                    <a:pt x="179107" y="23896"/>
                  </a:lnTo>
                  <a:lnTo>
                    <a:pt x="177444" y="25209"/>
                  </a:lnTo>
                  <a:lnTo>
                    <a:pt x="175277" y="28200"/>
                  </a:lnTo>
                  <a:lnTo>
                    <a:pt x="171513" y="58834"/>
                  </a:lnTo>
                  <a:lnTo>
                    <a:pt x="172254" y="69480"/>
                  </a:lnTo>
                  <a:lnTo>
                    <a:pt x="178621" y="91207"/>
                  </a:lnTo>
                  <a:lnTo>
                    <a:pt x="186153" y="107405"/>
                  </a:lnTo>
                  <a:lnTo>
                    <a:pt x="209042" y="14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6926"/>
            <p:cNvSpPr/>
            <p:nvPr>
              <p:custDataLst>
                <p:tags r:id="rId143"/>
              </p:custDataLst>
            </p:nvPr>
          </p:nvSpPr>
          <p:spPr>
            <a:xfrm>
              <a:off x="3762375" y="5572125"/>
              <a:ext cx="18999" cy="104776"/>
            </a:xfrm>
            <a:custGeom>
              <a:avLst/>
              <a:gdLst/>
              <a:ahLst/>
              <a:cxnLst/>
              <a:rect l="0" t="0" r="0" b="0"/>
              <a:pathLst>
                <a:path w="18999" h="104776">
                  <a:moveTo>
                    <a:pt x="9525" y="0"/>
                  </a:moveTo>
                  <a:lnTo>
                    <a:pt x="9525" y="0"/>
                  </a:lnTo>
                  <a:lnTo>
                    <a:pt x="18657" y="0"/>
                  </a:lnTo>
                  <a:lnTo>
                    <a:pt x="18998" y="41444"/>
                  </a:lnTo>
                  <a:lnTo>
                    <a:pt x="16910" y="6392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6927"/>
            <p:cNvSpPr/>
            <p:nvPr>
              <p:custDataLst>
                <p:tags r:id="rId144"/>
              </p:custDataLst>
            </p:nvPr>
          </p:nvSpPr>
          <p:spPr>
            <a:xfrm>
              <a:off x="3948909" y="5325799"/>
              <a:ext cx="108742" cy="293952"/>
            </a:xfrm>
            <a:custGeom>
              <a:avLst/>
              <a:gdLst/>
              <a:ahLst/>
              <a:cxnLst/>
              <a:rect l="0" t="0" r="0" b="0"/>
              <a:pathLst>
                <a:path w="108742" h="293952">
                  <a:moveTo>
                    <a:pt x="80166" y="8201"/>
                  </a:moveTo>
                  <a:lnTo>
                    <a:pt x="80166" y="8201"/>
                  </a:lnTo>
                  <a:lnTo>
                    <a:pt x="80166" y="0"/>
                  </a:lnTo>
                  <a:lnTo>
                    <a:pt x="61852" y="12050"/>
                  </a:lnTo>
                  <a:lnTo>
                    <a:pt x="53329" y="23670"/>
                  </a:lnTo>
                  <a:lnTo>
                    <a:pt x="29871" y="70681"/>
                  </a:lnTo>
                  <a:lnTo>
                    <a:pt x="15522" y="107853"/>
                  </a:lnTo>
                  <a:lnTo>
                    <a:pt x="4568" y="152380"/>
                  </a:lnTo>
                  <a:lnTo>
                    <a:pt x="0" y="180231"/>
                  </a:lnTo>
                  <a:lnTo>
                    <a:pt x="5691" y="218179"/>
                  </a:lnTo>
                  <a:lnTo>
                    <a:pt x="14002" y="240809"/>
                  </a:lnTo>
                  <a:lnTo>
                    <a:pt x="22185" y="251282"/>
                  </a:lnTo>
                  <a:lnTo>
                    <a:pt x="62261" y="281485"/>
                  </a:lnTo>
                  <a:lnTo>
                    <a:pt x="84974" y="290258"/>
                  </a:lnTo>
                  <a:lnTo>
                    <a:pt x="108741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6928"/>
            <p:cNvSpPr/>
            <p:nvPr>
              <p:custDataLst>
                <p:tags r:id="rId145"/>
              </p:custDataLst>
            </p:nvPr>
          </p:nvSpPr>
          <p:spPr>
            <a:xfrm>
              <a:off x="3431062" y="5391150"/>
              <a:ext cx="272724" cy="180976"/>
            </a:xfrm>
            <a:custGeom>
              <a:avLst/>
              <a:gdLst/>
              <a:ahLst/>
              <a:cxnLst/>
              <a:rect l="0" t="0" r="0" b="0"/>
              <a:pathLst>
                <a:path w="272724" h="180976">
                  <a:moveTo>
                    <a:pt x="255113" y="0"/>
                  </a:moveTo>
                  <a:lnTo>
                    <a:pt x="255113" y="0"/>
                  </a:lnTo>
                  <a:lnTo>
                    <a:pt x="263314" y="0"/>
                  </a:lnTo>
                  <a:lnTo>
                    <a:pt x="269302" y="5056"/>
                  </a:lnTo>
                  <a:lnTo>
                    <a:pt x="272003" y="13183"/>
                  </a:lnTo>
                  <a:lnTo>
                    <a:pt x="272723" y="18314"/>
                  </a:lnTo>
                  <a:lnTo>
                    <a:pt x="267878" y="32481"/>
                  </a:lnTo>
                  <a:lnTo>
                    <a:pt x="245747" y="74020"/>
                  </a:lnTo>
                  <a:lnTo>
                    <a:pt x="233876" y="87314"/>
                  </a:lnTo>
                  <a:lnTo>
                    <a:pt x="191320" y="111032"/>
                  </a:lnTo>
                  <a:lnTo>
                    <a:pt x="149463" y="126988"/>
                  </a:lnTo>
                  <a:lnTo>
                    <a:pt x="124099" y="132093"/>
                  </a:lnTo>
                  <a:lnTo>
                    <a:pt x="84438" y="130280"/>
                  </a:lnTo>
                  <a:lnTo>
                    <a:pt x="43745" y="122558"/>
                  </a:lnTo>
                  <a:lnTo>
                    <a:pt x="12012" y="104498"/>
                  </a:lnTo>
                  <a:lnTo>
                    <a:pt x="4898" y="95481"/>
                  </a:lnTo>
                  <a:lnTo>
                    <a:pt x="1032" y="84415"/>
                  </a:lnTo>
                  <a:lnTo>
                    <a:pt x="0" y="78503"/>
                  </a:lnTo>
                  <a:lnTo>
                    <a:pt x="1429" y="73502"/>
                  </a:lnTo>
                  <a:lnTo>
                    <a:pt x="8662" y="65123"/>
                  </a:lnTo>
                  <a:lnTo>
                    <a:pt x="24634" y="54456"/>
                  </a:lnTo>
                  <a:lnTo>
                    <a:pt x="42259" y="53483"/>
                  </a:lnTo>
                  <a:lnTo>
                    <a:pt x="83010" y="56425"/>
                  </a:lnTo>
                  <a:lnTo>
                    <a:pt x="126063" y="71157"/>
                  </a:lnTo>
                  <a:lnTo>
                    <a:pt x="168764" y="91911"/>
                  </a:lnTo>
                  <a:lnTo>
                    <a:pt x="178988" y="98352"/>
                  </a:lnTo>
                  <a:lnTo>
                    <a:pt x="218261" y="143418"/>
                  </a:lnTo>
                  <a:lnTo>
                    <a:pt x="227725" y="156270"/>
                  </a:lnTo>
                  <a:lnTo>
                    <a:pt x="239472" y="173507"/>
                  </a:lnTo>
                  <a:lnTo>
                    <a:pt x="25511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4" name="SMARTInkShape-6929"/>
          <p:cNvSpPr/>
          <p:nvPr>
            <p:custDataLst>
              <p:tags r:id="rId2"/>
            </p:custDataLst>
          </p:nvPr>
        </p:nvSpPr>
        <p:spPr>
          <a:xfrm>
            <a:off x="2544891" y="5326042"/>
            <a:ext cx="169735" cy="198459"/>
          </a:xfrm>
          <a:custGeom>
            <a:avLst/>
            <a:gdLst/>
            <a:ahLst/>
            <a:cxnLst/>
            <a:rect l="0" t="0" r="0" b="0"/>
            <a:pathLst>
              <a:path w="169735" h="198459">
                <a:moveTo>
                  <a:pt x="17334" y="36533"/>
                </a:moveTo>
                <a:lnTo>
                  <a:pt x="17334" y="36533"/>
                </a:lnTo>
                <a:lnTo>
                  <a:pt x="17334" y="31477"/>
                </a:lnTo>
                <a:lnTo>
                  <a:pt x="16276" y="29988"/>
                </a:lnTo>
                <a:lnTo>
                  <a:pt x="14512" y="28994"/>
                </a:lnTo>
                <a:lnTo>
                  <a:pt x="12278" y="28332"/>
                </a:lnTo>
                <a:lnTo>
                  <a:pt x="6973" y="21952"/>
                </a:lnTo>
                <a:lnTo>
                  <a:pt x="0" y="10722"/>
                </a:lnTo>
                <a:lnTo>
                  <a:pt x="1545" y="8743"/>
                </a:lnTo>
                <a:lnTo>
                  <a:pt x="8906" y="3721"/>
                </a:lnTo>
                <a:lnTo>
                  <a:pt x="24950" y="0"/>
                </a:lnTo>
                <a:lnTo>
                  <a:pt x="48165" y="3954"/>
                </a:lnTo>
                <a:lnTo>
                  <a:pt x="71363" y="15829"/>
                </a:lnTo>
                <a:lnTo>
                  <a:pt x="103315" y="38445"/>
                </a:lnTo>
                <a:lnTo>
                  <a:pt x="114894" y="58972"/>
                </a:lnTo>
                <a:lnTo>
                  <a:pt x="116080" y="73317"/>
                </a:lnTo>
                <a:lnTo>
                  <a:pt x="114915" y="80106"/>
                </a:lnTo>
                <a:lnTo>
                  <a:pt x="107975" y="93293"/>
                </a:lnTo>
                <a:lnTo>
                  <a:pt x="78111" y="131927"/>
                </a:lnTo>
                <a:lnTo>
                  <a:pt x="37414" y="159758"/>
                </a:lnTo>
                <a:lnTo>
                  <a:pt x="8600" y="180584"/>
                </a:lnTo>
                <a:lnTo>
                  <a:pt x="6220" y="183366"/>
                </a:lnTo>
                <a:lnTo>
                  <a:pt x="5691" y="185222"/>
                </a:lnTo>
                <a:lnTo>
                  <a:pt x="6397" y="186459"/>
                </a:lnTo>
                <a:lnTo>
                  <a:pt x="44493" y="188444"/>
                </a:lnTo>
                <a:lnTo>
                  <a:pt x="82414" y="189846"/>
                </a:lnTo>
                <a:lnTo>
                  <a:pt x="124576" y="195436"/>
                </a:lnTo>
                <a:lnTo>
                  <a:pt x="169734" y="1984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4" name="SMARTInkShape-Group1380"/>
          <p:cNvGrpSpPr/>
          <p:nvPr/>
        </p:nvGrpSpPr>
        <p:grpSpPr>
          <a:xfrm>
            <a:off x="1813388" y="5271031"/>
            <a:ext cx="1063163" cy="420001"/>
            <a:chOff x="1813388" y="5271031"/>
            <a:chExt cx="1063163" cy="420001"/>
          </a:xfrm>
        </p:grpSpPr>
        <p:sp>
          <p:nvSpPr>
            <p:cNvPr id="415" name="SMARTInkShape-6930"/>
            <p:cNvSpPr/>
            <p:nvPr>
              <p:custDataLst>
                <p:tags r:id="rId129"/>
              </p:custDataLst>
            </p:nvPr>
          </p:nvSpPr>
          <p:spPr>
            <a:xfrm>
              <a:off x="2867025" y="5400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6931"/>
            <p:cNvSpPr/>
            <p:nvPr>
              <p:custDataLst>
                <p:tags r:id="rId130"/>
              </p:custDataLst>
            </p:nvPr>
          </p:nvSpPr>
          <p:spPr>
            <a:xfrm>
              <a:off x="2847975" y="5534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6932"/>
            <p:cNvSpPr/>
            <p:nvPr>
              <p:custDataLst>
                <p:tags r:id="rId131"/>
              </p:custDataLst>
            </p:nvPr>
          </p:nvSpPr>
          <p:spPr>
            <a:xfrm>
              <a:off x="2108775" y="5572125"/>
              <a:ext cx="586801" cy="118907"/>
            </a:xfrm>
            <a:custGeom>
              <a:avLst/>
              <a:gdLst/>
              <a:ahLst/>
              <a:cxnLst/>
              <a:rect l="0" t="0" r="0" b="0"/>
              <a:pathLst>
                <a:path w="586801" h="118907">
                  <a:moveTo>
                    <a:pt x="91500" y="104775"/>
                  </a:moveTo>
                  <a:lnTo>
                    <a:pt x="91500" y="104775"/>
                  </a:lnTo>
                  <a:lnTo>
                    <a:pt x="47233" y="107597"/>
                  </a:lnTo>
                  <a:lnTo>
                    <a:pt x="15237" y="115136"/>
                  </a:lnTo>
                  <a:lnTo>
                    <a:pt x="8908" y="118032"/>
                  </a:lnTo>
                  <a:lnTo>
                    <a:pt x="4688" y="118906"/>
                  </a:lnTo>
                  <a:lnTo>
                    <a:pt x="1876" y="118428"/>
                  </a:lnTo>
                  <a:lnTo>
                    <a:pt x="0" y="117052"/>
                  </a:lnTo>
                  <a:lnTo>
                    <a:pt x="9206" y="112700"/>
                  </a:lnTo>
                  <a:lnTo>
                    <a:pt x="55968" y="99273"/>
                  </a:lnTo>
                  <a:lnTo>
                    <a:pt x="96259" y="95384"/>
                  </a:lnTo>
                  <a:lnTo>
                    <a:pt x="136537" y="87999"/>
                  </a:lnTo>
                  <a:lnTo>
                    <a:pt x="181515" y="79107"/>
                  </a:lnTo>
                  <a:lnTo>
                    <a:pt x="212645" y="72907"/>
                  </a:lnTo>
                  <a:lnTo>
                    <a:pt x="246942" y="66621"/>
                  </a:lnTo>
                  <a:lnTo>
                    <a:pt x="283352" y="60302"/>
                  </a:lnTo>
                  <a:lnTo>
                    <a:pt x="320701" y="53964"/>
                  </a:lnTo>
                  <a:lnTo>
                    <a:pt x="358467" y="47620"/>
                  </a:lnTo>
                  <a:lnTo>
                    <a:pt x="395360" y="41273"/>
                  </a:lnTo>
                  <a:lnTo>
                    <a:pt x="429396" y="34924"/>
                  </a:lnTo>
                  <a:lnTo>
                    <a:pt x="462162" y="28575"/>
                  </a:lnTo>
                  <a:lnTo>
                    <a:pt x="507537" y="19050"/>
                  </a:lnTo>
                  <a:lnTo>
                    <a:pt x="586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6933"/>
            <p:cNvSpPr/>
            <p:nvPr>
              <p:custDataLst>
                <p:tags r:id="rId132"/>
              </p:custDataLst>
            </p:nvPr>
          </p:nvSpPr>
          <p:spPr>
            <a:xfrm>
              <a:off x="1813388" y="5382178"/>
              <a:ext cx="85977" cy="188844"/>
            </a:xfrm>
            <a:custGeom>
              <a:avLst/>
              <a:gdLst/>
              <a:ahLst/>
              <a:cxnLst/>
              <a:rect l="0" t="0" r="0" b="0"/>
              <a:pathLst>
                <a:path w="85977" h="188844">
                  <a:moveTo>
                    <a:pt x="72562" y="37547"/>
                  </a:moveTo>
                  <a:lnTo>
                    <a:pt x="72562" y="37547"/>
                  </a:lnTo>
                  <a:lnTo>
                    <a:pt x="77618" y="32491"/>
                  </a:lnTo>
                  <a:lnTo>
                    <a:pt x="80101" y="27186"/>
                  </a:lnTo>
                  <a:lnTo>
                    <a:pt x="81695" y="15157"/>
                  </a:lnTo>
                  <a:lnTo>
                    <a:pt x="79709" y="12037"/>
                  </a:lnTo>
                  <a:lnTo>
                    <a:pt x="71858" y="5749"/>
                  </a:lnTo>
                  <a:lnTo>
                    <a:pt x="61313" y="2247"/>
                  </a:lnTo>
                  <a:lnTo>
                    <a:pt x="42353" y="0"/>
                  </a:lnTo>
                  <a:lnTo>
                    <a:pt x="26687" y="4667"/>
                  </a:lnTo>
                  <a:lnTo>
                    <a:pt x="8640" y="17809"/>
                  </a:lnTo>
                  <a:lnTo>
                    <a:pt x="1819" y="29127"/>
                  </a:lnTo>
                  <a:lnTo>
                    <a:pt x="0" y="35110"/>
                  </a:lnTo>
                  <a:lnTo>
                    <a:pt x="801" y="47399"/>
                  </a:lnTo>
                  <a:lnTo>
                    <a:pt x="5743" y="59918"/>
                  </a:lnTo>
                  <a:lnTo>
                    <a:pt x="27048" y="86485"/>
                  </a:lnTo>
                  <a:lnTo>
                    <a:pt x="73993" y="125075"/>
                  </a:lnTo>
                  <a:lnTo>
                    <a:pt x="84745" y="140621"/>
                  </a:lnTo>
                  <a:lnTo>
                    <a:pt x="85976" y="146480"/>
                  </a:lnTo>
                  <a:lnTo>
                    <a:pt x="84521" y="158634"/>
                  </a:lnTo>
                  <a:lnTo>
                    <a:pt x="77752" y="177376"/>
                  </a:lnTo>
                  <a:lnTo>
                    <a:pt x="72847" y="181567"/>
                  </a:lnTo>
                  <a:lnTo>
                    <a:pt x="52891" y="187464"/>
                  </a:lnTo>
                  <a:lnTo>
                    <a:pt x="43358" y="188843"/>
                  </a:lnTo>
                  <a:lnTo>
                    <a:pt x="38276" y="186036"/>
                  </a:lnTo>
                  <a:lnTo>
                    <a:pt x="26985" y="174451"/>
                  </a:lnTo>
                  <a:lnTo>
                    <a:pt x="24186" y="166916"/>
                  </a:lnTo>
                  <a:lnTo>
                    <a:pt x="24629" y="132861"/>
                  </a:lnTo>
                  <a:lnTo>
                    <a:pt x="34462" y="10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6934"/>
            <p:cNvSpPr/>
            <p:nvPr>
              <p:custDataLst>
                <p:tags r:id="rId133"/>
              </p:custDataLst>
            </p:nvPr>
          </p:nvSpPr>
          <p:spPr>
            <a:xfrm>
              <a:off x="1973231" y="5271031"/>
              <a:ext cx="65120" cy="274561"/>
            </a:xfrm>
            <a:custGeom>
              <a:avLst/>
              <a:gdLst/>
              <a:ahLst/>
              <a:cxnLst/>
              <a:rect l="0" t="0" r="0" b="0"/>
              <a:pathLst>
                <a:path w="65120" h="274561">
                  <a:moveTo>
                    <a:pt x="27019" y="24869"/>
                  </a:moveTo>
                  <a:lnTo>
                    <a:pt x="27019" y="24869"/>
                  </a:lnTo>
                  <a:lnTo>
                    <a:pt x="27019" y="0"/>
                  </a:lnTo>
                  <a:lnTo>
                    <a:pt x="27019" y="2527"/>
                  </a:lnTo>
                  <a:lnTo>
                    <a:pt x="13927" y="29040"/>
                  </a:lnTo>
                  <a:lnTo>
                    <a:pt x="6324" y="73945"/>
                  </a:lnTo>
                  <a:lnTo>
                    <a:pt x="0" y="118524"/>
                  </a:lnTo>
                  <a:lnTo>
                    <a:pt x="5297" y="165508"/>
                  </a:lnTo>
                  <a:lnTo>
                    <a:pt x="10264" y="212732"/>
                  </a:lnTo>
                  <a:lnTo>
                    <a:pt x="18174" y="237518"/>
                  </a:lnTo>
                  <a:lnTo>
                    <a:pt x="35385" y="260431"/>
                  </a:lnTo>
                  <a:lnTo>
                    <a:pt x="47960" y="273993"/>
                  </a:lnTo>
                  <a:lnTo>
                    <a:pt x="51563" y="274560"/>
                  </a:lnTo>
                  <a:lnTo>
                    <a:pt x="65119" y="26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6935"/>
            <p:cNvSpPr/>
            <p:nvPr>
              <p:custDataLst>
                <p:tags r:id="rId134"/>
              </p:custDataLst>
            </p:nvPr>
          </p:nvSpPr>
          <p:spPr>
            <a:xfrm>
              <a:off x="1949848" y="5419725"/>
              <a:ext cx="117078" cy="47626"/>
            </a:xfrm>
            <a:custGeom>
              <a:avLst/>
              <a:gdLst/>
              <a:ahLst/>
              <a:cxnLst/>
              <a:rect l="0" t="0" r="0" b="0"/>
              <a:pathLst>
                <a:path w="117078" h="47626">
                  <a:moveTo>
                    <a:pt x="40877" y="47625"/>
                  </a:moveTo>
                  <a:lnTo>
                    <a:pt x="40877" y="47625"/>
                  </a:lnTo>
                  <a:lnTo>
                    <a:pt x="35821" y="42569"/>
                  </a:lnTo>
                  <a:lnTo>
                    <a:pt x="17507" y="39424"/>
                  </a:lnTo>
                  <a:lnTo>
                    <a:pt x="2085" y="38493"/>
                  </a:lnTo>
                  <a:lnTo>
                    <a:pt x="199" y="37304"/>
                  </a:lnTo>
                  <a:lnTo>
                    <a:pt x="0" y="35452"/>
                  </a:lnTo>
                  <a:lnTo>
                    <a:pt x="926" y="33160"/>
                  </a:lnTo>
                  <a:lnTo>
                    <a:pt x="12341" y="24877"/>
                  </a:lnTo>
                  <a:lnTo>
                    <a:pt x="54484" y="16995"/>
                  </a:lnTo>
                  <a:lnTo>
                    <a:pt x="81245" y="8916"/>
                  </a:lnTo>
                  <a:lnTo>
                    <a:pt x="92685" y="3963"/>
                  </a:lnTo>
                  <a:lnTo>
                    <a:pt x="117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6936"/>
            <p:cNvSpPr/>
            <p:nvPr>
              <p:custDataLst>
                <p:tags r:id="rId135"/>
              </p:custDataLst>
            </p:nvPr>
          </p:nvSpPr>
          <p:spPr>
            <a:xfrm>
              <a:off x="2067622" y="5401348"/>
              <a:ext cx="101823" cy="139738"/>
            </a:xfrm>
            <a:custGeom>
              <a:avLst/>
              <a:gdLst/>
              <a:ahLst/>
              <a:cxnLst/>
              <a:rect l="0" t="0" r="0" b="0"/>
              <a:pathLst>
                <a:path w="101823" h="139738">
                  <a:moveTo>
                    <a:pt x="65978" y="46952"/>
                  </a:moveTo>
                  <a:lnTo>
                    <a:pt x="65978" y="46952"/>
                  </a:lnTo>
                  <a:lnTo>
                    <a:pt x="57777" y="55153"/>
                  </a:lnTo>
                  <a:lnTo>
                    <a:pt x="78625" y="37127"/>
                  </a:lnTo>
                  <a:lnTo>
                    <a:pt x="88532" y="29885"/>
                  </a:lnTo>
                  <a:lnTo>
                    <a:pt x="99001" y="14968"/>
                  </a:lnTo>
                  <a:lnTo>
                    <a:pt x="101822" y="6984"/>
                  </a:lnTo>
                  <a:lnTo>
                    <a:pt x="100457" y="4432"/>
                  </a:lnTo>
                  <a:lnTo>
                    <a:pt x="97431" y="2730"/>
                  </a:lnTo>
                  <a:lnTo>
                    <a:pt x="77365" y="0"/>
                  </a:lnTo>
                  <a:lnTo>
                    <a:pt x="54182" y="9638"/>
                  </a:lnTo>
                  <a:lnTo>
                    <a:pt x="37318" y="20844"/>
                  </a:lnTo>
                  <a:lnTo>
                    <a:pt x="7248" y="56942"/>
                  </a:lnTo>
                  <a:lnTo>
                    <a:pt x="2834" y="70441"/>
                  </a:lnTo>
                  <a:lnTo>
                    <a:pt x="0" y="99922"/>
                  </a:lnTo>
                  <a:lnTo>
                    <a:pt x="5257" y="113181"/>
                  </a:lnTo>
                  <a:lnTo>
                    <a:pt x="20823" y="133883"/>
                  </a:lnTo>
                  <a:lnTo>
                    <a:pt x="30387" y="138505"/>
                  </a:lnTo>
                  <a:lnTo>
                    <a:pt x="35901" y="139737"/>
                  </a:lnTo>
                  <a:lnTo>
                    <a:pt x="94553" y="13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6937"/>
            <p:cNvSpPr/>
            <p:nvPr>
              <p:custDataLst>
                <p:tags r:id="rId136"/>
              </p:custDataLst>
            </p:nvPr>
          </p:nvSpPr>
          <p:spPr>
            <a:xfrm>
              <a:off x="2163572" y="5397483"/>
              <a:ext cx="116003" cy="288376"/>
            </a:xfrm>
            <a:custGeom>
              <a:avLst/>
              <a:gdLst/>
              <a:ahLst/>
              <a:cxnLst/>
              <a:rect l="0" t="0" r="0" b="0"/>
              <a:pathLst>
                <a:path w="116003" h="288376">
                  <a:moveTo>
                    <a:pt x="46228" y="98442"/>
                  </a:moveTo>
                  <a:lnTo>
                    <a:pt x="46228" y="98442"/>
                  </a:lnTo>
                  <a:lnTo>
                    <a:pt x="41172" y="98442"/>
                  </a:lnTo>
                  <a:lnTo>
                    <a:pt x="35867" y="104087"/>
                  </a:lnTo>
                  <a:lnTo>
                    <a:pt x="31040" y="113652"/>
                  </a:lnTo>
                  <a:lnTo>
                    <a:pt x="17574" y="153335"/>
                  </a:lnTo>
                  <a:lnTo>
                    <a:pt x="9994" y="200850"/>
                  </a:lnTo>
                  <a:lnTo>
                    <a:pt x="7623" y="238382"/>
                  </a:lnTo>
                  <a:lnTo>
                    <a:pt x="698" y="280522"/>
                  </a:lnTo>
                  <a:lnTo>
                    <a:pt x="0" y="286505"/>
                  </a:lnTo>
                  <a:lnTo>
                    <a:pt x="592" y="288375"/>
                  </a:lnTo>
                  <a:lnTo>
                    <a:pt x="2046" y="287506"/>
                  </a:lnTo>
                  <a:lnTo>
                    <a:pt x="4073" y="284809"/>
                  </a:lnTo>
                  <a:lnTo>
                    <a:pt x="6927" y="270902"/>
                  </a:lnTo>
                  <a:lnTo>
                    <a:pt x="8949" y="233089"/>
                  </a:lnTo>
                  <a:lnTo>
                    <a:pt x="15620" y="188304"/>
                  </a:lnTo>
                  <a:lnTo>
                    <a:pt x="19873" y="150115"/>
                  </a:lnTo>
                  <a:lnTo>
                    <a:pt x="25014" y="113047"/>
                  </a:lnTo>
                  <a:lnTo>
                    <a:pt x="28333" y="84825"/>
                  </a:lnTo>
                  <a:lnTo>
                    <a:pt x="42102" y="46194"/>
                  </a:lnTo>
                  <a:lnTo>
                    <a:pt x="58529" y="17345"/>
                  </a:lnTo>
                  <a:lnTo>
                    <a:pt x="66864" y="9482"/>
                  </a:lnTo>
                  <a:lnTo>
                    <a:pt x="82564" y="0"/>
                  </a:lnTo>
                  <a:lnTo>
                    <a:pt x="88443" y="5"/>
                  </a:lnTo>
                  <a:lnTo>
                    <a:pt x="100621" y="5656"/>
                  </a:lnTo>
                  <a:lnTo>
                    <a:pt x="114321" y="20737"/>
                  </a:lnTo>
                  <a:lnTo>
                    <a:pt x="116002" y="38154"/>
                  </a:lnTo>
                  <a:lnTo>
                    <a:pt x="112164" y="58947"/>
                  </a:lnTo>
                  <a:lnTo>
                    <a:pt x="98102" y="87445"/>
                  </a:lnTo>
                  <a:lnTo>
                    <a:pt x="86570" y="102726"/>
                  </a:lnTo>
                  <a:lnTo>
                    <a:pt x="63120" y="118173"/>
                  </a:lnTo>
                  <a:lnTo>
                    <a:pt x="46177" y="124396"/>
                  </a:lnTo>
                  <a:lnTo>
                    <a:pt x="41960" y="124211"/>
                  </a:lnTo>
                  <a:lnTo>
                    <a:pt x="34453" y="121184"/>
                  </a:lnTo>
                  <a:lnTo>
                    <a:pt x="17653" y="98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6938"/>
            <p:cNvSpPr/>
            <p:nvPr>
              <p:custDataLst>
                <p:tags r:id="rId137"/>
              </p:custDataLst>
            </p:nvPr>
          </p:nvSpPr>
          <p:spPr>
            <a:xfrm>
              <a:off x="2023337" y="5610225"/>
              <a:ext cx="500789" cy="28576"/>
            </a:xfrm>
            <a:custGeom>
              <a:avLst/>
              <a:gdLst/>
              <a:ahLst/>
              <a:cxnLst/>
              <a:rect l="0" t="0" r="0" b="0"/>
              <a:pathLst>
                <a:path w="500789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29839" y="23519"/>
                  </a:lnTo>
                  <a:lnTo>
                    <a:pt x="72387" y="13387"/>
                  </a:lnTo>
                  <a:lnTo>
                    <a:pt x="108095" y="10670"/>
                  </a:lnTo>
                  <a:lnTo>
                    <a:pt x="145486" y="9864"/>
                  </a:lnTo>
                  <a:lnTo>
                    <a:pt x="184435" y="8567"/>
                  </a:lnTo>
                  <a:lnTo>
                    <a:pt x="229019" y="3009"/>
                  </a:lnTo>
                  <a:lnTo>
                    <a:pt x="275742" y="891"/>
                  </a:lnTo>
                  <a:lnTo>
                    <a:pt x="322042" y="264"/>
                  </a:lnTo>
                  <a:lnTo>
                    <a:pt x="363042" y="78"/>
                  </a:lnTo>
                  <a:lnTo>
                    <a:pt x="402001" y="23"/>
                  </a:lnTo>
                  <a:lnTo>
                    <a:pt x="441414" y="7"/>
                  </a:lnTo>
                  <a:lnTo>
                    <a:pt x="500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1381"/>
          <p:cNvGrpSpPr/>
          <p:nvPr/>
        </p:nvGrpSpPr>
        <p:grpSpPr>
          <a:xfrm>
            <a:off x="4898648" y="4172104"/>
            <a:ext cx="850416" cy="605486"/>
            <a:chOff x="4898648" y="4172104"/>
            <a:chExt cx="850416" cy="605486"/>
          </a:xfrm>
        </p:grpSpPr>
        <p:sp>
          <p:nvSpPr>
            <p:cNvPr id="425" name="SMARTInkShape-6939"/>
            <p:cNvSpPr/>
            <p:nvPr>
              <p:custDataLst>
                <p:tags r:id="rId123"/>
              </p:custDataLst>
            </p:nvPr>
          </p:nvSpPr>
          <p:spPr>
            <a:xfrm>
              <a:off x="4898648" y="4252449"/>
              <a:ext cx="292086" cy="309706"/>
            </a:xfrm>
            <a:custGeom>
              <a:avLst/>
              <a:gdLst/>
              <a:ahLst/>
              <a:cxnLst/>
              <a:rect l="0" t="0" r="0" b="0"/>
              <a:pathLst>
                <a:path w="292086" h="309706">
                  <a:moveTo>
                    <a:pt x="282952" y="14751"/>
                  </a:moveTo>
                  <a:lnTo>
                    <a:pt x="282952" y="14751"/>
                  </a:lnTo>
                  <a:lnTo>
                    <a:pt x="291153" y="6550"/>
                  </a:lnTo>
                  <a:lnTo>
                    <a:pt x="292085" y="562"/>
                  </a:lnTo>
                  <a:lnTo>
                    <a:pt x="291157" y="0"/>
                  </a:lnTo>
                  <a:lnTo>
                    <a:pt x="253394" y="12232"/>
                  </a:lnTo>
                  <a:lnTo>
                    <a:pt x="208753" y="27228"/>
                  </a:lnTo>
                  <a:lnTo>
                    <a:pt x="163991" y="50259"/>
                  </a:lnTo>
                  <a:lnTo>
                    <a:pt x="121988" y="67587"/>
                  </a:lnTo>
                  <a:lnTo>
                    <a:pt x="93795" y="78972"/>
                  </a:lnTo>
                  <a:lnTo>
                    <a:pt x="53065" y="107339"/>
                  </a:lnTo>
                  <a:lnTo>
                    <a:pt x="30452" y="120971"/>
                  </a:lnTo>
                  <a:lnTo>
                    <a:pt x="27836" y="124723"/>
                  </a:lnTo>
                  <a:lnTo>
                    <a:pt x="28207" y="128282"/>
                  </a:lnTo>
                  <a:lnTo>
                    <a:pt x="30572" y="131713"/>
                  </a:lnTo>
                  <a:lnTo>
                    <a:pt x="49070" y="141599"/>
                  </a:lnTo>
                  <a:lnTo>
                    <a:pt x="95799" y="153363"/>
                  </a:lnTo>
                  <a:lnTo>
                    <a:pt x="134349" y="159606"/>
                  </a:lnTo>
                  <a:lnTo>
                    <a:pt x="178285" y="167216"/>
                  </a:lnTo>
                  <a:lnTo>
                    <a:pt x="188103" y="171766"/>
                  </a:lnTo>
                  <a:lnTo>
                    <a:pt x="189028" y="175519"/>
                  </a:lnTo>
                  <a:lnTo>
                    <a:pt x="187527" y="180138"/>
                  </a:lnTo>
                  <a:lnTo>
                    <a:pt x="179158" y="190915"/>
                  </a:lnTo>
                  <a:lnTo>
                    <a:pt x="154478" y="208882"/>
                  </a:lnTo>
                  <a:lnTo>
                    <a:pt x="108271" y="231094"/>
                  </a:lnTo>
                  <a:lnTo>
                    <a:pt x="62651" y="251043"/>
                  </a:lnTo>
                  <a:lnTo>
                    <a:pt x="18950" y="275366"/>
                  </a:lnTo>
                  <a:lnTo>
                    <a:pt x="2987" y="287919"/>
                  </a:lnTo>
                  <a:lnTo>
                    <a:pt x="0" y="293171"/>
                  </a:lnTo>
                  <a:lnTo>
                    <a:pt x="126" y="297731"/>
                  </a:lnTo>
                  <a:lnTo>
                    <a:pt x="2326" y="301830"/>
                  </a:lnTo>
                  <a:lnTo>
                    <a:pt x="16060" y="306383"/>
                  </a:lnTo>
                  <a:lnTo>
                    <a:pt x="53237" y="308947"/>
                  </a:lnTo>
                  <a:lnTo>
                    <a:pt x="96002" y="309705"/>
                  </a:lnTo>
                  <a:lnTo>
                    <a:pt x="140071" y="307110"/>
                  </a:lnTo>
                  <a:lnTo>
                    <a:pt x="177115" y="303438"/>
                  </a:lnTo>
                  <a:lnTo>
                    <a:pt x="211219" y="301806"/>
                  </a:lnTo>
                  <a:lnTo>
                    <a:pt x="250056" y="295831"/>
                  </a:lnTo>
                  <a:lnTo>
                    <a:pt x="282952" y="28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6940"/>
            <p:cNvSpPr/>
            <p:nvPr>
              <p:custDataLst>
                <p:tags r:id="rId124"/>
              </p:custDataLst>
            </p:nvPr>
          </p:nvSpPr>
          <p:spPr>
            <a:xfrm>
              <a:off x="5395449" y="4316542"/>
              <a:ext cx="176677" cy="245934"/>
            </a:xfrm>
            <a:custGeom>
              <a:avLst/>
              <a:gdLst/>
              <a:ahLst/>
              <a:cxnLst/>
              <a:rect l="0" t="0" r="0" b="0"/>
              <a:pathLst>
                <a:path w="176677" h="245934">
                  <a:moveTo>
                    <a:pt x="14751" y="17333"/>
                  </a:moveTo>
                  <a:lnTo>
                    <a:pt x="14751" y="17333"/>
                  </a:lnTo>
                  <a:lnTo>
                    <a:pt x="9695" y="12277"/>
                  </a:lnTo>
                  <a:lnTo>
                    <a:pt x="7212" y="6972"/>
                  </a:lnTo>
                  <a:lnTo>
                    <a:pt x="6550" y="4076"/>
                  </a:lnTo>
                  <a:lnTo>
                    <a:pt x="5050" y="2145"/>
                  </a:lnTo>
                  <a:lnTo>
                    <a:pt x="562" y="0"/>
                  </a:lnTo>
                  <a:lnTo>
                    <a:pt x="0" y="486"/>
                  </a:lnTo>
                  <a:lnTo>
                    <a:pt x="26419" y="42176"/>
                  </a:lnTo>
                  <a:lnTo>
                    <a:pt x="63913" y="87593"/>
                  </a:lnTo>
                  <a:lnTo>
                    <a:pt x="91407" y="123170"/>
                  </a:lnTo>
                  <a:lnTo>
                    <a:pt x="124485" y="170540"/>
                  </a:lnTo>
                  <a:lnTo>
                    <a:pt x="154412" y="211859"/>
                  </a:lnTo>
                  <a:lnTo>
                    <a:pt x="176676" y="24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6941"/>
            <p:cNvSpPr/>
            <p:nvPr>
              <p:custDataLst>
                <p:tags r:id="rId125"/>
              </p:custDataLst>
            </p:nvPr>
          </p:nvSpPr>
          <p:spPr>
            <a:xfrm>
              <a:off x="5412162" y="4324350"/>
              <a:ext cx="198064" cy="268420"/>
            </a:xfrm>
            <a:custGeom>
              <a:avLst/>
              <a:gdLst/>
              <a:ahLst/>
              <a:cxnLst/>
              <a:rect l="0" t="0" r="0" b="0"/>
              <a:pathLst>
                <a:path w="198064" h="268420">
                  <a:moveTo>
                    <a:pt x="198063" y="0"/>
                  </a:moveTo>
                  <a:lnTo>
                    <a:pt x="198063" y="0"/>
                  </a:lnTo>
                  <a:lnTo>
                    <a:pt x="155146" y="26515"/>
                  </a:lnTo>
                  <a:lnTo>
                    <a:pt x="117348" y="64836"/>
                  </a:lnTo>
                  <a:lnTo>
                    <a:pt x="86189" y="112153"/>
                  </a:lnTo>
                  <a:lnTo>
                    <a:pt x="51742" y="157856"/>
                  </a:lnTo>
                  <a:lnTo>
                    <a:pt x="31236" y="192117"/>
                  </a:lnTo>
                  <a:lnTo>
                    <a:pt x="11347" y="239004"/>
                  </a:lnTo>
                  <a:lnTo>
                    <a:pt x="0" y="267691"/>
                  </a:lnTo>
                  <a:lnTo>
                    <a:pt x="404" y="268419"/>
                  </a:lnTo>
                  <a:lnTo>
                    <a:pt x="7563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6942"/>
            <p:cNvSpPr/>
            <p:nvPr>
              <p:custDataLst>
                <p:tags r:id="rId126"/>
              </p:custDataLst>
            </p:nvPr>
          </p:nvSpPr>
          <p:spPr>
            <a:xfrm>
              <a:off x="5581650" y="4172104"/>
              <a:ext cx="142876" cy="123672"/>
            </a:xfrm>
            <a:custGeom>
              <a:avLst/>
              <a:gdLst/>
              <a:ahLst/>
              <a:cxnLst/>
              <a:rect l="0" t="0" r="0" b="0"/>
              <a:pathLst>
                <a:path w="142876" h="123672">
                  <a:moveTo>
                    <a:pt x="0" y="28421"/>
                  </a:moveTo>
                  <a:lnTo>
                    <a:pt x="0" y="28421"/>
                  </a:lnTo>
                  <a:lnTo>
                    <a:pt x="0" y="20220"/>
                  </a:lnTo>
                  <a:lnTo>
                    <a:pt x="13257" y="5755"/>
                  </a:lnTo>
                  <a:lnTo>
                    <a:pt x="22120" y="2472"/>
                  </a:lnTo>
                  <a:lnTo>
                    <a:pt x="47277" y="0"/>
                  </a:lnTo>
                  <a:lnTo>
                    <a:pt x="58407" y="5559"/>
                  </a:lnTo>
                  <a:lnTo>
                    <a:pt x="64338" y="10005"/>
                  </a:lnTo>
                  <a:lnTo>
                    <a:pt x="70928" y="20589"/>
                  </a:lnTo>
                  <a:lnTo>
                    <a:pt x="72685" y="26375"/>
                  </a:lnTo>
                  <a:lnTo>
                    <a:pt x="70102" y="49687"/>
                  </a:lnTo>
                  <a:lnTo>
                    <a:pt x="45518" y="91558"/>
                  </a:lnTo>
                  <a:lnTo>
                    <a:pt x="35241" y="110864"/>
                  </a:lnTo>
                  <a:lnTo>
                    <a:pt x="34077" y="115132"/>
                  </a:lnTo>
                  <a:lnTo>
                    <a:pt x="34360" y="117979"/>
                  </a:lnTo>
                  <a:lnTo>
                    <a:pt x="35607" y="119876"/>
                  </a:lnTo>
                  <a:lnTo>
                    <a:pt x="42636" y="121984"/>
                  </a:lnTo>
                  <a:lnTo>
                    <a:pt x="53874" y="121863"/>
                  </a:lnTo>
                  <a:lnTo>
                    <a:pt x="80168" y="117962"/>
                  </a:lnTo>
                  <a:lnTo>
                    <a:pt x="142875" y="123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6943"/>
            <p:cNvSpPr/>
            <p:nvPr>
              <p:custDataLst>
                <p:tags r:id="rId127"/>
              </p:custDataLst>
            </p:nvPr>
          </p:nvSpPr>
          <p:spPr>
            <a:xfrm>
              <a:off x="5657850" y="4600575"/>
              <a:ext cx="83762" cy="177015"/>
            </a:xfrm>
            <a:custGeom>
              <a:avLst/>
              <a:gdLst/>
              <a:ahLst/>
              <a:cxnLst/>
              <a:rect l="0" t="0" r="0" b="0"/>
              <a:pathLst>
                <a:path w="83762" h="177015">
                  <a:moveTo>
                    <a:pt x="66675" y="0"/>
                  </a:moveTo>
                  <a:lnTo>
                    <a:pt x="66675" y="0"/>
                  </a:lnTo>
                  <a:lnTo>
                    <a:pt x="71731" y="0"/>
                  </a:lnTo>
                  <a:lnTo>
                    <a:pt x="73220" y="2117"/>
                  </a:lnTo>
                  <a:lnTo>
                    <a:pt x="75317" y="16267"/>
                  </a:lnTo>
                  <a:lnTo>
                    <a:pt x="81140" y="58038"/>
                  </a:lnTo>
                  <a:lnTo>
                    <a:pt x="83761" y="101971"/>
                  </a:lnTo>
                  <a:lnTo>
                    <a:pt x="72348" y="146974"/>
                  </a:lnTo>
                  <a:lnTo>
                    <a:pt x="58243" y="167608"/>
                  </a:lnTo>
                  <a:lnTo>
                    <a:pt x="46699" y="175034"/>
                  </a:lnTo>
                  <a:lnTo>
                    <a:pt x="40658" y="177014"/>
                  </a:lnTo>
                  <a:lnTo>
                    <a:pt x="34514" y="176218"/>
                  </a:lnTo>
                  <a:lnTo>
                    <a:pt x="22042" y="169688"/>
                  </a:lnTo>
                  <a:lnTo>
                    <a:pt x="12266" y="156909"/>
                  </a:lnTo>
                  <a:lnTo>
                    <a:pt x="5451" y="14064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6944"/>
            <p:cNvSpPr/>
            <p:nvPr>
              <p:custDataLst>
                <p:tags r:id="rId128"/>
              </p:custDataLst>
            </p:nvPr>
          </p:nvSpPr>
          <p:spPr>
            <a:xfrm>
              <a:off x="5743575" y="44862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5488" y="2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1382"/>
          <p:cNvGrpSpPr/>
          <p:nvPr/>
        </p:nvGrpSpPr>
        <p:grpSpPr>
          <a:xfrm>
            <a:off x="4394065" y="4253070"/>
            <a:ext cx="254136" cy="451134"/>
            <a:chOff x="4394065" y="4253070"/>
            <a:chExt cx="254136" cy="451134"/>
          </a:xfrm>
        </p:grpSpPr>
        <p:sp>
          <p:nvSpPr>
            <p:cNvPr id="432" name="SMARTInkShape-6945"/>
            <p:cNvSpPr/>
            <p:nvPr>
              <p:custDataLst>
                <p:tags r:id="rId120"/>
              </p:custDataLst>
            </p:nvPr>
          </p:nvSpPr>
          <p:spPr>
            <a:xfrm>
              <a:off x="4514850" y="4253070"/>
              <a:ext cx="9526" cy="204631"/>
            </a:xfrm>
            <a:custGeom>
              <a:avLst/>
              <a:gdLst/>
              <a:ahLst/>
              <a:cxnLst/>
              <a:rect l="0" t="0" r="0" b="0"/>
              <a:pathLst>
                <a:path w="9526" h="20463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1058" y="20711"/>
                  </a:lnTo>
                  <a:lnTo>
                    <a:pt x="8642" y="66370"/>
                  </a:lnTo>
                  <a:lnTo>
                    <a:pt x="9408" y="107937"/>
                  </a:lnTo>
                  <a:lnTo>
                    <a:pt x="9502" y="147156"/>
                  </a:lnTo>
                  <a:lnTo>
                    <a:pt x="9525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946"/>
            <p:cNvSpPr/>
            <p:nvPr>
              <p:custDataLst>
                <p:tags r:id="rId121"/>
              </p:custDataLst>
            </p:nvPr>
          </p:nvSpPr>
          <p:spPr>
            <a:xfrm>
              <a:off x="4394065" y="4476750"/>
              <a:ext cx="187461" cy="31132"/>
            </a:xfrm>
            <a:custGeom>
              <a:avLst/>
              <a:gdLst/>
              <a:ahLst/>
              <a:cxnLst/>
              <a:rect l="0" t="0" r="0" b="0"/>
              <a:pathLst>
                <a:path w="187461" h="31132">
                  <a:moveTo>
                    <a:pt x="25535" y="9525"/>
                  </a:moveTo>
                  <a:lnTo>
                    <a:pt x="25535" y="9525"/>
                  </a:lnTo>
                  <a:lnTo>
                    <a:pt x="20478" y="14582"/>
                  </a:lnTo>
                  <a:lnTo>
                    <a:pt x="12352" y="17064"/>
                  </a:lnTo>
                  <a:lnTo>
                    <a:pt x="7221" y="17726"/>
                  </a:lnTo>
                  <a:lnTo>
                    <a:pt x="3800" y="20284"/>
                  </a:lnTo>
                  <a:lnTo>
                    <a:pt x="0" y="28771"/>
                  </a:lnTo>
                  <a:lnTo>
                    <a:pt x="1104" y="30822"/>
                  </a:lnTo>
                  <a:lnTo>
                    <a:pt x="3955" y="31131"/>
                  </a:lnTo>
                  <a:lnTo>
                    <a:pt x="46036" y="21260"/>
                  </a:lnTo>
                  <a:lnTo>
                    <a:pt x="65338" y="17916"/>
                  </a:lnTo>
                  <a:lnTo>
                    <a:pt x="101064" y="6249"/>
                  </a:lnTo>
                  <a:lnTo>
                    <a:pt x="141517" y="1851"/>
                  </a:lnTo>
                  <a:lnTo>
                    <a:pt x="187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6947"/>
            <p:cNvSpPr/>
            <p:nvPr>
              <p:custDataLst>
                <p:tags r:id="rId122"/>
              </p:custDataLst>
            </p:nvPr>
          </p:nvSpPr>
          <p:spPr>
            <a:xfrm>
              <a:off x="4495879" y="4578098"/>
              <a:ext cx="152322" cy="126106"/>
            </a:xfrm>
            <a:custGeom>
              <a:avLst/>
              <a:gdLst/>
              <a:ahLst/>
              <a:cxnLst/>
              <a:rect l="0" t="0" r="0" b="0"/>
              <a:pathLst>
                <a:path w="152322" h="126106">
                  <a:moveTo>
                    <a:pt x="28496" y="22477"/>
                  </a:moveTo>
                  <a:lnTo>
                    <a:pt x="28496" y="22477"/>
                  </a:lnTo>
                  <a:lnTo>
                    <a:pt x="27438" y="37687"/>
                  </a:lnTo>
                  <a:lnTo>
                    <a:pt x="15313" y="63895"/>
                  </a:lnTo>
                  <a:lnTo>
                    <a:pt x="6761" y="80044"/>
                  </a:lnTo>
                  <a:lnTo>
                    <a:pt x="1272" y="107657"/>
                  </a:lnTo>
                  <a:lnTo>
                    <a:pt x="0" y="126105"/>
                  </a:lnTo>
                  <a:lnTo>
                    <a:pt x="13185" y="82323"/>
                  </a:lnTo>
                  <a:lnTo>
                    <a:pt x="28570" y="39896"/>
                  </a:lnTo>
                  <a:lnTo>
                    <a:pt x="38043" y="18113"/>
                  </a:lnTo>
                  <a:lnTo>
                    <a:pt x="45440" y="8896"/>
                  </a:lnTo>
                  <a:lnTo>
                    <a:pt x="55782" y="1271"/>
                  </a:lnTo>
                  <a:lnTo>
                    <a:pt x="70256" y="0"/>
                  </a:lnTo>
                  <a:lnTo>
                    <a:pt x="86215" y="4021"/>
                  </a:lnTo>
                  <a:lnTo>
                    <a:pt x="120147" y="23753"/>
                  </a:lnTo>
                  <a:lnTo>
                    <a:pt x="136203" y="44727"/>
                  </a:lnTo>
                  <a:lnTo>
                    <a:pt x="147075" y="69992"/>
                  </a:lnTo>
                  <a:lnTo>
                    <a:pt x="152321" y="108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1383"/>
          <p:cNvGrpSpPr/>
          <p:nvPr/>
        </p:nvGrpSpPr>
        <p:grpSpPr>
          <a:xfrm>
            <a:off x="3876675" y="4429125"/>
            <a:ext cx="200026" cy="104152"/>
            <a:chOff x="3876675" y="4429125"/>
            <a:chExt cx="200026" cy="104152"/>
          </a:xfrm>
        </p:grpSpPr>
        <p:sp>
          <p:nvSpPr>
            <p:cNvPr id="436" name="SMARTInkShape-6948"/>
            <p:cNvSpPr/>
            <p:nvPr>
              <p:custDataLst>
                <p:tags r:id="rId118"/>
              </p:custDataLst>
            </p:nvPr>
          </p:nvSpPr>
          <p:spPr>
            <a:xfrm>
              <a:off x="3876675" y="44291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1418" y="0"/>
                  </a:lnTo>
                  <a:lnTo>
                    <a:pt x="81912" y="5057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6949"/>
            <p:cNvSpPr/>
            <p:nvPr>
              <p:custDataLst>
                <p:tags r:id="rId119"/>
              </p:custDataLst>
            </p:nvPr>
          </p:nvSpPr>
          <p:spPr>
            <a:xfrm>
              <a:off x="3879133" y="4505325"/>
              <a:ext cx="197568" cy="27952"/>
            </a:xfrm>
            <a:custGeom>
              <a:avLst/>
              <a:gdLst/>
              <a:ahLst/>
              <a:cxnLst/>
              <a:rect l="0" t="0" r="0" b="0"/>
              <a:pathLst>
                <a:path w="197568" h="27952">
                  <a:moveTo>
                    <a:pt x="54692" y="0"/>
                  </a:moveTo>
                  <a:lnTo>
                    <a:pt x="54692" y="0"/>
                  </a:lnTo>
                  <a:lnTo>
                    <a:pt x="14615" y="23831"/>
                  </a:lnTo>
                  <a:lnTo>
                    <a:pt x="0" y="27951"/>
                  </a:lnTo>
                  <a:lnTo>
                    <a:pt x="39310" y="25671"/>
                  </a:lnTo>
                  <a:lnTo>
                    <a:pt x="77651" y="18190"/>
                  </a:lnTo>
                  <a:lnTo>
                    <a:pt x="116881" y="12092"/>
                  </a:lnTo>
                  <a:lnTo>
                    <a:pt x="197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1384"/>
          <p:cNvGrpSpPr/>
          <p:nvPr/>
        </p:nvGrpSpPr>
        <p:grpSpPr>
          <a:xfrm>
            <a:off x="3195662" y="4090150"/>
            <a:ext cx="385739" cy="529248"/>
            <a:chOff x="3195662" y="4090150"/>
            <a:chExt cx="385739" cy="529248"/>
          </a:xfrm>
        </p:grpSpPr>
        <p:sp>
          <p:nvSpPr>
            <p:cNvPr id="439" name="SMARTInkShape-6950"/>
            <p:cNvSpPr/>
            <p:nvPr>
              <p:custDataLst>
                <p:tags r:id="rId115"/>
              </p:custDataLst>
            </p:nvPr>
          </p:nvSpPr>
          <p:spPr>
            <a:xfrm>
              <a:off x="3195662" y="4333875"/>
              <a:ext cx="214172" cy="200026"/>
            </a:xfrm>
            <a:custGeom>
              <a:avLst/>
              <a:gdLst/>
              <a:ahLst/>
              <a:cxnLst/>
              <a:rect l="0" t="0" r="0" b="0"/>
              <a:pathLst>
                <a:path w="214172" h="200026">
                  <a:moveTo>
                    <a:pt x="204763" y="0"/>
                  </a:moveTo>
                  <a:lnTo>
                    <a:pt x="204763" y="0"/>
                  </a:lnTo>
                  <a:lnTo>
                    <a:pt x="212964" y="0"/>
                  </a:lnTo>
                  <a:lnTo>
                    <a:pt x="214171" y="21459"/>
                  </a:lnTo>
                  <a:lnTo>
                    <a:pt x="205602" y="51041"/>
                  </a:lnTo>
                  <a:lnTo>
                    <a:pt x="187447" y="90908"/>
                  </a:lnTo>
                  <a:lnTo>
                    <a:pt x="178017" y="106020"/>
                  </a:lnTo>
                  <a:lnTo>
                    <a:pt x="135492" y="143764"/>
                  </a:lnTo>
                  <a:lnTo>
                    <a:pt x="103239" y="156320"/>
                  </a:lnTo>
                  <a:lnTo>
                    <a:pt x="87674" y="156611"/>
                  </a:lnTo>
                  <a:lnTo>
                    <a:pt x="56869" y="148175"/>
                  </a:lnTo>
                  <a:lnTo>
                    <a:pt x="23963" y="122850"/>
                  </a:lnTo>
                  <a:lnTo>
                    <a:pt x="13282" y="110692"/>
                  </a:lnTo>
                  <a:lnTo>
                    <a:pt x="807" y="79318"/>
                  </a:lnTo>
                  <a:lnTo>
                    <a:pt x="0" y="74045"/>
                  </a:lnTo>
                  <a:lnTo>
                    <a:pt x="1927" y="65365"/>
                  </a:lnTo>
                  <a:lnTo>
                    <a:pt x="11955" y="57979"/>
                  </a:lnTo>
                  <a:lnTo>
                    <a:pt x="34151" y="49670"/>
                  </a:lnTo>
                  <a:lnTo>
                    <a:pt x="55433" y="53288"/>
                  </a:lnTo>
                  <a:lnTo>
                    <a:pt x="100392" y="77364"/>
                  </a:lnTo>
                  <a:lnTo>
                    <a:pt x="141120" y="102615"/>
                  </a:lnTo>
                  <a:lnTo>
                    <a:pt x="181056" y="143844"/>
                  </a:lnTo>
                  <a:lnTo>
                    <a:pt x="198982" y="179050"/>
                  </a:lnTo>
                  <a:lnTo>
                    <a:pt x="20476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6951"/>
            <p:cNvSpPr/>
            <p:nvPr>
              <p:custDataLst>
                <p:tags r:id="rId116"/>
              </p:custDataLst>
            </p:nvPr>
          </p:nvSpPr>
          <p:spPr>
            <a:xfrm>
              <a:off x="3468424" y="4507274"/>
              <a:ext cx="112977" cy="112124"/>
            </a:xfrm>
            <a:custGeom>
              <a:avLst/>
              <a:gdLst/>
              <a:ahLst/>
              <a:cxnLst/>
              <a:rect l="0" t="0" r="0" b="0"/>
              <a:pathLst>
                <a:path w="112977" h="112124">
                  <a:moveTo>
                    <a:pt x="8201" y="36151"/>
                  </a:moveTo>
                  <a:lnTo>
                    <a:pt x="8201" y="36151"/>
                  </a:lnTo>
                  <a:lnTo>
                    <a:pt x="3144" y="36151"/>
                  </a:lnTo>
                  <a:lnTo>
                    <a:pt x="1655" y="34034"/>
                  </a:lnTo>
                  <a:lnTo>
                    <a:pt x="0" y="26038"/>
                  </a:lnTo>
                  <a:lnTo>
                    <a:pt x="2087" y="18251"/>
                  </a:lnTo>
                  <a:lnTo>
                    <a:pt x="12050" y="4629"/>
                  </a:lnTo>
                  <a:lnTo>
                    <a:pt x="20848" y="974"/>
                  </a:lnTo>
                  <a:lnTo>
                    <a:pt x="26157" y="0"/>
                  </a:lnTo>
                  <a:lnTo>
                    <a:pt x="37701" y="1739"/>
                  </a:lnTo>
                  <a:lnTo>
                    <a:pt x="43743" y="3685"/>
                  </a:lnTo>
                  <a:lnTo>
                    <a:pt x="47770" y="7098"/>
                  </a:lnTo>
                  <a:lnTo>
                    <a:pt x="52246" y="16536"/>
                  </a:lnTo>
                  <a:lnTo>
                    <a:pt x="51413" y="30608"/>
                  </a:lnTo>
                  <a:lnTo>
                    <a:pt x="46456" y="47445"/>
                  </a:lnTo>
                  <a:lnTo>
                    <a:pt x="21611" y="94319"/>
                  </a:lnTo>
                  <a:lnTo>
                    <a:pt x="10176" y="109767"/>
                  </a:lnTo>
                  <a:lnTo>
                    <a:pt x="11634" y="110629"/>
                  </a:lnTo>
                  <a:lnTo>
                    <a:pt x="39946" y="112123"/>
                  </a:lnTo>
                  <a:lnTo>
                    <a:pt x="84091" y="104130"/>
                  </a:lnTo>
                  <a:lnTo>
                    <a:pt x="112976" y="93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6952"/>
            <p:cNvSpPr/>
            <p:nvPr>
              <p:custDataLst>
                <p:tags r:id="rId117"/>
              </p:custDataLst>
            </p:nvPr>
          </p:nvSpPr>
          <p:spPr>
            <a:xfrm>
              <a:off x="3278051" y="4090150"/>
              <a:ext cx="141425" cy="158001"/>
            </a:xfrm>
            <a:custGeom>
              <a:avLst/>
              <a:gdLst/>
              <a:ahLst/>
              <a:cxnLst/>
              <a:rect l="0" t="0" r="0" b="0"/>
              <a:pathLst>
                <a:path w="141425" h="158001">
                  <a:moveTo>
                    <a:pt x="27124" y="81800"/>
                  </a:moveTo>
                  <a:lnTo>
                    <a:pt x="27124" y="81800"/>
                  </a:lnTo>
                  <a:lnTo>
                    <a:pt x="27124" y="76744"/>
                  </a:lnTo>
                  <a:lnTo>
                    <a:pt x="26066" y="76312"/>
                  </a:lnTo>
                  <a:lnTo>
                    <a:pt x="22067" y="78656"/>
                  </a:lnTo>
                  <a:lnTo>
                    <a:pt x="20578" y="80762"/>
                  </a:lnTo>
                  <a:lnTo>
                    <a:pt x="11315" y="112013"/>
                  </a:lnTo>
                  <a:lnTo>
                    <a:pt x="0" y="154177"/>
                  </a:lnTo>
                  <a:lnTo>
                    <a:pt x="574" y="154393"/>
                  </a:lnTo>
                  <a:lnTo>
                    <a:pt x="4035" y="151811"/>
                  </a:lnTo>
                  <a:lnTo>
                    <a:pt x="12776" y="108995"/>
                  </a:lnTo>
                  <a:lnTo>
                    <a:pt x="27325" y="62569"/>
                  </a:lnTo>
                  <a:lnTo>
                    <a:pt x="46192" y="15945"/>
                  </a:lnTo>
                  <a:lnTo>
                    <a:pt x="49361" y="9322"/>
                  </a:lnTo>
                  <a:lnTo>
                    <a:pt x="53590" y="4907"/>
                  </a:lnTo>
                  <a:lnTo>
                    <a:pt x="63934" y="0"/>
                  </a:lnTo>
                  <a:lnTo>
                    <a:pt x="75587" y="642"/>
                  </a:lnTo>
                  <a:lnTo>
                    <a:pt x="81658" y="2294"/>
                  </a:lnTo>
                  <a:lnTo>
                    <a:pt x="94047" y="15420"/>
                  </a:lnTo>
                  <a:lnTo>
                    <a:pt x="114192" y="53283"/>
                  </a:lnTo>
                  <a:lnTo>
                    <a:pt x="124118" y="93319"/>
                  </a:lnTo>
                  <a:lnTo>
                    <a:pt x="137420" y="137096"/>
                  </a:lnTo>
                  <a:lnTo>
                    <a:pt x="141424" y="15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1385"/>
          <p:cNvGrpSpPr/>
          <p:nvPr/>
        </p:nvGrpSpPr>
        <p:grpSpPr>
          <a:xfrm>
            <a:off x="5052257" y="3118975"/>
            <a:ext cx="756046" cy="420598"/>
            <a:chOff x="5052257" y="3118975"/>
            <a:chExt cx="756046" cy="420598"/>
          </a:xfrm>
        </p:grpSpPr>
        <p:sp>
          <p:nvSpPr>
            <p:cNvPr id="443" name="SMARTInkShape-6953"/>
            <p:cNvSpPr/>
            <p:nvPr>
              <p:custDataLst>
                <p:tags r:id="rId110"/>
              </p:custDataLst>
            </p:nvPr>
          </p:nvSpPr>
          <p:spPr>
            <a:xfrm>
              <a:off x="5052257" y="3118975"/>
              <a:ext cx="281744" cy="290724"/>
            </a:xfrm>
            <a:custGeom>
              <a:avLst/>
              <a:gdLst/>
              <a:ahLst/>
              <a:cxnLst/>
              <a:rect l="0" t="0" r="0" b="0"/>
              <a:pathLst>
                <a:path w="281744" h="290724">
                  <a:moveTo>
                    <a:pt x="215068" y="52850"/>
                  </a:moveTo>
                  <a:lnTo>
                    <a:pt x="215068" y="52850"/>
                  </a:lnTo>
                  <a:lnTo>
                    <a:pt x="236527" y="39593"/>
                  </a:lnTo>
                  <a:lnTo>
                    <a:pt x="252591" y="6553"/>
                  </a:lnTo>
                  <a:lnTo>
                    <a:pt x="252996" y="562"/>
                  </a:lnTo>
                  <a:lnTo>
                    <a:pt x="249879" y="0"/>
                  </a:lnTo>
                  <a:lnTo>
                    <a:pt x="209906" y="5685"/>
                  </a:lnTo>
                  <a:lnTo>
                    <a:pt x="163758" y="18404"/>
                  </a:lnTo>
                  <a:lnTo>
                    <a:pt x="122069" y="38324"/>
                  </a:lnTo>
                  <a:lnTo>
                    <a:pt x="77546" y="63846"/>
                  </a:lnTo>
                  <a:lnTo>
                    <a:pt x="56963" y="79627"/>
                  </a:lnTo>
                  <a:lnTo>
                    <a:pt x="49549" y="88740"/>
                  </a:lnTo>
                  <a:lnTo>
                    <a:pt x="44790" y="98157"/>
                  </a:lnTo>
                  <a:lnTo>
                    <a:pt x="54078" y="114958"/>
                  </a:lnTo>
                  <a:lnTo>
                    <a:pt x="67317" y="125609"/>
                  </a:lnTo>
                  <a:lnTo>
                    <a:pt x="82726" y="132812"/>
                  </a:lnTo>
                  <a:lnTo>
                    <a:pt x="126470" y="142872"/>
                  </a:lnTo>
                  <a:lnTo>
                    <a:pt x="171305" y="154672"/>
                  </a:lnTo>
                  <a:lnTo>
                    <a:pt x="184329" y="160899"/>
                  </a:lnTo>
                  <a:lnTo>
                    <a:pt x="186110" y="166157"/>
                  </a:lnTo>
                  <a:lnTo>
                    <a:pt x="182442" y="180467"/>
                  </a:lnTo>
                  <a:lnTo>
                    <a:pt x="168112" y="194588"/>
                  </a:lnTo>
                  <a:lnTo>
                    <a:pt x="126452" y="219721"/>
                  </a:lnTo>
                  <a:lnTo>
                    <a:pt x="86395" y="236815"/>
                  </a:lnTo>
                  <a:lnTo>
                    <a:pt x="46697" y="256209"/>
                  </a:lnTo>
                  <a:lnTo>
                    <a:pt x="5010" y="278010"/>
                  </a:lnTo>
                  <a:lnTo>
                    <a:pt x="0" y="284507"/>
                  </a:lnTo>
                  <a:lnTo>
                    <a:pt x="2898" y="286663"/>
                  </a:lnTo>
                  <a:lnTo>
                    <a:pt x="40788" y="290124"/>
                  </a:lnTo>
                  <a:lnTo>
                    <a:pt x="86524" y="290723"/>
                  </a:lnTo>
                  <a:lnTo>
                    <a:pt x="131825" y="288078"/>
                  </a:lnTo>
                  <a:lnTo>
                    <a:pt x="175577" y="277703"/>
                  </a:lnTo>
                  <a:lnTo>
                    <a:pt x="220280" y="272008"/>
                  </a:lnTo>
                  <a:lnTo>
                    <a:pt x="263588" y="258818"/>
                  </a:lnTo>
                  <a:lnTo>
                    <a:pt x="281743" y="25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6954"/>
            <p:cNvSpPr/>
            <p:nvPr>
              <p:custDataLst>
                <p:tags r:id="rId111"/>
              </p:custDataLst>
            </p:nvPr>
          </p:nvSpPr>
          <p:spPr>
            <a:xfrm>
              <a:off x="5477267" y="3181350"/>
              <a:ext cx="199634" cy="200026"/>
            </a:xfrm>
            <a:custGeom>
              <a:avLst/>
              <a:gdLst/>
              <a:ahLst/>
              <a:cxnLst/>
              <a:rect l="0" t="0" r="0" b="0"/>
              <a:pathLst>
                <a:path w="199634" h="2000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14894" y="5056"/>
                  </a:lnTo>
                  <a:lnTo>
                    <a:pt x="27921" y="16006"/>
                  </a:lnTo>
                  <a:lnTo>
                    <a:pt x="66445" y="56945"/>
                  </a:lnTo>
                  <a:lnTo>
                    <a:pt x="105867" y="96687"/>
                  </a:lnTo>
                  <a:lnTo>
                    <a:pt x="144665" y="135525"/>
                  </a:lnTo>
                  <a:lnTo>
                    <a:pt x="186642" y="180330"/>
                  </a:lnTo>
                  <a:lnTo>
                    <a:pt x="19963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6955"/>
            <p:cNvSpPr/>
            <p:nvPr>
              <p:custDataLst>
                <p:tags r:id="rId112"/>
              </p:custDataLst>
            </p:nvPr>
          </p:nvSpPr>
          <p:spPr>
            <a:xfrm>
              <a:off x="5498269" y="3176686"/>
              <a:ext cx="216732" cy="223740"/>
            </a:xfrm>
            <a:custGeom>
              <a:avLst/>
              <a:gdLst/>
              <a:ahLst/>
              <a:cxnLst/>
              <a:rect l="0" t="0" r="0" b="0"/>
              <a:pathLst>
                <a:path w="216732" h="223740">
                  <a:moveTo>
                    <a:pt x="216731" y="14189"/>
                  </a:moveTo>
                  <a:lnTo>
                    <a:pt x="216731" y="14189"/>
                  </a:lnTo>
                  <a:lnTo>
                    <a:pt x="216731" y="5988"/>
                  </a:lnTo>
                  <a:lnTo>
                    <a:pt x="211675" y="0"/>
                  </a:lnTo>
                  <a:lnTo>
                    <a:pt x="208069" y="496"/>
                  </a:lnTo>
                  <a:lnTo>
                    <a:pt x="167370" y="22429"/>
                  </a:lnTo>
                  <a:lnTo>
                    <a:pt x="126309" y="57842"/>
                  </a:lnTo>
                  <a:lnTo>
                    <a:pt x="87480" y="93106"/>
                  </a:lnTo>
                  <a:lnTo>
                    <a:pt x="44959" y="130768"/>
                  </a:lnTo>
                  <a:lnTo>
                    <a:pt x="9520" y="176062"/>
                  </a:lnTo>
                  <a:lnTo>
                    <a:pt x="2929" y="188790"/>
                  </a:lnTo>
                  <a:lnTo>
                    <a:pt x="0" y="201504"/>
                  </a:lnTo>
                  <a:lnTo>
                    <a:pt x="7181" y="22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6956"/>
            <p:cNvSpPr/>
            <p:nvPr>
              <p:custDataLst>
                <p:tags r:id="rId113"/>
              </p:custDataLst>
            </p:nvPr>
          </p:nvSpPr>
          <p:spPr>
            <a:xfrm>
              <a:off x="5753100" y="3390900"/>
              <a:ext cx="55203" cy="148673"/>
            </a:xfrm>
            <a:custGeom>
              <a:avLst/>
              <a:gdLst/>
              <a:ahLst/>
              <a:cxnLst/>
              <a:rect l="0" t="0" r="0" b="0"/>
              <a:pathLst>
                <a:path w="55203" h="148673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5" y="1058"/>
                  </a:lnTo>
                  <a:lnTo>
                    <a:pt x="45639" y="2822"/>
                  </a:lnTo>
                  <a:lnTo>
                    <a:pt x="47037" y="13183"/>
                  </a:lnTo>
                  <a:lnTo>
                    <a:pt x="50396" y="55485"/>
                  </a:lnTo>
                  <a:lnTo>
                    <a:pt x="55149" y="81351"/>
                  </a:lnTo>
                  <a:lnTo>
                    <a:pt x="55202" y="101773"/>
                  </a:lnTo>
                  <a:lnTo>
                    <a:pt x="46613" y="132130"/>
                  </a:lnTo>
                  <a:lnTo>
                    <a:pt x="43775" y="138886"/>
                  </a:lnTo>
                  <a:lnTo>
                    <a:pt x="39767" y="143391"/>
                  </a:lnTo>
                  <a:lnTo>
                    <a:pt x="29668" y="148396"/>
                  </a:lnTo>
                  <a:lnTo>
                    <a:pt x="25070" y="148672"/>
                  </a:lnTo>
                  <a:lnTo>
                    <a:pt x="17140" y="14615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6957"/>
            <p:cNvSpPr/>
            <p:nvPr>
              <p:custDataLst>
                <p:tags r:id="rId114"/>
              </p:custDataLst>
            </p:nvPr>
          </p:nvSpPr>
          <p:spPr>
            <a:xfrm>
              <a:off x="5795237" y="32956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432" y="5057"/>
                  </a:lnTo>
                  <a:lnTo>
                    <a:pt x="0" y="6546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1386"/>
          <p:cNvGrpSpPr/>
          <p:nvPr/>
        </p:nvGrpSpPr>
        <p:grpSpPr>
          <a:xfrm>
            <a:off x="4467617" y="3067050"/>
            <a:ext cx="294884" cy="520963"/>
            <a:chOff x="4467617" y="3067050"/>
            <a:chExt cx="294884" cy="520963"/>
          </a:xfrm>
        </p:grpSpPr>
        <p:sp>
          <p:nvSpPr>
            <p:cNvPr id="449" name="SMARTInkShape-6958"/>
            <p:cNvSpPr/>
            <p:nvPr>
              <p:custDataLst>
                <p:tags r:id="rId107"/>
              </p:custDataLst>
            </p:nvPr>
          </p:nvSpPr>
          <p:spPr>
            <a:xfrm>
              <a:off x="4591050" y="3067050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3175"/>
                  </a:lnTo>
                  <a:lnTo>
                    <a:pt x="9263" y="44311"/>
                  </a:lnTo>
                  <a:lnTo>
                    <a:pt x="9447" y="82038"/>
                  </a:lnTo>
                  <a:lnTo>
                    <a:pt x="9502" y="119440"/>
                  </a:lnTo>
                  <a:lnTo>
                    <a:pt x="12342" y="161059"/>
                  </a:lnTo>
                  <a:lnTo>
                    <a:pt x="285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6959"/>
            <p:cNvSpPr/>
            <p:nvPr>
              <p:custDataLst>
                <p:tags r:id="rId108"/>
              </p:custDataLst>
            </p:nvPr>
          </p:nvSpPr>
          <p:spPr>
            <a:xfrm>
              <a:off x="4467617" y="3362325"/>
              <a:ext cx="285359" cy="17334"/>
            </a:xfrm>
            <a:custGeom>
              <a:avLst/>
              <a:gdLst/>
              <a:ahLst/>
              <a:cxnLst/>
              <a:rect l="0" t="0" r="0" b="0"/>
              <a:pathLst>
                <a:path w="285359" h="17334">
                  <a:moveTo>
                    <a:pt x="9133" y="0"/>
                  </a:moveTo>
                  <a:lnTo>
                    <a:pt x="9133" y="0"/>
                  </a:lnTo>
                  <a:lnTo>
                    <a:pt x="4076" y="5057"/>
                  </a:lnTo>
                  <a:lnTo>
                    <a:pt x="1594" y="10361"/>
                  </a:lnTo>
                  <a:lnTo>
                    <a:pt x="0" y="17333"/>
                  </a:lnTo>
                  <a:lnTo>
                    <a:pt x="43941" y="10307"/>
                  </a:lnTo>
                  <a:lnTo>
                    <a:pt x="80594" y="9757"/>
                  </a:lnTo>
                  <a:lnTo>
                    <a:pt x="117796" y="9593"/>
                  </a:lnTo>
                  <a:lnTo>
                    <a:pt x="157617" y="9555"/>
                  </a:lnTo>
                  <a:lnTo>
                    <a:pt x="195070" y="9539"/>
                  </a:lnTo>
                  <a:lnTo>
                    <a:pt x="237440" y="9529"/>
                  </a:lnTo>
                  <a:lnTo>
                    <a:pt x="2853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6960"/>
            <p:cNvSpPr/>
            <p:nvPr>
              <p:custDataLst>
                <p:tags r:id="rId109"/>
              </p:custDataLst>
            </p:nvPr>
          </p:nvSpPr>
          <p:spPr>
            <a:xfrm>
              <a:off x="4601463" y="3452902"/>
              <a:ext cx="161038" cy="135111"/>
            </a:xfrm>
            <a:custGeom>
              <a:avLst/>
              <a:gdLst/>
              <a:ahLst/>
              <a:cxnLst/>
              <a:rect l="0" t="0" r="0" b="0"/>
              <a:pathLst>
                <a:path w="161038" h="135111">
                  <a:moveTo>
                    <a:pt x="46737" y="4673"/>
                  </a:moveTo>
                  <a:lnTo>
                    <a:pt x="46737" y="4673"/>
                  </a:lnTo>
                  <a:lnTo>
                    <a:pt x="31567" y="14786"/>
                  </a:lnTo>
                  <a:lnTo>
                    <a:pt x="27099" y="19881"/>
                  </a:lnTo>
                  <a:lnTo>
                    <a:pt x="2109" y="63214"/>
                  </a:lnTo>
                  <a:lnTo>
                    <a:pt x="0" y="84108"/>
                  </a:lnTo>
                  <a:lnTo>
                    <a:pt x="4431" y="110406"/>
                  </a:lnTo>
                  <a:lnTo>
                    <a:pt x="16469" y="135110"/>
                  </a:lnTo>
                  <a:lnTo>
                    <a:pt x="17033" y="133965"/>
                  </a:lnTo>
                  <a:lnTo>
                    <a:pt x="28457" y="88953"/>
                  </a:lnTo>
                  <a:lnTo>
                    <a:pt x="43663" y="44700"/>
                  </a:lnTo>
                  <a:lnTo>
                    <a:pt x="59451" y="11525"/>
                  </a:lnTo>
                  <a:lnTo>
                    <a:pt x="64738" y="6066"/>
                  </a:lnTo>
                  <a:lnTo>
                    <a:pt x="79079" y="0"/>
                  </a:lnTo>
                  <a:lnTo>
                    <a:pt x="87349" y="1558"/>
                  </a:lnTo>
                  <a:lnTo>
                    <a:pt x="113098" y="17861"/>
                  </a:lnTo>
                  <a:lnTo>
                    <a:pt x="133545" y="37626"/>
                  </a:lnTo>
                  <a:lnTo>
                    <a:pt x="156341" y="77691"/>
                  </a:lnTo>
                  <a:lnTo>
                    <a:pt x="161037" y="128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1387"/>
          <p:cNvGrpSpPr/>
          <p:nvPr/>
        </p:nvGrpSpPr>
        <p:grpSpPr>
          <a:xfrm>
            <a:off x="3815793" y="3267075"/>
            <a:ext cx="184708" cy="112676"/>
            <a:chOff x="3815793" y="3267075"/>
            <a:chExt cx="184708" cy="112676"/>
          </a:xfrm>
        </p:grpSpPr>
        <p:sp>
          <p:nvSpPr>
            <p:cNvPr id="453" name="SMARTInkShape-6961"/>
            <p:cNvSpPr/>
            <p:nvPr>
              <p:custDataLst>
                <p:tags r:id="rId105"/>
              </p:custDataLst>
            </p:nvPr>
          </p:nvSpPr>
          <p:spPr>
            <a:xfrm>
              <a:off x="3815793" y="3267075"/>
              <a:ext cx="127558" cy="19051"/>
            </a:xfrm>
            <a:custGeom>
              <a:avLst/>
              <a:gdLst/>
              <a:ahLst/>
              <a:cxnLst/>
              <a:rect l="0" t="0" r="0" b="0"/>
              <a:pathLst>
                <a:path w="127558" h="19051">
                  <a:moveTo>
                    <a:pt x="13257" y="0"/>
                  </a:moveTo>
                  <a:lnTo>
                    <a:pt x="13257" y="0"/>
                  </a:lnTo>
                  <a:lnTo>
                    <a:pt x="13257" y="5057"/>
                  </a:lnTo>
                  <a:lnTo>
                    <a:pt x="12199" y="6546"/>
                  </a:lnTo>
                  <a:lnTo>
                    <a:pt x="10435" y="7539"/>
                  </a:lnTo>
                  <a:lnTo>
                    <a:pt x="8200" y="8201"/>
                  </a:lnTo>
                  <a:lnTo>
                    <a:pt x="0" y="14189"/>
                  </a:lnTo>
                  <a:lnTo>
                    <a:pt x="185" y="15809"/>
                  </a:lnTo>
                  <a:lnTo>
                    <a:pt x="2426" y="16890"/>
                  </a:lnTo>
                  <a:lnTo>
                    <a:pt x="26287" y="18624"/>
                  </a:lnTo>
                  <a:lnTo>
                    <a:pt x="70869" y="14277"/>
                  </a:lnTo>
                  <a:lnTo>
                    <a:pt x="1275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6962"/>
            <p:cNvSpPr/>
            <p:nvPr>
              <p:custDataLst>
                <p:tags r:id="rId106"/>
              </p:custDataLst>
            </p:nvPr>
          </p:nvSpPr>
          <p:spPr>
            <a:xfrm>
              <a:off x="3825127" y="3333750"/>
              <a:ext cx="175374" cy="46001"/>
            </a:xfrm>
            <a:custGeom>
              <a:avLst/>
              <a:gdLst/>
              <a:ahLst/>
              <a:cxnLst/>
              <a:rect l="0" t="0" r="0" b="0"/>
              <a:pathLst>
                <a:path w="175374" h="46001">
                  <a:moveTo>
                    <a:pt x="51548" y="0"/>
                  </a:moveTo>
                  <a:lnTo>
                    <a:pt x="51548" y="0"/>
                  </a:lnTo>
                  <a:lnTo>
                    <a:pt x="5415" y="36870"/>
                  </a:lnTo>
                  <a:lnTo>
                    <a:pt x="0" y="42139"/>
                  </a:lnTo>
                  <a:lnTo>
                    <a:pt x="1307" y="43968"/>
                  </a:lnTo>
                  <a:lnTo>
                    <a:pt x="11227" y="46000"/>
                  </a:lnTo>
                  <a:lnTo>
                    <a:pt x="58154" y="37050"/>
                  </a:lnTo>
                  <a:lnTo>
                    <a:pt x="101184" y="30249"/>
                  </a:lnTo>
                  <a:lnTo>
                    <a:pt x="143158" y="22359"/>
                  </a:lnTo>
                  <a:lnTo>
                    <a:pt x="1753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1388"/>
          <p:cNvGrpSpPr/>
          <p:nvPr/>
        </p:nvGrpSpPr>
        <p:grpSpPr>
          <a:xfrm>
            <a:off x="3223153" y="2983818"/>
            <a:ext cx="327725" cy="521383"/>
            <a:chOff x="3223153" y="2983818"/>
            <a:chExt cx="327725" cy="521383"/>
          </a:xfrm>
        </p:grpSpPr>
        <p:sp>
          <p:nvSpPr>
            <p:cNvPr id="456" name="SMARTInkShape-6963"/>
            <p:cNvSpPr/>
            <p:nvPr>
              <p:custDataLst>
                <p:tags r:id="rId102"/>
              </p:custDataLst>
            </p:nvPr>
          </p:nvSpPr>
          <p:spPr>
            <a:xfrm>
              <a:off x="3223153" y="3190875"/>
              <a:ext cx="234423" cy="219076"/>
            </a:xfrm>
            <a:custGeom>
              <a:avLst/>
              <a:gdLst/>
              <a:ahLst/>
              <a:cxnLst/>
              <a:rect l="0" t="0" r="0" b="0"/>
              <a:pathLst>
                <a:path w="234423" h="219076">
                  <a:moveTo>
                    <a:pt x="224897" y="0"/>
                  </a:moveTo>
                  <a:lnTo>
                    <a:pt x="224897" y="0"/>
                  </a:lnTo>
                  <a:lnTo>
                    <a:pt x="224897" y="5056"/>
                  </a:lnTo>
                  <a:lnTo>
                    <a:pt x="227719" y="10361"/>
                  </a:lnTo>
                  <a:lnTo>
                    <a:pt x="229954" y="13257"/>
                  </a:lnTo>
                  <a:lnTo>
                    <a:pt x="232436" y="22120"/>
                  </a:lnTo>
                  <a:lnTo>
                    <a:pt x="234029" y="50113"/>
                  </a:lnTo>
                  <a:lnTo>
                    <a:pt x="228603" y="67781"/>
                  </a:lnTo>
                  <a:lnTo>
                    <a:pt x="202964" y="112329"/>
                  </a:lnTo>
                  <a:lnTo>
                    <a:pt x="188883" y="128768"/>
                  </a:lnTo>
                  <a:lnTo>
                    <a:pt x="156752" y="149927"/>
                  </a:lnTo>
                  <a:lnTo>
                    <a:pt x="132034" y="158370"/>
                  </a:lnTo>
                  <a:lnTo>
                    <a:pt x="94605" y="161223"/>
                  </a:lnTo>
                  <a:lnTo>
                    <a:pt x="49969" y="154294"/>
                  </a:lnTo>
                  <a:lnTo>
                    <a:pt x="44778" y="153662"/>
                  </a:lnTo>
                  <a:lnTo>
                    <a:pt x="33366" y="144494"/>
                  </a:lnTo>
                  <a:lnTo>
                    <a:pt x="4628" y="110280"/>
                  </a:lnTo>
                  <a:lnTo>
                    <a:pt x="0" y="93464"/>
                  </a:lnTo>
                  <a:lnTo>
                    <a:pt x="765" y="81050"/>
                  </a:lnTo>
                  <a:lnTo>
                    <a:pt x="2451" y="76259"/>
                  </a:lnTo>
                  <a:lnTo>
                    <a:pt x="6750" y="74123"/>
                  </a:lnTo>
                  <a:lnTo>
                    <a:pt x="19992" y="74571"/>
                  </a:lnTo>
                  <a:lnTo>
                    <a:pt x="61969" y="84541"/>
                  </a:lnTo>
                  <a:lnTo>
                    <a:pt x="108204" y="105795"/>
                  </a:lnTo>
                  <a:lnTo>
                    <a:pt x="152459" y="135425"/>
                  </a:lnTo>
                  <a:lnTo>
                    <a:pt x="168361" y="144856"/>
                  </a:lnTo>
                  <a:lnTo>
                    <a:pt x="188155" y="152281"/>
                  </a:lnTo>
                  <a:lnTo>
                    <a:pt x="207683" y="175503"/>
                  </a:lnTo>
                  <a:lnTo>
                    <a:pt x="23442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6964"/>
            <p:cNvSpPr/>
            <p:nvPr>
              <p:custDataLst>
                <p:tags r:id="rId103"/>
              </p:custDataLst>
            </p:nvPr>
          </p:nvSpPr>
          <p:spPr>
            <a:xfrm>
              <a:off x="3533775" y="3381375"/>
              <a:ext cx="17103" cy="123826"/>
            </a:xfrm>
            <a:custGeom>
              <a:avLst/>
              <a:gdLst/>
              <a:ahLst/>
              <a:cxnLst/>
              <a:rect l="0" t="0" r="0" b="0"/>
              <a:pathLst>
                <a:path w="17103" h="1238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0506" y="8663"/>
                  </a:lnTo>
                  <a:lnTo>
                    <a:pt x="16048" y="24910"/>
                  </a:lnTo>
                  <a:lnTo>
                    <a:pt x="17102" y="49361"/>
                  </a:lnTo>
                  <a:lnTo>
                    <a:pt x="10732" y="9042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6965"/>
            <p:cNvSpPr/>
            <p:nvPr>
              <p:custDataLst>
                <p:tags r:id="rId104"/>
              </p:custDataLst>
            </p:nvPr>
          </p:nvSpPr>
          <p:spPr>
            <a:xfrm>
              <a:off x="3314931" y="2983818"/>
              <a:ext cx="123595" cy="140383"/>
            </a:xfrm>
            <a:custGeom>
              <a:avLst/>
              <a:gdLst/>
              <a:ahLst/>
              <a:cxnLst/>
              <a:rect l="0" t="0" r="0" b="0"/>
              <a:pathLst>
                <a:path w="123595" h="140383">
                  <a:moveTo>
                    <a:pt x="28344" y="45132"/>
                  </a:moveTo>
                  <a:lnTo>
                    <a:pt x="28344" y="45132"/>
                  </a:lnTo>
                  <a:lnTo>
                    <a:pt x="28344" y="36931"/>
                  </a:lnTo>
                  <a:lnTo>
                    <a:pt x="23287" y="41056"/>
                  </a:lnTo>
                  <a:lnTo>
                    <a:pt x="20805" y="48965"/>
                  </a:lnTo>
                  <a:lnTo>
                    <a:pt x="8632" y="93930"/>
                  </a:lnTo>
                  <a:lnTo>
                    <a:pt x="547" y="129288"/>
                  </a:lnTo>
                  <a:lnTo>
                    <a:pt x="288" y="132986"/>
                  </a:lnTo>
                  <a:lnTo>
                    <a:pt x="0" y="128628"/>
                  </a:lnTo>
                  <a:lnTo>
                    <a:pt x="4871" y="94904"/>
                  </a:lnTo>
                  <a:lnTo>
                    <a:pt x="16251" y="48237"/>
                  </a:lnTo>
                  <a:lnTo>
                    <a:pt x="20880" y="27002"/>
                  </a:lnTo>
                  <a:lnTo>
                    <a:pt x="23368" y="20345"/>
                  </a:lnTo>
                  <a:lnTo>
                    <a:pt x="31777" y="10127"/>
                  </a:lnTo>
                  <a:lnTo>
                    <a:pt x="42569" y="3116"/>
                  </a:lnTo>
                  <a:lnTo>
                    <a:pt x="54422" y="0"/>
                  </a:lnTo>
                  <a:lnTo>
                    <a:pt x="60546" y="1286"/>
                  </a:lnTo>
                  <a:lnTo>
                    <a:pt x="72995" y="8358"/>
                  </a:lnTo>
                  <a:lnTo>
                    <a:pt x="82761" y="21380"/>
                  </a:lnTo>
                  <a:lnTo>
                    <a:pt x="107559" y="67112"/>
                  </a:lnTo>
                  <a:lnTo>
                    <a:pt x="113211" y="101832"/>
                  </a:lnTo>
                  <a:lnTo>
                    <a:pt x="114746" y="114782"/>
                  </a:lnTo>
                  <a:lnTo>
                    <a:pt x="123594" y="140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" name="SMARTInkShape-6966"/>
          <p:cNvSpPr/>
          <p:nvPr>
            <p:custDataLst>
              <p:tags r:id="rId3"/>
            </p:custDataLst>
          </p:nvPr>
        </p:nvSpPr>
        <p:spPr>
          <a:xfrm>
            <a:off x="2247900" y="3096949"/>
            <a:ext cx="45576" cy="246327"/>
          </a:xfrm>
          <a:custGeom>
            <a:avLst/>
            <a:gdLst/>
            <a:ahLst/>
            <a:cxnLst/>
            <a:rect l="0" t="0" r="0" b="0"/>
            <a:pathLst>
              <a:path w="45576" h="246327">
                <a:moveTo>
                  <a:pt x="0" y="8201"/>
                </a:moveTo>
                <a:lnTo>
                  <a:pt x="0" y="8201"/>
                </a:lnTo>
                <a:lnTo>
                  <a:pt x="5056" y="3145"/>
                </a:lnTo>
                <a:lnTo>
                  <a:pt x="10361" y="662"/>
                </a:lnTo>
                <a:lnTo>
                  <a:pt x="13258" y="0"/>
                </a:lnTo>
                <a:lnTo>
                  <a:pt x="16246" y="617"/>
                </a:lnTo>
                <a:lnTo>
                  <a:pt x="28648" y="6389"/>
                </a:lnTo>
                <a:lnTo>
                  <a:pt x="31799" y="6993"/>
                </a:lnTo>
                <a:lnTo>
                  <a:pt x="33899" y="9513"/>
                </a:lnTo>
                <a:lnTo>
                  <a:pt x="44277" y="53715"/>
                </a:lnTo>
                <a:lnTo>
                  <a:pt x="45575" y="78602"/>
                </a:lnTo>
                <a:lnTo>
                  <a:pt x="39890" y="121042"/>
                </a:lnTo>
                <a:lnTo>
                  <a:pt x="33397" y="165369"/>
                </a:lnTo>
                <a:lnTo>
                  <a:pt x="22982" y="206228"/>
                </a:lnTo>
                <a:lnTo>
                  <a:pt x="19156" y="227860"/>
                </a:lnTo>
                <a:lnTo>
                  <a:pt x="9525" y="2463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0" name="SMARTInkShape-Group1390"/>
          <p:cNvGrpSpPr/>
          <p:nvPr/>
        </p:nvGrpSpPr>
        <p:grpSpPr>
          <a:xfrm>
            <a:off x="1231277" y="3068766"/>
            <a:ext cx="1245224" cy="489286"/>
            <a:chOff x="1231277" y="3068766"/>
            <a:chExt cx="1245224" cy="489286"/>
          </a:xfrm>
        </p:grpSpPr>
        <p:sp>
          <p:nvSpPr>
            <p:cNvPr id="461" name="SMARTInkShape-6967"/>
            <p:cNvSpPr/>
            <p:nvPr>
              <p:custDataLst>
                <p:tags r:id="rId93"/>
              </p:custDataLst>
            </p:nvPr>
          </p:nvSpPr>
          <p:spPr>
            <a:xfrm>
              <a:off x="2440116" y="3333750"/>
              <a:ext cx="17335" cy="14131"/>
            </a:xfrm>
            <a:custGeom>
              <a:avLst/>
              <a:gdLst/>
              <a:ahLst/>
              <a:cxnLst/>
              <a:rect l="0" t="0" r="0" b="0"/>
              <a:pathLst>
                <a:path w="17335" h="14131">
                  <a:moveTo>
                    <a:pt x="17334" y="0"/>
                  </a:moveTo>
                  <a:lnTo>
                    <a:pt x="17334" y="0"/>
                  </a:lnTo>
                  <a:lnTo>
                    <a:pt x="4076" y="13257"/>
                  </a:lnTo>
                  <a:lnTo>
                    <a:pt x="2146" y="14130"/>
                  </a:lnTo>
                  <a:lnTo>
                    <a:pt x="858" y="13653"/>
                  </a:lnTo>
                  <a:lnTo>
                    <a:pt x="0" y="12277"/>
                  </a:lnTo>
                  <a:lnTo>
                    <a:pt x="486" y="11360"/>
                  </a:lnTo>
                  <a:lnTo>
                    <a:pt x="78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6968"/>
            <p:cNvSpPr/>
            <p:nvPr>
              <p:custDataLst>
                <p:tags r:id="rId94"/>
              </p:custDataLst>
            </p:nvPr>
          </p:nvSpPr>
          <p:spPr>
            <a:xfrm>
              <a:off x="1447874" y="3068766"/>
              <a:ext cx="66602" cy="319882"/>
            </a:xfrm>
            <a:custGeom>
              <a:avLst/>
              <a:gdLst/>
              <a:ahLst/>
              <a:cxnLst/>
              <a:rect l="0" t="0" r="0" b="0"/>
              <a:pathLst>
                <a:path w="66602" h="319882">
                  <a:moveTo>
                    <a:pt x="38026" y="17334"/>
                  </a:moveTo>
                  <a:lnTo>
                    <a:pt x="38026" y="17334"/>
                  </a:lnTo>
                  <a:lnTo>
                    <a:pt x="51283" y="4077"/>
                  </a:lnTo>
                  <a:lnTo>
                    <a:pt x="52156" y="2146"/>
                  </a:lnTo>
                  <a:lnTo>
                    <a:pt x="51679" y="858"/>
                  </a:lnTo>
                  <a:lnTo>
                    <a:pt x="50303" y="0"/>
                  </a:lnTo>
                  <a:lnTo>
                    <a:pt x="43130" y="4691"/>
                  </a:lnTo>
                  <a:lnTo>
                    <a:pt x="38254" y="8906"/>
                  </a:lnTo>
                  <a:lnTo>
                    <a:pt x="26334" y="30007"/>
                  </a:lnTo>
                  <a:lnTo>
                    <a:pt x="12825" y="74243"/>
                  </a:lnTo>
                  <a:lnTo>
                    <a:pt x="4218" y="115453"/>
                  </a:lnTo>
                  <a:lnTo>
                    <a:pt x="1198" y="150828"/>
                  </a:lnTo>
                  <a:lnTo>
                    <a:pt x="303" y="191767"/>
                  </a:lnTo>
                  <a:lnTo>
                    <a:pt x="0" y="237939"/>
                  </a:lnTo>
                  <a:lnTo>
                    <a:pt x="4997" y="282455"/>
                  </a:lnTo>
                  <a:lnTo>
                    <a:pt x="9630" y="306614"/>
                  </a:lnTo>
                  <a:lnTo>
                    <a:pt x="14117" y="314531"/>
                  </a:lnTo>
                  <a:lnTo>
                    <a:pt x="17853" y="317065"/>
                  </a:lnTo>
                  <a:lnTo>
                    <a:pt x="27649" y="319881"/>
                  </a:lnTo>
                  <a:lnTo>
                    <a:pt x="33225" y="318515"/>
                  </a:lnTo>
                  <a:lnTo>
                    <a:pt x="45064" y="311354"/>
                  </a:lnTo>
                  <a:lnTo>
                    <a:pt x="54560" y="298293"/>
                  </a:lnTo>
                  <a:lnTo>
                    <a:pt x="66601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6969"/>
            <p:cNvSpPr/>
            <p:nvPr>
              <p:custDataLst>
                <p:tags r:id="rId95"/>
              </p:custDataLst>
            </p:nvPr>
          </p:nvSpPr>
          <p:spPr>
            <a:xfrm>
              <a:off x="1231277" y="3200919"/>
              <a:ext cx="110425" cy="180128"/>
            </a:xfrm>
            <a:custGeom>
              <a:avLst/>
              <a:gdLst/>
              <a:ahLst/>
              <a:cxnLst/>
              <a:rect l="0" t="0" r="0" b="0"/>
              <a:pathLst>
                <a:path w="110425" h="180128">
                  <a:moveTo>
                    <a:pt x="102223" y="28056"/>
                  </a:moveTo>
                  <a:lnTo>
                    <a:pt x="102223" y="28056"/>
                  </a:lnTo>
                  <a:lnTo>
                    <a:pt x="110424" y="19855"/>
                  </a:lnTo>
                  <a:lnTo>
                    <a:pt x="101243" y="13867"/>
                  </a:lnTo>
                  <a:lnTo>
                    <a:pt x="79177" y="3420"/>
                  </a:lnTo>
                  <a:lnTo>
                    <a:pt x="43083" y="0"/>
                  </a:lnTo>
                  <a:lnTo>
                    <a:pt x="20965" y="4692"/>
                  </a:lnTo>
                  <a:lnTo>
                    <a:pt x="6062" y="12784"/>
                  </a:lnTo>
                  <a:lnTo>
                    <a:pt x="3191" y="16816"/>
                  </a:lnTo>
                  <a:lnTo>
                    <a:pt x="0" y="26941"/>
                  </a:lnTo>
                  <a:lnTo>
                    <a:pt x="1405" y="38497"/>
                  </a:lnTo>
                  <a:lnTo>
                    <a:pt x="6615" y="50688"/>
                  </a:lnTo>
                  <a:lnTo>
                    <a:pt x="28106" y="77028"/>
                  </a:lnTo>
                  <a:lnTo>
                    <a:pt x="68644" y="102032"/>
                  </a:lnTo>
                  <a:lnTo>
                    <a:pt x="86107" y="130200"/>
                  </a:lnTo>
                  <a:lnTo>
                    <a:pt x="87246" y="136368"/>
                  </a:lnTo>
                  <a:lnTo>
                    <a:pt x="85689" y="148867"/>
                  </a:lnTo>
                  <a:lnTo>
                    <a:pt x="73805" y="167804"/>
                  </a:lnTo>
                  <a:lnTo>
                    <a:pt x="65604" y="174833"/>
                  </a:lnTo>
                  <a:lnTo>
                    <a:pt x="57373" y="177957"/>
                  </a:lnTo>
                  <a:lnTo>
                    <a:pt x="33784" y="180127"/>
                  </a:lnTo>
                  <a:lnTo>
                    <a:pt x="31197" y="178120"/>
                  </a:lnTo>
                  <a:lnTo>
                    <a:pt x="28323" y="170245"/>
                  </a:lnTo>
                  <a:lnTo>
                    <a:pt x="35548" y="13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6970"/>
            <p:cNvSpPr/>
            <p:nvPr>
              <p:custDataLst>
                <p:tags r:id="rId96"/>
              </p:custDataLst>
            </p:nvPr>
          </p:nvSpPr>
          <p:spPr>
            <a:xfrm>
              <a:off x="2461487" y="3133725"/>
              <a:ext cx="15014" cy="85726"/>
            </a:xfrm>
            <a:custGeom>
              <a:avLst/>
              <a:gdLst/>
              <a:ahLst/>
              <a:cxnLst/>
              <a:rect l="0" t="0" r="0" b="0"/>
              <a:pathLst>
                <a:path w="15014" h="85726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4150"/>
                  </a:lnTo>
                  <a:lnTo>
                    <a:pt x="4556" y="56806"/>
                  </a:lnTo>
                  <a:lnTo>
                    <a:pt x="1501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6971"/>
            <p:cNvSpPr/>
            <p:nvPr>
              <p:custDataLst>
                <p:tags r:id="rId97"/>
              </p:custDataLst>
            </p:nvPr>
          </p:nvSpPr>
          <p:spPr>
            <a:xfrm>
              <a:off x="1513243" y="3438525"/>
              <a:ext cx="763233" cy="119527"/>
            </a:xfrm>
            <a:custGeom>
              <a:avLst/>
              <a:gdLst/>
              <a:ahLst/>
              <a:cxnLst/>
              <a:rect l="0" t="0" r="0" b="0"/>
              <a:pathLst>
                <a:path w="763233" h="119527">
                  <a:moveTo>
                    <a:pt x="48857" y="104775"/>
                  </a:moveTo>
                  <a:lnTo>
                    <a:pt x="48857" y="104775"/>
                  </a:lnTo>
                  <a:lnTo>
                    <a:pt x="4147" y="116534"/>
                  </a:lnTo>
                  <a:lnTo>
                    <a:pt x="0" y="118964"/>
                  </a:lnTo>
                  <a:lnTo>
                    <a:pt x="1469" y="119526"/>
                  </a:lnTo>
                  <a:lnTo>
                    <a:pt x="45465" y="115197"/>
                  </a:lnTo>
                  <a:lnTo>
                    <a:pt x="81483" y="109509"/>
                  </a:lnTo>
                  <a:lnTo>
                    <a:pt x="124023" y="101121"/>
                  </a:lnTo>
                  <a:lnTo>
                    <a:pt x="170141" y="96990"/>
                  </a:lnTo>
                  <a:lnTo>
                    <a:pt x="217320" y="90709"/>
                  </a:lnTo>
                  <a:lnTo>
                    <a:pt x="254610" y="85118"/>
                  </a:lnTo>
                  <a:lnTo>
                    <a:pt x="295878" y="79105"/>
                  </a:lnTo>
                  <a:lnTo>
                    <a:pt x="338914" y="72905"/>
                  </a:lnTo>
                  <a:lnTo>
                    <a:pt x="379913" y="66622"/>
                  </a:lnTo>
                  <a:lnTo>
                    <a:pt x="420360" y="60301"/>
                  </a:lnTo>
                  <a:lnTo>
                    <a:pt x="463030" y="53965"/>
                  </a:lnTo>
                  <a:lnTo>
                    <a:pt x="503867" y="47620"/>
                  </a:lnTo>
                  <a:lnTo>
                    <a:pt x="543184" y="42331"/>
                  </a:lnTo>
                  <a:lnTo>
                    <a:pt x="581824" y="39981"/>
                  </a:lnTo>
                  <a:lnTo>
                    <a:pt x="620165" y="33291"/>
                  </a:lnTo>
                  <a:lnTo>
                    <a:pt x="657313" y="24321"/>
                  </a:lnTo>
                  <a:lnTo>
                    <a:pt x="691463" y="16806"/>
                  </a:lnTo>
                  <a:lnTo>
                    <a:pt x="735382" y="6626"/>
                  </a:lnTo>
                  <a:lnTo>
                    <a:pt x="763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6972"/>
            <p:cNvSpPr/>
            <p:nvPr>
              <p:custDataLst>
                <p:tags r:id="rId98"/>
              </p:custDataLst>
            </p:nvPr>
          </p:nvSpPr>
          <p:spPr>
            <a:xfrm>
              <a:off x="1257300" y="3448050"/>
              <a:ext cx="962026" cy="52683"/>
            </a:xfrm>
            <a:custGeom>
              <a:avLst/>
              <a:gdLst/>
              <a:ahLst/>
              <a:cxnLst/>
              <a:rect l="0" t="0" r="0" b="0"/>
              <a:pathLst>
                <a:path w="962026" h="52683">
                  <a:moveTo>
                    <a:pt x="0" y="47625"/>
                  </a:moveTo>
                  <a:lnTo>
                    <a:pt x="0" y="47625"/>
                  </a:lnTo>
                  <a:lnTo>
                    <a:pt x="15169" y="52682"/>
                  </a:lnTo>
                  <a:lnTo>
                    <a:pt x="49885" y="50769"/>
                  </a:lnTo>
                  <a:lnTo>
                    <a:pt x="88629" y="48557"/>
                  </a:lnTo>
                  <a:lnTo>
                    <a:pt x="131976" y="42844"/>
                  </a:lnTo>
                  <a:lnTo>
                    <a:pt x="178334" y="34449"/>
                  </a:lnTo>
                  <a:lnTo>
                    <a:pt x="212609" y="31186"/>
                  </a:lnTo>
                  <a:lnTo>
                    <a:pt x="250068" y="28677"/>
                  </a:lnTo>
                  <a:lnTo>
                    <a:pt x="291411" y="24034"/>
                  </a:lnTo>
                  <a:lnTo>
                    <a:pt x="334480" y="21265"/>
                  </a:lnTo>
                  <a:lnTo>
                    <a:pt x="379374" y="18976"/>
                  </a:lnTo>
                  <a:lnTo>
                    <a:pt x="403200" y="16884"/>
                  </a:lnTo>
                  <a:lnTo>
                    <a:pt x="427550" y="14431"/>
                  </a:lnTo>
                  <a:lnTo>
                    <a:pt x="452250" y="12796"/>
                  </a:lnTo>
                  <a:lnTo>
                    <a:pt x="477183" y="11705"/>
                  </a:lnTo>
                  <a:lnTo>
                    <a:pt x="502272" y="10979"/>
                  </a:lnTo>
                  <a:lnTo>
                    <a:pt x="526406" y="10494"/>
                  </a:lnTo>
                  <a:lnTo>
                    <a:pt x="572978" y="9956"/>
                  </a:lnTo>
                  <a:lnTo>
                    <a:pt x="596827" y="9812"/>
                  </a:lnTo>
                  <a:lnTo>
                    <a:pt x="621193" y="9716"/>
                  </a:lnTo>
                  <a:lnTo>
                    <a:pt x="645904" y="9653"/>
                  </a:lnTo>
                  <a:lnTo>
                    <a:pt x="693116" y="9582"/>
                  </a:lnTo>
                  <a:lnTo>
                    <a:pt x="738793" y="9550"/>
                  </a:lnTo>
                  <a:lnTo>
                    <a:pt x="783788" y="9536"/>
                  </a:lnTo>
                  <a:lnTo>
                    <a:pt x="825659" y="9530"/>
                  </a:lnTo>
                  <a:lnTo>
                    <a:pt x="864376" y="9527"/>
                  </a:lnTo>
                  <a:lnTo>
                    <a:pt x="899223" y="9526"/>
                  </a:lnTo>
                  <a:lnTo>
                    <a:pt x="946327" y="2979"/>
                  </a:lnTo>
                  <a:lnTo>
                    <a:pt x="962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6973"/>
            <p:cNvSpPr/>
            <p:nvPr>
              <p:custDataLst>
                <p:tags r:id="rId99"/>
              </p:custDataLst>
            </p:nvPr>
          </p:nvSpPr>
          <p:spPr>
            <a:xfrm>
              <a:off x="1424668" y="3238500"/>
              <a:ext cx="99333" cy="19051"/>
            </a:xfrm>
            <a:custGeom>
              <a:avLst/>
              <a:gdLst/>
              <a:ahLst/>
              <a:cxnLst/>
              <a:rect l="0" t="0" r="0" b="0"/>
              <a:pathLst>
                <a:path w="99333" h="19051">
                  <a:moveTo>
                    <a:pt x="32657" y="19050"/>
                  </a:moveTo>
                  <a:lnTo>
                    <a:pt x="32657" y="19050"/>
                  </a:lnTo>
                  <a:lnTo>
                    <a:pt x="1134" y="19050"/>
                  </a:lnTo>
                  <a:lnTo>
                    <a:pt x="0" y="17992"/>
                  </a:lnTo>
                  <a:lnTo>
                    <a:pt x="302" y="16228"/>
                  </a:lnTo>
                  <a:lnTo>
                    <a:pt x="1562" y="13993"/>
                  </a:lnTo>
                  <a:lnTo>
                    <a:pt x="18505" y="5793"/>
                  </a:lnTo>
                  <a:lnTo>
                    <a:pt x="46128" y="1144"/>
                  </a:lnTo>
                  <a:lnTo>
                    <a:pt x="99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6974"/>
            <p:cNvSpPr/>
            <p:nvPr>
              <p:custDataLst>
                <p:tags r:id="rId100"/>
              </p:custDataLst>
            </p:nvPr>
          </p:nvSpPr>
          <p:spPr>
            <a:xfrm>
              <a:off x="1562100" y="3215455"/>
              <a:ext cx="85726" cy="120449"/>
            </a:xfrm>
            <a:custGeom>
              <a:avLst/>
              <a:gdLst/>
              <a:ahLst/>
              <a:cxnLst/>
              <a:rect l="0" t="0" r="0" b="0"/>
              <a:pathLst>
                <a:path w="85726" h="120449">
                  <a:moveTo>
                    <a:pt x="0" y="51620"/>
                  </a:moveTo>
                  <a:lnTo>
                    <a:pt x="0" y="51620"/>
                  </a:lnTo>
                  <a:lnTo>
                    <a:pt x="0" y="59821"/>
                  </a:lnTo>
                  <a:lnTo>
                    <a:pt x="1058" y="60262"/>
                  </a:lnTo>
                  <a:lnTo>
                    <a:pt x="5056" y="60752"/>
                  </a:lnTo>
                  <a:lnTo>
                    <a:pt x="35648" y="47853"/>
                  </a:lnTo>
                  <a:lnTo>
                    <a:pt x="54189" y="33688"/>
                  </a:lnTo>
                  <a:lnTo>
                    <a:pt x="68032" y="16086"/>
                  </a:lnTo>
                  <a:lnTo>
                    <a:pt x="69696" y="12055"/>
                  </a:lnTo>
                  <a:lnTo>
                    <a:pt x="69747" y="9369"/>
                  </a:lnTo>
                  <a:lnTo>
                    <a:pt x="62225" y="0"/>
                  </a:lnTo>
                  <a:lnTo>
                    <a:pt x="57359" y="274"/>
                  </a:lnTo>
                  <a:lnTo>
                    <a:pt x="43484" y="6222"/>
                  </a:lnTo>
                  <a:lnTo>
                    <a:pt x="22880" y="21471"/>
                  </a:lnTo>
                  <a:lnTo>
                    <a:pt x="8425" y="44451"/>
                  </a:lnTo>
                  <a:lnTo>
                    <a:pt x="2496" y="61255"/>
                  </a:lnTo>
                  <a:lnTo>
                    <a:pt x="3932" y="72130"/>
                  </a:lnTo>
                  <a:lnTo>
                    <a:pt x="13512" y="92975"/>
                  </a:lnTo>
                  <a:lnTo>
                    <a:pt x="18533" y="101415"/>
                  </a:lnTo>
                  <a:lnTo>
                    <a:pt x="35401" y="113615"/>
                  </a:lnTo>
                  <a:lnTo>
                    <a:pt x="54892" y="120448"/>
                  </a:lnTo>
                  <a:lnTo>
                    <a:pt x="85725" y="118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6975"/>
            <p:cNvSpPr/>
            <p:nvPr>
              <p:custDataLst>
                <p:tags r:id="rId101"/>
              </p:custDataLst>
            </p:nvPr>
          </p:nvSpPr>
          <p:spPr>
            <a:xfrm>
              <a:off x="1733585" y="3168796"/>
              <a:ext cx="128520" cy="342251"/>
            </a:xfrm>
            <a:custGeom>
              <a:avLst/>
              <a:gdLst/>
              <a:ahLst/>
              <a:cxnLst/>
              <a:rect l="0" t="0" r="0" b="0"/>
              <a:pathLst>
                <a:path w="128520" h="342251">
                  <a:moveTo>
                    <a:pt x="28540" y="98279"/>
                  </a:moveTo>
                  <a:lnTo>
                    <a:pt x="28540" y="98279"/>
                  </a:lnTo>
                  <a:lnTo>
                    <a:pt x="15282" y="134907"/>
                  </a:lnTo>
                  <a:lnTo>
                    <a:pt x="10634" y="175247"/>
                  </a:lnTo>
                  <a:lnTo>
                    <a:pt x="9716" y="217238"/>
                  </a:lnTo>
                  <a:lnTo>
                    <a:pt x="4478" y="256656"/>
                  </a:lnTo>
                  <a:lnTo>
                    <a:pt x="857" y="302032"/>
                  </a:lnTo>
                  <a:lnTo>
                    <a:pt x="0" y="342250"/>
                  </a:lnTo>
                  <a:lnTo>
                    <a:pt x="5024" y="298865"/>
                  </a:lnTo>
                  <a:lnTo>
                    <a:pt x="4683" y="265745"/>
                  </a:lnTo>
                  <a:lnTo>
                    <a:pt x="3120" y="228800"/>
                  </a:lnTo>
                  <a:lnTo>
                    <a:pt x="5953" y="187686"/>
                  </a:lnTo>
                  <a:lnTo>
                    <a:pt x="8442" y="143114"/>
                  </a:lnTo>
                  <a:lnTo>
                    <a:pt x="16887" y="99609"/>
                  </a:lnTo>
                  <a:lnTo>
                    <a:pt x="31569" y="54797"/>
                  </a:lnTo>
                  <a:lnTo>
                    <a:pt x="49482" y="15842"/>
                  </a:lnTo>
                  <a:lnTo>
                    <a:pt x="62189" y="5901"/>
                  </a:lnTo>
                  <a:lnTo>
                    <a:pt x="70023" y="1769"/>
                  </a:lnTo>
                  <a:lnTo>
                    <a:pt x="84371" y="0"/>
                  </a:lnTo>
                  <a:lnTo>
                    <a:pt x="91161" y="1010"/>
                  </a:lnTo>
                  <a:lnTo>
                    <a:pt x="104349" y="7776"/>
                  </a:lnTo>
                  <a:lnTo>
                    <a:pt x="110830" y="12544"/>
                  </a:lnTo>
                  <a:lnTo>
                    <a:pt x="118030" y="23486"/>
                  </a:lnTo>
                  <a:lnTo>
                    <a:pt x="128519" y="61618"/>
                  </a:lnTo>
                  <a:lnTo>
                    <a:pt x="126597" y="79869"/>
                  </a:lnTo>
                  <a:lnTo>
                    <a:pt x="110194" y="115339"/>
                  </a:lnTo>
                  <a:lnTo>
                    <a:pt x="87284" y="143512"/>
                  </a:lnTo>
                  <a:lnTo>
                    <a:pt x="64290" y="156954"/>
                  </a:lnTo>
                  <a:lnTo>
                    <a:pt x="47482" y="162584"/>
                  </a:lnTo>
                  <a:lnTo>
                    <a:pt x="9490" y="145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1391"/>
          <p:cNvGrpSpPr/>
          <p:nvPr/>
        </p:nvGrpSpPr>
        <p:grpSpPr>
          <a:xfrm>
            <a:off x="1826069" y="2442517"/>
            <a:ext cx="888557" cy="127357"/>
            <a:chOff x="1826069" y="2442517"/>
            <a:chExt cx="888557" cy="127357"/>
          </a:xfrm>
        </p:grpSpPr>
        <p:sp>
          <p:nvSpPr>
            <p:cNvPr id="471" name="SMARTInkShape-6976"/>
            <p:cNvSpPr/>
            <p:nvPr>
              <p:custDataLst>
                <p:tags r:id="rId91"/>
              </p:custDataLst>
            </p:nvPr>
          </p:nvSpPr>
          <p:spPr>
            <a:xfrm>
              <a:off x="1943480" y="2476500"/>
              <a:ext cx="771146" cy="93374"/>
            </a:xfrm>
            <a:custGeom>
              <a:avLst/>
              <a:gdLst/>
              <a:ahLst/>
              <a:cxnLst/>
              <a:rect l="0" t="0" r="0" b="0"/>
              <a:pathLst>
                <a:path w="771146" h="93374">
                  <a:moveTo>
                    <a:pt x="104395" y="47625"/>
                  </a:moveTo>
                  <a:lnTo>
                    <a:pt x="104395" y="47625"/>
                  </a:lnTo>
                  <a:lnTo>
                    <a:pt x="59566" y="60882"/>
                  </a:lnTo>
                  <a:lnTo>
                    <a:pt x="14793" y="73135"/>
                  </a:lnTo>
                  <a:lnTo>
                    <a:pt x="1777" y="79424"/>
                  </a:lnTo>
                  <a:lnTo>
                    <a:pt x="0" y="82583"/>
                  </a:lnTo>
                  <a:lnTo>
                    <a:pt x="932" y="85747"/>
                  </a:lnTo>
                  <a:lnTo>
                    <a:pt x="3669" y="88915"/>
                  </a:lnTo>
                  <a:lnTo>
                    <a:pt x="32805" y="93373"/>
                  </a:lnTo>
                  <a:lnTo>
                    <a:pt x="69895" y="89637"/>
                  </a:lnTo>
                  <a:lnTo>
                    <a:pt x="107696" y="86884"/>
                  </a:lnTo>
                  <a:lnTo>
                    <a:pt x="150764" y="81012"/>
                  </a:lnTo>
                  <a:lnTo>
                    <a:pt x="184270" y="75517"/>
                  </a:lnTo>
                  <a:lnTo>
                    <a:pt x="220328" y="70605"/>
                  </a:lnTo>
                  <a:lnTo>
                    <a:pt x="257521" y="68422"/>
                  </a:lnTo>
                  <a:lnTo>
                    <a:pt x="295218" y="61806"/>
                  </a:lnTo>
                  <a:lnTo>
                    <a:pt x="335255" y="53928"/>
                  </a:lnTo>
                  <a:lnTo>
                    <a:pt x="381272" y="50427"/>
                  </a:lnTo>
                  <a:lnTo>
                    <a:pt x="427124" y="43226"/>
                  </a:lnTo>
                  <a:lnTo>
                    <a:pt x="472197" y="35086"/>
                  </a:lnTo>
                  <a:lnTo>
                    <a:pt x="516924" y="31469"/>
                  </a:lnTo>
                  <a:lnTo>
                    <a:pt x="564319" y="27039"/>
                  </a:lnTo>
                  <a:lnTo>
                    <a:pt x="588811" y="24376"/>
                  </a:lnTo>
                  <a:lnTo>
                    <a:pt x="635780" y="18595"/>
                  </a:lnTo>
                  <a:lnTo>
                    <a:pt x="681350" y="12498"/>
                  </a:lnTo>
                  <a:lnTo>
                    <a:pt x="7711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6977"/>
            <p:cNvSpPr/>
            <p:nvPr>
              <p:custDataLst>
                <p:tags r:id="rId92"/>
              </p:custDataLst>
            </p:nvPr>
          </p:nvSpPr>
          <p:spPr>
            <a:xfrm>
              <a:off x="1826069" y="2442517"/>
              <a:ext cx="536838" cy="24458"/>
            </a:xfrm>
            <a:custGeom>
              <a:avLst/>
              <a:gdLst/>
              <a:ahLst/>
              <a:cxnLst/>
              <a:rect l="0" t="0" r="0" b="0"/>
              <a:pathLst>
                <a:path w="536838" h="24458">
                  <a:moveTo>
                    <a:pt x="12256" y="5408"/>
                  </a:moveTo>
                  <a:lnTo>
                    <a:pt x="12256" y="5408"/>
                  </a:lnTo>
                  <a:lnTo>
                    <a:pt x="2143" y="10464"/>
                  </a:lnTo>
                  <a:lnTo>
                    <a:pt x="222" y="13012"/>
                  </a:lnTo>
                  <a:lnTo>
                    <a:pt x="0" y="15769"/>
                  </a:lnTo>
                  <a:lnTo>
                    <a:pt x="910" y="18666"/>
                  </a:lnTo>
                  <a:lnTo>
                    <a:pt x="4692" y="20596"/>
                  </a:lnTo>
                  <a:lnTo>
                    <a:pt x="47400" y="23950"/>
                  </a:lnTo>
                  <a:lnTo>
                    <a:pt x="93225" y="24307"/>
                  </a:lnTo>
                  <a:lnTo>
                    <a:pt x="136906" y="24413"/>
                  </a:lnTo>
                  <a:lnTo>
                    <a:pt x="181716" y="24445"/>
                  </a:lnTo>
                  <a:lnTo>
                    <a:pt x="223451" y="24454"/>
                  </a:lnTo>
                  <a:lnTo>
                    <a:pt x="267684" y="24457"/>
                  </a:lnTo>
                  <a:lnTo>
                    <a:pt x="314304" y="19401"/>
                  </a:lnTo>
                  <a:lnTo>
                    <a:pt x="356575" y="16257"/>
                  </a:lnTo>
                  <a:lnTo>
                    <a:pt x="400967" y="15325"/>
                  </a:lnTo>
                  <a:lnTo>
                    <a:pt x="437521" y="9993"/>
                  </a:lnTo>
                  <a:lnTo>
                    <a:pt x="483630" y="6766"/>
                  </a:lnTo>
                  <a:lnTo>
                    <a:pt x="524624" y="4618"/>
                  </a:lnTo>
                  <a:lnTo>
                    <a:pt x="536837" y="0"/>
                  </a:lnTo>
                  <a:lnTo>
                    <a:pt x="526606" y="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1392"/>
          <p:cNvGrpSpPr/>
          <p:nvPr/>
        </p:nvGrpSpPr>
        <p:grpSpPr>
          <a:xfrm>
            <a:off x="1762125" y="2039009"/>
            <a:ext cx="876301" cy="299797"/>
            <a:chOff x="1762125" y="2039009"/>
            <a:chExt cx="876301" cy="299797"/>
          </a:xfrm>
        </p:grpSpPr>
        <p:sp>
          <p:nvSpPr>
            <p:cNvPr id="474" name="SMARTInkShape-6978"/>
            <p:cNvSpPr/>
            <p:nvPr>
              <p:custDataLst>
                <p:tags r:id="rId86"/>
              </p:custDataLst>
            </p:nvPr>
          </p:nvSpPr>
          <p:spPr>
            <a:xfrm>
              <a:off x="2028825" y="2181225"/>
              <a:ext cx="152401" cy="9410"/>
            </a:xfrm>
            <a:custGeom>
              <a:avLst/>
              <a:gdLst/>
              <a:ahLst/>
              <a:cxnLst/>
              <a:rect l="0" t="0" r="0" b="0"/>
              <a:pathLst>
                <a:path w="152401" h="94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1572" y="9409"/>
                  </a:lnTo>
                  <a:lnTo>
                    <a:pt x="68325" y="295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6979"/>
            <p:cNvSpPr/>
            <p:nvPr>
              <p:custDataLst>
                <p:tags r:id="rId87"/>
              </p:custDataLst>
            </p:nvPr>
          </p:nvSpPr>
          <p:spPr>
            <a:xfrm>
              <a:off x="1777500" y="2059349"/>
              <a:ext cx="127501" cy="255227"/>
            </a:xfrm>
            <a:custGeom>
              <a:avLst/>
              <a:gdLst/>
              <a:ahLst/>
              <a:cxnLst/>
              <a:rect l="0" t="0" r="0" b="0"/>
              <a:pathLst>
                <a:path w="127501" h="255227">
                  <a:moveTo>
                    <a:pt x="89400" y="36151"/>
                  </a:moveTo>
                  <a:lnTo>
                    <a:pt x="89400" y="36151"/>
                  </a:lnTo>
                  <a:lnTo>
                    <a:pt x="102658" y="14692"/>
                  </a:lnTo>
                  <a:lnTo>
                    <a:pt x="116143" y="0"/>
                  </a:lnTo>
                  <a:lnTo>
                    <a:pt x="116753" y="1467"/>
                  </a:lnTo>
                  <a:lnTo>
                    <a:pt x="117432" y="8741"/>
                  </a:lnTo>
                  <a:lnTo>
                    <a:pt x="114911" y="16208"/>
                  </a:lnTo>
                  <a:lnTo>
                    <a:pt x="99613" y="34681"/>
                  </a:lnTo>
                  <a:lnTo>
                    <a:pt x="91117" y="40789"/>
                  </a:lnTo>
                  <a:lnTo>
                    <a:pt x="87370" y="42418"/>
                  </a:lnTo>
                  <a:lnTo>
                    <a:pt x="80384" y="49872"/>
                  </a:lnTo>
                  <a:lnTo>
                    <a:pt x="71635" y="60241"/>
                  </a:lnTo>
                  <a:lnTo>
                    <a:pt x="24812" y="101048"/>
                  </a:lnTo>
                  <a:lnTo>
                    <a:pt x="962" y="146075"/>
                  </a:lnTo>
                  <a:lnTo>
                    <a:pt x="0" y="159442"/>
                  </a:lnTo>
                  <a:lnTo>
                    <a:pt x="1225" y="165970"/>
                  </a:lnTo>
                  <a:lnTo>
                    <a:pt x="13062" y="185270"/>
                  </a:lnTo>
                  <a:lnTo>
                    <a:pt x="29975" y="204395"/>
                  </a:lnTo>
                  <a:lnTo>
                    <a:pt x="42175" y="211468"/>
                  </a:lnTo>
                  <a:lnTo>
                    <a:pt x="54653" y="216728"/>
                  </a:lnTo>
                  <a:lnTo>
                    <a:pt x="100226" y="251695"/>
                  </a:lnTo>
                  <a:lnTo>
                    <a:pt x="127500" y="25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6980"/>
            <p:cNvSpPr/>
            <p:nvPr>
              <p:custDataLst>
                <p:tags r:id="rId88"/>
              </p:custDataLst>
            </p:nvPr>
          </p:nvSpPr>
          <p:spPr>
            <a:xfrm>
              <a:off x="1762125" y="2039009"/>
              <a:ext cx="28576" cy="299797"/>
            </a:xfrm>
            <a:custGeom>
              <a:avLst/>
              <a:gdLst/>
              <a:ahLst/>
              <a:cxnLst/>
              <a:rect l="0" t="0" r="0" b="0"/>
              <a:pathLst>
                <a:path w="28576" h="299797">
                  <a:moveTo>
                    <a:pt x="0" y="37441"/>
                  </a:moveTo>
                  <a:lnTo>
                    <a:pt x="0" y="37441"/>
                  </a:lnTo>
                  <a:lnTo>
                    <a:pt x="5056" y="32384"/>
                  </a:lnTo>
                  <a:lnTo>
                    <a:pt x="7539" y="24258"/>
                  </a:lnTo>
                  <a:lnTo>
                    <a:pt x="9491" y="0"/>
                  </a:lnTo>
                  <a:lnTo>
                    <a:pt x="14571" y="4593"/>
                  </a:lnTo>
                  <a:lnTo>
                    <a:pt x="23713" y="48263"/>
                  </a:lnTo>
                  <a:lnTo>
                    <a:pt x="27135" y="86038"/>
                  </a:lnTo>
                  <a:lnTo>
                    <a:pt x="28290" y="126572"/>
                  </a:lnTo>
                  <a:lnTo>
                    <a:pt x="28519" y="173776"/>
                  </a:lnTo>
                  <a:lnTo>
                    <a:pt x="28564" y="219593"/>
                  </a:lnTo>
                  <a:lnTo>
                    <a:pt x="28572" y="259099"/>
                  </a:lnTo>
                  <a:lnTo>
                    <a:pt x="28575" y="299796"/>
                  </a:lnTo>
                  <a:lnTo>
                    <a:pt x="28575" y="246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6981"/>
            <p:cNvSpPr/>
            <p:nvPr>
              <p:custDataLst>
                <p:tags r:id="rId89"/>
              </p:custDataLst>
            </p:nvPr>
          </p:nvSpPr>
          <p:spPr>
            <a:xfrm>
              <a:off x="2048892" y="2257425"/>
              <a:ext cx="189484" cy="33463"/>
            </a:xfrm>
            <a:custGeom>
              <a:avLst/>
              <a:gdLst/>
              <a:ahLst/>
              <a:cxnLst/>
              <a:rect l="0" t="0" r="0" b="0"/>
              <a:pathLst>
                <a:path w="189484" h="33463">
                  <a:moveTo>
                    <a:pt x="37083" y="0"/>
                  </a:moveTo>
                  <a:lnTo>
                    <a:pt x="37083" y="0"/>
                  </a:lnTo>
                  <a:lnTo>
                    <a:pt x="16360" y="13183"/>
                  </a:lnTo>
                  <a:lnTo>
                    <a:pt x="2416" y="25535"/>
                  </a:lnTo>
                  <a:lnTo>
                    <a:pt x="509" y="30046"/>
                  </a:lnTo>
                  <a:lnTo>
                    <a:pt x="0" y="32731"/>
                  </a:lnTo>
                  <a:lnTo>
                    <a:pt x="2836" y="33462"/>
                  </a:lnTo>
                  <a:lnTo>
                    <a:pt x="38667" y="29854"/>
                  </a:lnTo>
                  <a:lnTo>
                    <a:pt x="85178" y="28954"/>
                  </a:lnTo>
                  <a:lnTo>
                    <a:pt x="129650" y="25865"/>
                  </a:lnTo>
                  <a:lnTo>
                    <a:pt x="1894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6982"/>
            <p:cNvSpPr/>
            <p:nvPr>
              <p:custDataLst>
                <p:tags r:id="rId90"/>
              </p:custDataLst>
            </p:nvPr>
          </p:nvSpPr>
          <p:spPr>
            <a:xfrm>
              <a:off x="2382574" y="2096480"/>
              <a:ext cx="255852" cy="240020"/>
            </a:xfrm>
            <a:custGeom>
              <a:avLst/>
              <a:gdLst/>
              <a:ahLst/>
              <a:cxnLst/>
              <a:rect l="0" t="0" r="0" b="0"/>
              <a:pathLst>
                <a:path w="255852" h="240020">
                  <a:moveTo>
                    <a:pt x="8201" y="56170"/>
                  </a:moveTo>
                  <a:lnTo>
                    <a:pt x="8201" y="56170"/>
                  </a:lnTo>
                  <a:lnTo>
                    <a:pt x="3145" y="51113"/>
                  </a:lnTo>
                  <a:lnTo>
                    <a:pt x="662" y="42987"/>
                  </a:lnTo>
                  <a:lnTo>
                    <a:pt x="0" y="37856"/>
                  </a:lnTo>
                  <a:lnTo>
                    <a:pt x="1675" y="33377"/>
                  </a:lnTo>
                  <a:lnTo>
                    <a:pt x="25307" y="10182"/>
                  </a:lnTo>
                  <a:lnTo>
                    <a:pt x="40146" y="3981"/>
                  </a:lnTo>
                  <a:lnTo>
                    <a:pt x="70485" y="0"/>
                  </a:lnTo>
                  <a:lnTo>
                    <a:pt x="95447" y="4367"/>
                  </a:lnTo>
                  <a:lnTo>
                    <a:pt x="105186" y="9510"/>
                  </a:lnTo>
                  <a:lnTo>
                    <a:pt x="107783" y="12364"/>
                  </a:lnTo>
                  <a:lnTo>
                    <a:pt x="116494" y="36605"/>
                  </a:lnTo>
                  <a:lnTo>
                    <a:pt x="117009" y="55941"/>
                  </a:lnTo>
                  <a:lnTo>
                    <a:pt x="108526" y="87499"/>
                  </a:lnTo>
                  <a:lnTo>
                    <a:pt x="92608" y="118017"/>
                  </a:lnTo>
                  <a:lnTo>
                    <a:pt x="62002" y="161563"/>
                  </a:lnTo>
                  <a:lnTo>
                    <a:pt x="35460" y="203595"/>
                  </a:lnTo>
                  <a:lnTo>
                    <a:pt x="24627" y="223912"/>
                  </a:lnTo>
                  <a:lnTo>
                    <a:pt x="23385" y="229381"/>
                  </a:lnTo>
                  <a:lnTo>
                    <a:pt x="23615" y="234086"/>
                  </a:lnTo>
                  <a:lnTo>
                    <a:pt x="24827" y="238280"/>
                  </a:lnTo>
                  <a:lnTo>
                    <a:pt x="29868" y="240019"/>
                  </a:lnTo>
                  <a:lnTo>
                    <a:pt x="71199" y="238026"/>
                  </a:lnTo>
                  <a:lnTo>
                    <a:pt x="114709" y="234584"/>
                  </a:lnTo>
                  <a:lnTo>
                    <a:pt x="158292" y="226861"/>
                  </a:lnTo>
                  <a:lnTo>
                    <a:pt x="200832" y="219827"/>
                  </a:lnTo>
                  <a:lnTo>
                    <a:pt x="255851" y="19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1393"/>
          <p:cNvGrpSpPr/>
          <p:nvPr/>
        </p:nvGrpSpPr>
        <p:grpSpPr>
          <a:xfrm>
            <a:off x="467369" y="1843994"/>
            <a:ext cx="703947" cy="451532"/>
            <a:chOff x="467369" y="1843994"/>
            <a:chExt cx="703947" cy="451532"/>
          </a:xfrm>
        </p:grpSpPr>
        <p:sp>
          <p:nvSpPr>
            <p:cNvPr id="480" name="SMARTInkShape-6983"/>
            <p:cNvSpPr/>
            <p:nvPr>
              <p:custDataLst>
                <p:tags r:id="rId81"/>
              </p:custDataLst>
            </p:nvPr>
          </p:nvSpPr>
          <p:spPr>
            <a:xfrm>
              <a:off x="1047750" y="1847850"/>
              <a:ext cx="123566" cy="447676"/>
            </a:xfrm>
            <a:custGeom>
              <a:avLst/>
              <a:gdLst/>
              <a:ahLst/>
              <a:cxnLst/>
              <a:rect l="0" t="0" r="0" b="0"/>
              <a:pathLst>
                <a:path w="123566" h="447676">
                  <a:moveTo>
                    <a:pt x="47625" y="0"/>
                  </a:moveTo>
                  <a:lnTo>
                    <a:pt x="47625" y="0"/>
                  </a:lnTo>
                  <a:lnTo>
                    <a:pt x="52681" y="0"/>
                  </a:lnTo>
                  <a:lnTo>
                    <a:pt x="57986" y="2822"/>
                  </a:lnTo>
                  <a:lnTo>
                    <a:pt x="75072" y="18314"/>
                  </a:lnTo>
                  <a:lnTo>
                    <a:pt x="80990" y="26837"/>
                  </a:lnTo>
                  <a:lnTo>
                    <a:pt x="99252" y="65976"/>
                  </a:lnTo>
                  <a:lnTo>
                    <a:pt x="113836" y="104637"/>
                  </a:lnTo>
                  <a:lnTo>
                    <a:pt x="120865" y="133309"/>
                  </a:lnTo>
                  <a:lnTo>
                    <a:pt x="122948" y="173202"/>
                  </a:lnTo>
                  <a:lnTo>
                    <a:pt x="123565" y="220653"/>
                  </a:lnTo>
                  <a:lnTo>
                    <a:pt x="118104" y="263287"/>
                  </a:lnTo>
                  <a:lnTo>
                    <a:pt x="105902" y="307669"/>
                  </a:lnTo>
                  <a:lnTo>
                    <a:pt x="92298" y="351110"/>
                  </a:lnTo>
                  <a:lnTo>
                    <a:pt x="77560" y="375554"/>
                  </a:lnTo>
                  <a:lnTo>
                    <a:pt x="40306" y="422142"/>
                  </a:lnTo>
                  <a:lnTo>
                    <a:pt x="18998" y="439169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6984"/>
            <p:cNvSpPr/>
            <p:nvPr>
              <p:custDataLst>
                <p:tags r:id="rId82"/>
              </p:custDataLst>
            </p:nvPr>
          </p:nvSpPr>
          <p:spPr>
            <a:xfrm>
              <a:off x="828675" y="2010560"/>
              <a:ext cx="76201" cy="177501"/>
            </a:xfrm>
            <a:custGeom>
              <a:avLst/>
              <a:gdLst/>
              <a:ahLst/>
              <a:cxnLst/>
              <a:rect l="0" t="0" r="0" b="0"/>
              <a:pathLst>
                <a:path w="76201" h="177501">
                  <a:moveTo>
                    <a:pt x="76200" y="18265"/>
                  </a:moveTo>
                  <a:lnTo>
                    <a:pt x="76200" y="18265"/>
                  </a:lnTo>
                  <a:lnTo>
                    <a:pt x="76200" y="1863"/>
                  </a:lnTo>
                  <a:lnTo>
                    <a:pt x="74083" y="980"/>
                  </a:lnTo>
                  <a:lnTo>
                    <a:pt x="66087" y="0"/>
                  </a:lnTo>
                  <a:lnTo>
                    <a:pt x="55478" y="5208"/>
                  </a:lnTo>
                  <a:lnTo>
                    <a:pt x="44765" y="14579"/>
                  </a:lnTo>
                  <a:lnTo>
                    <a:pt x="36476" y="25799"/>
                  </a:lnTo>
                  <a:lnTo>
                    <a:pt x="34909" y="40663"/>
                  </a:lnTo>
                  <a:lnTo>
                    <a:pt x="37740" y="55737"/>
                  </a:lnTo>
                  <a:lnTo>
                    <a:pt x="60137" y="97715"/>
                  </a:lnTo>
                  <a:lnTo>
                    <a:pt x="71441" y="118358"/>
                  </a:lnTo>
                  <a:lnTo>
                    <a:pt x="75260" y="134815"/>
                  </a:lnTo>
                  <a:lnTo>
                    <a:pt x="70865" y="155104"/>
                  </a:lnTo>
                  <a:lnTo>
                    <a:pt x="66293" y="161349"/>
                  </a:lnTo>
                  <a:lnTo>
                    <a:pt x="52747" y="171111"/>
                  </a:lnTo>
                  <a:lnTo>
                    <a:pt x="32327" y="177500"/>
                  </a:lnTo>
                  <a:lnTo>
                    <a:pt x="25785" y="176280"/>
                  </a:lnTo>
                  <a:lnTo>
                    <a:pt x="0" y="161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6985"/>
            <p:cNvSpPr/>
            <p:nvPr>
              <p:custDataLst>
                <p:tags r:id="rId83"/>
              </p:custDataLst>
            </p:nvPr>
          </p:nvSpPr>
          <p:spPr>
            <a:xfrm>
              <a:off x="714376" y="2046754"/>
              <a:ext cx="76200" cy="132847"/>
            </a:xfrm>
            <a:custGeom>
              <a:avLst/>
              <a:gdLst/>
              <a:ahLst/>
              <a:cxnLst/>
              <a:rect l="0" t="0" r="0" b="0"/>
              <a:pathLst>
                <a:path w="76200" h="132847">
                  <a:moveTo>
                    <a:pt x="9524" y="29696"/>
                  </a:moveTo>
                  <a:lnTo>
                    <a:pt x="9524" y="29696"/>
                  </a:lnTo>
                  <a:lnTo>
                    <a:pt x="1323" y="64412"/>
                  </a:lnTo>
                  <a:lnTo>
                    <a:pt x="173" y="106705"/>
                  </a:lnTo>
                  <a:lnTo>
                    <a:pt x="9" y="132846"/>
                  </a:lnTo>
                  <a:lnTo>
                    <a:pt x="0" y="94556"/>
                  </a:lnTo>
                  <a:lnTo>
                    <a:pt x="7603" y="53483"/>
                  </a:lnTo>
                  <a:lnTo>
                    <a:pt x="26567" y="11228"/>
                  </a:lnTo>
                  <a:lnTo>
                    <a:pt x="36854" y="1027"/>
                  </a:lnTo>
                  <a:lnTo>
                    <a:pt x="42561" y="0"/>
                  </a:lnTo>
                  <a:lnTo>
                    <a:pt x="48482" y="1432"/>
                  </a:lnTo>
                  <a:lnTo>
                    <a:pt x="59647" y="8668"/>
                  </a:lnTo>
                  <a:lnTo>
                    <a:pt x="68137" y="18939"/>
                  </a:lnTo>
                  <a:lnTo>
                    <a:pt x="74607" y="62418"/>
                  </a:lnTo>
                  <a:lnTo>
                    <a:pt x="76199" y="105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6986"/>
            <p:cNvSpPr/>
            <p:nvPr>
              <p:custDataLst>
                <p:tags r:id="rId84"/>
              </p:custDataLst>
            </p:nvPr>
          </p:nvSpPr>
          <p:spPr>
            <a:xfrm>
              <a:off x="489208" y="2114550"/>
              <a:ext cx="101343" cy="19051"/>
            </a:xfrm>
            <a:custGeom>
              <a:avLst/>
              <a:gdLst/>
              <a:ahLst/>
              <a:cxnLst/>
              <a:rect l="0" t="0" r="0" b="0"/>
              <a:pathLst>
                <a:path w="101343" h="19051">
                  <a:moveTo>
                    <a:pt x="34667" y="19050"/>
                  </a:moveTo>
                  <a:lnTo>
                    <a:pt x="34667" y="19050"/>
                  </a:lnTo>
                  <a:lnTo>
                    <a:pt x="0" y="19050"/>
                  </a:lnTo>
                  <a:lnTo>
                    <a:pt x="41697" y="5792"/>
                  </a:lnTo>
                  <a:lnTo>
                    <a:pt x="85170" y="1144"/>
                  </a:lnTo>
                  <a:lnTo>
                    <a:pt x="101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6987"/>
            <p:cNvSpPr/>
            <p:nvPr>
              <p:custDataLst>
                <p:tags r:id="rId85"/>
              </p:custDataLst>
            </p:nvPr>
          </p:nvSpPr>
          <p:spPr>
            <a:xfrm>
              <a:off x="467369" y="1843994"/>
              <a:ext cx="170807" cy="409131"/>
            </a:xfrm>
            <a:custGeom>
              <a:avLst/>
              <a:gdLst/>
              <a:ahLst/>
              <a:cxnLst/>
              <a:rect l="0" t="0" r="0" b="0"/>
              <a:pathLst>
                <a:path w="170807" h="409131">
                  <a:moveTo>
                    <a:pt x="8881" y="175306"/>
                  </a:moveTo>
                  <a:lnTo>
                    <a:pt x="8881" y="175306"/>
                  </a:lnTo>
                  <a:lnTo>
                    <a:pt x="8881" y="165193"/>
                  </a:lnTo>
                  <a:lnTo>
                    <a:pt x="10998" y="162214"/>
                  </a:lnTo>
                  <a:lnTo>
                    <a:pt x="14525" y="160228"/>
                  </a:lnTo>
                  <a:lnTo>
                    <a:pt x="25283" y="157041"/>
                  </a:lnTo>
                  <a:lnTo>
                    <a:pt x="19498" y="201154"/>
                  </a:lnTo>
                  <a:lnTo>
                    <a:pt x="12076" y="238071"/>
                  </a:lnTo>
                  <a:lnTo>
                    <a:pt x="8769" y="283509"/>
                  </a:lnTo>
                  <a:lnTo>
                    <a:pt x="2615" y="327781"/>
                  </a:lnTo>
                  <a:lnTo>
                    <a:pt x="0" y="366134"/>
                  </a:lnTo>
                  <a:lnTo>
                    <a:pt x="700" y="383944"/>
                  </a:lnTo>
                  <a:lnTo>
                    <a:pt x="7595" y="409130"/>
                  </a:lnTo>
                  <a:lnTo>
                    <a:pt x="9685" y="373501"/>
                  </a:lnTo>
                  <a:lnTo>
                    <a:pt x="16410" y="326459"/>
                  </a:lnTo>
                  <a:lnTo>
                    <a:pt x="24047" y="284768"/>
                  </a:lnTo>
                  <a:lnTo>
                    <a:pt x="27839" y="245604"/>
                  </a:lnTo>
                  <a:lnTo>
                    <a:pt x="35194" y="207189"/>
                  </a:lnTo>
                  <a:lnTo>
                    <a:pt x="44077" y="167937"/>
                  </a:lnTo>
                  <a:lnTo>
                    <a:pt x="53411" y="125380"/>
                  </a:lnTo>
                  <a:lnTo>
                    <a:pt x="66047" y="81483"/>
                  </a:lnTo>
                  <a:lnTo>
                    <a:pt x="78734" y="42238"/>
                  </a:lnTo>
                  <a:lnTo>
                    <a:pt x="91432" y="7087"/>
                  </a:lnTo>
                  <a:lnTo>
                    <a:pt x="97781" y="0"/>
                  </a:lnTo>
                  <a:lnTo>
                    <a:pt x="99898" y="1285"/>
                  </a:lnTo>
                  <a:lnTo>
                    <a:pt x="113686" y="39657"/>
                  </a:lnTo>
                  <a:lnTo>
                    <a:pt x="122364" y="79602"/>
                  </a:lnTo>
                  <a:lnTo>
                    <a:pt x="130230" y="112730"/>
                  </a:lnTo>
                  <a:lnTo>
                    <a:pt x="136192" y="147847"/>
                  </a:lnTo>
                  <a:lnTo>
                    <a:pt x="142369" y="188149"/>
                  </a:lnTo>
                  <a:lnTo>
                    <a:pt x="147584" y="228639"/>
                  </a:lnTo>
                  <a:lnTo>
                    <a:pt x="149902" y="264274"/>
                  </a:lnTo>
                  <a:lnTo>
                    <a:pt x="158994" y="309571"/>
                  </a:lnTo>
                  <a:lnTo>
                    <a:pt x="170806" y="365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1394"/>
          <p:cNvGrpSpPr/>
          <p:nvPr/>
        </p:nvGrpSpPr>
        <p:grpSpPr>
          <a:xfrm>
            <a:off x="4714875" y="859359"/>
            <a:ext cx="1007772" cy="439545"/>
            <a:chOff x="4714875" y="859359"/>
            <a:chExt cx="1007772" cy="439545"/>
          </a:xfrm>
        </p:grpSpPr>
        <p:sp>
          <p:nvSpPr>
            <p:cNvPr id="486" name="SMARTInkShape-6988"/>
            <p:cNvSpPr/>
            <p:nvPr>
              <p:custDataLst>
                <p:tags r:id="rId75"/>
              </p:custDataLst>
            </p:nvPr>
          </p:nvSpPr>
          <p:spPr>
            <a:xfrm>
              <a:off x="5619750" y="859359"/>
              <a:ext cx="102897" cy="439545"/>
            </a:xfrm>
            <a:custGeom>
              <a:avLst/>
              <a:gdLst/>
              <a:ahLst/>
              <a:cxnLst/>
              <a:rect l="0" t="0" r="0" b="0"/>
              <a:pathLst>
                <a:path w="102897" h="439545">
                  <a:moveTo>
                    <a:pt x="19050" y="26466"/>
                  </a:moveTo>
                  <a:lnTo>
                    <a:pt x="19050" y="26466"/>
                  </a:lnTo>
                  <a:lnTo>
                    <a:pt x="11511" y="8566"/>
                  </a:lnTo>
                  <a:lnTo>
                    <a:pt x="10849" y="5008"/>
                  </a:lnTo>
                  <a:lnTo>
                    <a:pt x="13583" y="2635"/>
                  </a:lnTo>
                  <a:lnTo>
                    <a:pt x="25087" y="0"/>
                  </a:lnTo>
                  <a:lnTo>
                    <a:pt x="37961" y="1650"/>
                  </a:lnTo>
                  <a:lnTo>
                    <a:pt x="59931" y="11352"/>
                  </a:lnTo>
                  <a:lnTo>
                    <a:pt x="90743" y="33594"/>
                  </a:lnTo>
                  <a:lnTo>
                    <a:pt x="98539" y="45862"/>
                  </a:lnTo>
                  <a:lnTo>
                    <a:pt x="102003" y="60486"/>
                  </a:lnTo>
                  <a:lnTo>
                    <a:pt x="102896" y="91462"/>
                  </a:lnTo>
                  <a:lnTo>
                    <a:pt x="91410" y="135488"/>
                  </a:lnTo>
                  <a:lnTo>
                    <a:pt x="71639" y="176726"/>
                  </a:lnTo>
                  <a:lnTo>
                    <a:pt x="46149" y="221153"/>
                  </a:lnTo>
                  <a:lnTo>
                    <a:pt x="39689" y="262439"/>
                  </a:lnTo>
                  <a:lnTo>
                    <a:pt x="41236" y="302266"/>
                  </a:lnTo>
                  <a:lnTo>
                    <a:pt x="48554" y="325496"/>
                  </a:lnTo>
                  <a:lnTo>
                    <a:pt x="66757" y="370532"/>
                  </a:lnTo>
                  <a:lnTo>
                    <a:pt x="79391" y="407696"/>
                  </a:lnTo>
                  <a:lnTo>
                    <a:pt x="79386" y="415028"/>
                  </a:lnTo>
                  <a:lnTo>
                    <a:pt x="77265" y="420974"/>
                  </a:lnTo>
                  <a:lnTo>
                    <a:pt x="73735" y="425996"/>
                  </a:lnTo>
                  <a:lnTo>
                    <a:pt x="58525" y="434399"/>
                  </a:lnTo>
                  <a:lnTo>
                    <a:pt x="38711" y="439544"/>
                  </a:lnTo>
                  <a:lnTo>
                    <a:pt x="0" y="43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989"/>
            <p:cNvSpPr/>
            <p:nvPr>
              <p:custDataLst>
                <p:tags r:id="rId76"/>
              </p:custDataLst>
            </p:nvPr>
          </p:nvSpPr>
          <p:spPr>
            <a:xfrm>
              <a:off x="5003983" y="936369"/>
              <a:ext cx="91893" cy="282832"/>
            </a:xfrm>
            <a:custGeom>
              <a:avLst/>
              <a:gdLst/>
              <a:ahLst/>
              <a:cxnLst/>
              <a:rect l="0" t="0" r="0" b="0"/>
              <a:pathLst>
                <a:path w="91893" h="282832">
                  <a:moveTo>
                    <a:pt x="91892" y="82806"/>
                  </a:moveTo>
                  <a:lnTo>
                    <a:pt x="91892" y="82806"/>
                  </a:lnTo>
                  <a:lnTo>
                    <a:pt x="91892" y="51235"/>
                  </a:lnTo>
                  <a:lnTo>
                    <a:pt x="81779" y="24768"/>
                  </a:lnTo>
                  <a:lnTo>
                    <a:pt x="70433" y="6931"/>
                  </a:lnTo>
                  <a:lnTo>
                    <a:pt x="65945" y="3648"/>
                  </a:lnTo>
                  <a:lnTo>
                    <a:pt x="55313" y="0"/>
                  </a:lnTo>
                  <a:lnTo>
                    <a:pt x="49514" y="1143"/>
                  </a:lnTo>
                  <a:lnTo>
                    <a:pt x="37427" y="8059"/>
                  </a:lnTo>
                  <a:lnTo>
                    <a:pt x="7975" y="46994"/>
                  </a:lnTo>
                  <a:lnTo>
                    <a:pt x="0" y="63846"/>
                  </a:lnTo>
                  <a:lnTo>
                    <a:pt x="2693" y="85655"/>
                  </a:lnTo>
                  <a:lnTo>
                    <a:pt x="7026" y="92114"/>
                  </a:lnTo>
                  <a:lnTo>
                    <a:pt x="20307" y="102112"/>
                  </a:lnTo>
                  <a:lnTo>
                    <a:pt x="36793" y="104439"/>
                  </a:lnTo>
                  <a:lnTo>
                    <a:pt x="52587" y="101946"/>
                  </a:lnTo>
                  <a:lnTo>
                    <a:pt x="74172" y="94544"/>
                  </a:lnTo>
                  <a:lnTo>
                    <a:pt x="80078" y="93806"/>
                  </a:lnTo>
                  <a:lnTo>
                    <a:pt x="84017" y="95431"/>
                  </a:lnTo>
                  <a:lnTo>
                    <a:pt x="86641" y="98631"/>
                  </a:lnTo>
                  <a:lnTo>
                    <a:pt x="88391" y="102881"/>
                  </a:lnTo>
                  <a:lnTo>
                    <a:pt x="91202" y="147724"/>
                  </a:lnTo>
                  <a:lnTo>
                    <a:pt x="90629" y="188942"/>
                  </a:lnTo>
                  <a:lnTo>
                    <a:pt x="84313" y="229086"/>
                  </a:lnTo>
                  <a:lnTo>
                    <a:pt x="85766" y="261968"/>
                  </a:lnTo>
                  <a:lnTo>
                    <a:pt x="91892" y="28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6990"/>
            <p:cNvSpPr/>
            <p:nvPr>
              <p:custDataLst>
                <p:tags r:id="rId77"/>
              </p:custDataLst>
            </p:nvPr>
          </p:nvSpPr>
          <p:spPr>
            <a:xfrm>
              <a:off x="5495925" y="971550"/>
              <a:ext cx="28460" cy="209551"/>
            </a:xfrm>
            <a:custGeom>
              <a:avLst/>
              <a:gdLst/>
              <a:ahLst/>
              <a:cxnLst/>
              <a:rect l="0" t="0" r="0" b="0"/>
              <a:pathLst>
                <a:path w="28460" h="209551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27692" y="1058"/>
                  </a:lnTo>
                  <a:lnTo>
                    <a:pt x="28459" y="23370"/>
                  </a:lnTo>
                  <a:lnTo>
                    <a:pt x="21021" y="64422"/>
                  </a:lnTo>
                  <a:lnTo>
                    <a:pt x="12763" y="111220"/>
                  </a:lnTo>
                  <a:lnTo>
                    <a:pt x="9951" y="15851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6991"/>
            <p:cNvSpPr/>
            <p:nvPr>
              <p:custDataLst>
                <p:tags r:id="rId78"/>
              </p:custDataLst>
            </p:nvPr>
          </p:nvSpPr>
          <p:spPr>
            <a:xfrm>
              <a:off x="5334000" y="11525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6992"/>
            <p:cNvSpPr/>
            <p:nvPr>
              <p:custDataLst>
                <p:tags r:id="rId79"/>
              </p:custDataLst>
            </p:nvPr>
          </p:nvSpPr>
          <p:spPr>
            <a:xfrm>
              <a:off x="4714875" y="1200150"/>
              <a:ext cx="41833" cy="66676"/>
            </a:xfrm>
            <a:custGeom>
              <a:avLst/>
              <a:gdLst/>
              <a:ahLst/>
              <a:cxnLst/>
              <a:rect l="0" t="0" r="0" b="0"/>
              <a:pathLst>
                <a:path w="41833" h="66676">
                  <a:moveTo>
                    <a:pt x="28575" y="0"/>
                  </a:moveTo>
                  <a:lnTo>
                    <a:pt x="28575" y="0"/>
                  </a:lnTo>
                  <a:lnTo>
                    <a:pt x="36179" y="8663"/>
                  </a:lnTo>
                  <a:lnTo>
                    <a:pt x="41832" y="18314"/>
                  </a:lnTo>
                  <a:lnTo>
                    <a:pt x="41647" y="23851"/>
                  </a:lnTo>
                  <a:lnTo>
                    <a:pt x="35795" y="3564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6993"/>
            <p:cNvSpPr/>
            <p:nvPr>
              <p:custDataLst>
                <p:tags r:id="rId80"/>
              </p:custDataLst>
            </p:nvPr>
          </p:nvSpPr>
          <p:spPr>
            <a:xfrm>
              <a:off x="5191517" y="962025"/>
              <a:ext cx="77380" cy="251415"/>
            </a:xfrm>
            <a:custGeom>
              <a:avLst/>
              <a:gdLst/>
              <a:ahLst/>
              <a:cxnLst/>
              <a:rect l="0" t="0" r="0" b="0"/>
              <a:pathLst>
                <a:path w="77380" h="251415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14894" y="1058"/>
                  </a:lnTo>
                  <a:lnTo>
                    <a:pt x="56909" y="19298"/>
                  </a:lnTo>
                  <a:lnTo>
                    <a:pt x="63209" y="22390"/>
                  </a:lnTo>
                  <a:lnTo>
                    <a:pt x="67409" y="26568"/>
                  </a:lnTo>
                  <a:lnTo>
                    <a:pt x="72075" y="36855"/>
                  </a:lnTo>
                  <a:lnTo>
                    <a:pt x="72261" y="41504"/>
                  </a:lnTo>
                  <a:lnTo>
                    <a:pt x="69646" y="49491"/>
                  </a:lnTo>
                  <a:lnTo>
                    <a:pt x="45120" y="86137"/>
                  </a:lnTo>
                  <a:lnTo>
                    <a:pt x="23606" y="104411"/>
                  </a:lnTo>
                  <a:lnTo>
                    <a:pt x="20857" y="110963"/>
                  </a:lnTo>
                  <a:lnTo>
                    <a:pt x="19635" y="117403"/>
                  </a:lnTo>
                  <a:lnTo>
                    <a:pt x="20368" y="120602"/>
                  </a:lnTo>
                  <a:lnTo>
                    <a:pt x="24005" y="126979"/>
                  </a:lnTo>
                  <a:lnTo>
                    <a:pt x="53073" y="145694"/>
                  </a:lnTo>
                  <a:lnTo>
                    <a:pt x="73786" y="173888"/>
                  </a:lnTo>
                  <a:lnTo>
                    <a:pt x="77379" y="191584"/>
                  </a:lnTo>
                  <a:lnTo>
                    <a:pt x="76855" y="200747"/>
                  </a:lnTo>
                  <a:lnTo>
                    <a:pt x="70629" y="216574"/>
                  </a:lnTo>
                  <a:lnTo>
                    <a:pt x="54441" y="238924"/>
                  </a:lnTo>
                  <a:lnTo>
                    <a:pt x="39256" y="250121"/>
                  </a:lnTo>
                  <a:lnTo>
                    <a:pt x="34507" y="251414"/>
                  </a:lnTo>
                  <a:lnTo>
                    <a:pt x="1865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3" name="SMARTInkShape-6994"/>
          <p:cNvSpPr/>
          <p:nvPr>
            <p:custDataLst>
              <p:tags r:id="rId4"/>
            </p:custDataLst>
          </p:nvPr>
        </p:nvSpPr>
        <p:spPr>
          <a:xfrm>
            <a:off x="4171950" y="1181100"/>
            <a:ext cx="152401" cy="9526"/>
          </a:xfrm>
          <a:custGeom>
            <a:avLst/>
            <a:gdLst/>
            <a:ahLst/>
            <a:cxnLst/>
            <a:rect l="0" t="0" r="0" b="0"/>
            <a:pathLst>
              <a:path w="152401" h="9526">
                <a:moveTo>
                  <a:pt x="0" y="9525"/>
                </a:moveTo>
                <a:lnTo>
                  <a:pt x="0" y="9525"/>
                </a:lnTo>
                <a:lnTo>
                  <a:pt x="44829" y="9525"/>
                </a:lnTo>
                <a:lnTo>
                  <a:pt x="91718" y="8467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SMARTInkShape-6995"/>
          <p:cNvSpPr/>
          <p:nvPr>
            <p:custDataLst>
              <p:tags r:id="rId5"/>
            </p:custDataLst>
          </p:nvPr>
        </p:nvSpPr>
        <p:spPr>
          <a:xfrm>
            <a:off x="3793598" y="1200150"/>
            <a:ext cx="54503" cy="9264"/>
          </a:xfrm>
          <a:custGeom>
            <a:avLst/>
            <a:gdLst/>
            <a:ahLst/>
            <a:cxnLst/>
            <a:rect l="0" t="0" r="0" b="0"/>
            <a:pathLst>
              <a:path w="54503" h="9264">
                <a:moveTo>
                  <a:pt x="16402" y="0"/>
                </a:moveTo>
                <a:lnTo>
                  <a:pt x="16402" y="0"/>
                </a:lnTo>
                <a:lnTo>
                  <a:pt x="0" y="8201"/>
                </a:lnTo>
                <a:lnTo>
                  <a:pt x="175" y="8642"/>
                </a:lnTo>
                <a:lnTo>
                  <a:pt x="7596" y="9263"/>
                </a:lnTo>
                <a:lnTo>
                  <a:pt x="5450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0" name="SMARTInkShape-Group1397"/>
          <p:cNvGrpSpPr/>
          <p:nvPr/>
        </p:nvGrpSpPr>
        <p:grpSpPr>
          <a:xfrm>
            <a:off x="2880587" y="927081"/>
            <a:ext cx="605564" cy="320695"/>
            <a:chOff x="2880587" y="927081"/>
            <a:chExt cx="605564" cy="320695"/>
          </a:xfrm>
        </p:grpSpPr>
        <p:sp>
          <p:nvSpPr>
            <p:cNvPr id="495" name="SMARTInkShape-6996"/>
            <p:cNvSpPr/>
            <p:nvPr>
              <p:custDataLst>
                <p:tags r:id="rId70"/>
              </p:custDataLst>
            </p:nvPr>
          </p:nvSpPr>
          <p:spPr>
            <a:xfrm>
              <a:off x="3429000" y="1152525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6092" y="16267"/>
                  </a:lnTo>
                  <a:lnTo>
                    <a:pt x="48487" y="40098"/>
                  </a:lnTo>
                  <a:lnTo>
                    <a:pt x="27491" y="73772"/>
                  </a:lnTo>
                  <a:lnTo>
                    <a:pt x="16452" y="8570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6997"/>
            <p:cNvSpPr/>
            <p:nvPr>
              <p:custDataLst>
                <p:tags r:id="rId71"/>
              </p:custDataLst>
            </p:nvPr>
          </p:nvSpPr>
          <p:spPr>
            <a:xfrm>
              <a:off x="3257550" y="927081"/>
              <a:ext cx="97239" cy="254020"/>
            </a:xfrm>
            <a:custGeom>
              <a:avLst/>
              <a:gdLst/>
              <a:ahLst/>
              <a:cxnLst/>
              <a:rect l="0" t="0" r="0" b="0"/>
              <a:pathLst>
                <a:path w="97239" h="254020">
                  <a:moveTo>
                    <a:pt x="0" y="34944"/>
                  </a:moveTo>
                  <a:lnTo>
                    <a:pt x="0" y="34944"/>
                  </a:lnTo>
                  <a:lnTo>
                    <a:pt x="0" y="21687"/>
                  </a:lnTo>
                  <a:lnTo>
                    <a:pt x="10113" y="7497"/>
                  </a:lnTo>
                  <a:lnTo>
                    <a:pt x="20722" y="1579"/>
                  </a:lnTo>
                  <a:lnTo>
                    <a:pt x="26515" y="0"/>
                  </a:lnTo>
                  <a:lnTo>
                    <a:pt x="38596" y="1069"/>
                  </a:lnTo>
                  <a:lnTo>
                    <a:pt x="51020" y="6130"/>
                  </a:lnTo>
                  <a:lnTo>
                    <a:pt x="63598" y="15435"/>
                  </a:lnTo>
                  <a:lnTo>
                    <a:pt x="77523" y="37630"/>
                  </a:lnTo>
                  <a:lnTo>
                    <a:pt x="79258" y="52366"/>
                  </a:lnTo>
                  <a:lnTo>
                    <a:pt x="71748" y="84129"/>
                  </a:lnTo>
                  <a:lnTo>
                    <a:pt x="50718" y="116485"/>
                  </a:lnTo>
                  <a:lnTo>
                    <a:pt x="41690" y="127447"/>
                  </a:lnTo>
                  <a:lnTo>
                    <a:pt x="38572" y="137894"/>
                  </a:lnTo>
                  <a:lnTo>
                    <a:pt x="58884" y="149840"/>
                  </a:lnTo>
                  <a:lnTo>
                    <a:pt x="82892" y="162062"/>
                  </a:lnTo>
                  <a:lnTo>
                    <a:pt x="92580" y="173991"/>
                  </a:lnTo>
                  <a:lnTo>
                    <a:pt x="96645" y="181617"/>
                  </a:lnTo>
                  <a:lnTo>
                    <a:pt x="97238" y="188818"/>
                  </a:lnTo>
                  <a:lnTo>
                    <a:pt x="92253" y="202463"/>
                  </a:lnTo>
                  <a:lnTo>
                    <a:pt x="59784" y="241253"/>
                  </a:lnTo>
                  <a:lnTo>
                    <a:pt x="50207" y="248345"/>
                  </a:lnTo>
                  <a:lnTo>
                    <a:pt x="41364" y="251497"/>
                  </a:lnTo>
                  <a:lnTo>
                    <a:pt x="19050" y="254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6998"/>
            <p:cNvSpPr/>
            <p:nvPr>
              <p:custDataLst>
                <p:tags r:id="rId72"/>
              </p:custDataLst>
            </p:nvPr>
          </p:nvSpPr>
          <p:spPr>
            <a:xfrm>
              <a:off x="3175862" y="1133475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6999"/>
            <p:cNvSpPr/>
            <p:nvPr>
              <p:custDataLst>
                <p:tags r:id="rId73"/>
              </p:custDataLst>
            </p:nvPr>
          </p:nvSpPr>
          <p:spPr>
            <a:xfrm>
              <a:off x="3095625" y="953824"/>
              <a:ext cx="28576" cy="236802"/>
            </a:xfrm>
            <a:custGeom>
              <a:avLst/>
              <a:gdLst/>
              <a:ahLst/>
              <a:cxnLst/>
              <a:rect l="0" t="0" r="0" b="0"/>
              <a:pathLst>
                <a:path w="28576" h="2368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7539" y="44392"/>
                  </a:lnTo>
                  <a:lnTo>
                    <a:pt x="8936" y="86658"/>
                  </a:lnTo>
                  <a:lnTo>
                    <a:pt x="12172" y="124228"/>
                  </a:lnTo>
                  <a:lnTo>
                    <a:pt x="17692" y="165999"/>
                  </a:lnTo>
                  <a:lnTo>
                    <a:pt x="25328" y="211840"/>
                  </a:lnTo>
                  <a:lnTo>
                    <a:pt x="2857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7000"/>
            <p:cNvSpPr/>
            <p:nvPr>
              <p:custDataLst>
                <p:tags r:id="rId74"/>
              </p:custDataLst>
            </p:nvPr>
          </p:nvSpPr>
          <p:spPr>
            <a:xfrm>
              <a:off x="2880587" y="1066800"/>
              <a:ext cx="157889" cy="36777"/>
            </a:xfrm>
            <a:custGeom>
              <a:avLst/>
              <a:gdLst/>
              <a:ahLst/>
              <a:cxnLst/>
              <a:rect l="0" t="0" r="0" b="0"/>
              <a:pathLst>
                <a:path w="157889" h="36777">
                  <a:moveTo>
                    <a:pt x="5488" y="28575"/>
                  </a:moveTo>
                  <a:lnTo>
                    <a:pt x="5488" y="28575"/>
                  </a:lnTo>
                  <a:lnTo>
                    <a:pt x="432" y="28575"/>
                  </a:lnTo>
                  <a:lnTo>
                    <a:pt x="0" y="29633"/>
                  </a:lnTo>
                  <a:lnTo>
                    <a:pt x="2343" y="33631"/>
                  </a:lnTo>
                  <a:lnTo>
                    <a:pt x="9735" y="36114"/>
                  </a:lnTo>
                  <a:lnTo>
                    <a:pt x="14669" y="36776"/>
                  </a:lnTo>
                  <a:lnTo>
                    <a:pt x="58387" y="29783"/>
                  </a:lnTo>
                  <a:lnTo>
                    <a:pt x="98801" y="21209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1398"/>
          <p:cNvGrpSpPr/>
          <p:nvPr/>
        </p:nvGrpSpPr>
        <p:grpSpPr>
          <a:xfrm>
            <a:off x="1959396" y="934038"/>
            <a:ext cx="688555" cy="345485"/>
            <a:chOff x="1959396" y="934038"/>
            <a:chExt cx="688555" cy="345485"/>
          </a:xfrm>
        </p:grpSpPr>
        <p:sp>
          <p:nvSpPr>
            <p:cNvPr id="501" name="SMARTInkShape-7001"/>
            <p:cNvSpPr/>
            <p:nvPr>
              <p:custDataLst>
                <p:tags r:id="rId63"/>
              </p:custDataLst>
            </p:nvPr>
          </p:nvSpPr>
          <p:spPr>
            <a:xfrm>
              <a:off x="2571750" y="1123950"/>
              <a:ext cx="76201" cy="123826"/>
            </a:xfrm>
            <a:custGeom>
              <a:avLst/>
              <a:gdLst/>
              <a:ahLst/>
              <a:cxnLst/>
              <a:rect l="0" t="0" r="0" b="0"/>
              <a:pathLst>
                <a:path w="76201" h="123826">
                  <a:moveTo>
                    <a:pt x="76200" y="0"/>
                  </a:moveTo>
                  <a:lnTo>
                    <a:pt x="76200" y="0"/>
                  </a:lnTo>
                  <a:lnTo>
                    <a:pt x="62942" y="42917"/>
                  </a:lnTo>
                  <a:lnTo>
                    <a:pt x="40012" y="83537"/>
                  </a:lnTo>
                  <a:lnTo>
                    <a:pt x="30484" y="9745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7002"/>
            <p:cNvSpPr/>
            <p:nvPr>
              <p:custDataLst>
                <p:tags r:id="rId64"/>
              </p:custDataLst>
            </p:nvPr>
          </p:nvSpPr>
          <p:spPr>
            <a:xfrm>
              <a:off x="2440509" y="1085850"/>
              <a:ext cx="140767" cy="28576"/>
            </a:xfrm>
            <a:custGeom>
              <a:avLst/>
              <a:gdLst/>
              <a:ahLst/>
              <a:cxnLst/>
              <a:rect l="0" t="0" r="0" b="0"/>
              <a:pathLst>
                <a:path w="140767" h="28576">
                  <a:moveTo>
                    <a:pt x="26466" y="28575"/>
                  </a:moveTo>
                  <a:lnTo>
                    <a:pt x="26466" y="28575"/>
                  </a:lnTo>
                  <a:lnTo>
                    <a:pt x="8566" y="21036"/>
                  </a:lnTo>
                  <a:lnTo>
                    <a:pt x="5007" y="20374"/>
                  </a:lnTo>
                  <a:lnTo>
                    <a:pt x="2635" y="18874"/>
                  </a:lnTo>
                  <a:lnTo>
                    <a:pt x="1054" y="16816"/>
                  </a:lnTo>
                  <a:lnTo>
                    <a:pt x="0" y="14386"/>
                  </a:lnTo>
                  <a:lnTo>
                    <a:pt x="2472" y="12765"/>
                  </a:lnTo>
                  <a:lnTo>
                    <a:pt x="49929" y="3263"/>
                  </a:lnTo>
                  <a:lnTo>
                    <a:pt x="94096" y="967"/>
                  </a:lnTo>
                  <a:lnTo>
                    <a:pt x="140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7003"/>
            <p:cNvSpPr/>
            <p:nvPr>
              <p:custDataLst>
                <p:tags r:id="rId65"/>
              </p:custDataLst>
            </p:nvPr>
          </p:nvSpPr>
          <p:spPr>
            <a:xfrm>
              <a:off x="2420674" y="947604"/>
              <a:ext cx="131446" cy="214447"/>
            </a:xfrm>
            <a:custGeom>
              <a:avLst/>
              <a:gdLst/>
              <a:ahLst/>
              <a:cxnLst/>
              <a:rect l="0" t="0" r="0" b="0"/>
              <a:pathLst>
                <a:path w="131446" h="214447">
                  <a:moveTo>
                    <a:pt x="8201" y="33471"/>
                  </a:moveTo>
                  <a:lnTo>
                    <a:pt x="8201" y="33471"/>
                  </a:lnTo>
                  <a:lnTo>
                    <a:pt x="3145" y="33471"/>
                  </a:lnTo>
                  <a:lnTo>
                    <a:pt x="1655" y="32413"/>
                  </a:lnTo>
                  <a:lnTo>
                    <a:pt x="662" y="30649"/>
                  </a:lnTo>
                  <a:lnTo>
                    <a:pt x="0" y="28414"/>
                  </a:lnTo>
                  <a:lnTo>
                    <a:pt x="1675" y="25867"/>
                  </a:lnTo>
                  <a:lnTo>
                    <a:pt x="9181" y="20214"/>
                  </a:lnTo>
                  <a:lnTo>
                    <a:pt x="42040" y="7645"/>
                  </a:lnTo>
                  <a:lnTo>
                    <a:pt x="86591" y="0"/>
                  </a:lnTo>
                  <a:lnTo>
                    <a:pt x="98780" y="251"/>
                  </a:lnTo>
                  <a:lnTo>
                    <a:pt x="122091" y="7310"/>
                  </a:lnTo>
                  <a:lnTo>
                    <a:pt x="125403" y="9681"/>
                  </a:lnTo>
                  <a:lnTo>
                    <a:pt x="129082" y="23603"/>
                  </a:lnTo>
                  <a:lnTo>
                    <a:pt x="131445" y="61978"/>
                  </a:lnTo>
                  <a:lnTo>
                    <a:pt x="125365" y="105620"/>
                  </a:lnTo>
                  <a:lnTo>
                    <a:pt x="117822" y="148701"/>
                  </a:lnTo>
                  <a:lnTo>
                    <a:pt x="113402" y="191745"/>
                  </a:lnTo>
                  <a:lnTo>
                    <a:pt x="112976" y="214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7004"/>
            <p:cNvSpPr/>
            <p:nvPr>
              <p:custDataLst>
                <p:tags r:id="rId66"/>
              </p:custDataLst>
            </p:nvPr>
          </p:nvSpPr>
          <p:spPr>
            <a:xfrm>
              <a:off x="2381758" y="1114425"/>
              <a:ext cx="18543" cy="9526"/>
            </a:xfrm>
            <a:custGeom>
              <a:avLst/>
              <a:gdLst/>
              <a:ahLst/>
              <a:cxnLst/>
              <a:rect l="0" t="0" r="0" b="0"/>
              <a:pathLst>
                <a:path w="18543" h="9526">
                  <a:moveTo>
                    <a:pt x="18542" y="9525"/>
                  </a:moveTo>
                  <a:lnTo>
                    <a:pt x="18542" y="9525"/>
                  </a:lnTo>
                  <a:lnTo>
                    <a:pt x="0" y="9525"/>
                  </a:lnTo>
                  <a:lnTo>
                    <a:pt x="9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7005"/>
            <p:cNvSpPr/>
            <p:nvPr>
              <p:custDataLst>
                <p:tags r:id="rId67"/>
              </p:custDataLst>
            </p:nvPr>
          </p:nvSpPr>
          <p:spPr>
            <a:xfrm>
              <a:off x="2333625" y="11620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7006"/>
            <p:cNvSpPr/>
            <p:nvPr>
              <p:custDataLst>
                <p:tags r:id="rId68"/>
              </p:custDataLst>
            </p:nvPr>
          </p:nvSpPr>
          <p:spPr>
            <a:xfrm>
              <a:off x="2200275" y="1001957"/>
              <a:ext cx="123826" cy="197598"/>
            </a:xfrm>
            <a:custGeom>
              <a:avLst/>
              <a:gdLst/>
              <a:ahLst/>
              <a:cxnLst/>
              <a:rect l="0" t="0" r="0" b="0"/>
              <a:pathLst>
                <a:path w="123826" h="197598">
                  <a:moveTo>
                    <a:pt x="0" y="26743"/>
                  </a:moveTo>
                  <a:lnTo>
                    <a:pt x="0" y="26743"/>
                  </a:lnTo>
                  <a:lnTo>
                    <a:pt x="22120" y="7445"/>
                  </a:lnTo>
                  <a:lnTo>
                    <a:pt x="36187" y="917"/>
                  </a:lnTo>
                  <a:lnTo>
                    <a:pt x="40000" y="0"/>
                  </a:lnTo>
                  <a:lnTo>
                    <a:pt x="60535" y="3767"/>
                  </a:lnTo>
                  <a:lnTo>
                    <a:pt x="66815" y="8251"/>
                  </a:lnTo>
                  <a:lnTo>
                    <a:pt x="76615" y="21699"/>
                  </a:lnTo>
                  <a:lnTo>
                    <a:pt x="83026" y="47121"/>
                  </a:lnTo>
                  <a:lnTo>
                    <a:pt x="79869" y="74761"/>
                  </a:lnTo>
                  <a:lnTo>
                    <a:pt x="63265" y="118295"/>
                  </a:lnTo>
                  <a:lnTo>
                    <a:pt x="26332" y="162058"/>
                  </a:lnTo>
                  <a:lnTo>
                    <a:pt x="16995" y="172608"/>
                  </a:lnTo>
                  <a:lnTo>
                    <a:pt x="4693" y="193665"/>
                  </a:lnTo>
                  <a:lnTo>
                    <a:pt x="5245" y="195174"/>
                  </a:lnTo>
                  <a:lnTo>
                    <a:pt x="6672" y="196180"/>
                  </a:lnTo>
                  <a:lnTo>
                    <a:pt x="13736" y="197597"/>
                  </a:lnTo>
                  <a:lnTo>
                    <a:pt x="34267" y="197017"/>
                  </a:lnTo>
                  <a:lnTo>
                    <a:pt x="77683" y="189249"/>
                  </a:lnTo>
                  <a:lnTo>
                    <a:pt x="98512" y="186018"/>
                  </a:lnTo>
                  <a:lnTo>
                    <a:pt x="123825" y="17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7007"/>
            <p:cNvSpPr/>
            <p:nvPr>
              <p:custDataLst>
                <p:tags r:id="rId69"/>
              </p:custDataLst>
            </p:nvPr>
          </p:nvSpPr>
          <p:spPr>
            <a:xfrm>
              <a:off x="1959396" y="934038"/>
              <a:ext cx="117055" cy="345485"/>
            </a:xfrm>
            <a:custGeom>
              <a:avLst/>
              <a:gdLst/>
              <a:ahLst/>
              <a:cxnLst/>
              <a:rect l="0" t="0" r="0" b="0"/>
              <a:pathLst>
                <a:path w="117055" h="345485">
                  <a:moveTo>
                    <a:pt x="78954" y="47037"/>
                  </a:moveTo>
                  <a:lnTo>
                    <a:pt x="78954" y="47037"/>
                  </a:lnTo>
                  <a:lnTo>
                    <a:pt x="78954" y="41980"/>
                  </a:lnTo>
                  <a:lnTo>
                    <a:pt x="87155" y="16446"/>
                  </a:lnTo>
                  <a:lnTo>
                    <a:pt x="86538" y="12884"/>
                  </a:lnTo>
                  <a:lnTo>
                    <a:pt x="83030" y="6105"/>
                  </a:lnTo>
                  <a:lnTo>
                    <a:pt x="80613" y="3874"/>
                  </a:lnTo>
                  <a:lnTo>
                    <a:pt x="75105" y="1395"/>
                  </a:lnTo>
                  <a:lnTo>
                    <a:pt x="60998" y="0"/>
                  </a:lnTo>
                  <a:lnTo>
                    <a:pt x="38356" y="9699"/>
                  </a:lnTo>
                  <a:lnTo>
                    <a:pt x="1799" y="47352"/>
                  </a:lnTo>
                  <a:lnTo>
                    <a:pt x="0" y="53597"/>
                  </a:lnTo>
                  <a:lnTo>
                    <a:pt x="825" y="69003"/>
                  </a:lnTo>
                  <a:lnTo>
                    <a:pt x="7541" y="83611"/>
                  </a:lnTo>
                  <a:lnTo>
                    <a:pt x="12295" y="90469"/>
                  </a:lnTo>
                  <a:lnTo>
                    <a:pt x="26045" y="100912"/>
                  </a:lnTo>
                  <a:lnTo>
                    <a:pt x="55685" y="121297"/>
                  </a:lnTo>
                  <a:lnTo>
                    <a:pt x="63321" y="130488"/>
                  </a:lnTo>
                  <a:lnTo>
                    <a:pt x="75171" y="150454"/>
                  </a:lnTo>
                  <a:lnTo>
                    <a:pt x="77273" y="164967"/>
                  </a:lnTo>
                  <a:lnTo>
                    <a:pt x="72562" y="182000"/>
                  </a:lnTo>
                  <a:lnTo>
                    <a:pt x="47387" y="228843"/>
                  </a:lnTo>
                  <a:lnTo>
                    <a:pt x="41428" y="236773"/>
                  </a:lnTo>
                  <a:lnTo>
                    <a:pt x="39805" y="280960"/>
                  </a:lnTo>
                  <a:lnTo>
                    <a:pt x="31918" y="324723"/>
                  </a:lnTo>
                  <a:lnTo>
                    <a:pt x="32649" y="335553"/>
                  </a:lnTo>
                  <a:lnTo>
                    <a:pt x="36502" y="343894"/>
                  </a:lnTo>
                  <a:lnTo>
                    <a:pt x="40069" y="345484"/>
                  </a:lnTo>
                  <a:lnTo>
                    <a:pt x="49677" y="344427"/>
                  </a:lnTo>
                  <a:lnTo>
                    <a:pt x="78580" y="335126"/>
                  </a:lnTo>
                  <a:lnTo>
                    <a:pt x="93895" y="327248"/>
                  </a:lnTo>
                  <a:lnTo>
                    <a:pt x="117054" y="32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1399"/>
          <p:cNvGrpSpPr/>
          <p:nvPr/>
        </p:nvGrpSpPr>
        <p:grpSpPr>
          <a:xfrm>
            <a:off x="10700407" y="325638"/>
            <a:ext cx="1082019" cy="491222"/>
            <a:chOff x="10700407" y="325638"/>
            <a:chExt cx="1082019" cy="491222"/>
          </a:xfrm>
        </p:grpSpPr>
        <p:sp>
          <p:nvSpPr>
            <p:cNvPr id="509" name="SMARTInkShape-7008"/>
            <p:cNvSpPr/>
            <p:nvPr>
              <p:custDataLst>
                <p:tags r:id="rId55"/>
              </p:custDataLst>
            </p:nvPr>
          </p:nvSpPr>
          <p:spPr>
            <a:xfrm>
              <a:off x="11763375" y="6477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2" y="4468"/>
                  </a:lnTo>
                  <a:lnTo>
                    <a:pt x="8689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7009"/>
            <p:cNvSpPr/>
            <p:nvPr>
              <p:custDataLst>
                <p:tags r:id="rId56"/>
              </p:custDataLst>
            </p:nvPr>
          </p:nvSpPr>
          <p:spPr>
            <a:xfrm>
              <a:off x="11520646" y="714375"/>
              <a:ext cx="118905" cy="47626"/>
            </a:xfrm>
            <a:custGeom>
              <a:avLst/>
              <a:gdLst/>
              <a:ahLst/>
              <a:cxnLst/>
              <a:rect l="0" t="0" r="0" b="0"/>
              <a:pathLst>
                <a:path w="118905" h="47626">
                  <a:moveTo>
                    <a:pt x="14129" y="47625"/>
                  </a:moveTo>
                  <a:lnTo>
                    <a:pt x="14129" y="47625"/>
                  </a:lnTo>
                  <a:lnTo>
                    <a:pt x="9072" y="42569"/>
                  </a:lnTo>
                  <a:lnTo>
                    <a:pt x="3768" y="40086"/>
                  </a:lnTo>
                  <a:lnTo>
                    <a:pt x="872" y="39424"/>
                  </a:lnTo>
                  <a:lnTo>
                    <a:pt x="0" y="38983"/>
                  </a:lnTo>
                  <a:lnTo>
                    <a:pt x="476" y="38688"/>
                  </a:lnTo>
                  <a:lnTo>
                    <a:pt x="1851" y="38492"/>
                  </a:lnTo>
                  <a:lnTo>
                    <a:pt x="23070" y="27790"/>
                  </a:lnTo>
                  <a:lnTo>
                    <a:pt x="61639" y="15720"/>
                  </a:lnTo>
                  <a:lnTo>
                    <a:pt x="1189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7010"/>
            <p:cNvSpPr/>
            <p:nvPr>
              <p:custDataLst>
                <p:tags r:id="rId57"/>
              </p:custDataLst>
            </p:nvPr>
          </p:nvSpPr>
          <p:spPr>
            <a:xfrm>
              <a:off x="11506491" y="657652"/>
              <a:ext cx="114010" cy="159208"/>
            </a:xfrm>
            <a:custGeom>
              <a:avLst/>
              <a:gdLst/>
              <a:ahLst/>
              <a:cxnLst/>
              <a:rect l="0" t="0" r="0" b="0"/>
              <a:pathLst>
                <a:path w="114010" h="159208">
                  <a:moveTo>
                    <a:pt x="114009" y="18623"/>
                  </a:moveTo>
                  <a:lnTo>
                    <a:pt x="114009" y="18623"/>
                  </a:lnTo>
                  <a:lnTo>
                    <a:pt x="114009" y="1013"/>
                  </a:lnTo>
                  <a:lnTo>
                    <a:pt x="112951" y="533"/>
                  </a:lnTo>
                  <a:lnTo>
                    <a:pt x="108951" y="0"/>
                  </a:lnTo>
                  <a:lnTo>
                    <a:pt x="103648" y="2585"/>
                  </a:lnTo>
                  <a:lnTo>
                    <a:pt x="59412" y="35765"/>
                  </a:lnTo>
                  <a:lnTo>
                    <a:pt x="34774" y="61959"/>
                  </a:lnTo>
                  <a:lnTo>
                    <a:pt x="7210" y="105670"/>
                  </a:lnTo>
                  <a:lnTo>
                    <a:pt x="1932" y="118733"/>
                  </a:lnTo>
                  <a:lnTo>
                    <a:pt x="0" y="140958"/>
                  </a:lnTo>
                  <a:lnTo>
                    <a:pt x="3079" y="145688"/>
                  </a:lnTo>
                  <a:lnTo>
                    <a:pt x="14965" y="153766"/>
                  </a:lnTo>
                  <a:lnTo>
                    <a:pt x="34451" y="159207"/>
                  </a:lnTo>
                  <a:lnTo>
                    <a:pt x="75862" y="153096"/>
                  </a:lnTo>
                  <a:lnTo>
                    <a:pt x="80111" y="150605"/>
                  </a:lnTo>
                  <a:lnTo>
                    <a:pt x="94959" y="1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7011"/>
            <p:cNvSpPr/>
            <p:nvPr>
              <p:custDataLst>
                <p:tags r:id="rId58"/>
              </p:custDataLst>
            </p:nvPr>
          </p:nvSpPr>
          <p:spPr>
            <a:xfrm>
              <a:off x="11334762" y="655647"/>
              <a:ext cx="123814" cy="144454"/>
            </a:xfrm>
            <a:custGeom>
              <a:avLst/>
              <a:gdLst/>
              <a:ahLst/>
              <a:cxnLst/>
              <a:rect l="0" t="0" r="0" b="0"/>
              <a:pathLst>
                <a:path w="123814" h="144454">
                  <a:moveTo>
                    <a:pt x="19038" y="20628"/>
                  </a:moveTo>
                  <a:lnTo>
                    <a:pt x="19038" y="20628"/>
                  </a:lnTo>
                  <a:lnTo>
                    <a:pt x="19038" y="25685"/>
                  </a:lnTo>
                  <a:lnTo>
                    <a:pt x="3851" y="69989"/>
                  </a:lnTo>
                  <a:lnTo>
                    <a:pt x="327" y="116893"/>
                  </a:lnTo>
                  <a:lnTo>
                    <a:pt x="32" y="132344"/>
                  </a:lnTo>
                  <a:lnTo>
                    <a:pt x="0" y="129106"/>
                  </a:lnTo>
                  <a:lnTo>
                    <a:pt x="11748" y="82732"/>
                  </a:lnTo>
                  <a:lnTo>
                    <a:pt x="18079" y="53226"/>
                  </a:lnTo>
                  <a:lnTo>
                    <a:pt x="19000" y="31177"/>
                  </a:lnTo>
                  <a:lnTo>
                    <a:pt x="24083" y="35513"/>
                  </a:lnTo>
                  <a:lnTo>
                    <a:pt x="35282" y="51947"/>
                  </a:lnTo>
                  <a:lnTo>
                    <a:pt x="41427" y="55714"/>
                  </a:lnTo>
                  <a:lnTo>
                    <a:pt x="50509" y="54566"/>
                  </a:lnTo>
                  <a:lnTo>
                    <a:pt x="55894" y="52779"/>
                  </a:lnTo>
                  <a:lnTo>
                    <a:pt x="87176" y="19857"/>
                  </a:lnTo>
                  <a:lnTo>
                    <a:pt x="100190" y="799"/>
                  </a:lnTo>
                  <a:lnTo>
                    <a:pt x="101715" y="0"/>
                  </a:lnTo>
                  <a:lnTo>
                    <a:pt x="104468" y="1935"/>
                  </a:lnTo>
                  <a:lnTo>
                    <a:pt x="109218" y="6323"/>
                  </a:lnTo>
                  <a:lnTo>
                    <a:pt x="113287" y="38459"/>
                  </a:lnTo>
                  <a:lnTo>
                    <a:pt x="114155" y="84137"/>
                  </a:lnTo>
                  <a:lnTo>
                    <a:pt x="115320" y="122661"/>
                  </a:lnTo>
                  <a:lnTo>
                    <a:pt x="123813" y="144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7012"/>
            <p:cNvSpPr/>
            <p:nvPr>
              <p:custDataLst>
                <p:tags r:id="rId59"/>
              </p:custDataLst>
            </p:nvPr>
          </p:nvSpPr>
          <p:spPr>
            <a:xfrm>
              <a:off x="11154202" y="648781"/>
              <a:ext cx="132924" cy="150497"/>
            </a:xfrm>
            <a:custGeom>
              <a:avLst/>
              <a:gdLst/>
              <a:ahLst/>
              <a:cxnLst/>
              <a:rect l="0" t="0" r="0" b="0"/>
              <a:pathLst>
                <a:path w="132924" h="150497">
                  <a:moveTo>
                    <a:pt x="18623" y="75119"/>
                  </a:moveTo>
                  <a:lnTo>
                    <a:pt x="18623" y="75119"/>
                  </a:lnTo>
                  <a:lnTo>
                    <a:pt x="18623" y="80175"/>
                  </a:lnTo>
                  <a:lnTo>
                    <a:pt x="15799" y="85480"/>
                  </a:lnTo>
                  <a:lnTo>
                    <a:pt x="13566" y="88376"/>
                  </a:lnTo>
                  <a:lnTo>
                    <a:pt x="11085" y="97239"/>
                  </a:lnTo>
                  <a:lnTo>
                    <a:pt x="1014" y="141943"/>
                  </a:lnTo>
                  <a:lnTo>
                    <a:pt x="0" y="148541"/>
                  </a:lnTo>
                  <a:lnTo>
                    <a:pt x="916" y="149467"/>
                  </a:lnTo>
                  <a:lnTo>
                    <a:pt x="4755" y="150496"/>
                  </a:lnTo>
                  <a:lnTo>
                    <a:pt x="6203" y="147595"/>
                  </a:lnTo>
                  <a:lnTo>
                    <a:pt x="8717" y="106418"/>
                  </a:lnTo>
                  <a:lnTo>
                    <a:pt x="11870" y="71506"/>
                  </a:lnTo>
                  <a:lnTo>
                    <a:pt x="24279" y="29135"/>
                  </a:lnTo>
                  <a:lnTo>
                    <a:pt x="27997" y="1112"/>
                  </a:lnTo>
                  <a:lnTo>
                    <a:pt x="33159" y="9682"/>
                  </a:lnTo>
                  <a:lnTo>
                    <a:pt x="47858" y="44482"/>
                  </a:lnTo>
                  <a:lnTo>
                    <a:pt x="53842" y="50919"/>
                  </a:lnTo>
                  <a:lnTo>
                    <a:pt x="60028" y="53780"/>
                  </a:lnTo>
                  <a:lnTo>
                    <a:pt x="64218" y="52426"/>
                  </a:lnTo>
                  <a:lnTo>
                    <a:pt x="74518" y="45278"/>
                  </a:lnTo>
                  <a:lnTo>
                    <a:pt x="90774" y="23442"/>
                  </a:lnTo>
                  <a:lnTo>
                    <a:pt x="100915" y="7126"/>
                  </a:lnTo>
                  <a:lnTo>
                    <a:pt x="111958" y="0"/>
                  </a:lnTo>
                  <a:lnTo>
                    <a:pt x="112596" y="698"/>
                  </a:lnTo>
                  <a:lnTo>
                    <a:pt x="121337" y="43698"/>
                  </a:lnTo>
                  <a:lnTo>
                    <a:pt x="124186" y="84465"/>
                  </a:lnTo>
                  <a:lnTo>
                    <a:pt x="132923" y="113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7013"/>
            <p:cNvSpPr/>
            <p:nvPr>
              <p:custDataLst>
                <p:tags r:id="rId60"/>
              </p:custDataLst>
            </p:nvPr>
          </p:nvSpPr>
          <p:spPr>
            <a:xfrm>
              <a:off x="10753725" y="325638"/>
              <a:ext cx="171451" cy="111531"/>
            </a:xfrm>
            <a:custGeom>
              <a:avLst/>
              <a:gdLst/>
              <a:ahLst/>
              <a:cxnLst/>
              <a:rect l="0" t="0" r="0" b="0"/>
              <a:pathLst>
                <a:path w="171451" h="111531">
                  <a:moveTo>
                    <a:pt x="0" y="55362"/>
                  </a:moveTo>
                  <a:lnTo>
                    <a:pt x="0" y="55362"/>
                  </a:lnTo>
                  <a:lnTo>
                    <a:pt x="5057" y="50305"/>
                  </a:lnTo>
                  <a:lnTo>
                    <a:pt x="6546" y="49874"/>
                  </a:lnTo>
                  <a:lnTo>
                    <a:pt x="7538" y="50645"/>
                  </a:lnTo>
                  <a:lnTo>
                    <a:pt x="8642" y="54324"/>
                  </a:lnTo>
                  <a:lnTo>
                    <a:pt x="9516" y="101326"/>
                  </a:lnTo>
                  <a:lnTo>
                    <a:pt x="8461" y="105055"/>
                  </a:lnTo>
                  <a:lnTo>
                    <a:pt x="6698" y="107540"/>
                  </a:lnTo>
                  <a:lnTo>
                    <a:pt x="1323" y="111530"/>
                  </a:lnTo>
                  <a:lnTo>
                    <a:pt x="16325" y="66869"/>
                  </a:lnTo>
                  <a:lnTo>
                    <a:pt x="33905" y="19635"/>
                  </a:lnTo>
                  <a:lnTo>
                    <a:pt x="37915" y="10204"/>
                  </a:lnTo>
                  <a:lnTo>
                    <a:pt x="42604" y="4247"/>
                  </a:lnTo>
                  <a:lnTo>
                    <a:pt x="48216" y="894"/>
                  </a:lnTo>
                  <a:lnTo>
                    <a:pt x="51194" y="0"/>
                  </a:lnTo>
                  <a:lnTo>
                    <a:pt x="54238" y="463"/>
                  </a:lnTo>
                  <a:lnTo>
                    <a:pt x="60442" y="3798"/>
                  </a:lnTo>
                  <a:lnTo>
                    <a:pt x="98803" y="48642"/>
                  </a:lnTo>
                  <a:lnTo>
                    <a:pt x="125168" y="75657"/>
                  </a:lnTo>
                  <a:lnTo>
                    <a:pt x="171450" y="102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7014"/>
            <p:cNvSpPr/>
            <p:nvPr>
              <p:custDataLst>
                <p:tags r:id="rId61"/>
              </p:custDataLst>
            </p:nvPr>
          </p:nvSpPr>
          <p:spPr>
            <a:xfrm>
              <a:off x="10862537" y="629077"/>
              <a:ext cx="100739" cy="70335"/>
            </a:xfrm>
            <a:custGeom>
              <a:avLst/>
              <a:gdLst/>
              <a:ahLst/>
              <a:cxnLst/>
              <a:rect l="0" t="0" r="0" b="0"/>
              <a:pathLst>
                <a:path w="100739" h="70335">
                  <a:moveTo>
                    <a:pt x="5488" y="18623"/>
                  </a:moveTo>
                  <a:lnTo>
                    <a:pt x="5488" y="18623"/>
                  </a:lnTo>
                  <a:lnTo>
                    <a:pt x="5488" y="13566"/>
                  </a:lnTo>
                  <a:lnTo>
                    <a:pt x="4430" y="12077"/>
                  </a:lnTo>
                  <a:lnTo>
                    <a:pt x="2664" y="11084"/>
                  </a:lnTo>
                  <a:lnTo>
                    <a:pt x="431" y="10422"/>
                  </a:lnTo>
                  <a:lnTo>
                    <a:pt x="0" y="8922"/>
                  </a:lnTo>
                  <a:lnTo>
                    <a:pt x="2343" y="4434"/>
                  </a:lnTo>
                  <a:lnTo>
                    <a:pt x="4449" y="2814"/>
                  </a:lnTo>
                  <a:lnTo>
                    <a:pt x="9612" y="1013"/>
                  </a:lnTo>
                  <a:lnTo>
                    <a:pt x="18469" y="0"/>
                  </a:lnTo>
                  <a:lnTo>
                    <a:pt x="24664" y="2585"/>
                  </a:lnTo>
                  <a:lnTo>
                    <a:pt x="30944" y="6203"/>
                  </a:lnTo>
                  <a:lnTo>
                    <a:pt x="37263" y="7811"/>
                  </a:lnTo>
                  <a:lnTo>
                    <a:pt x="38313" y="9299"/>
                  </a:lnTo>
                  <a:lnTo>
                    <a:pt x="37954" y="11348"/>
                  </a:lnTo>
                  <a:lnTo>
                    <a:pt x="17688" y="55605"/>
                  </a:lnTo>
                  <a:lnTo>
                    <a:pt x="15542" y="69202"/>
                  </a:lnTo>
                  <a:lnTo>
                    <a:pt x="16425" y="70334"/>
                  </a:lnTo>
                  <a:lnTo>
                    <a:pt x="18070" y="70030"/>
                  </a:lnTo>
                  <a:lnTo>
                    <a:pt x="20226" y="68770"/>
                  </a:lnTo>
                  <a:lnTo>
                    <a:pt x="58876" y="61413"/>
                  </a:lnTo>
                  <a:lnTo>
                    <a:pt x="100738" y="3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7015"/>
            <p:cNvSpPr/>
            <p:nvPr>
              <p:custDataLst>
                <p:tags r:id="rId62"/>
              </p:custDataLst>
            </p:nvPr>
          </p:nvSpPr>
          <p:spPr>
            <a:xfrm>
              <a:off x="10700407" y="504825"/>
              <a:ext cx="281919" cy="127620"/>
            </a:xfrm>
            <a:custGeom>
              <a:avLst/>
              <a:gdLst/>
              <a:ahLst/>
              <a:cxnLst/>
              <a:rect l="0" t="0" r="0" b="0"/>
              <a:pathLst>
                <a:path w="281919" h="127620">
                  <a:moveTo>
                    <a:pt x="100943" y="19050"/>
                  </a:moveTo>
                  <a:lnTo>
                    <a:pt x="100943" y="19050"/>
                  </a:lnTo>
                  <a:lnTo>
                    <a:pt x="106000" y="24107"/>
                  </a:lnTo>
                  <a:lnTo>
                    <a:pt x="108481" y="29411"/>
                  </a:lnTo>
                  <a:lnTo>
                    <a:pt x="109145" y="32307"/>
                  </a:lnTo>
                  <a:lnTo>
                    <a:pt x="99631" y="76800"/>
                  </a:lnTo>
                  <a:lnTo>
                    <a:pt x="79590" y="105729"/>
                  </a:lnTo>
                  <a:lnTo>
                    <a:pt x="69451" y="116817"/>
                  </a:lnTo>
                  <a:lnTo>
                    <a:pt x="49632" y="126805"/>
                  </a:lnTo>
                  <a:lnTo>
                    <a:pt x="35452" y="127619"/>
                  </a:lnTo>
                  <a:lnTo>
                    <a:pt x="28706" y="126354"/>
                  </a:lnTo>
                  <a:lnTo>
                    <a:pt x="15568" y="116482"/>
                  </a:lnTo>
                  <a:lnTo>
                    <a:pt x="4791" y="102570"/>
                  </a:lnTo>
                  <a:lnTo>
                    <a:pt x="0" y="89331"/>
                  </a:lnTo>
                  <a:lnTo>
                    <a:pt x="3516" y="73569"/>
                  </a:lnTo>
                  <a:lnTo>
                    <a:pt x="17395" y="49668"/>
                  </a:lnTo>
                  <a:lnTo>
                    <a:pt x="31002" y="35833"/>
                  </a:lnTo>
                  <a:lnTo>
                    <a:pt x="61404" y="18261"/>
                  </a:lnTo>
                  <a:lnTo>
                    <a:pt x="106303" y="8428"/>
                  </a:lnTo>
                  <a:lnTo>
                    <a:pt x="150156" y="2497"/>
                  </a:lnTo>
                  <a:lnTo>
                    <a:pt x="191019" y="740"/>
                  </a:lnTo>
                  <a:lnTo>
                    <a:pt x="238328" y="146"/>
                  </a:lnTo>
                  <a:lnTo>
                    <a:pt x="281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1400"/>
          <p:cNvGrpSpPr/>
          <p:nvPr/>
        </p:nvGrpSpPr>
        <p:grpSpPr>
          <a:xfrm>
            <a:off x="9765470" y="239607"/>
            <a:ext cx="434542" cy="343147"/>
            <a:chOff x="9765470" y="239607"/>
            <a:chExt cx="434542" cy="343147"/>
          </a:xfrm>
        </p:grpSpPr>
        <p:sp>
          <p:nvSpPr>
            <p:cNvPr id="518" name="SMARTInkShape-7016"/>
            <p:cNvSpPr/>
            <p:nvPr>
              <p:custDataLst>
                <p:tags r:id="rId52"/>
              </p:custDataLst>
            </p:nvPr>
          </p:nvSpPr>
          <p:spPr>
            <a:xfrm>
              <a:off x="10040115" y="239607"/>
              <a:ext cx="159897" cy="343147"/>
            </a:xfrm>
            <a:custGeom>
              <a:avLst/>
              <a:gdLst/>
              <a:ahLst/>
              <a:cxnLst/>
              <a:rect l="0" t="0" r="0" b="0"/>
              <a:pathLst>
                <a:path w="159897" h="343147">
                  <a:moveTo>
                    <a:pt x="104010" y="227118"/>
                  </a:moveTo>
                  <a:lnTo>
                    <a:pt x="104010" y="227118"/>
                  </a:lnTo>
                  <a:lnTo>
                    <a:pt x="109067" y="222061"/>
                  </a:lnTo>
                  <a:lnTo>
                    <a:pt x="111548" y="216757"/>
                  </a:lnTo>
                  <a:lnTo>
                    <a:pt x="112212" y="213861"/>
                  </a:lnTo>
                  <a:lnTo>
                    <a:pt x="111594" y="210871"/>
                  </a:lnTo>
                  <a:lnTo>
                    <a:pt x="108086" y="204728"/>
                  </a:lnTo>
                  <a:lnTo>
                    <a:pt x="104612" y="202666"/>
                  </a:lnTo>
                  <a:lnTo>
                    <a:pt x="95105" y="200375"/>
                  </a:lnTo>
                  <a:lnTo>
                    <a:pt x="72796" y="204143"/>
                  </a:lnTo>
                  <a:lnTo>
                    <a:pt x="46079" y="222074"/>
                  </a:lnTo>
                  <a:lnTo>
                    <a:pt x="7956" y="265023"/>
                  </a:lnTo>
                  <a:lnTo>
                    <a:pt x="3111" y="278890"/>
                  </a:lnTo>
                  <a:lnTo>
                    <a:pt x="0" y="318719"/>
                  </a:lnTo>
                  <a:lnTo>
                    <a:pt x="2398" y="334152"/>
                  </a:lnTo>
                  <a:lnTo>
                    <a:pt x="4518" y="339749"/>
                  </a:lnTo>
                  <a:lnTo>
                    <a:pt x="8049" y="342422"/>
                  </a:lnTo>
                  <a:lnTo>
                    <a:pt x="12519" y="343146"/>
                  </a:lnTo>
                  <a:lnTo>
                    <a:pt x="39959" y="336703"/>
                  </a:lnTo>
                  <a:lnTo>
                    <a:pt x="54729" y="325564"/>
                  </a:lnTo>
                  <a:lnTo>
                    <a:pt x="86801" y="281726"/>
                  </a:lnTo>
                  <a:lnTo>
                    <a:pt x="110724" y="235553"/>
                  </a:lnTo>
                  <a:lnTo>
                    <a:pt x="124459" y="195986"/>
                  </a:lnTo>
                  <a:lnTo>
                    <a:pt x="138585" y="152294"/>
                  </a:lnTo>
                  <a:lnTo>
                    <a:pt x="148357" y="119576"/>
                  </a:lnTo>
                  <a:lnTo>
                    <a:pt x="156896" y="72134"/>
                  </a:lnTo>
                  <a:lnTo>
                    <a:pt x="159896" y="29385"/>
                  </a:lnTo>
                  <a:lnTo>
                    <a:pt x="159727" y="12250"/>
                  </a:lnTo>
                  <a:lnTo>
                    <a:pt x="155936" y="740"/>
                  </a:lnTo>
                  <a:lnTo>
                    <a:pt x="152386" y="0"/>
                  </a:lnTo>
                  <a:lnTo>
                    <a:pt x="147903" y="2681"/>
                  </a:lnTo>
                  <a:lnTo>
                    <a:pt x="125498" y="29797"/>
                  </a:lnTo>
                  <a:lnTo>
                    <a:pt x="112024" y="56469"/>
                  </a:lnTo>
                  <a:lnTo>
                    <a:pt x="106384" y="99650"/>
                  </a:lnTo>
                  <a:lnTo>
                    <a:pt x="99657" y="137491"/>
                  </a:lnTo>
                  <a:lnTo>
                    <a:pt x="96017" y="183981"/>
                  </a:lnTo>
                  <a:lnTo>
                    <a:pt x="99996" y="227860"/>
                  </a:lnTo>
                  <a:lnTo>
                    <a:pt x="102820" y="267672"/>
                  </a:lnTo>
                  <a:lnTo>
                    <a:pt x="113535" y="322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7017"/>
            <p:cNvSpPr/>
            <p:nvPr>
              <p:custDataLst>
                <p:tags r:id="rId53"/>
              </p:custDataLst>
            </p:nvPr>
          </p:nvSpPr>
          <p:spPr>
            <a:xfrm>
              <a:off x="9915652" y="442937"/>
              <a:ext cx="76074" cy="119039"/>
            </a:xfrm>
            <a:custGeom>
              <a:avLst/>
              <a:gdLst/>
              <a:ahLst/>
              <a:cxnLst/>
              <a:rect l="0" t="0" r="0" b="0"/>
              <a:pathLst>
                <a:path w="76074" h="119039">
                  <a:moveTo>
                    <a:pt x="18923" y="42838"/>
                  </a:moveTo>
                  <a:lnTo>
                    <a:pt x="18923" y="42838"/>
                  </a:lnTo>
                  <a:lnTo>
                    <a:pt x="18923" y="25504"/>
                  </a:lnTo>
                  <a:lnTo>
                    <a:pt x="18923" y="29353"/>
                  </a:lnTo>
                  <a:lnTo>
                    <a:pt x="7163" y="68932"/>
                  </a:lnTo>
                  <a:lnTo>
                    <a:pt x="3113" y="76660"/>
                  </a:lnTo>
                  <a:lnTo>
                    <a:pt x="832" y="84845"/>
                  </a:lnTo>
                  <a:lnTo>
                    <a:pt x="512" y="84601"/>
                  </a:lnTo>
                  <a:lnTo>
                    <a:pt x="0" y="71549"/>
                  </a:lnTo>
                  <a:lnTo>
                    <a:pt x="10024" y="49581"/>
                  </a:lnTo>
                  <a:lnTo>
                    <a:pt x="20612" y="37721"/>
                  </a:lnTo>
                  <a:lnTo>
                    <a:pt x="26399" y="33077"/>
                  </a:lnTo>
                  <a:lnTo>
                    <a:pt x="44348" y="5985"/>
                  </a:lnTo>
                  <a:lnTo>
                    <a:pt x="55271" y="0"/>
                  </a:lnTo>
                  <a:lnTo>
                    <a:pt x="60089" y="521"/>
                  </a:lnTo>
                  <a:lnTo>
                    <a:pt x="64357" y="2985"/>
                  </a:lnTo>
                  <a:lnTo>
                    <a:pt x="68263" y="6744"/>
                  </a:lnTo>
                  <a:lnTo>
                    <a:pt x="72601" y="16566"/>
                  </a:lnTo>
                  <a:lnTo>
                    <a:pt x="75616" y="59408"/>
                  </a:lnTo>
                  <a:lnTo>
                    <a:pt x="76073" y="11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7018"/>
            <p:cNvSpPr/>
            <p:nvPr>
              <p:custDataLst>
                <p:tags r:id="rId54"/>
              </p:custDataLst>
            </p:nvPr>
          </p:nvSpPr>
          <p:spPr>
            <a:xfrm>
              <a:off x="9765470" y="441307"/>
              <a:ext cx="121481" cy="112733"/>
            </a:xfrm>
            <a:custGeom>
              <a:avLst/>
              <a:gdLst/>
              <a:ahLst/>
              <a:cxnLst/>
              <a:rect l="0" t="0" r="0" b="0"/>
              <a:pathLst>
                <a:path w="121481" h="112733">
                  <a:moveTo>
                    <a:pt x="111955" y="34943"/>
                  </a:moveTo>
                  <a:lnTo>
                    <a:pt x="111955" y="34943"/>
                  </a:lnTo>
                  <a:lnTo>
                    <a:pt x="79899" y="3945"/>
                  </a:lnTo>
                  <a:lnTo>
                    <a:pt x="71955" y="0"/>
                  </a:lnTo>
                  <a:lnTo>
                    <a:pt x="59252" y="3890"/>
                  </a:lnTo>
                  <a:lnTo>
                    <a:pt x="45140" y="12675"/>
                  </a:lnTo>
                  <a:lnTo>
                    <a:pt x="18816" y="46762"/>
                  </a:lnTo>
                  <a:lnTo>
                    <a:pt x="2930" y="81963"/>
                  </a:lnTo>
                  <a:lnTo>
                    <a:pt x="0" y="96763"/>
                  </a:lnTo>
                  <a:lnTo>
                    <a:pt x="1335" y="102615"/>
                  </a:lnTo>
                  <a:lnTo>
                    <a:pt x="8463" y="111939"/>
                  </a:lnTo>
                  <a:lnTo>
                    <a:pt x="14386" y="112732"/>
                  </a:lnTo>
                  <a:lnTo>
                    <a:pt x="29432" y="107969"/>
                  </a:lnTo>
                  <a:lnTo>
                    <a:pt x="50697" y="93387"/>
                  </a:lnTo>
                  <a:lnTo>
                    <a:pt x="91262" y="46323"/>
                  </a:lnTo>
                  <a:lnTo>
                    <a:pt x="92176" y="45292"/>
                  </a:lnTo>
                  <a:lnTo>
                    <a:pt x="92877" y="92032"/>
                  </a:lnTo>
                  <a:lnTo>
                    <a:pt x="92886" y="98402"/>
                  </a:lnTo>
                  <a:lnTo>
                    <a:pt x="93950" y="102649"/>
                  </a:lnTo>
                  <a:lnTo>
                    <a:pt x="95718" y="105481"/>
                  </a:lnTo>
                  <a:lnTo>
                    <a:pt x="97956" y="107368"/>
                  </a:lnTo>
                  <a:lnTo>
                    <a:pt x="101564" y="107568"/>
                  </a:lnTo>
                  <a:lnTo>
                    <a:pt x="121480" y="10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1401"/>
          <p:cNvGrpSpPr/>
          <p:nvPr/>
        </p:nvGrpSpPr>
        <p:grpSpPr>
          <a:xfrm>
            <a:off x="8620125" y="210266"/>
            <a:ext cx="800101" cy="530657"/>
            <a:chOff x="8620125" y="210266"/>
            <a:chExt cx="800101" cy="530657"/>
          </a:xfrm>
        </p:grpSpPr>
        <p:sp>
          <p:nvSpPr>
            <p:cNvPr id="522" name="SMARTInkShape-7019"/>
            <p:cNvSpPr/>
            <p:nvPr>
              <p:custDataLst>
                <p:tags r:id="rId46"/>
              </p:custDataLst>
            </p:nvPr>
          </p:nvSpPr>
          <p:spPr>
            <a:xfrm>
              <a:off x="9326299" y="638175"/>
              <a:ext cx="93927" cy="28576"/>
            </a:xfrm>
            <a:custGeom>
              <a:avLst/>
              <a:gdLst/>
              <a:ahLst/>
              <a:cxnLst/>
              <a:rect l="0" t="0" r="0" b="0"/>
              <a:pathLst>
                <a:path w="93927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4" y="28575"/>
                  </a:lnTo>
                  <a:lnTo>
                    <a:pt x="1655" y="27517"/>
                  </a:lnTo>
                  <a:lnTo>
                    <a:pt x="661" y="25753"/>
                  </a:lnTo>
                  <a:lnTo>
                    <a:pt x="0" y="23518"/>
                  </a:lnTo>
                  <a:lnTo>
                    <a:pt x="616" y="22029"/>
                  </a:lnTo>
                  <a:lnTo>
                    <a:pt x="2087" y="21036"/>
                  </a:lnTo>
                  <a:lnTo>
                    <a:pt x="8659" y="19933"/>
                  </a:lnTo>
                  <a:lnTo>
                    <a:pt x="35926" y="16402"/>
                  </a:lnTo>
                  <a:lnTo>
                    <a:pt x="58396" y="11563"/>
                  </a:lnTo>
                  <a:lnTo>
                    <a:pt x="73902" y="9372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7020"/>
            <p:cNvSpPr/>
            <p:nvPr>
              <p:custDataLst>
                <p:tags r:id="rId47"/>
              </p:custDataLst>
            </p:nvPr>
          </p:nvSpPr>
          <p:spPr>
            <a:xfrm>
              <a:off x="9316018" y="590676"/>
              <a:ext cx="83799" cy="132411"/>
            </a:xfrm>
            <a:custGeom>
              <a:avLst/>
              <a:gdLst/>
              <a:ahLst/>
              <a:cxnLst/>
              <a:rect l="0" t="0" r="0" b="0"/>
              <a:pathLst>
                <a:path w="83799" h="132411">
                  <a:moveTo>
                    <a:pt x="66107" y="18924"/>
                  </a:moveTo>
                  <a:lnTo>
                    <a:pt x="66107" y="18924"/>
                  </a:lnTo>
                  <a:lnTo>
                    <a:pt x="74308" y="10723"/>
                  </a:lnTo>
                  <a:lnTo>
                    <a:pt x="75241" y="4735"/>
                  </a:lnTo>
                  <a:lnTo>
                    <a:pt x="76430" y="3115"/>
                  </a:lnTo>
                  <a:lnTo>
                    <a:pt x="83798" y="301"/>
                  </a:lnTo>
                  <a:lnTo>
                    <a:pt x="79698" y="0"/>
                  </a:lnTo>
                  <a:lnTo>
                    <a:pt x="66724" y="4968"/>
                  </a:lnTo>
                  <a:lnTo>
                    <a:pt x="49923" y="17186"/>
                  </a:lnTo>
                  <a:lnTo>
                    <a:pt x="30141" y="38885"/>
                  </a:lnTo>
                  <a:lnTo>
                    <a:pt x="5907" y="85622"/>
                  </a:lnTo>
                  <a:lnTo>
                    <a:pt x="1350" y="107478"/>
                  </a:lnTo>
                  <a:lnTo>
                    <a:pt x="0" y="123949"/>
                  </a:lnTo>
                  <a:lnTo>
                    <a:pt x="868" y="127041"/>
                  </a:lnTo>
                  <a:lnTo>
                    <a:pt x="2507" y="129102"/>
                  </a:lnTo>
                  <a:lnTo>
                    <a:pt x="7149" y="131392"/>
                  </a:lnTo>
                  <a:lnTo>
                    <a:pt x="12740" y="132410"/>
                  </a:lnTo>
                  <a:lnTo>
                    <a:pt x="58222" y="123476"/>
                  </a:lnTo>
                  <a:lnTo>
                    <a:pt x="75632" y="11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7021"/>
            <p:cNvSpPr/>
            <p:nvPr>
              <p:custDataLst>
                <p:tags r:id="rId48"/>
              </p:custDataLst>
            </p:nvPr>
          </p:nvSpPr>
          <p:spPr>
            <a:xfrm>
              <a:off x="9124950" y="564475"/>
              <a:ext cx="142876" cy="156556"/>
            </a:xfrm>
            <a:custGeom>
              <a:avLst/>
              <a:gdLst/>
              <a:ahLst/>
              <a:cxnLst/>
              <a:rect l="0" t="0" r="0" b="0"/>
              <a:pathLst>
                <a:path w="142876" h="156556">
                  <a:moveTo>
                    <a:pt x="0" y="45125"/>
                  </a:moveTo>
                  <a:lnTo>
                    <a:pt x="0" y="45125"/>
                  </a:lnTo>
                  <a:lnTo>
                    <a:pt x="0" y="36924"/>
                  </a:lnTo>
                  <a:lnTo>
                    <a:pt x="0" y="84540"/>
                  </a:lnTo>
                  <a:lnTo>
                    <a:pt x="0" y="123484"/>
                  </a:lnTo>
                  <a:lnTo>
                    <a:pt x="0" y="156555"/>
                  </a:lnTo>
                  <a:lnTo>
                    <a:pt x="0" y="153518"/>
                  </a:lnTo>
                  <a:lnTo>
                    <a:pt x="13257" y="110445"/>
                  </a:lnTo>
                  <a:lnTo>
                    <a:pt x="23598" y="67789"/>
                  </a:lnTo>
                  <a:lnTo>
                    <a:pt x="28139" y="39402"/>
                  </a:lnTo>
                  <a:lnTo>
                    <a:pt x="29342" y="39193"/>
                  </a:lnTo>
                  <a:lnTo>
                    <a:pt x="33502" y="41783"/>
                  </a:lnTo>
                  <a:lnTo>
                    <a:pt x="35034" y="43955"/>
                  </a:lnTo>
                  <a:lnTo>
                    <a:pt x="42753" y="63146"/>
                  </a:lnTo>
                  <a:lnTo>
                    <a:pt x="45435" y="66664"/>
                  </a:lnTo>
                  <a:lnTo>
                    <a:pt x="51237" y="70573"/>
                  </a:lnTo>
                  <a:lnTo>
                    <a:pt x="54267" y="70557"/>
                  </a:lnTo>
                  <a:lnTo>
                    <a:pt x="60453" y="67717"/>
                  </a:lnTo>
                  <a:lnTo>
                    <a:pt x="69890" y="60168"/>
                  </a:lnTo>
                  <a:lnTo>
                    <a:pt x="100720" y="14896"/>
                  </a:lnTo>
                  <a:lnTo>
                    <a:pt x="107559" y="5937"/>
                  </a:lnTo>
                  <a:lnTo>
                    <a:pt x="114126" y="1250"/>
                  </a:lnTo>
                  <a:lnTo>
                    <a:pt x="117360" y="0"/>
                  </a:lnTo>
                  <a:lnTo>
                    <a:pt x="119513" y="225"/>
                  </a:lnTo>
                  <a:lnTo>
                    <a:pt x="120952" y="1433"/>
                  </a:lnTo>
                  <a:lnTo>
                    <a:pt x="121910" y="3297"/>
                  </a:lnTo>
                  <a:lnTo>
                    <a:pt x="130259" y="46905"/>
                  </a:lnTo>
                  <a:lnTo>
                    <a:pt x="132944" y="92984"/>
                  </a:lnTo>
                  <a:lnTo>
                    <a:pt x="133315" y="128462"/>
                  </a:lnTo>
                  <a:lnTo>
                    <a:pt x="134385" y="132433"/>
                  </a:lnTo>
                  <a:lnTo>
                    <a:pt x="142875" y="14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7022"/>
            <p:cNvSpPr/>
            <p:nvPr>
              <p:custDataLst>
                <p:tags r:id="rId49"/>
              </p:custDataLst>
            </p:nvPr>
          </p:nvSpPr>
          <p:spPr>
            <a:xfrm>
              <a:off x="8934570" y="582985"/>
              <a:ext cx="133231" cy="157938"/>
            </a:xfrm>
            <a:custGeom>
              <a:avLst/>
              <a:gdLst/>
              <a:ahLst/>
              <a:cxnLst/>
              <a:rect l="0" t="0" r="0" b="0"/>
              <a:pathLst>
                <a:path w="133231" h="157938">
                  <a:moveTo>
                    <a:pt x="18930" y="93290"/>
                  </a:moveTo>
                  <a:lnTo>
                    <a:pt x="18930" y="93290"/>
                  </a:lnTo>
                  <a:lnTo>
                    <a:pt x="18930" y="98347"/>
                  </a:lnTo>
                  <a:lnTo>
                    <a:pt x="9993" y="138414"/>
                  </a:lnTo>
                  <a:lnTo>
                    <a:pt x="9796" y="142423"/>
                  </a:lnTo>
                  <a:lnTo>
                    <a:pt x="6757" y="149699"/>
                  </a:lnTo>
                  <a:lnTo>
                    <a:pt x="1239" y="157937"/>
                  </a:lnTo>
                  <a:lnTo>
                    <a:pt x="484" y="153419"/>
                  </a:lnTo>
                  <a:lnTo>
                    <a:pt x="0" y="138329"/>
                  </a:lnTo>
                  <a:lnTo>
                    <a:pt x="7435" y="95576"/>
                  </a:lnTo>
                  <a:lnTo>
                    <a:pt x="14072" y="47998"/>
                  </a:lnTo>
                  <a:lnTo>
                    <a:pt x="21113" y="11531"/>
                  </a:lnTo>
                  <a:lnTo>
                    <a:pt x="27005" y="705"/>
                  </a:lnTo>
                  <a:lnTo>
                    <a:pt x="28547" y="1933"/>
                  </a:lnTo>
                  <a:lnTo>
                    <a:pt x="34715" y="12717"/>
                  </a:lnTo>
                  <a:lnTo>
                    <a:pt x="42607" y="34689"/>
                  </a:lnTo>
                  <a:lnTo>
                    <a:pt x="50972" y="43609"/>
                  </a:lnTo>
                  <a:lnTo>
                    <a:pt x="56167" y="47469"/>
                  </a:lnTo>
                  <a:lnTo>
                    <a:pt x="59631" y="48985"/>
                  </a:lnTo>
                  <a:lnTo>
                    <a:pt x="61938" y="48936"/>
                  </a:lnTo>
                  <a:lnTo>
                    <a:pt x="75755" y="41255"/>
                  </a:lnTo>
                  <a:lnTo>
                    <a:pt x="87744" y="37656"/>
                  </a:lnTo>
                  <a:lnTo>
                    <a:pt x="94669" y="31169"/>
                  </a:lnTo>
                  <a:lnTo>
                    <a:pt x="111317" y="7965"/>
                  </a:lnTo>
                  <a:lnTo>
                    <a:pt x="113615" y="0"/>
                  </a:lnTo>
                  <a:lnTo>
                    <a:pt x="113804" y="405"/>
                  </a:lnTo>
                  <a:lnTo>
                    <a:pt x="116996" y="44611"/>
                  </a:lnTo>
                  <a:lnTo>
                    <a:pt x="121717" y="67225"/>
                  </a:lnTo>
                  <a:lnTo>
                    <a:pt x="125938" y="91211"/>
                  </a:lnTo>
                  <a:lnTo>
                    <a:pt x="133230" y="131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7023"/>
            <p:cNvSpPr/>
            <p:nvPr>
              <p:custDataLst>
                <p:tags r:id="rId50"/>
              </p:custDataLst>
            </p:nvPr>
          </p:nvSpPr>
          <p:spPr>
            <a:xfrm>
              <a:off x="8671867" y="210266"/>
              <a:ext cx="129234" cy="94535"/>
            </a:xfrm>
            <a:custGeom>
              <a:avLst/>
              <a:gdLst/>
              <a:ahLst/>
              <a:cxnLst/>
              <a:rect l="0" t="0" r="0" b="0"/>
              <a:pathLst>
                <a:path w="129234" h="94535">
                  <a:moveTo>
                    <a:pt x="24458" y="46909"/>
                  </a:moveTo>
                  <a:lnTo>
                    <a:pt x="24458" y="46909"/>
                  </a:lnTo>
                  <a:lnTo>
                    <a:pt x="19401" y="46909"/>
                  </a:lnTo>
                  <a:lnTo>
                    <a:pt x="17912" y="45851"/>
                  </a:lnTo>
                  <a:lnTo>
                    <a:pt x="16918" y="44087"/>
                  </a:lnTo>
                  <a:lnTo>
                    <a:pt x="15324" y="38708"/>
                  </a:lnTo>
                  <a:lnTo>
                    <a:pt x="12285" y="40795"/>
                  </a:lnTo>
                  <a:lnTo>
                    <a:pt x="9993" y="42833"/>
                  </a:lnTo>
                  <a:lnTo>
                    <a:pt x="7446" y="50742"/>
                  </a:lnTo>
                  <a:lnTo>
                    <a:pt x="5810" y="62953"/>
                  </a:lnTo>
                  <a:lnTo>
                    <a:pt x="0" y="70853"/>
                  </a:lnTo>
                  <a:lnTo>
                    <a:pt x="2298" y="68840"/>
                  </a:lnTo>
                  <a:lnTo>
                    <a:pt x="4026" y="61595"/>
                  </a:lnTo>
                  <a:lnTo>
                    <a:pt x="4486" y="56700"/>
                  </a:lnTo>
                  <a:lnTo>
                    <a:pt x="10644" y="45616"/>
                  </a:lnTo>
                  <a:lnTo>
                    <a:pt x="38323" y="11518"/>
                  </a:lnTo>
                  <a:lnTo>
                    <a:pt x="40051" y="7440"/>
                  </a:lnTo>
                  <a:lnTo>
                    <a:pt x="43321" y="4721"/>
                  </a:lnTo>
                  <a:lnTo>
                    <a:pt x="56976" y="895"/>
                  </a:lnTo>
                  <a:lnTo>
                    <a:pt x="64663" y="0"/>
                  </a:lnTo>
                  <a:lnTo>
                    <a:pt x="74430" y="5247"/>
                  </a:lnTo>
                  <a:lnTo>
                    <a:pt x="83710" y="13576"/>
                  </a:lnTo>
                  <a:lnTo>
                    <a:pt x="108245" y="60998"/>
                  </a:lnTo>
                  <a:lnTo>
                    <a:pt x="129233" y="94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7024"/>
            <p:cNvSpPr/>
            <p:nvPr>
              <p:custDataLst>
                <p:tags r:id="rId51"/>
              </p:custDataLst>
            </p:nvPr>
          </p:nvSpPr>
          <p:spPr>
            <a:xfrm>
              <a:off x="8620125" y="412824"/>
              <a:ext cx="238126" cy="206302"/>
            </a:xfrm>
            <a:custGeom>
              <a:avLst/>
              <a:gdLst/>
              <a:ahLst/>
              <a:cxnLst/>
              <a:rect l="0" t="0" r="0" b="0"/>
              <a:pathLst>
                <a:path w="238126" h="206302">
                  <a:moveTo>
                    <a:pt x="0" y="206301"/>
                  </a:moveTo>
                  <a:lnTo>
                    <a:pt x="0" y="206301"/>
                  </a:lnTo>
                  <a:lnTo>
                    <a:pt x="27446" y="164665"/>
                  </a:lnTo>
                  <a:lnTo>
                    <a:pt x="47058" y="135188"/>
                  </a:lnTo>
                  <a:lnTo>
                    <a:pt x="65270" y="95593"/>
                  </a:lnTo>
                  <a:lnTo>
                    <a:pt x="80297" y="51568"/>
                  </a:lnTo>
                  <a:lnTo>
                    <a:pt x="85248" y="23061"/>
                  </a:lnTo>
                  <a:lnTo>
                    <a:pt x="85684" y="36"/>
                  </a:lnTo>
                  <a:lnTo>
                    <a:pt x="84639" y="0"/>
                  </a:lnTo>
                  <a:lnTo>
                    <a:pt x="80656" y="2781"/>
                  </a:lnTo>
                  <a:lnTo>
                    <a:pt x="66426" y="47261"/>
                  </a:lnTo>
                  <a:lnTo>
                    <a:pt x="59899" y="83331"/>
                  </a:lnTo>
                  <a:lnTo>
                    <a:pt x="55143" y="115185"/>
                  </a:lnTo>
                  <a:lnTo>
                    <a:pt x="52636" y="123332"/>
                  </a:lnTo>
                  <a:lnTo>
                    <a:pt x="52675" y="140851"/>
                  </a:lnTo>
                  <a:lnTo>
                    <a:pt x="61944" y="184914"/>
                  </a:lnTo>
                  <a:lnTo>
                    <a:pt x="73040" y="194326"/>
                  </a:lnTo>
                  <a:lnTo>
                    <a:pt x="80442" y="198318"/>
                  </a:lnTo>
                  <a:lnTo>
                    <a:pt x="94314" y="199931"/>
                  </a:lnTo>
                  <a:lnTo>
                    <a:pt x="108592" y="196062"/>
                  </a:lnTo>
                  <a:lnTo>
                    <a:pt x="132364" y="181983"/>
                  </a:lnTo>
                  <a:lnTo>
                    <a:pt x="165710" y="139246"/>
                  </a:lnTo>
                  <a:lnTo>
                    <a:pt x="182213" y="118229"/>
                  </a:lnTo>
                  <a:lnTo>
                    <a:pt x="194466" y="75647"/>
                  </a:lnTo>
                  <a:lnTo>
                    <a:pt x="207737" y="29295"/>
                  </a:lnTo>
                  <a:lnTo>
                    <a:pt x="211566" y="18976"/>
                  </a:lnTo>
                  <a:lnTo>
                    <a:pt x="214681" y="14037"/>
                  </a:lnTo>
                  <a:lnTo>
                    <a:pt x="211540" y="23157"/>
                  </a:lnTo>
                  <a:lnTo>
                    <a:pt x="210434" y="33534"/>
                  </a:lnTo>
                  <a:lnTo>
                    <a:pt x="219302" y="79389"/>
                  </a:lnTo>
                  <a:lnTo>
                    <a:pt x="232224" y="121424"/>
                  </a:lnTo>
                  <a:lnTo>
                    <a:pt x="236960" y="141518"/>
                  </a:lnTo>
                  <a:lnTo>
                    <a:pt x="238125" y="139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1402"/>
          <p:cNvGrpSpPr/>
          <p:nvPr/>
        </p:nvGrpSpPr>
        <p:grpSpPr>
          <a:xfrm>
            <a:off x="7632173" y="200025"/>
            <a:ext cx="633611" cy="342901"/>
            <a:chOff x="7632173" y="200025"/>
            <a:chExt cx="633611" cy="342901"/>
          </a:xfrm>
        </p:grpSpPr>
        <p:sp>
          <p:nvSpPr>
            <p:cNvPr id="529" name="SMARTInkShape-7025"/>
            <p:cNvSpPr/>
            <p:nvPr>
              <p:custDataLst>
                <p:tags r:id="rId39"/>
              </p:custDataLst>
            </p:nvPr>
          </p:nvSpPr>
          <p:spPr>
            <a:xfrm>
              <a:off x="8106501" y="238216"/>
              <a:ext cx="159283" cy="266610"/>
            </a:xfrm>
            <a:custGeom>
              <a:avLst/>
              <a:gdLst/>
              <a:ahLst/>
              <a:cxnLst/>
              <a:rect l="0" t="0" r="0" b="0"/>
              <a:pathLst>
                <a:path w="159283" h="266610">
                  <a:moveTo>
                    <a:pt x="8799" y="247559"/>
                  </a:moveTo>
                  <a:lnTo>
                    <a:pt x="8799" y="247559"/>
                  </a:lnTo>
                  <a:lnTo>
                    <a:pt x="53509" y="211786"/>
                  </a:lnTo>
                  <a:lnTo>
                    <a:pt x="73605" y="192162"/>
                  </a:lnTo>
                  <a:lnTo>
                    <a:pt x="79935" y="180252"/>
                  </a:lnTo>
                  <a:lnTo>
                    <a:pt x="81623" y="174113"/>
                  </a:lnTo>
                  <a:lnTo>
                    <a:pt x="81690" y="170020"/>
                  </a:lnTo>
                  <a:lnTo>
                    <a:pt x="80676" y="167291"/>
                  </a:lnTo>
                  <a:lnTo>
                    <a:pt x="78943" y="165472"/>
                  </a:lnTo>
                  <a:lnTo>
                    <a:pt x="61332" y="162912"/>
                  </a:lnTo>
                  <a:lnTo>
                    <a:pt x="47669" y="167958"/>
                  </a:lnTo>
                  <a:lnTo>
                    <a:pt x="21651" y="188444"/>
                  </a:lnTo>
                  <a:lnTo>
                    <a:pt x="7550" y="211699"/>
                  </a:lnTo>
                  <a:lnTo>
                    <a:pt x="1726" y="228585"/>
                  </a:lnTo>
                  <a:lnTo>
                    <a:pt x="0" y="245347"/>
                  </a:lnTo>
                  <a:lnTo>
                    <a:pt x="1875" y="250318"/>
                  </a:lnTo>
                  <a:lnTo>
                    <a:pt x="9603" y="258663"/>
                  </a:lnTo>
                  <a:lnTo>
                    <a:pt x="22914" y="263077"/>
                  </a:lnTo>
                  <a:lnTo>
                    <a:pt x="30910" y="264255"/>
                  </a:lnTo>
                  <a:lnTo>
                    <a:pt x="48259" y="259918"/>
                  </a:lnTo>
                  <a:lnTo>
                    <a:pt x="73055" y="245577"/>
                  </a:lnTo>
                  <a:lnTo>
                    <a:pt x="90985" y="227922"/>
                  </a:lnTo>
                  <a:lnTo>
                    <a:pt x="106526" y="197936"/>
                  </a:lnTo>
                  <a:lnTo>
                    <a:pt x="121598" y="160654"/>
                  </a:lnTo>
                  <a:lnTo>
                    <a:pt x="130546" y="128501"/>
                  </a:lnTo>
                  <a:lnTo>
                    <a:pt x="138051" y="95161"/>
                  </a:lnTo>
                  <a:lnTo>
                    <a:pt x="148225" y="53649"/>
                  </a:lnTo>
                  <a:lnTo>
                    <a:pt x="158322" y="13464"/>
                  </a:lnTo>
                  <a:lnTo>
                    <a:pt x="159282" y="5771"/>
                  </a:lnTo>
                  <a:lnTo>
                    <a:pt x="158862" y="1700"/>
                  </a:lnTo>
                  <a:lnTo>
                    <a:pt x="157524" y="45"/>
                  </a:lnTo>
                  <a:lnTo>
                    <a:pt x="155574" y="0"/>
                  </a:lnTo>
                  <a:lnTo>
                    <a:pt x="150585" y="8416"/>
                  </a:lnTo>
                  <a:lnTo>
                    <a:pt x="132529" y="55911"/>
                  </a:lnTo>
                  <a:lnTo>
                    <a:pt x="123070" y="100463"/>
                  </a:lnTo>
                  <a:lnTo>
                    <a:pt x="119210" y="145414"/>
                  </a:lnTo>
                  <a:lnTo>
                    <a:pt x="121946" y="184486"/>
                  </a:lnTo>
                  <a:lnTo>
                    <a:pt x="122872" y="229926"/>
                  </a:lnTo>
                  <a:lnTo>
                    <a:pt x="132624" y="26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7026"/>
            <p:cNvSpPr/>
            <p:nvPr>
              <p:custDataLst>
                <p:tags r:id="rId40"/>
              </p:custDataLst>
            </p:nvPr>
          </p:nvSpPr>
          <p:spPr>
            <a:xfrm>
              <a:off x="7944393" y="381000"/>
              <a:ext cx="104233" cy="119838"/>
            </a:xfrm>
            <a:custGeom>
              <a:avLst/>
              <a:gdLst/>
              <a:ahLst/>
              <a:cxnLst/>
              <a:rect l="0" t="0" r="0" b="0"/>
              <a:pathLst>
                <a:path w="104233" h="119838">
                  <a:moveTo>
                    <a:pt x="28032" y="0"/>
                  </a:moveTo>
                  <a:lnTo>
                    <a:pt x="28032" y="0"/>
                  </a:lnTo>
                  <a:lnTo>
                    <a:pt x="26974" y="44057"/>
                  </a:lnTo>
                  <a:lnTo>
                    <a:pt x="14775" y="89515"/>
                  </a:lnTo>
                  <a:lnTo>
                    <a:pt x="1290" y="119837"/>
                  </a:lnTo>
                  <a:lnTo>
                    <a:pt x="679" y="119050"/>
                  </a:lnTo>
                  <a:lnTo>
                    <a:pt x="0" y="112530"/>
                  </a:lnTo>
                  <a:lnTo>
                    <a:pt x="15735" y="66190"/>
                  </a:lnTo>
                  <a:lnTo>
                    <a:pt x="31260" y="32104"/>
                  </a:lnTo>
                  <a:lnTo>
                    <a:pt x="40403" y="22030"/>
                  </a:lnTo>
                  <a:lnTo>
                    <a:pt x="45804" y="17861"/>
                  </a:lnTo>
                  <a:lnTo>
                    <a:pt x="51521" y="16141"/>
                  </a:lnTo>
                  <a:lnTo>
                    <a:pt x="63519" y="17052"/>
                  </a:lnTo>
                  <a:lnTo>
                    <a:pt x="68624" y="19834"/>
                  </a:lnTo>
                  <a:lnTo>
                    <a:pt x="77117" y="28571"/>
                  </a:lnTo>
                  <a:lnTo>
                    <a:pt x="10423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7027"/>
            <p:cNvSpPr/>
            <p:nvPr>
              <p:custDataLst>
                <p:tags r:id="rId41"/>
              </p:custDataLst>
            </p:nvPr>
          </p:nvSpPr>
          <p:spPr>
            <a:xfrm>
              <a:off x="7877175" y="35242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68147"/>
                  </a:lnTo>
                  <a:lnTo>
                    <a:pt x="5056" y="28423"/>
                  </a:lnTo>
                  <a:lnTo>
                    <a:pt x="8200" y="3365"/>
                  </a:lnTo>
                  <a:lnTo>
                    <a:pt x="9701" y="12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7028"/>
            <p:cNvSpPr/>
            <p:nvPr>
              <p:custDataLst>
                <p:tags r:id="rId42"/>
              </p:custDataLst>
            </p:nvPr>
          </p:nvSpPr>
          <p:spPr>
            <a:xfrm>
              <a:off x="7859992" y="438150"/>
              <a:ext cx="36234" cy="95251"/>
            </a:xfrm>
            <a:custGeom>
              <a:avLst/>
              <a:gdLst/>
              <a:ahLst/>
              <a:cxnLst/>
              <a:rect l="0" t="0" r="0" b="0"/>
              <a:pathLst>
                <a:path w="36234" h="95251">
                  <a:moveTo>
                    <a:pt x="36233" y="0"/>
                  </a:moveTo>
                  <a:lnTo>
                    <a:pt x="36233" y="0"/>
                  </a:lnTo>
                  <a:lnTo>
                    <a:pt x="13843" y="44780"/>
                  </a:lnTo>
                  <a:lnTo>
                    <a:pt x="2334" y="69915"/>
                  </a:lnTo>
                  <a:lnTo>
                    <a:pt x="0" y="82579"/>
                  </a:lnTo>
                  <a:lnTo>
                    <a:pt x="436" y="86803"/>
                  </a:lnTo>
                  <a:lnTo>
                    <a:pt x="1785" y="89618"/>
                  </a:lnTo>
                  <a:lnTo>
                    <a:pt x="765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7029"/>
            <p:cNvSpPr/>
            <p:nvPr>
              <p:custDataLst>
                <p:tags r:id="rId43"/>
              </p:custDataLst>
            </p:nvPr>
          </p:nvSpPr>
          <p:spPr>
            <a:xfrm>
              <a:off x="7632173" y="400050"/>
              <a:ext cx="187853" cy="19020"/>
            </a:xfrm>
            <a:custGeom>
              <a:avLst/>
              <a:gdLst/>
              <a:ahLst/>
              <a:cxnLst/>
              <a:rect l="0" t="0" r="0" b="0"/>
              <a:pathLst>
                <a:path w="187853" h="19020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2292" y="17285"/>
                  </a:lnTo>
                  <a:lnTo>
                    <a:pt x="47306" y="18895"/>
                  </a:lnTo>
                  <a:lnTo>
                    <a:pt x="88045" y="19019"/>
                  </a:lnTo>
                  <a:lnTo>
                    <a:pt x="132272" y="13987"/>
                  </a:lnTo>
                  <a:lnTo>
                    <a:pt x="18785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7030"/>
            <p:cNvSpPr/>
            <p:nvPr>
              <p:custDataLst>
                <p:tags r:id="rId44"/>
              </p:custDataLst>
            </p:nvPr>
          </p:nvSpPr>
          <p:spPr>
            <a:xfrm>
              <a:off x="7648968" y="200025"/>
              <a:ext cx="218683" cy="152401"/>
            </a:xfrm>
            <a:custGeom>
              <a:avLst/>
              <a:gdLst/>
              <a:ahLst/>
              <a:cxnLst/>
              <a:rect l="0" t="0" r="0" b="0"/>
              <a:pathLst>
                <a:path w="218683" h="152401">
                  <a:moveTo>
                    <a:pt x="9132" y="152400"/>
                  </a:moveTo>
                  <a:lnTo>
                    <a:pt x="9132" y="152400"/>
                  </a:lnTo>
                  <a:lnTo>
                    <a:pt x="490" y="109168"/>
                  </a:lnTo>
                  <a:lnTo>
                    <a:pt x="0" y="97555"/>
                  </a:lnTo>
                  <a:lnTo>
                    <a:pt x="9836" y="74061"/>
                  </a:lnTo>
                  <a:lnTo>
                    <a:pt x="31214" y="52048"/>
                  </a:lnTo>
                  <a:lnTo>
                    <a:pt x="45757" y="44299"/>
                  </a:lnTo>
                  <a:lnTo>
                    <a:pt x="92938" y="24766"/>
                  </a:lnTo>
                  <a:lnTo>
                    <a:pt x="132578" y="10027"/>
                  </a:lnTo>
                  <a:lnTo>
                    <a:pt x="167064" y="2971"/>
                  </a:lnTo>
                  <a:lnTo>
                    <a:pt x="218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7031"/>
            <p:cNvSpPr/>
            <p:nvPr>
              <p:custDataLst>
                <p:tags r:id="rId45"/>
              </p:custDataLst>
            </p:nvPr>
          </p:nvSpPr>
          <p:spPr>
            <a:xfrm>
              <a:off x="7658100" y="269348"/>
              <a:ext cx="28183" cy="273578"/>
            </a:xfrm>
            <a:custGeom>
              <a:avLst/>
              <a:gdLst/>
              <a:ahLst/>
              <a:cxnLst/>
              <a:rect l="0" t="0" r="0" b="0"/>
              <a:pathLst>
                <a:path w="28183" h="273578">
                  <a:moveTo>
                    <a:pt x="19050" y="16402"/>
                  </a:moveTo>
                  <a:lnTo>
                    <a:pt x="19050" y="16402"/>
                  </a:lnTo>
                  <a:lnTo>
                    <a:pt x="24106" y="16402"/>
                  </a:lnTo>
                  <a:lnTo>
                    <a:pt x="25595" y="14285"/>
                  </a:lnTo>
                  <a:lnTo>
                    <a:pt x="28182" y="0"/>
                  </a:lnTo>
                  <a:lnTo>
                    <a:pt x="27494" y="44151"/>
                  </a:lnTo>
                  <a:lnTo>
                    <a:pt x="18209" y="91380"/>
                  </a:lnTo>
                  <a:lnTo>
                    <a:pt x="13384" y="123809"/>
                  </a:lnTo>
                  <a:lnTo>
                    <a:pt x="10668" y="169699"/>
                  </a:lnTo>
                  <a:lnTo>
                    <a:pt x="8806" y="205404"/>
                  </a:lnTo>
                  <a:lnTo>
                    <a:pt x="0" y="27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1403"/>
          <p:cNvGrpSpPr/>
          <p:nvPr/>
        </p:nvGrpSpPr>
        <p:grpSpPr>
          <a:xfrm>
            <a:off x="4782874" y="125149"/>
            <a:ext cx="2270232" cy="444809"/>
            <a:chOff x="4782874" y="125149"/>
            <a:chExt cx="2270232" cy="444809"/>
          </a:xfrm>
        </p:grpSpPr>
        <p:sp>
          <p:nvSpPr>
            <p:cNvPr id="537" name="SMARTInkShape-7032"/>
            <p:cNvSpPr/>
            <p:nvPr>
              <p:custDataLst>
                <p:tags r:id="rId27"/>
              </p:custDataLst>
            </p:nvPr>
          </p:nvSpPr>
          <p:spPr>
            <a:xfrm>
              <a:off x="6305550" y="438150"/>
              <a:ext cx="46743" cy="114301"/>
            </a:xfrm>
            <a:custGeom>
              <a:avLst/>
              <a:gdLst/>
              <a:ahLst/>
              <a:cxnLst/>
              <a:rect l="0" t="0" r="0" b="0"/>
              <a:pathLst>
                <a:path w="46743" h="114301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5" y="1058"/>
                  </a:lnTo>
                  <a:lnTo>
                    <a:pt x="45639" y="2822"/>
                  </a:lnTo>
                  <a:lnTo>
                    <a:pt x="46742" y="9721"/>
                  </a:lnTo>
                  <a:lnTo>
                    <a:pt x="46305" y="30397"/>
                  </a:lnTo>
                  <a:lnTo>
                    <a:pt x="34332" y="68378"/>
                  </a:lnTo>
                  <a:lnTo>
                    <a:pt x="15562" y="9644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7033"/>
            <p:cNvSpPr/>
            <p:nvPr>
              <p:custDataLst>
                <p:tags r:id="rId28"/>
              </p:custDataLst>
            </p:nvPr>
          </p:nvSpPr>
          <p:spPr>
            <a:xfrm>
              <a:off x="6905625" y="125149"/>
              <a:ext cx="112786" cy="379677"/>
            </a:xfrm>
            <a:custGeom>
              <a:avLst/>
              <a:gdLst/>
              <a:ahLst/>
              <a:cxnLst/>
              <a:rect l="0" t="0" r="0" b="0"/>
              <a:pathLst>
                <a:path w="112786" h="379677">
                  <a:moveTo>
                    <a:pt x="66675" y="8201"/>
                  </a:moveTo>
                  <a:lnTo>
                    <a:pt x="66675" y="8201"/>
                  </a:lnTo>
                  <a:lnTo>
                    <a:pt x="58475" y="0"/>
                  </a:lnTo>
                  <a:lnTo>
                    <a:pt x="58033" y="617"/>
                  </a:lnTo>
                  <a:lnTo>
                    <a:pt x="57543" y="4125"/>
                  </a:lnTo>
                  <a:lnTo>
                    <a:pt x="76574" y="45727"/>
                  </a:lnTo>
                  <a:lnTo>
                    <a:pt x="89834" y="82585"/>
                  </a:lnTo>
                  <a:lnTo>
                    <a:pt x="99878" y="124903"/>
                  </a:lnTo>
                  <a:lnTo>
                    <a:pt x="106630" y="168719"/>
                  </a:lnTo>
                  <a:lnTo>
                    <a:pt x="112785" y="207948"/>
                  </a:lnTo>
                  <a:lnTo>
                    <a:pt x="108794" y="246832"/>
                  </a:lnTo>
                  <a:lnTo>
                    <a:pt x="97965" y="285623"/>
                  </a:lnTo>
                  <a:lnTo>
                    <a:pt x="87705" y="312298"/>
                  </a:lnTo>
                  <a:lnTo>
                    <a:pt x="54694" y="352472"/>
                  </a:lnTo>
                  <a:lnTo>
                    <a:pt x="0" y="37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7034"/>
            <p:cNvSpPr/>
            <p:nvPr>
              <p:custDataLst>
                <p:tags r:id="rId29"/>
              </p:custDataLst>
            </p:nvPr>
          </p:nvSpPr>
          <p:spPr>
            <a:xfrm>
              <a:off x="6706925" y="138609"/>
              <a:ext cx="160601" cy="118268"/>
            </a:xfrm>
            <a:custGeom>
              <a:avLst/>
              <a:gdLst/>
              <a:ahLst/>
              <a:cxnLst/>
              <a:rect l="0" t="0" r="0" b="0"/>
              <a:pathLst>
                <a:path w="160601" h="118268">
                  <a:moveTo>
                    <a:pt x="8200" y="32841"/>
                  </a:moveTo>
                  <a:lnTo>
                    <a:pt x="8200" y="32841"/>
                  </a:lnTo>
                  <a:lnTo>
                    <a:pt x="3144" y="27785"/>
                  </a:lnTo>
                  <a:lnTo>
                    <a:pt x="662" y="22480"/>
                  </a:lnTo>
                  <a:lnTo>
                    <a:pt x="0" y="19583"/>
                  </a:lnTo>
                  <a:lnTo>
                    <a:pt x="1675" y="16594"/>
                  </a:lnTo>
                  <a:lnTo>
                    <a:pt x="20250" y="1042"/>
                  </a:lnTo>
                  <a:lnTo>
                    <a:pt x="25758" y="0"/>
                  </a:lnTo>
                  <a:lnTo>
                    <a:pt x="56295" y="3495"/>
                  </a:lnTo>
                  <a:lnTo>
                    <a:pt x="66970" y="9568"/>
                  </a:lnTo>
                  <a:lnTo>
                    <a:pt x="77712" y="19322"/>
                  </a:lnTo>
                  <a:lnTo>
                    <a:pt x="86014" y="30713"/>
                  </a:lnTo>
                  <a:lnTo>
                    <a:pt x="91581" y="54083"/>
                  </a:lnTo>
                  <a:lnTo>
                    <a:pt x="90061" y="69093"/>
                  </a:lnTo>
                  <a:lnTo>
                    <a:pt x="88174" y="76059"/>
                  </a:lnTo>
                  <a:lnTo>
                    <a:pt x="80434" y="86621"/>
                  </a:lnTo>
                  <a:lnTo>
                    <a:pt x="75406" y="90919"/>
                  </a:lnTo>
                  <a:lnTo>
                    <a:pt x="69819" y="101340"/>
                  </a:lnTo>
                  <a:lnTo>
                    <a:pt x="66233" y="115163"/>
                  </a:lnTo>
                  <a:lnTo>
                    <a:pt x="68055" y="116298"/>
                  </a:lnTo>
                  <a:lnTo>
                    <a:pt x="91942" y="118267"/>
                  </a:lnTo>
                  <a:lnTo>
                    <a:pt x="160600" y="10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7035"/>
            <p:cNvSpPr/>
            <p:nvPr>
              <p:custDataLst>
                <p:tags r:id="rId30"/>
              </p:custDataLst>
            </p:nvPr>
          </p:nvSpPr>
          <p:spPr>
            <a:xfrm>
              <a:off x="6522109" y="315851"/>
              <a:ext cx="240642" cy="129519"/>
            </a:xfrm>
            <a:custGeom>
              <a:avLst/>
              <a:gdLst/>
              <a:ahLst/>
              <a:cxnLst/>
              <a:rect l="0" t="0" r="0" b="0"/>
              <a:pathLst>
                <a:path w="240642" h="129519">
                  <a:moveTo>
                    <a:pt x="59666" y="74674"/>
                  </a:moveTo>
                  <a:lnTo>
                    <a:pt x="59666" y="74674"/>
                  </a:lnTo>
                  <a:lnTo>
                    <a:pt x="72923" y="61417"/>
                  </a:lnTo>
                  <a:lnTo>
                    <a:pt x="74854" y="60544"/>
                  </a:lnTo>
                  <a:lnTo>
                    <a:pt x="76141" y="61021"/>
                  </a:lnTo>
                  <a:lnTo>
                    <a:pt x="84923" y="73268"/>
                  </a:lnTo>
                  <a:lnTo>
                    <a:pt x="86767" y="83221"/>
                  </a:lnTo>
                  <a:lnTo>
                    <a:pt x="84764" y="91878"/>
                  </a:lnTo>
                  <a:lnTo>
                    <a:pt x="74864" y="105524"/>
                  </a:lnTo>
                  <a:lnTo>
                    <a:pt x="57611" y="124042"/>
                  </a:lnTo>
                  <a:lnTo>
                    <a:pt x="47816" y="128365"/>
                  </a:lnTo>
                  <a:lnTo>
                    <a:pt x="42241" y="129518"/>
                  </a:lnTo>
                  <a:lnTo>
                    <a:pt x="19226" y="126084"/>
                  </a:lnTo>
                  <a:lnTo>
                    <a:pt x="12598" y="121648"/>
                  </a:lnTo>
                  <a:lnTo>
                    <a:pt x="2411" y="108251"/>
                  </a:lnTo>
                  <a:lnTo>
                    <a:pt x="0" y="91714"/>
                  </a:lnTo>
                  <a:lnTo>
                    <a:pt x="3515" y="73781"/>
                  </a:lnTo>
                  <a:lnTo>
                    <a:pt x="12132" y="55227"/>
                  </a:lnTo>
                  <a:lnTo>
                    <a:pt x="23018" y="42042"/>
                  </a:lnTo>
                  <a:lnTo>
                    <a:pt x="57366" y="19898"/>
                  </a:lnTo>
                  <a:lnTo>
                    <a:pt x="97672" y="6468"/>
                  </a:lnTo>
                  <a:lnTo>
                    <a:pt x="139062" y="53"/>
                  </a:lnTo>
                  <a:lnTo>
                    <a:pt x="177853" y="0"/>
                  </a:lnTo>
                  <a:lnTo>
                    <a:pt x="240641" y="7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7036"/>
            <p:cNvSpPr/>
            <p:nvPr>
              <p:custDataLst>
                <p:tags r:id="rId31"/>
              </p:custDataLst>
            </p:nvPr>
          </p:nvSpPr>
          <p:spPr>
            <a:xfrm>
              <a:off x="5325515" y="377549"/>
              <a:ext cx="160886" cy="152450"/>
            </a:xfrm>
            <a:custGeom>
              <a:avLst/>
              <a:gdLst/>
              <a:ahLst/>
              <a:cxnLst/>
              <a:rect l="0" t="0" r="0" b="0"/>
              <a:pathLst>
                <a:path w="160886" h="152450">
                  <a:moveTo>
                    <a:pt x="27535" y="51076"/>
                  </a:moveTo>
                  <a:lnTo>
                    <a:pt x="27535" y="51076"/>
                  </a:lnTo>
                  <a:lnTo>
                    <a:pt x="27535" y="45588"/>
                  </a:lnTo>
                  <a:lnTo>
                    <a:pt x="27535" y="47931"/>
                  </a:lnTo>
                  <a:lnTo>
                    <a:pt x="35074" y="74207"/>
                  </a:lnTo>
                  <a:lnTo>
                    <a:pt x="35119" y="90990"/>
                  </a:lnTo>
                  <a:lnTo>
                    <a:pt x="28071" y="138057"/>
                  </a:lnTo>
                  <a:lnTo>
                    <a:pt x="27893" y="143988"/>
                  </a:lnTo>
                  <a:lnTo>
                    <a:pt x="25656" y="147943"/>
                  </a:lnTo>
                  <a:lnTo>
                    <a:pt x="22049" y="150579"/>
                  </a:lnTo>
                  <a:lnTo>
                    <a:pt x="17528" y="152336"/>
                  </a:lnTo>
                  <a:lnTo>
                    <a:pt x="14514" y="152449"/>
                  </a:lnTo>
                  <a:lnTo>
                    <a:pt x="12505" y="151467"/>
                  </a:lnTo>
                  <a:lnTo>
                    <a:pt x="11164" y="149753"/>
                  </a:lnTo>
                  <a:lnTo>
                    <a:pt x="4223" y="132172"/>
                  </a:lnTo>
                  <a:lnTo>
                    <a:pt x="0" y="84695"/>
                  </a:lnTo>
                  <a:lnTo>
                    <a:pt x="1988" y="42547"/>
                  </a:lnTo>
                  <a:lnTo>
                    <a:pt x="7203" y="13761"/>
                  </a:lnTo>
                  <a:lnTo>
                    <a:pt x="9747" y="9266"/>
                  </a:lnTo>
                  <a:lnTo>
                    <a:pt x="18218" y="1449"/>
                  </a:lnTo>
                  <a:lnTo>
                    <a:pt x="22382" y="0"/>
                  </a:lnTo>
                  <a:lnTo>
                    <a:pt x="26216" y="92"/>
                  </a:lnTo>
                  <a:lnTo>
                    <a:pt x="29831" y="1212"/>
                  </a:lnTo>
                  <a:lnTo>
                    <a:pt x="45030" y="12900"/>
                  </a:lnTo>
                  <a:lnTo>
                    <a:pt x="51186" y="23879"/>
                  </a:lnTo>
                  <a:lnTo>
                    <a:pt x="63217" y="66366"/>
                  </a:lnTo>
                  <a:lnTo>
                    <a:pt x="65494" y="105010"/>
                  </a:lnTo>
                  <a:lnTo>
                    <a:pt x="67743" y="67940"/>
                  </a:lnTo>
                  <a:lnTo>
                    <a:pt x="80841" y="41962"/>
                  </a:lnTo>
                  <a:lnTo>
                    <a:pt x="98127" y="21447"/>
                  </a:lnTo>
                  <a:lnTo>
                    <a:pt x="110415" y="12155"/>
                  </a:lnTo>
                  <a:lnTo>
                    <a:pt x="115596" y="10312"/>
                  </a:lnTo>
                  <a:lnTo>
                    <a:pt x="120110" y="10142"/>
                  </a:lnTo>
                  <a:lnTo>
                    <a:pt x="124176" y="11086"/>
                  </a:lnTo>
                  <a:lnTo>
                    <a:pt x="140013" y="27586"/>
                  </a:lnTo>
                  <a:lnTo>
                    <a:pt x="146317" y="43811"/>
                  </a:lnTo>
                  <a:lnTo>
                    <a:pt x="157242" y="87357"/>
                  </a:lnTo>
                  <a:lnTo>
                    <a:pt x="160885" y="1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7037"/>
            <p:cNvSpPr/>
            <p:nvPr>
              <p:custDataLst>
                <p:tags r:id="rId32"/>
              </p:custDataLst>
            </p:nvPr>
          </p:nvSpPr>
          <p:spPr>
            <a:xfrm>
              <a:off x="5529197" y="216918"/>
              <a:ext cx="204854" cy="287908"/>
            </a:xfrm>
            <a:custGeom>
              <a:avLst/>
              <a:gdLst/>
              <a:ahLst/>
              <a:cxnLst/>
              <a:rect l="0" t="0" r="0" b="0"/>
              <a:pathLst>
                <a:path w="204854" h="287908">
                  <a:moveTo>
                    <a:pt x="42928" y="221232"/>
                  </a:moveTo>
                  <a:lnTo>
                    <a:pt x="42928" y="221232"/>
                  </a:lnTo>
                  <a:lnTo>
                    <a:pt x="64662" y="198439"/>
                  </a:lnTo>
                  <a:lnTo>
                    <a:pt x="68462" y="190641"/>
                  </a:lnTo>
                  <a:lnTo>
                    <a:pt x="71235" y="175590"/>
                  </a:lnTo>
                  <a:lnTo>
                    <a:pt x="61310" y="179251"/>
                  </a:lnTo>
                  <a:lnTo>
                    <a:pt x="16104" y="219610"/>
                  </a:lnTo>
                  <a:lnTo>
                    <a:pt x="9840" y="228625"/>
                  </a:lnTo>
                  <a:lnTo>
                    <a:pt x="762" y="248092"/>
                  </a:lnTo>
                  <a:lnTo>
                    <a:pt x="0" y="252897"/>
                  </a:lnTo>
                  <a:lnTo>
                    <a:pt x="1977" y="261058"/>
                  </a:lnTo>
                  <a:lnTo>
                    <a:pt x="5043" y="263658"/>
                  </a:lnTo>
                  <a:lnTo>
                    <a:pt x="14097" y="266546"/>
                  </a:lnTo>
                  <a:lnTo>
                    <a:pt x="19474" y="265200"/>
                  </a:lnTo>
                  <a:lnTo>
                    <a:pt x="31093" y="258059"/>
                  </a:lnTo>
                  <a:lnTo>
                    <a:pt x="54741" y="229683"/>
                  </a:lnTo>
                  <a:lnTo>
                    <a:pt x="67877" y="205419"/>
                  </a:lnTo>
                  <a:lnTo>
                    <a:pt x="69086" y="201165"/>
                  </a:lnTo>
                  <a:lnTo>
                    <a:pt x="69892" y="200446"/>
                  </a:lnTo>
                  <a:lnTo>
                    <a:pt x="70787" y="205291"/>
                  </a:lnTo>
                  <a:lnTo>
                    <a:pt x="71440" y="247772"/>
                  </a:lnTo>
                  <a:lnTo>
                    <a:pt x="74297" y="262308"/>
                  </a:lnTo>
                  <a:lnTo>
                    <a:pt x="76540" y="267666"/>
                  </a:lnTo>
                  <a:lnTo>
                    <a:pt x="80154" y="271238"/>
                  </a:lnTo>
                  <a:lnTo>
                    <a:pt x="89812" y="275207"/>
                  </a:lnTo>
                  <a:lnTo>
                    <a:pt x="112206" y="272385"/>
                  </a:lnTo>
                  <a:lnTo>
                    <a:pt x="133892" y="259789"/>
                  </a:lnTo>
                  <a:lnTo>
                    <a:pt x="159125" y="216932"/>
                  </a:lnTo>
                  <a:lnTo>
                    <a:pt x="178867" y="172832"/>
                  </a:lnTo>
                  <a:lnTo>
                    <a:pt x="188804" y="134689"/>
                  </a:lnTo>
                  <a:lnTo>
                    <a:pt x="200585" y="89602"/>
                  </a:lnTo>
                  <a:lnTo>
                    <a:pt x="204010" y="47300"/>
                  </a:lnTo>
                  <a:lnTo>
                    <a:pt x="204686" y="13661"/>
                  </a:lnTo>
                  <a:lnTo>
                    <a:pt x="201957" y="4448"/>
                  </a:lnTo>
                  <a:lnTo>
                    <a:pt x="199747" y="509"/>
                  </a:lnTo>
                  <a:lnTo>
                    <a:pt x="196157" y="0"/>
                  </a:lnTo>
                  <a:lnTo>
                    <a:pt x="186524" y="5079"/>
                  </a:lnTo>
                  <a:lnTo>
                    <a:pt x="169201" y="35008"/>
                  </a:lnTo>
                  <a:lnTo>
                    <a:pt x="155719" y="82446"/>
                  </a:lnTo>
                  <a:lnTo>
                    <a:pt x="149286" y="129181"/>
                  </a:lnTo>
                  <a:lnTo>
                    <a:pt x="149230" y="174202"/>
                  </a:lnTo>
                  <a:lnTo>
                    <a:pt x="155447" y="210119"/>
                  </a:lnTo>
                  <a:lnTo>
                    <a:pt x="165049" y="244986"/>
                  </a:lnTo>
                  <a:lnTo>
                    <a:pt x="175168" y="262128"/>
                  </a:lnTo>
                  <a:lnTo>
                    <a:pt x="204853" y="287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7038"/>
            <p:cNvSpPr/>
            <p:nvPr>
              <p:custDataLst>
                <p:tags r:id="rId33"/>
              </p:custDataLst>
            </p:nvPr>
          </p:nvSpPr>
          <p:spPr>
            <a:xfrm>
              <a:off x="5945921" y="206089"/>
              <a:ext cx="102455" cy="298737"/>
            </a:xfrm>
            <a:custGeom>
              <a:avLst/>
              <a:gdLst/>
              <a:ahLst/>
              <a:cxnLst/>
              <a:rect l="0" t="0" r="0" b="0"/>
              <a:pathLst>
                <a:path w="102455" h="298737">
                  <a:moveTo>
                    <a:pt x="102454" y="32036"/>
                  </a:moveTo>
                  <a:lnTo>
                    <a:pt x="102454" y="32036"/>
                  </a:lnTo>
                  <a:lnTo>
                    <a:pt x="102454" y="13722"/>
                  </a:lnTo>
                  <a:lnTo>
                    <a:pt x="100337" y="9243"/>
                  </a:lnTo>
                  <a:lnTo>
                    <a:pt x="92341" y="1445"/>
                  </a:lnTo>
                  <a:lnTo>
                    <a:pt x="88303" y="0"/>
                  </a:lnTo>
                  <a:lnTo>
                    <a:pt x="84554" y="96"/>
                  </a:lnTo>
                  <a:lnTo>
                    <a:pt x="80995" y="1217"/>
                  </a:lnTo>
                  <a:lnTo>
                    <a:pt x="65875" y="17966"/>
                  </a:lnTo>
                  <a:lnTo>
                    <a:pt x="42861" y="58616"/>
                  </a:lnTo>
                  <a:lnTo>
                    <a:pt x="27026" y="98317"/>
                  </a:lnTo>
                  <a:lnTo>
                    <a:pt x="10480" y="142913"/>
                  </a:lnTo>
                  <a:lnTo>
                    <a:pt x="1941" y="184833"/>
                  </a:lnTo>
                  <a:lnTo>
                    <a:pt x="0" y="214657"/>
                  </a:lnTo>
                  <a:lnTo>
                    <a:pt x="8290" y="255944"/>
                  </a:lnTo>
                  <a:lnTo>
                    <a:pt x="11103" y="263858"/>
                  </a:lnTo>
                  <a:lnTo>
                    <a:pt x="22695" y="278296"/>
                  </a:lnTo>
                  <a:lnTo>
                    <a:pt x="54829" y="29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7039"/>
            <p:cNvSpPr/>
            <p:nvPr>
              <p:custDataLst>
                <p:tags r:id="rId34"/>
              </p:custDataLst>
            </p:nvPr>
          </p:nvSpPr>
          <p:spPr>
            <a:xfrm>
              <a:off x="6067933" y="274157"/>
              <a:ext cx="199518" cy="221075"/>
            </a:xfrm>
            <a:custGeom>
              <a:avLst/>
              <a:gdLst/>
              <a:ahLst/>
              <a:cxnLst/>
              <a:rect l="0" t="0" r="0" b="0"/>
              <a:pathLst>
                <a:path w="199518" h="221075">
                  <a:moveTo>
                    <a:pt x="18542" y="202093"/>
                  </a:moveTo>
                  <a:lnTo>
                    <a:pt x="18542" y="202093"/>
                  </a:lnTo>
                  <a:lnTo>
                    <a:pt x="13486" y="212206"/>
                  </a:lnTo>
                  <a:lnTo>
                    <a:pt x="10938" y="215185"/>
                  </a:lnTo>
                  <a:lnTo>
                    <a:pt x="0" y="220910"/>
                  </a:lnTo>
                  <a:lnTo>
                    <a:pt x="14812" y="221074"/>
                  </a:lnTo>
                  <a:lnTo>
                    <a:pt x="20289" y="218980"/>
                  </a:lnTo>
                  <a:lnTo>
                    <a:pt x="45216" y="194622"/>
                  </a:lnTo>
                  <a:lnTo>
                    <a:pt x="58313" y="176361"/>
                  </a:lnTo>
                  <a:lnTo>
                    <a:pt x="72221" y="136019"/>
                  </a:lnTo>
                  <a:lnTo>
                    <a:pt x="82335" y="92929"/>
                  </a:lnTo>
                  <a:lnTo>
                    <a:pt x="89704" y="53295"/>
                  </a:lnTo>
                  <a:lnTo>
                    <a:pt x="86540" y="8187"/>
                  </a:lnTo>
                  <a:lnTo>
                    <a:pt x="86099" y="2972"/>
                  </a:lnTo>
                  <a:lnTo>
                    <a:pt x="84747" y="554"/>
                  </a:lnTo>
                  <a:lnTo>
                    <a:pt x="82787" y="0"/>
                  </a:lnTo>
                  <a:lnTo>
                    <a:pt x="80422" y="690"/>
                  </a:lnTo>
                  <a:lnTo>
                    <a:pt x="74972" y="7100"/>
                  </a:lnTo>
                  <a:lnTo>
                    <a:pt x="57793" y="38575"/>
                  </a:lnTo>
                  <a:lnTo>
                    <a:pt x="50281" y="73327"/>
                  </a:lnTo>
                  <a:lnTo>
                    <a:pt x="55073" y="120526"/>
                  </a:lnTo>
                  <a:lnTo>
                    <a:pt x="61389" y="162933"/>
                  </a:lnTo>
                  <a:lnTo>
                    <a:pt x="66865" y="174105"/>
                  </a:lnTo>
                  <a:lnTo>
                    <a:pt x="78721" y="183217"/>
                  </a:lnTo>
                  <a:lnTo>
                    <a:pt x="84062" y="186334"/>
                  </a:lnTo>
                  <a:lnTo>
                    <a:pt x="90797" y="186295"/>
                  </a:lnTo>
                  <a:lnTo>
                    <a:pt x="106747" y="180608"/>
                  </a:lnTo>
                  <a:lnTo>
                    <a:pt x="118776" y="168202"/>
                  </a:lnTo>
                  <a:lnTo>
                    <a:pt x="144790" y="123440"/>
                  </a:lnTo>
                  <a:lnTo>
                    <a:pt x="159313" y="93769"/>
                  </a:lnTo>
                  <a:lnTo>
                    <a:pt x="172743" y="49068"/>
                  </a:lnTo>
                  <a:lnTo>
                    <a:pt x="177033" y="39890"/>
                  </a:lnTo>
                  <a:lnTo>
                    <a:pt x="178179" y="38924"/>
                  </a:lnTo>
                  <a:lnTo>
                    <a:pt x="178942" y="39339"/>
                  </a:lnTo>
                  <a:lnTo>
                    <a:pt x="178392" y="40674"/>
                  </a:lnTo>
                  <a:lnTo>
                    <a:pt x="174959" y="44979"/>
                  </a:lnTo>
                  <a:lnTo>
                    <a:pt x="172133" y="63466"/>
                  </a:lnTo>
                  <a:lnTo>
                    <a:pt x="178638" y="110225"/>
                  </a:lnTo>
                  <a:lnTo>
                    <a:pt x="179247" y="121797"/>
                  </a:lnTo>
                  <a:lnTo>
                    <a:pt x="199517" y="16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7040"/>
            <p:cNvSpPr/>
            <p:nvPr>
              <p:custDataLst>
                <p:tags r:id="rId35"/>
              </p:custDataLst>
            </p:nvPr>
          </p:nvSpPr>
          <p:spPr>
            <a:xfrm>
              <a:off x="7038975" y="447675"/>
              <a:ext cx="14131" cy="9526"/>
            </a:xfrm>
            <a:custGeom>
              <a:avLst/>
              <a:gdLst/>
              <a:ahLst/>
              <a:cxnLst/>
              <a:rect l="0" t="0" r="0" b="0"/>
              <a:pathLst>
                <a:path w="14131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4130" y="864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7041"/>
            <p:cNvSpPr/>
            <p:nvPr>
              <p:custDataLst>
                <p:tags r:id="rId36"/>
              </p:custDataLst>
            </p:nvPr>
          </p:nvSpPr>
          <p:spPr>
            <a:xfrm>
              <a:off x="4782874" y="284420"/>
              <a:ext cx="208227" cy="285538"/>
            </a:xfrm>
            <a:custGeom>
              <a:avLst/>
              <a:gdLst/>
              <a:ahLst/>
              <a:cxnLst/>
              <a:rect l="0" t="0" r="0" b="0"/>
              <a:pathLst>
                <a:path w="208227" h="285538">
                  <a:moveTo>
                    <a:pt x="8201" y="106105"/>
                  </a:moveTo>
                  <a:lnTo>
                    <a:pt x="8201" y="106105"/>
                  </a:lnTo>
                  <a:lnTo>
                    <a:pt x="3144" y="101048"/>
                  </a:lnTo>
                  <a:lnTo>
                    <a:pt x="1655" y="100617"/>
                  </a:lnTo>
                  <a:lnTo>
                    <a:pt x="662" y="101388"/>
                  </a:lnTo>
                  <a:lnTo>
                    <a:pt x="0" y="102960"/>
                  </a:lnTo>
                  <a:lnTo>
                    <a:pt x="4125" y="115286"/>
                  </a:lnTo>
                  <a:lnTo>
                    <a:pt x="13942" y="140531"/>
                  </a:lnTo>
                  <a:lnTo>
                    <a:pt x="16605" y="174396"/>
                  </a:lnTo>
                  <a:lnTo>
                    <a:pt x="17393" y="220531"/>
                  </a:lnTo>
                  <a:lnTo>
                    <a:pt x="17661" y="266173"/>
                  </a:lnTo>
                  <a:lnTo>
                    <a:pt x="17712" y="285537"/>
                  </a:lnTo>
                  <a:lnTo>
                    <a:pt x="14903" y="250149"/>
                  </a:lnTo>
                  <a:lnTo>
                    <a:pt x="9525" y="203467"/>
                  </a:lnTo>
                  <a:lnTo>
                    <a:pt x="8593" y="158236"/>
                  </a:lnTo>
                  <a:lnTo>
                    <a:pt x="8317" y="114731"/>
                  </a:lnTo>
                  <a:lnTo>
                    <a:pt x="13292" y="69973"/>
                  </a:lnTo>
                  <a:lnTo>
                    <a:pt x="21468" y="28254"/>
                  </a:lnTo>
                  <a:lnTo>
                    <a:pt x="25538" y="14364"/>
                  </a:lnTo>
                  <a:lnTo>
                    <a:pt x="32134" y="20881"/>
                  </a:lnTo>
                  <a:lnTo>
                    <a:pt x="58586" y="65288"/>
                  </a:lnTo>
                  <a:lnTo>
                    <a:pt x="74167" y="103883"/>
                  </a:lnTo>
                  <a:lnTo>
                    <a:pt x="81969" y="128401"/>
                  </a:lnTo>
                  <a:lnTo>
                    <a:pt x="101403" y="167032"/>
                  </a:lnTo>
                  <a:lnTo>
                    <a:pt x="112369" y="202474"/>
                  </a:lnTo>
                  <a:lnTo>
                    <a:pt x="120115" y="225136"/>
                  </a:lnTo>
                  <a:lnTo>
                    <a:pt x="138310" y="253693"/>
                  </a:lnTo>
                  <a:lnTo>
                    <a:pt x="141506" y="254238"/>
                  </a:lnTo>
                  <a:lnTo>
                    <a:pt x="150704" y="252023"/>
                  </a:lnTo>
                  <a:lnTo>
                    <a:pt x="159024" y="241866"/>
                  </a:lnTo>
                  <a:lnTo>
                    <a:pt x="172990" y="204418"/>
                  </a:lnTo>
                  <a:lnTo>
                    <a:pt x="185939" y="160685"/>
                  </a:lnTo>
                  <a:lnTo>
                    <a:pt x="194450" y="113105"/>
                  </a:lnTo>
                  <a:lnTo>
                    <a:pt x="198500" y="66081"/>
                  </a:lnTo>
                  <a:lnTo>
                    <a:pt x="205992" y="20196"/>
                  </a:lnTo>
                  <a:lnTo>
                    <a:pt x="207785" y="0"/>
                  </a:lnTo>
                  <a:lnTo>
                    <a:pt x="207932" y="443"/>
                  </a:lnTo>
                  <a:lnTo>
                    <a:pt x="208226" y="20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7042"/>
            <p:cNvSpPr/>
            <p:nvPr>
              <p:custDataLst>
                <p:tags r:id="rId37"/>
              </p:custDataLst>
            </p:nvPr>
          </p:nvSpPr>
          <p:spPr>
            <a:xfrm>
              <a:off x="5031321" y="409575"/>
              <a:ext cx="83605" cy="117077"/>
            </a:xfrm>
            <a:custGeom>
              <a:avLst/>
              <a:gdLst/>
              <a:ahLst/>
              <a:cxnLst/>
              <a:rect l="0" t="0" r="0" b="0"/>
              <a:pathLst>
                <a:path w="83605" h="117077">
                  <a:moveTo>
                    <a:pt x="83604" y="28575"/>
                  </a:moveTo>
                  <a:lnTo>
                    <a:pt x="83604" y="28575"/>
                  </a:lnTo>
                  <a:lnTo>
                    <a:pt x="78548" y="28575"/>
                  </a:lnTo>
                  <a:lnTo>
                    <a:pt x="77059" y="26458"/>
                  </a:lnTo>
                  <a:lnTo>
                    <a:pt x="75403" y="18462"/>
                  </a:lnTo>
                  <a:lnTo>
                    <a:pt x="72845" y="14425"/>
                  </a:lnTo>
                  <a:lnTo>
                    <a:pt x="64358" y="7116"/>
                  </a:lnTo>
                  <a:lnTo>
                    <a:pt x="56353" y="3163"/>
                  </a:lnTo>
                  <a:lnTo>
                    <a:pt x="52737" y="2109"/>
                  </a:lnTo>
                  <a:lnTo>
                    <a:pt x="32477" y="5681"/>
                  </a:lnTo>
                  <a:lnTo>
                    <a:pt x="21017" y="13461"/>
                  </a:lnTo>
                  <a:lnTo>
                    <a:pt x="12396" y="25033"/>
                  </a:lnTo>
                  <a:lnTo>
                    <a:pt x="1060" y="52687"/>
                  </a:lnTo>
                  <a:lnTo>
                    <a:pt x="0" y="57350"/>
                  </a:lnTo>
                  <a:lnTo>
                    <a:pt x="3564" y="79082"/>
                  </a:lnTo>
                  <a:lnTo>
                    <a:pt x="16379" y="100572"/>
                  </a:lnTo>
                  <a:lnTo>
                    <a:pt x="33581" y="115289"/>
                  </a:lnTo>
                  <a:lnTo>
                    <a:pt x="39672" y="117076"/>
                  </a:lnTo>
                  <a:lnTo>
                    <a:pt x="52085" y="116239"/>
                  </a:lnTo>
                  <a:lnTo>
                    <a:pt x="56240" y="112418"/>
                  </a:lnTo>
                  <a:lnTo>
                    <a:pt x="60859" y="99705"/>
                  </a:lnTo>
                  <a:lnTo>
                    <a:pt x="63824" y="59128"/>
                  </a:lnTo>
                  <a:lnTo>
                    <a:pt x="64458" y="14842"/>
                  </a:lnTo>
                  <a:lnTo>
                    <a:pt x="740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7043"/>
            <p:cNvSpPr/>
            <p:nvPr>
              <p:custDataLst>
                <p:tags r:id="rId38"/>
              </p:custDataLst>
            </p:nvPr>
          </p:nvSpPr>
          <p:spPr>
            <a:xfrm>
              <a:off x="5133975" y="361950"/>
              <a:ext cx="104776" cy="176927"/>
            </a:xfrm>
            <a:custGeom>
              <a:avLst/>
              <a:gdLst/>
              <a:ahLst/>
              <a:cxnLst/>
              <a:rect l="0" t="0" r="0" b="0"/>
              <a:pathLst>
                <a:path w="104776" h="176927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13257" y="42568"/>
                  </a:lnTo>
                  <a:lnTo>
                    <a:pt x="16247" y="42137"/>
                  </a:lnTo>
                  <a:lnTo>
                    <a:pt x="36856" y="51750"/>
                  </a:lnTo>
                  <a:lnTo>
                    <a:pt x="42839" y="57572"/>
                  </a:lnTo>
                  <a:lnTo>
                    <a:pt x="51736" y="85103"/>
                  </a:lnTo>
                  <a:lnTo>
                    <a:pt x="56081" y="129190"/>
                  </a:lnTo>
                  <a:lnTo>
                    <a:pt x="55775" y="153402"/>
                  </a:lnTo>
                  <a:lnTo>
                    <a:pt x="51952" y="167309"/>
                  </a:lnTo>
                  <a:lnTo>
                    <a:pt x="49452" y="171864"/>
                  </a:lnTo>
                  <a:lnTo>
                    <a:pt x="46726" y="174901"/>
                  </a:lnTo>
                  <a:lnTo>
                    <a:pt x="43850" y="176926"/>
                  </a:lnTo>
                  <a:lnTo>
                    <a:pt x="40875" y="175101"/>
                  </a:lnTo>
                  <a:lnTo>
                    <a:pt x="34747" y="164606"/>
                  </a:lnTo>
                  <a:lnTo>
                    <a:pt x="30403" y="135791"/>
                  </a:lnTo>
                  <a:lnTo>
                    <a:pt x="34173" y="110555"/>
                  </a:lnTo>
                  <a:lnTo>
                    <a:pt x="52533" y="68914"/>
                  </a:lnTo>
                  <a:lnTo>
                    <a:pt x="82505" y="2387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0" name="SMARTInkShape-7044"/>
          <p:cNvSpPr/>
          <p:nvPr>
            <p:custDataLst>
              <p:tags r:id="rId6"/>
            </p:custDataLst>
          </p:nvPr>
        </p:nvSpPr>
        <p:spPr>
          <a:xfrm>
            <a:off x="4268160" y="488302"/>
            <a:ext cx="284791" cy="110779"/>
          </a:xfrm>
          <a:custGeom>
            <a:avLst/>
            <a:gdLst/>
            <a:ahLst/>
            <a:cxnLst/>
            <a:rect l="0" t="0" r="0" b="0"/>
            <a:pathLst>
              <a:path w="284791" h="110779">
                <a:moveTo>
                  <a:pt x="18090" y="73673"/>
                </a:moveTo>
                <a:lnTo>
                  <a:pt x="18090" y="73673"/>
                </a:lnTo>
                <a:lnTo>
                  <a:pt x="18090" y="78730"/>
                </a:lnTo>
                <a:lnTo>
                  <a:pt x="17032" y="79161"/>
                </a:lnTo>
                <a:lnTo>
                  <a:pt x="8389" y="74294"/>
                </a:lnTo>
                <a:lnTo>
                  <a:pt x="3901" y="73949"/>
                </a:lnTo>
                <a:lnTo>
                  <a:pt x="2281" y="71740"/>
                </a:lnTo>
                <a:lnTo>
                  <a:pt x="0" y="57461"/>
                </a:lnTo>
                <a:lnTo>
                  <a:pt x="383" y="34650"/>
                </a:lnTo>
                <a:lnTo>
                  <a:pt x="4223" y="20699"/>
                </a:lnTo>
                <a:lnTo>
                  <a:pt x="8845" y="15074"/>
                </a:lnTo>
                <a:lnTo>
                  <a:pt x="22448" y="6001"/>
                </a:lnTo>
                <a:lnTo>
                  <a:pt x="42900" y="0"/>
                </a:lnTo>
                <a:lnTo>
                  <a:pt x="49447" y="1274"/>
                </a:lnTo>
                <a:lnTo>
                  <a:pt x="91651" y="24210"/>
                </a:lnTo>
                <a:lnTo>
                  <a:pt x="129312" y="47260"/>
                </a:lnTo>
                <a:lnTo>
                  <a:pt x="169882" y="70925"/>
                </a:lnTo>
                <a:lnTo>
                  <a:pt x="215610" y="106734"/>
                </a:lnTo>
                <a:lnTo>
                  <a:pt x="226898" y="110280"/>
                </a:lnTo>
                <a:lnTo>
                  <a:pt x="230320" y="110778"/>
                </a:lnTo>
                <a:lnTo>
                  <a:pt x="239768" y="105686"/>
                </a:lnTo>
                <a:lnTo>
                  <a:pt x="248905" y="97426"/>
                </a:lnTo>
                <a:lnTo>
                  <a:pt x="274244" y="52244"/>
                </a:lnTo>
                <a:lnTo>
                  <a:pt x="281665" y="35456"/>
                </a:lnTo>
                <a:lnTo>
                  <a:pt x="284790" y="69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4" name="SMARTInkShape-Group1405"/>
          <p:cNvGrpSpPr/>
          <p:nvPr/>
        </p:nvGrpSpPr>
        <p:grpSpPr>
          <a:xfrm>
            <a:off x="3381375" y="299312"/>
            <a:ext cx="469765" cy="348389"/>
            <a:chOff x="3381375" y="299312"/>
            <a:chExt cx="469765" cy="348389"/>
          </a:xfrm>
        </p:grpSpPr>
        <p:sp>
          <p:nvSpPr>
            <p:cNvPr id="551" name="SMARTInkShape-7045"/>
            <p:cNvSpPr/>
            <p:nvPr>
              <p:custDataLst>
                <p:tags r:id="rId24"/>
              </p:custDataLst>
            </p:nvPr>
          </p:nvSpPr>
          <p:spPr>
            <a:xfrm>
              <a:off x="3735275" y="536161"/>
              <a:ext cx="115865" cy="111540"/>
            </a:xfrm>
            <a:custGeom>
              <a:avLst/>
              <a:gdLst/>
              <a:ahLst/>
              <a:cxnLst/>
              <a:rect l="0" t="0" r="0" b="0"/>
              <a:pathLst>
                <a:path w="115865" h="111540">
                  <a:moveTo>
                    <a:pt x="27100" y="25814"/>
                  </a:moveTo>
                  <a:lnTo>
                    <a:pt x="27100" y="25814"/>
                  </a:lnTo>
                  <a:lnTo>
                    <a:pt x="27100" y="30871"/>
                  </a:lnTo>
                  <a:lnTo>
                    <a:pt x="24278" y="36175"/>
                  </a:lnTo>
                  <a:lnTo>
                    <a:pt x="19495" y="44177"/>
                  </a:lnTo>
                  <a:lnTo>
                    <a:pt x="10625" y="72363"/>
                  </a:lnTo>
                  <a:lnTo>
                    <a:pt x="5991" y="92170"/>
                  </a:lnTo>
                  <a:lnTo>
                    <a:pt x="0" y="107713"/>
                  </a:lnTo>
                  <a:lnTo>
                    <a:pt x="566" y="108988"/>
                  </a:lnTo>
                  <a:lnTo>
                    <a:pt x="2003" y="109839"/>
                  </a:lnTo>
                  <a:lnTo>
                    <a:pt x="4018" y="110405"/>
                  </a:lnTo>
                  <a:lnTo>
                    <a:pt x="9081" y="99746"/>
                  </a:lnTo>
                  <a:lnTo>
                    <a:pt x="23002" y="56207"/>
                  </a:lnTo>
                  <a:lnTo>
                    <a:pt x="31617" y="23127"/>
                  </a:lnTo>
                  <a:lnTo>
                    <a:pt x="36461" y="16614"/>
                  </a:lnTo>
                  <a:lnTo>
                    <a:pt x="50311" y="6556"/>
                  </a:lnTo>
                  <a:lnTo>
                    <a:pt x="65845" y="0"/>
                  </a:lnTo>
                  <a:lnTo>
                    <a:pt x="70922" y="1196"/>
                  </a:lnTo>
                  <a:lnTo>
                    <a:pt x="91456" y="15503"/>
                  </a:lnTo>
                  <a:lnTo>
                    <a:pt x="95404" y="18940"/>
                  </a:lnTo>
                  <a:lnTo>
                    <a:pt x="112622" y="60709"/>
                  </a:lnTo>
                  <a:lnTo>
                    <a:pt x="115864" y="68127"/>
                  </a:lnTo>
                  <a:lnTo>
                    <a:pt x="112825" y="11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7046"/>
            <p:cNvSpPr/>
            <p:nvPr>
              <p:custDataLst>
                <p:tags r:id="rId25"/>
              </p:custDataLst>
            </p:nvPr>
          </p:nvSpPr>
          <p:spPr>
            <a:xfrm>
              <a:off x="3457575" y="299312"/>
              <a:ext cx="219076" cy="338864"/>
            </a:xfrm>
            <a:custGeom>
              <a:avLst/>
              <a:gdLst/>
              <a:ahLst/>
              <a:cxnLst/>
              <a:rect l="0" t="0" r="0" b="0"/>
              <a:pathLst>
                <a:path w="219076" h="338864">
                  <a:moveTo>
                    <a:pt x="219075" y="5488"/>
                  </a:moveTo>
                  <a:lnTo>
                    <a:pt x="219075" y="5488"/>
                  </a:lnTo>
                  <a:lnTo>
                    <a:pt x="219075" y="431"/>
                  </a:lnTo>
                  <a:lnTo>
                    <a:pt x="218017" y="0"/>
                  </a:lnTo>
                  <a:lnTo>
                    <a:pt x="214018" y="2343"/>
                  </a:lnTo>
                  <a:lnTo>
                    <a:pt x="178377" y="32310"/>
                  </a:lnTo>
                  <a:lnTo>
                    <a:pt x="154846" y="75824"/>
                  </a:lnTo>
                  <a:lnTo>
                    <a:pt x="120307" y="123088"/>
                  </a:lnTo>
                  <a:lnTo>
                    <a:pt x="88855" y="167848"/>
                  </a:lnTo>
                  <a:lnTo>
                    <a:pt x="64683" y="212273"/>
                  </a:lnTo>
                  <a:lnTo>
                    <a:pt x="35721" y="252970"/>
                  </a:lnTo>
                  <a:lnTo>
                    <a:pt x="11342" y="292679"/>
                  </a:lnTo>
                  <a:lnTo>
                    <a:pt x="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7047"/>
            <p:cNvSpPr/>
            <p:nvPr>
              <p:custDataLst>
                <p:tags r:id="rId26"/>
              </p:custDataLst>
            </p:nvPr>
          </p:nvSpPr>
          <p:spPr>
            <a:xfrm>
              <a:off x="3381375" y="329032"/>
              <a:ext cx="257176" cy="280569"/>
            </a:xfrm>
            <a:custGeom>
              <a:avLst/>
              <a:gdLst/>
              <a:ahLst/>
              <a:cxnLst/>
              <a:rect l="0" t="0" r="0" b="0"/>
              <a:pathLst>
                <a:path w="257176" h="280569">
                  <a:moveTo>
                    <a:pt x="0" y="23393"/>
                  </a:moveTo>
                  <a:lnTo>
                    <a:pt x="0" y="23393"/>
                  </a:lnTo>
                  <a:lnTo>
                    <a:pt x="0" y="18336"/>
                  </a:lnTo>
                  <a:lnTo>
                    <a:pt x="2822" y="13032"/>
                  </a:lnTo>
                  <a:lnTo>
                    <a:pt x="6546" y="7146"/>
                  </a:lnTo>
                  <a:lnTo>
                    <a:pt x="8201" y="1003"/>
                  </a:lnTo>
                  <a:lnTo>
                    <a:pt x="10759" y="0"/>
                  </a:lnTo>
                  <a:lnTo>
                    <a:pt x="19246" y="1707"/>
                  </a:lnTo>
                  <a:lnTo>
                    <a:pt x="35924" y="13675"/>
                  </a:lnTo>
                  <a:lnTo>
                    <a:pt x="73113" y="57256"/>
                  </a:lnTo>
                  <a:lnTo>
                    <a:pt x="117480" y="103764"/>
                  </a:lnTo>
                  <a:lnTo>
                    <a:pt x="162121" y="150563"/>
                  </a:lnTo>
                  <a:lnTo>
                    <a:pt x="192734" y="188801"/>
                  </a:lnTo>
                  <a:lnTo>
                    <a:pt x="229757" y="235126"/>
                  </a:lnTo>
                  <a:lnTo>
                    <a:pt x="257175" y="28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1406"/>
          <p:cNvGrpSpPr/>
          <p:nvPr/>
        </p:nvGrpSpPr>
        <p:grpSpPr>
          <a:xfrm>
            <a:off x="1943492" y="335091"/>
            <a:ext cx="1198435" cy="331660"/>
            <a:chOff x="1943492" y="335091"/>
            <a:chExt cx="1198435" cy="331660"/>
          </a:xfrm>
        </p:grpSpPr>
        <p:sp>
          <p:nvSpPr>
            <p:cNvPr id="555" name="SMARTInkShape-7048"/>
            <p:cNvSpPr/>
            <p:nvPr>
              <p:custDataLst>
                <p:tags r:id="rId17"/>
              </p:custDataLst>
            </p:nvPr>
          </p:nvSpPr>
          <p:spPr>
            <a:xfrm>
              <a:off x="3086100" y="581025"/>
              <a:ext cx="55827" cy="85726"/>
            </a:xfrm>
            <a:custGeom>
              <a:avLst/>
              <a:gdLst/>
              <a:ahLst/>
              <a:cxnLst/>
              <a:rect l="0" t="0" r="0" b="0"/>
              <a:pathLst>
                <a:path w="55827" h="85726">
                  <a:moveTo>
                    <a:pt x="47625" y="0"/>
                  </a:moveTo>
                  <a:lnTo>
                    <a:pt x="47625" y="0"/>
                  </a:lnTo>
                  <a:lnTo>
                    <a:pt x="52681" y="5057"/>
                  </a:lnTo>
                  <a:lnTo>
                    <a:pt x="55164" y="10361"/>
                  </a:lnTo>
                  <a:lnTo>
                    <a:pt x="55826" y="13257"/>
                  </a:lnTo>
                  <a:lnTo>
                    <a:pt x="51701" y="32503"/>
                  </a:lnTo>
                  <a:lnTo>
                    <a:pt x="43776" y="4820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7049"/>
            <p:cNvSpPr/>
            <p:nvPr>
              <p:custDataLst>
                <p:tags r:id="rId18"/>
              </p:custDataLst>
            </p:nvPr>
          </p:nvSpPr>
          <p:spPr>
            <a:xfrm>
              <a:off x="2819400" y="561975"/>
              <a:ext cx="76201" cy="8202"/>
            </a:xfrm>
            <a:custGeom>
              <a:avLst/>
              <a:gdLst/>
              <a:ahLst/>
              <a:cxnLst/>
              <a:rect l="0" t="0" r="0" b="0"/>
              <a:pathLst>
                <a:path w="76201" h="8202">
                  <a:moveTo>
                    <a:pt x="0" y="0"/>
                  </a:moveTo>
                  <a:lnTo>
                    <a:pt x="0" y="0"/>
                  </a:lnTo>
                  <a:lnTo>
                    <a:pt x="23851" y="1058"/>
                  </a:lnTo>
                  <a:lnTo>
                    <a:pt x="49133" y="8201"/>
                  </a:lnTo>
                  <a:lnTo>
                    <a:pt x="52863" y="758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7050"/>
            <p:cNvSpPr/>
            <p:nvPr>
              <p:custDataLst>
                <p:tags r:id="rId19"/>
              </p:custDataLst>
            </p:nvPr>
          </p:nvSpPr>
          <p:spPr>
            <a:xfrm>
              <a:off x="2476500" y="590550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31084" y="30561"/>
                  </a:lnTo>
                  <a:lnTo>
                    <a:pt x="77588" y="21232"/>
                  </a:lnTo>
                  <a:lnTo>
                    <a:pt x="119082" y="932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7051"/>
            <p:cNvSpPr/>
            <p:nvPr>
              <p:custDataLst>
                <p:tags r:id="rId20"/>
              </p:custDataLst>
            </p:nvPr>
          </p:nvSpPr>
          <p:spPr>
            <a:xfrm>
              <a:off x="2324100" y="590550"/>
              <a:ext cx="62639" cy="57151"/>
            </a:xfrm>
            <a:custGeom>
              <a:avLst/>
              <a:gdLst/>
              <a:ahLst/>
              <a:cxnLst/>
              <a:rect l="0" t="0" r="0" b="0"/>
              <a:pathLst>
                <a:path w="62639" h="57151">
                  <a:moveTo>
                    <a:pt x="57150" y="0"/>
                  </a:moveTo>
                  <a:lnTo>
                    <a:pt x="57150" y="0"/>
                  </a:lnTo>
                  <a:lnTo>
                    <a:pt x="62206" y="5057"/>
                  </a:lnTo>
                  <a:lnTo>
                    <a:pt x="62638" y="7604"/>
                  </a:lnTo>
                  <a:lnTo>
                    <a:pt x="61867" y="10361"/>
                  </a:lnTo>
                  <a:lnTo>
                    <a:pt x="60295" y="1325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7052"/>
            <p:cNvSpPr/>
            <p:nvPr>
              <p:custDataLst>
                <p:tags r:id="rId21"/>
              </p:custDataLst>
            </p:nvPr>
          </p:nvSpPr>
          <p:spPr>
            <a:xfrm>
              <a:off x="2238375" y="514350"/>
              <a:ext cx="26467" cy="114301"/>
            </a:xfrm>
            <a:custGeom>
              <a:avLst/>
              <a:gdLst/>
              <a:ahLst/>
              <a:cxnLst/>
              <a:rect l="0" t="0" r="0" b="0"/>
              <a:pathLst>
                <a:path w="26467" h="114301">
                  <a:moveTo>
                    <a:pt x="0" y="0"/>
                  </a:moveTo>
                  <a:lnTo>
                    <a:pt x="0" y="0"/>
                  </a:lnTo>
                  <a:lnTo>
                    <a:pt x="26466" y="17334"/>
                  </a:lnTo>
                  <a:lnTo>
                    <a:pt x="20189" y="58672"/>
                  </a:lnTo>
                  <a:lnTo>
                    <a:pt x="16734" y="71232"/>
                  </a:lnTo>
                  <a:lnTo>
                    <a:pt x="12729" y="81400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7053"/>
            <p:cNvSpPr/>
            <p:nvPr>
              <p:custDataLst>
                <p:tags r:id="rId22"/>
              </p:custDataLst>
            </p:nvPr>
          </p:nvSpPr>
          <p:spPr>
            <a:xfrm>
              <a:off x="1948764" y="336023"/>
              <a:ext cx="203887" cy="292628"/>
            </a:xfrm>
            <a:custGeom>
              <a:avLst/>
              <a:gdLst/>
              <a:ahLst/>
              <a:cxnLst/>
              <a:rect l="0" t="0" r="0" b="0"/>
              <a:pathLst>
                <a:path w="203887" h="292628">
                  <a:moveTo>
                    <a:pt x="203886" y="16402"/>
                  </a:moveTo>
                  <a:lnTo>
                    <a:pt x="203886" y="16402"/>
                  </a:lnTo>
                  <a:lnTo>
                    <a:pt x="203886" y="0"/>
                  </a:lnTo>
                  <a:lnTo>
                    <a:pt x="202828" y="176"/>
                  </a:lnTo>
                  <a:lnTo>
                    <a:pt x="198830" y="3193"/>
                  </a:lnTo>
                  <a:lnTo>
                    <a:pt x="174227" y="40298"/>
                  </a:lnTo>
                  <a:lnTo>
                    <a:pt x="142360" y="86498"/>
                  </a:lnTo>
                  <a:lnTo>
                    <a:pt x="110594" y="129183"/>
                  </a:lnTo>
                  <a:lnTo>
                    <a:pt x="77144" y="171581"/>
                  </a:lnTo>
                  <a:lnTo>
                    <a:pt x="51537" y="210273"/>
                  </a:lnTo>
                  <a:lnTo>
                    <a:pt x="26096" y="253311"/>
                  </a:lnTo>
                  <a:lnTo>
                    <a:pt x="0" y="287579"/>
                  </a:lnTo>
                  <a:lnTo>
                    <a:pt x="3861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7054"/>
            <p:cNvSpPr/>
            <p:nvPr>
              <p:custDataLst>
                <p:tags r:id="rId23"/>
              </p:custDataLst>
            </p:nvPr>
          </p:nvSpPr>
          <p:spPr>
            <a:xfrm>
              <a:off x="1943492" y="335091"/>
              <a:ext cx="199634" cy="268767"/>
            </a:xfrm>
            <a:custGeom>
              <a:avLst/>
              <a:gdLst/>
              <a:ahLst/>
              <a:cxnLst/>
              <a:rect l="0" t="0" r="0" b="0"/>
              <a:pathLst>
                <a:path w="199634" h="268767">
                  <a:moveTo>
                    <a:pt x="9133" y="17334"/>
                  </a:moveTo>
                  <a:lnTo>
                    <a:pt x="9133" y="17334"/>
                  </a:lnTo>
                  <a:lnTo>
                    <a:pt x="4077" y="12277"/>
                  </a:lnTo>
                  <a:lnTo>
                    <a:pt x="1594" y="6973"/>
                  </a:lnTo>
                  <a:lnTo>
                    <a:pt x="0" y="0"/>
                  </a:lnTo>
                  <a:lnTo>
                    <a:pt x="9837" y="8906"/>
                  </a:lnTo>
                  <a:lnTo>
                    <a:pt x="30680" y="49202"/>
                  </a:lnTo>
                  <a:lnTo>
                    <a:pt x="41993" y="62189"/>
                  </a:lnTo>
                  <a:lnTo>
                    <a:pt x="69324" y="107843"/>
                  </a:lnTo>
                  <a:lnTo>
                    <a:pt x="94871" y="152335"/>
                  </a:lnTo>
                  <a:lnTo>
                    <a:pt x="130063" y="194721"/>
                  </a:lnTo>
                  <a:lnTo>
                    <a:pt x="172964" y="241399"/>
                  </a:lnTo>
                  <a:lnTo>
                    <a:pt x="182488" y="252032"/>
                  </a:lnTo>
                  <a:lnTo>
                    <a:pt x="193659" y="267482"/>
                  </a:lnTo>
                  <a:lnTo>
                    <a:pt x="195650" y="268766"/>
                  </a:lnTo>
                  <a:lnTo>
                    <a:pt x="199633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1407"/>
          <p:cNvGrpSpPr/>
          <p:nvPr/>
        </p:nvGrpSpPr>
        <p:grpSpPr>
          <a:xfrm>
            <a:off x="314325" y="348198"/>
            <a:ext cx="1095376" cy="434995"/>
            <a:chOff x="314325" y="348198"/>
            <a:chExt cx="1095376" cy="434995"/>
          </a:xfrm>
        </p:grpSpPr>
        <p:sp>
          <p:nvSpPr>
            <p:cNvPr id="563" name="SMARTInkShape-7055"/>
            <p:cNvSpPr/>
            <p:nvPr>
              <p:custDataLst>
                <p:tags r:id="rId10"/>
              </p:custDataLst>
            </p:nvPr>
          </p:nvSpPr>
          <p:spPr>
            <a:xfrm>
              <a:off x="555098" y="468747"/>
              <a:ext cx="283103" cy="114969"/>
            </a:xfrm>
            <a:custGeom>
              <a:avLst/>
              <a:gdLst/>
              <a:ahLst/>
              <a:cxnLst/>
              <a:rect l="0" t="0" r="0" b="0"/>
              <a:pathLst>
                <a:path w="283103" h="114969">
                  <a:moveTo>
                    <a:pt x="16402" y="36078"/>
                  </a:moveTo>
                  <a:lnTo>
                    <a:pt x="16402" y="36078"/>
                  </a:lnTo>
                  <a:lnTo>
                    <a:pt x="0" y="36078"/>
                  </a:lnTo>
                  <a:lnTo>
                    <a:pt x="42037" y="38900"/>
                  </a:lnTo>
                  <a:lnTo>
                    <a:pt x="72681" y="49261"/>
                  </a:lnTo>
                  <a:lnTo>
                    <a:pt x="89040" y="58871"/>
                  </a:lnTo>
                  <a:lnTo>
                    <a:pt x="105460" y="77010"/>
                  </a:lnTo>
                  <a:lnTo>
                    <a:pt x="106466" y="82416"/>
                  </a:lnTo>
                  <a:lnTo>
                    <a:pt x="104761" y="96889"/>
                  </a:lnTo>
                  <a:lnTo>
                    <a:pt x="97851" y="112775"/>
                  </a:lnTo>
                  <a:lnTo>
                    <a:pt x="95043" y="114726"/>
                  </a:lnTo>
                  <a:lnTo>
                    <a:pt x="92113" y="114968"/>
                  </a:lnTo>
                  <a:lnTo>
                    <a:pt x="89101" y="114071"/>
                  </a:lnTo>
                  <a:lnTo>
                    <a:pt x="82932" y="107431"/>
                  </a:lnTo>
                  <a:lnTo>
                    <a:pt x="79805" y="102697"/>
                  </a:lnTo>
                  <a:lnTo>
                    <a:pt x="78779" y="97424"/>
                  </a:lnTo>
                  <a:lnTo>
                    <a:pt x="84737" y="70930"/>
                  </a:lnTo>
                  <a:lnTo>
                    <a:pt x="93094" y="50285"/>
                  </a:lnTo>
                  <a:lnTo>
                    <a:pt x="133493" y="4801"/>
                  </a:lnTo>
                  <a:lnTo>
                    <a:pt x="140056" y="1011"/>
                  </a:lnTo>
                  <a:lnTo>
                    <a:pt x="143288" y="0"/>
                  </a:lnTo>
                  <a:lnTo>
                    <a:pt x="145443" y="384"/>
                  </a:lnTo>
                  <a:lnTo>
                    <a:pt x="146879" y="1699"/>
                  </a:lnTo>
                  <a:lnTo>
                    <a:pt x="147837" y="3633"/>
                  </a:lnTo>
                  <a:lnTo>
                    <a:pt x="150698" y="48412"/>
                  </a:lnTo>
                  <a:lnTo>
                    <a:pt x="154759" y="61315"/>
                  </a:lnTo>
                  <a:lnTo>
                    <a:pt x="165736" y="71284"/>
                  </a:lnTo>
                  <a:lnTo>
                    <a:pt x="180139" y="78183"/>
                  </a:lnTo>
                  <a:lnTo>
                    <a:pt x="212277" y="82613"/>
                  </a:lnTo>
                  <a:lnTo>
                    <a:pt x="234691" y="81102"/>
                  </a:lnTo>
                  <a:lnTo>
                    <a:pt x="283102" y="64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7056"/>
            <p:cNvSpPr/>
            <p:nvPr>
              <p:custDataLst>
                <p:tags r:id="rId11"/>
              </p:custDataLst>
            </p:nvPr>
          </p:nvSpPr>
          <p:spPr>
            <a:xfrm>
              <a:off x="1001681" y="352972"/>
              <a:ext cx="265145" cy="179675"/>
            </a:xfrm>
            <a:custGeom>
              <a:avLst/>
              <a:gdLst/>
              <a:ahLst/>
              <a:cxnLst/>
              <a:rect l="0" t="0" r="0" b="0"/>
              <a:pathLst>
                <a:path w="265145" h="179675">
                  <a:moveTo>
                    <a:pt x="27019" y="56603"/>
                  </a:moveTo>
                  <a:lnTo>
                    <a:pt x="27019" y="56603"/>
                  </a:lnTo>
                  <a:lnTo>
                    <a:pt x="16906" y="51546"/>
                  </a:lnTo>
                  <a:lnTo>
                    <a:pt x="13927" y="48999"/>
                  </a:lnTo>
                  <a:lnTo>
                    <a:pt x="0" y="29861"/>
                  </a:lnTo>
                  <a:lnTo>
                    <a:pt x="4780" y="26020"/>
                  </a:lnTo>
                  <a:lnTo>
                    <a:pt x="46337" y="3608"/>
                  </a:lnTo>
                  <a:lnTo>
                    <a:pt x="69562" y="274"/>
                  </a:lnTo>
                  <a:lnTo>
                    <a:pt x="77606" y="0"/>
                  </a:lnTo>
                  <a:lnTo>
                    <a:pt x="95010" y="5341"/>
                  </a:lnTo>
                  <a:lnTo>
                    <a:pt x="104097" y="9728"/>
                  </a:lnTo>
                  <a:lnTo>
                    <a:pt x="110154" y="15828"/>
                  </a:lnTo>
                  <a:lnTo>
                    <a:pt x="116885" y="31072"/>
                  </a:lnTo>
                  <a:lnTo>
                    <a:pt x="114232" y="48431"/>
                  </a:lnTo>
                  <a:lnTo>
                    <a:pt x="95281" y="90502"/>
                  </a:lnTo>
                  <a:lnTo>
                    <a:pt x="71887" y="135082"/>
                  </a:lnTo>
                  <a:lnTo>
                    <a:pt x="62068" y="156997"/>
                  </a:lnTo>
                  <a:lnTo>
                    <a:pt x="62027" y="162691"/>
                  </a:lnTo>
                  <a:lnTo>
                    <a:pt x="64116" y="167545"/>
                  </a:lnTo>
                  <a:lnTo>
                    <a:pt x="67625" y="171839"/>
                  </a:lnTo>
                  <a:lnTo>
                    <a:pt x="79991" y="176611"/>
                  </a:lnTo>
                  <a:lnTo>
                    <a:pt x="123913" y="179674"/>
                  </a:lnTo>
                  <a:lnTo>
                    <a:pt x="170454" y="173733"/>
                  </a:lnTo>
                  <a:lnTo>
                    <a:pt x="210041" y="171742"/>
                  </a:lnTo>
                  <a:lnTo>
                    <a:pt x="265144" y="170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7057"/>
            <p:cNvSpPr/>
            <p:nvPr>
              <p:custDataLst>
                <p:tags r:id="rId12"/>
              </p:custDataLst>
            </p:nvPr>
          </p:nvSpPr>
          <p:spPr>
            <a:xfrm>
              <a:off x="314325" y="348198"/>
              <a:ext cx="276226" cy="286124"/>
            </a:xfrm>
            <a:custGeom>
              <a:avLst/>
              <a:gdLst/>
              <a:ahLst/>
              <a:cxnLst/>
              <a:rect l="0" t="0" r="0" b="0"/>
              <a:pathLst>
                <a:path w="276226" h="286124">
                  <a:moveTo>
                    <a:pt x="0" y="61377"/>
                  </a:moveTo>
                  <a:lnTo>
                    <a:pt x="0" y="61377"/>
                  </a:lnTo>
                  <a:lnTo>
                    <a:pt x="5056" y="61377"/>
                  </a:lnTo>
                  <a:lnTo>
                    <a:pt x="10361" y="64199"/>
                  </a:lnTo>
                  <a:lnTo>
                    <a:pt x="13257" y="66434"/>
                  </a:lnTo>
                  <a:lnTo>
                    <a:pt x="32503" y="69578"/>
                  </a:lnTo>
                  <a:lnTo>
                    <a:pt x="79540" y="67905"/>
                  </a:lnTo>
                  <a:lnTo>
                    <a:pt x="115290" y="57667"/>
                  </a:lnTo>
                  <a:lnTo>
                    <a:pt x="155183" y="40301"/>
                  </a:lnTo>
                  <a:lnTo>
                    <a:pt x="199464" y="23428"/>
                  </a:lnTo>
                  <a:lnTo>
                    <a:pt x="212206" y="13797"/>
                  </a:lnTo>
                  <a:lnTo>
                    <a:pt x="217671" y="10607"/>
                  </a:lnTo>
                  <a:lnTo>
                    <a:pt x="220255" y="7422"/>
                  </a:lnTo>
                  <a:lnTo>
                    <a:pt x="220920" y="4240"/>
                  </a:lnTo>
                  <a:lnTo>
                    <a:pt x="220305" y="1061"/>
                  </a:lnTo>
                  <a:lnTo>
                    <a:pt x="217778" y="0"/>
                  </a:lnTo>
                  <a:lnTo>
                    <a:pt x="173562" y="11321"/>
                  </a:lnTo>
                  <a:lnTo>
                    <a:pt x="150791" y="21381"/>
                  </a:lnTo>
                  <a:lnTo>
                    <a:pt x="110204" y="48872"/>
                  </a:lnTo>
                  <a:lnTo>
                    <a:pt x="86628" y="65551"/>
                  </a:lnTo>
                  <a:lnTo>
                    <a:pt x="64455" y="96433"/>
                  </a:lnTo>
                  <a:lnTo>
                    <a:pt x="63078" y="102740"/>
                  </a:lnTo>
                  <a:lnTo>
                    <a:pt x="64371" y="115391"/>
                  </a:lnTo>
                  <a:lnTo>
                    <a:pt x="71295" y="125247"/>
                  </a:lnTo>
                  <a:lnTo>
                    <a:pt x="76105" y="129357"/>
                  </a:lnTo>
                  <a:lnTo>
                    <a:pt x="108157" y="135141"/>
                  </a:lnTo>
                  <a:lnTo>
                    <a:pt x="142524" y="138154"/>
                  </a:lnTo>
                  <a:lnTo>
                    <a:pt x="152597" y="142420"/>
                  </a:lnTo>
                  <a:lnTo>
                    <a:pt x="153590" y="146097"/>
                  </a:lnTo>
                  <a:lnTo>
                    <a:pt x="152135" y="150665"/>
                  </a:lnTo>
                  <a:lnTo>
                    <a:pt x="143815" y="161386"/>
                  </a:lnTo>
                  <a:lnTo>
                    <a:pt x="96613" y="203529"/>
                  </a:lnTo>
                  <a:lnTo>
                    <a:pt x="63981" y="243181"/>
                  </a:lnTo>
                  <a:lnTo>
                    <a:pt x="52942" y="263882"/>
                  </a:lnTo>
                  <a:lnTo>
                    <a:pt x="49988" y="276968"/>
                  </a:lnTo>
                  <a:lnTo>
                    <a:pt x="51317" y="281304"/>
                  </a:lnTo>
                  <a:lnTo>
                    <a:pt x="54320" y="284195"/>
                  </a:lnTo>
                  <a:lnTo>
                    <a:pt x="58438" y="286123"/>
                  </a:lnTo>
                  <a:lnTo>
                    <a:pt x="103070" y="281611"/>
                  </a:lnTo>
                  <a:lnTo>
                    <a:pt x="144251" y="273505"/>
                  </a:lnTo>
                  <a:lnTo>
                    <a:pt x="187205" y="261284"/>
                  </a:lnTo>
                  <a:lnTo>
                    <a:pt x="227624" y="249020"/>
                  </a:lnTo>
                  <a:lnTo>
                    <a:pt x="276225" y="223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7058"/>
            <p:cNvSpPr/>
            <p:nvPr>
              <p:custDataLst>
                <p:tags r:id="rId13"/>
              </p:custDataLst>
            </p:nvPr>
          </p:nvSpPr>
          <p:spPr>
            <a:xfrm>
              <a:off x="1390650" y="3714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3993" y="5057"/>
                  </a:lnTo>
                  <a:lnTo>
                    <a:pt x="8689" y="7539"/>
                  </a:lnTo>
                  <a:lnTo>
                    <a:pt x="5793" y="8201"/>
                  </a:lnTo>
                  <a:lnTo>
                    <a:pt x="4920" y="9701"/>
                  </a:lnTo>
                  <a:lnTo>
                    <a:pt x="5397" y="11759"/>
                  </a:lnTo>
                  <a:lnTo>
                    <a:pt x="6773" y="141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7059"/>
            <p:cNvSpPr/>
            <p:nvPr>
              <p:custDataLst>
                <p:tags r:id="rId14"/>
              </p:custDataLst>
            </p:nvPr>
          </p:nvSpPr>
          <p:spPr>
            <a:xfrm>
              <a:off x="1371600" y="523875"/>
              <a:ext cx="9526" cy="14131"/>
            </a:xfrm>
            <a:custGeom>
              <a:avLst/>
              <a:gdLst/>
              <a:ahLst/>
              <a:cxnLst/>
              <a:rect l="0" t="0" r="0" b="0"/>
              <a:pathLst>
                <a:path w="9526" h="1413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4468" y="13257"/>
                  </a:lnTo>
                  <a:lnTo>
                    <a:pt x="2979" y="1413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7060"/>
            <p:cNvSpPr/>
            <p:nvPr>
              <p:custDataLst>
                <p:tags r:id="rId15"/>
              </p:custDataLst>
            </p:nvPr>
          </p:nvSpPr>
          <p:spPr>
            <a:xfrm>
              <a:off x="614835" y="590550"/>
              <a:ext cx="661516" cy="192643"/>
            </a:xfrm>
            <a:custGeom>
              <a:avLst/>
              <a:gdLst/>
              <a:ahLst/>
              <a:cxnLst/>
              <a:rect l="0" t="0" r="0" b="0"/>
              <a:pathLst>
                <a:path w="661516" h="192643">
                  <a:moveTo>
                    <a:pt x="42390" y="171450"/>
                  </a:moveTo>
                  <a:lnTo>
                    <a:pt x="42390" y="171450"/>
                  </a:lnTo>
                  <a:lnTo>
                    <a:pt x="2618" y="189764"/>
                  </a:lnTo>
                  <a:lnTo>
                    <a:pt x="0" y="192126"/>
                  </a:lnTo>
                  <a:lnTo>
                    <a:pt x="1430" y="192642"/>
                  </a:lnTo>
                  <a:lnTo>
                    <a:pt x="41707" y="185867"/>
                  </a:lnTo>
                  <a:lnTo>
                    <a:pt x="77466" y="177368"/>
                  </a:lnTo>
                  <a:lnTo>
                    <a:pt x="118282" y="168147"/>
                  </a:lnTo>
                  <a:lnTo>
                    <a:pt x="163889" y="153656"/>
                  </a:lnTo>
                  <a:lnTo>
                    <a:pt x="210917" y="141013"/>
                  </a:lnTo>
                  <a:lnTo>
                    <a:pt x="245349" y="131111"/>
                  </a:lnTo>
                  <a:lnTo>
                    <a:pt x="281819" y="120713"/>
                  </a:lnTo>
                  <a:lnTo>
                    <a:pt x="319195" y="112564"/>
                  </a:lnTo>
                  <a:lnTo>
                    <a:pt x="354150" y="102593"/>
                  </a:lnTo>
                  <a:lnTo>
                    <a:pt x="389442" y="91105"/>
                  </a:lnTo>
                  <a:lnTo>
                    <a:pt x="429821" y="78944"/>
                  </a:lnTo>
                  <a:lnTo>
                    <a:pt x="469640" y="66483"/>
                  </a:lnTo>
                  <a:lnTo>
                    <a:pt x="507445" y="53890"/>
                  </a:lnTo>
                  <a:lnTo>
                    <a:pt x="541887" y="41237"/>
                  </a:lnTo>
                  <a:lnTo>
                    <a:pt x="574833" y="31380"/>
                  </a:lnTo>
                  <a:lnTo>
                    <a:pt x="661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7061"/>
            <p:cNvSpPr/>
            <p:nvPr>
              <p:custDataLst>
                <p:tags r:id="rId16"/>
              </p:custDataLst>
            </p:nvPr>
          </p:nvSpPr>
          <p:spPr>
            <a:xfrm>
              <a:off x="415116" y="638175"/>
              <a:ext cx="680260" cy="120786"/>
            </a:xfrm>
            <a:custGeom>
              <a:avLst/>
              <a:gdLst/>
              <a:ahLst/>
              <a:cxnLst/>
              <a:rect l="0" t="0" r="0" b="0"/>
              <a:pathLst>
                <a:path w="680260" h="120786">
                  <a:moveTo>
                    <a:pt x="61134" y="95250"/>
                  </a:moveTo>
                  <a:lnTo>
                    <a:pt x="61134" y="95250"/>
                  </a:lnTo>
                  <a:lnTo>
                    <a:pt x="22511" y="108433"/>
                  </a:lnTo>
                  <a:lnTo>
                    <a:pt x="0" y="120785"/>
                  </a:lnTo>
                  <a:lnTo>
                    <a:pt x="16327" y="117868"/>
                  </a:lnTo>
                  <a:lnTo>
                    <a:pt x="53224" y="107400"/>
                  </a:lnTo>
                  <a:lnTo>
                    <a:pt x="89012" y="98262"/>
                  </a:lnTo>
                  <a:lnTo>
                    <a:pt x="133717" y="88852"/>
                  </a:lnTo>
                  <a:lnTo>
                    <a:pt x="168535" y="82529"/>
                  </a:lnTo>
                  <a:lnTo>
                    <a:pt x="202354" y="73368"/>
                  </a:lnTo>
                  <a:lnTo>
                    <a:pt x="236082" y="63300"/>
                  </a:lnTo>
                  <a:lnTo>
                    <a:pt x="272239" y="55297"/>
                  </a:lnTo>
                  <a:lnTo>
                    <a:pt x="312297" y="48213"/>
                  </a:lnTo>
                  <a:lnTo>
                    <a:pt x="353737" y="41536"/>
                  </a:lnTo>
                  <a:lnTo>
                    <a:pt x="393321" y="35041"/>
                  </a:lnTo>
                  <a:lnTo>
                    <a:pt x="432081" y="28627"/>
                  </a:lnTo>
                  <a:lnTo>
                    <a:pt x="469416" y="22248"/>
                  </a:lnTo>
                  <a:lnTo>
                    <a:pt x="503648" y="15885"/>
                  </a:lnTo>
                  <a:lnTo>
                    <a:pt x="536501" y="9530"/>
                  </a:lnTo>
                  <a:lnTo>
                    <a:pt x="581925" y="2824"/>
                  </a:lnTo>
                  <a:lnTo>
                    <a:pt x="625018" y="837"/>
                  </a:lnTo>
                  <a:lnTo>
                    <a:pt x="680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1" name="SMARTInkShape-7062"/>
          <p:cNvSpPr/>
          <p:nvPr>
            <p:custDataLst>
              <p:tags r:id="rId7"/>
            </p:custDataLst>
          </p:nvPr>
        </p:nvSpPr>
        <p:spPr>
          <a:xfrm>
            <a:off x="6019800" y="2582563"/>
            <a:ext cx="857251" cy="167544"/>
          </a:xfrm>
          <a:custGeom>
            <a:avLst/>
            <a:gdLst/>
            <a:ahLst/>
            <a:cxnLst/>
            <a:rect l="0" t="0" r="0" b="0"/>
            <a:pathLst>
              <a:path w="857251" h="167544">
                <a:moveTo>
                  <a:pt x="0" y="93962"/>
                </a:moveTo>
                <a:lnTo>
                  <a:pt x="0" y="93962"/>
                </a:lnTo>
                <a:lnTo>
                  <a:pt x="0" y="63371"/>
                </a:lnTo>
                <a:lnTo>
                  <a:pt x="2822" y="56377"/>
                </a:lnTo>
                <a:lnTo>
                  <a:pt x="17333" y="38724"/>
                </a:lnTo>
                <a:lnTo>
                  <a:pt x="18963" y="39145"/>
                </a:lnTo>
                <a:lnTo>
                  <a:pt x="23597" y="42435"/>
                </a:lnTo>
                <a:lnTo>
                  <a:pt x="26363" y="47425"/>
                </a:lnTo>
                <a:lnTo>
                  <a:pt x="33502" y="91996"/>
                </a:lnTo>
                <a:lnTo>
                  <a:pt x="41794" y="121955"/>
                </a:lnTo>
                <a:lnTo>
                  <a:pt x="53500" y="138506"/>
                </a:lnTo>
                <a:lnTo>
                  <a:pt x="76772" y="161322"/>
                </a:lnTo>
                <a:lnTo>
                  <a:pt x="113411" y="167543"/>
                </a:lnTo>
                <a:lnTo>
                  <a:pt x="154371" y="164330"/>
                </a:lnTo>
                <a:lnTo>
                  <a:pt x="193318" y="151618"/>
                </a:lnTo>
                <a:lnTo>
                  <a:pt x="236725" y="139503"/>
                </a:lnTo>
                <a:lnTo>
                  <a:pt x="273133" y="129724"/>
                </a:lnTo>
                <a:lnTo>
                  <a:pt x="312950" y="117265"/>
                </a:lnTo>
                <a:lnTo>
                  <a:pt x="351815" y="101144"/>
                </a:lnTo>
                <a:lnTo>
                  <a:pt x="393076" y="86218"/>
                </a:lnTo>
                <a:lnTo>
                  <a:pt x="436109" y="72528"/>
                </a:lnTo>
                <a:lnTo>
                  <a:pt x="479929" y="59389"/>
                </a:lnTo>
                <a:lnTo>
                  <a:pt x="521277" y="46493"/>
                </a:lnTo>
                <a:lnTo>
                  <a:pt x="560821" y="34765"/>
                </a:lnTo>
                <a:lnTo>
                  <a:pt x="599562" y="26024"/>
                </a:lnTo>
                <a:lnTo>
                  <a:pt x="635125" y="18612"/>
                </a:lnTo>
                <a:lnTo>
                  <a:pt x="668569" y="11790"/>
                </a:lnTo>
                <a:lnTo>
                  <a:pt x="716090" y="3057"/>
                </a:lnTo>
                <a:lnTo>
                  <a:pt x="756393" y="0"/>
                </a:lnTo>
                <a:lnTo>
                  <a:pt x="791031" y="152"/>
                </a:lnTo>
                <a:lnTo>
                  <a:pt x="857250" y="82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SMARTInkShape-7063"/>
          <p:cNvSpPr/>
          <p:nvPr>
            <p:custDataLst>
              <p:tags r:id="rId8"/>
            </p:custDataLst>
          </p:nvPr>
        </p:nvSpPr>
        <p:spPr>
          <a:xfrm>
            <a:off x="6143625" y="3829050"/>
            <a:ext cx="676276" cy="254420"/>
          </a:xfrm>
          <a:custGeom>
            <a:avLst/>
            <a:gdLst/>
            <a:ahLst/>
            <a:cxnLst/>
            <a:rect l="0" t="0" r="0" b="0"/>
            <a:pathLst>
              <a:path w="676276" h="254420">
                <a:moveTo>
                  <a:pt x="0" y="114300"/>
                </a:moveTo>
                <a:lnTo>
                  <a:pt x="0" y="114300"/>
                </a:lnTo>
                <a:lnTo>
                  <a:pt x="0" y="68658"/>
                </a:lnTo>
                <a:lnTo>
                  <a:pt x="1058" y="67997"/>
                </a:lnTo>
                <a:lnTo>
                  <a:pt x="5056" y="67263"/>
                </a:lnTo>
                <a:lnTo>
                  <a:pt x="6545" y="69184"/>
                </a:lnTo>
                <a:lnTo>
                  <a:pt x="8642" y="84116"/>
                </a:lnTo>
                <a:lnTo>
                  <a:pt x="9350" y="123194"/>
                </a:lnTo>
                <a:lnTo>
                  <a:pt x="9491" y="166857"/>
                </a:lnTo>
                <a:lnTo>
                  <a:pt x="17123" y="214131"/>
                </a:lnTo>
                <a:lnTo>
                  <a:pt x="22779" y="231341"/>
                </a:lnTo>
                <a:lnTo>
                  <a:pt x="34465" y="243224"/>
                </a:lnTo>
                <a:lnTo>
                  <a:pt x="42027" y="247874"/>
                </a:lnTo>
                <a:lnTo>
                  <a:pt x="72896" y="254419"/>
                </a:lnTo>
                <a:lnTo>
                  <a:pt x="114706" y="249026"/>
                </a:lnTo>
                <a:lnTo>
                  <a:pt x="159810" y="234947"/>
                </a:lnTo>
                <a:lnTo>
                  <a:pt x="195518" y="218134"/>
                </a:lnTo>
                <a:lnTo>
                  <a:pt x="236790" y="199746"/>
                </a:lnTo>
                <a:lnTo>
                  <a:pt x="278652" y="178070"/>
                </a:lnTo>
                <a:lnTo>
                  <a:pt x="324568" y="154362"/>
                </a:lnTo>
                <a:lnTo>
                  <a:pt x="371688" y="133931"/>
                </a:lnTo>
                <a:lnTo>
                  <a:pt x="419163" y="111650"/>
                </a:lnTo>
                <a:lnTo>
                  <a:pt x="466744" y="87762"/>
                </a:lnTo>
                <a:lnTo>
                  <a:pt x="514355" y="67278"/>
                </a:lnTo>
                <a:lnTo>
                  <a:pt x="559154" y="47804"/>
                </a:lnTo>
                <a:lnTo>
                  <a:pt x="602062" y="31450"/>
                </a:lnTo>
                <a:lnTo>
                  <a:pt x="6762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SMARTInkShape-7064"/>
          <p:cNvSpPr/>
          <p:nvPr>
            <p:custDataLst>
              <p:tags r:id="rId9"/>
            </p:custDataLst>
          </p:nvPr>
        </p:nvSpPr>
        <p:spPr>
          <a:xfrm>
            <a:off x="2043212" y="5686425"/>
            <a:ext cx="623789" cy="93523"/>
          </a:xfrm>
          <a:custGeom>
            <a:avLst/>
            <a:gdLst/>
            <a:ahLst/>
            <a:cxnLst/>
            <a:rect l="0" t="0" r="0" b="0"/>
            <a:pathLst>
              <a:path w="623789" h="93523">
                <a:moveTo>
                  <a:pt x="595213" y="28575"/>
                </a:moveTo>
                <a:lnTo>
                  <a:pt x="595213" y="28575"/>
                </a:lnTo>
                <a:lnTo>
                  <a:pt x="595213" y="23519"/>
                </a:lnTo>
                <a:lnTo>
                  <a:pt x="594155" y="22030"/>
                </a:lnTo>
                <a:lnTo>
                  <a:pt x="592391" y="21036"/>
                </a:lnTo>
                <a:lnTo>
                  <a:pt x="582030" y="19638"/>
                </a:lnTo>
                <a:lnTo>
                  <a:pt x="544396" y="24223"/>
                </a:lnTo>
                <a:lnTo>
                  <a:pt x="506308" y="27285"/>
                </a:lnTo>
                <a:lnTo>
                  <a:pt x="468211" y="33249"/>
                </a:lnTo>
                <a:lnTo>
                  <a:pt x="437168" y="35944"/>
                </a:lnTo>
                <a:lnTo>
                  <a:pt x="403263" y="38200"/>
                </a:lnTo>
                <a:lnTo>
                  <a:pt x="370554" y="42730"/>
                </a:lnTo>
                <a:lnTo>
                  <a:pt x="335556" y="48272"/>
                </a:lnTo>
                <a:lnTo>
                  <a:pt x="298835" y="53205"/>
                </a:lnTo>
                <a:lnTo>
                  <a:pt x="261348" y="55397"/>
                </a:lnTo>
                <a:lnTo>
                  <a:pt x="223520" y="59193"/>
                </a:lnTo>
                <a:lnTo>
                  <a:pt x="186599" y="63350"/>
                </a:lnTo>
                <a:lnTo>
                  <a:pt x="152551" y="65197"/>
                </a:lnTo>
                <a:lnTo>
                  <a:pt x="108689" y="71294"/>
                </a:lnTo>
                <a:lnTo>
                  <a:pt x="68882" y="74746"/>
                </a:lnTo>
                <a:lnTo>
                  <a:pt x="25109" y="76972"/>
                </a:lnTo>
                <a:lnTo>
                  <a:pt x="5284" y="81130"/>
                </a:lnTo>
                <a:lnTo>
                  <a:pt x="843" y="83719"/>
                </a:lnTo>
                <a:lnTo>
                  <a:pt x="0" y="86505"/>
                </a:lnTo>
                <a:lnTo>
                  <a:pt x="1554" y="89419"/>
                </a:lnTo>
                <a:lnTo>
                  <a:pt x="34081" y="93522"/>
                </a:lnTo>
                <a:lnTo>
                  <a:pt x="73822" y="89681"/>
                </a:lnTo>
                <a:lnTo>
                  <a:pt x="117465" y="86897"/>
                </a:lnTo>
                <a:lnTo>
                  <a:pt x="163910" y="81016"/>
                </a:lnTo>
                <a:lnTo>
                  <a:pt x="198206" y="78341"/>
                </a:lnTo>
                <a:lnTo>
                  <a:pt x="234615" y="76093"/>
                </a:lnTo>
                <a:lnTo>
                  <a:pt x="271964" y="71567"/>
                </a:lnTo>
                <a:lnTo>
                  <a:pt x="309730" y="66027"/>
                </a:lnTo>
                <a:lnTo>
                  <a:pt x="347681" y="60037"/>
                </a:lnTo>
                <a:lnTo>
                  <a:pt x="385716" y="53847"/>
                </a:lnTo>
                <a:lnTo>
                  <a:pt x="423786" y="47568"/>
                </a:lnTo>
                <a:lnTo>
                  <a:pt x="459757" y="41250"/>
                </a:lnTo>
                <a:lnTo>
                  <a:pt x="503808" y="32801"/>
                </a:lnTo>
                <a:lnTo>
                  <a:pt x="542612" y="28769"/>
                </a:lnTo>
                <a:lnTo>
                  <a:pt x="587527" y="18461"/>
                </a:lnTo>
                <a:lnTo>
                  <a:pt x="607672" y="12438"/>
                </a:lnTo>
                <a:lnTo>
                  <a:pt x="6237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6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1318"/>
          <p:cNvGrpSpPr/>
          <p:nvPr/>
        </p:nvGrpSpPr>
        <p:grpSpPr>
          <a:xfrm>
            <a:off x="621856" y="468834"/>
            <a:ext cx="921195" cy="485414"/>
            <a:chOff x="621856" y="468834"/>
            <a:chExt cx="921195" cy="485414"/>
          </a:xfrm>
        </p:grpSpPr>
        <p:sp>
          <p:nvSpPr>
            <p:cNvPr id="2" name="SMARTInkShape-6624"/>
            <p:cNvSpPr/>
            <p:nvPr>
              <p:custDataLst>
                <p:tags r:id="rId185"/>
              </p:custDataLst>
            </p:nvPr>
          </p:nvSpPr>
          <p:spPr>
            <a:xfrm>
              <a:off x="621856" y="602451"/>
              <a:ext cx="109416" cy="243301"/>
            </a:xfrm>
            <a:custGeom>
              <a:avLst/>
              <a:gdLst/>
              <a:ahLst/>
              <a:cxnLst/>
              <a:rect l="0" t="0" r="0" b="0"/>
              <a:pathLst>
                <a:path w="109416" h="243301">
                  <a:moveTo>
                    <a:pt x="92519" y="54774"/>
                  </a:moveTo>
                  <a:lnTo>
                    <a:pt x="92519" y="54774"/>
                  </a:lnTo>
                  <a:lnTo>
                    <a:pt x="87462" y="54774"/>
                  </a:lnTo>
                  <a:lnTo>
                    <a:pt x="85973" y="53716"/>
                  </a:lnTo>
                  <a:lnTo>
                    <a:pt x="84980" y="51952"/>
                  </a:lnTo>
                  <a:lnTo>
                    <a:pt x="83582" y="41591"/>
                  </a:lnTo>
                  <a:lnTo>
                    <a:pt x="82197" y="30923"/>
                  </a:lnTo>
                  <a:lnTo>
                    <a:pt x="78054" y="19126"/>
                  </a:lnTo>
                  <a:lnTo>
                    <a:pt x="67040" y="9650"/>
                  </a:lnTo>
                  <a:lnTo>
                    <a:pt x="48634" y="1187"/>
                  </a:lnTo>
                  <a:lnTo>
                    <a:pt x="44212" y="0"/>
                  </a:lnTo>
                  <a:lnTo>
                    <a:pt x="30833" y="4324"/>
                  </a:lnTo>
                  <a:lnTo>
                    <a:pt x="22820" y="8441"/>
                  </a:lnTo>
                  <a:lnTo>
                    <a:pt x="11094" y="21482"/>
                  </a:lnTo>
                  <a:lnTo>
                    <a:pt x="3414" y="36802"/>
                  </a:lnTo>
                  <a:lnTo>
                    <a:pt x="0" y="50667"/>
                  </a:lnTo>
                  <a:lnTo>
                    <a:pt x="1305" y="63885"/>
                  </a:lnTo>
                  <a:lnTo>
                    <a:pt x="3135" y="70373"/>
                  </a:lnTo>
                  <a:lnTo>
                    <a:pt x="13634" y="83226"/>
                  </a:lnTo>
                  <a:lnTo>
                    <a:pt x="52411" y="114534"/>
                  </a:lnTo>
                  <a:lnTo>
                    <a:pt x="92591" y="134099"/>
                  </a:lnTo>
                  <a:lnTo>
                    <a:pt x="104300" y="148716"/>
                  </a:lnTo>
                  <a:lnTo>
                    <a:pt x="109415" y="171509"/>
                  </a:lnTo>
                  <a:lnTo>
                    <a:pt x="104967" y="189206"/>
                  </a:lnTo>
                  <a:lnTo>
                    <a:pt x="89921" y="216325"/>
                  </a:lnTo>
                  <a:lnTo>
                    <a:pt x="74934" y="228347"/>
                  </a:lnTo>
                  <a:lnTo>
                    <a:pt x="39952" y="242313"/>
                  </a:lnTo>
                  <a:lnTo>
                    <a:pt x="35249" y="243300"/>
                  </a:lnTo>
                  <a:lnTo>
                    <a:pt x="32114" y="241842"/>
                  </a:lnTo>
                  <a:lnTo>
                    <a:pt x="30024" y="238752"/>
                  </a:lnTo>
                  <a:lnTo>
                    <a:pt x="27702" y="227559"/>
                  </a:lnTo>
                  <a:lnTo>
                    <a:pt x="28511" y="196398"/>
                  </a:lnTo>
                  <a:lnTo>
                    <a:pt x="44894" y="14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625"/>
            <p:cNvSpPr/>
            <p:nvPr>
              <p:custDataLst>
                <p:tags r:id="rId186"/>
              </p:custDataLst>
            </p:nvPr>
          </p:nvSpPr>
          <p:spPr>
            <a:xfrm>
              <a:off x="849934" y="468834"/>
              <a:ext cx="73992" cy="341298"/>
            </a:xfrm>
            <a:custGeom>
              <a:avLst/>
              <a:gdLst/>
              <a:ahLst/>
              <a:cxnLst/>
              <a:rect l="0" t="0" r="0" b="0"/>
              <a:pathLst>
                <a:path w="73992" h="341298">
                  <a:moveTo>
                    <a:pt x="7316" y="26466"/>
                  </a:moveTo>
                  <a:lnTo>
                    <a:pt x="7316" y="26466"/>
                  </a:lnTo>
                  <a:lnTo>
                    <a:pt x="20408" y="12316"/>
                  </a:lnTo>
                  <a:lnTo>
                    <a:pt x="25581" y="0"/>
                  </a:lnTo>
                  <a:lnTo>
                    <a:pt x="13040" y="42905"/>
                  </a:lnTo>
                  <a:lnTo>
                    <a:pt x="9012" y="83430"/>
                  </a:lnTo>
                  <a:lnTo>
                    <a:pt x="5247" y="116342"/>
                  </a:lnTo>
                  <a:lnTo>
                    <a:pt x="0" y="162104"/>
                  </a:lnTo>
                  <a:lnTo>
                    <a:pt x="1268" y="204238"/>
                  </a:lnTo>
                  <a:lnTo>
                    <a:pt x="5524" y="251295"/>
                  </a:lnTo>
                  <a:lnTo>
                    <a:pt x="6785" y="289226"/>
                  </a:lnTo>
                  <a:lnTo>
                    <a:pt x="9981" y="317751"/>
                  </a:lnTo>
                  <a:lnTo>
                    <a:pt x="12268" y="325431"/>
                  </a:lnTo>
                  <a:lnTo>
                    <a:pt x="16967" y="331610"/>
                  </a:lnTo>
                  <a:lnTo>
                    <a:pt x="30655" y="341297"/>
                  </a:lnTo>
                  <a:lnTo>
                    <a:pt x="37692" y="341128"/>
                  </a:lnTo>
                  <a:lnTo>
                    <a:pt x="44500" y="337841"/>
                  </a:lnTo>
                  <a:lnTo>
                    <a:pt x="56651" y="325722"/>
                  </a:lnTo>
                  <a:lnTo>
                    <a:pt x="73991" y="27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626"/>
            <p:cNvSpPr/>
            <p:nvPr>
              <p:custDataLst>
                <p:tags r:id="rId187"/>
              </p:custDataLst>
            </p:nvPr>
          </p:nvSpPr>
          <p:spPr>
            <a:xfrm>
              <a:off x="783110" y="638175"/>
              <a:ext cx="150341" cy="34064"/>
            </a:xfrm>
            <a:custGeom>
              <a:avLst/>
              <a:gdLst/>
              <a:ahLst/>
              <a:cxnLst/>
              <a:rect l="0" t="0" r="0" b="0"/>
              <a:pathLst>
                <a:path w="150341" h="34064">
                  <a:moveTo>
                    <a:pt x="26515" y="28575"/>
                  </a:moveTo>
                  <a:lnTo>
                    <a:pt x="26515" y="28575"/>
                  </a:lnTo>
                  <a:lnTo>
                    <a:pt x="11306" y="29633"/>
                  </a:lnTo>
                  <a:lnTo>
                    <a:pt x="0" y="33632"/>
                  </a:lnTo>
                  <a:lnTo>
                    <a:pt x="372" y="34063"/>
                  </a:lnTo>
                  <a:lnTo>
                    <a:pt x="40619" y="26167"/>
                  </a:lnTo>
                  <a:lnTo>
                    <a:pt x="80101" y="15399"/>
                  </a:lnTo>
                  <a:lnTo>
                    <a:pt x="150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627"/>
            <p:cNvSpPr/>
            <p:nvPr>
              <p:custDataLst>
                <p:tags r:id="rId188"/>
              </p:custDataLst>
            </p:nvPr>
          </p:nvSpPr>
          <p:spPr>
            <a:xfrm>
              <a:off x="953179" y="631885"/>
              <a:ext cx="85047" cy="149166"/>
            </a:xfrm>
            <a:custGeom>
              <a:avLst/>
              <a:gdLst/>
              <a:ahLst/>
              <a:cxnLst/>
              <a:rect l="0" t="0" r="0" b="0"/>
              <a:pathLst>
                <a:path w="85047" h="149166">
                  <a:moveTo>
                    <a:pt x="18371" y="44390"/>
                  </a:moveTo>
                  <a:lnTo>
                    <a:pt x="18371" y="44390"/>
                  </a:lnTo>
                  <a:lnTo>
                    <a:pt x="1969" y="60792"/>
                  </a:lnTo>
                  <a:lnTo>
                    <a:pt x="3203" y="61675"/>
                  </a:lnTo>
                  <a:lnTo>
                    <a:pt x="10218" y="62655"/>
                  </a:lnTo>
                  <a:lnTo>
                    <a:pt x="17570" y="60269"/>
                  </a:lnTo>
                  <a:lnTo>
                    <a:pt x="35969" y="45057"/>
                  </a:lnTo>
                  <a:lnTo>
                    <a:pt x="42067" y="36573"/>
                  </a:lnTo>
                  <a:lnTo>
                    <a:pt x="48323" y="25846"/>
                  </a:lnTo>
                  <a:lnTo>
                    <a:pt x="51039" y="22502"/>
                  </a:lnTo>
                  <a:lnTo>
                    <a:pt x="54057" y="13143"/>
                  </a:lnTo>
                  <a:lnTo>
                    <a:pt x="54861" y="7683"/>
                  </a:lnTo>
                  <a:lnTo>
                    <a:pt x="53281" y="4044"/>
                  </a:lnTo>
                  <a:lnTo>
                    <a:pt x="50111" y="1618"/>
                  </a:lnTo>
                  <a:lnTo>
                    <a:pt x="45881" y="0"/>
                  </a:lnTo>
                  <a:lnTo>
                    <a:pt x="42003" y="1038"/>
                  </a:lnTo>
                  <a:lnTo>
                    <a:pt x="19850" y="23564"/>
                  </a:lnTo>
                  <a:lnTo>
                    <a:pt x="7050" y="46686"/>
                  </a:lnTo>
                  <a:lnTo>
                    <a:pt x="1611" y="68589"/>
                  </a:lnTo>
                  <a:lnTo>
                    <a:pt x="0" y="93541"/>
                  </a:lnTo>
                  <a:lnTo>
                    <a:pt x="5267" y="108921"/>
                  </a:lnTo>
                  <a:lnTo>
                    <a:pt x="20839" y="130985"/>
                  </a:lnTo>
                  <a:lnTo>
                    <a:pt x="40974" y="142132"/>
                  </a:lnTo>
                  <a:lnTo>
                    <a:pt x="85046" y="14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628"/>
            <p:cNvSpPr/>
            <p:nvPr>
              <p:custDataLst>
                <p:tags r:id="rId189"/>
              </p:custDataLst>
            </p:nvPr>
          </p:nvSpPr>
          <p:spPr>
            <a:xfrm>
              <a:off x="1104941" y="627453"/>
              <a:ext cx="117363" cy="326795"/>
            </a:xfrm>
            <a:custGeom>
              <a:avLst/>
              <a:gdLst/>
              <a:ahLst/>
              <a:cxnLst/>
              <a:rect l="0" t="0" r="0" b="0"/>
              <a:pathLst>
                <a:path w="117363" h="326795">
                  <a:moveTo>
                    <a:pt x="38059" y="96447"/>
                  </a:moveTo>
                  <a:lnTo>
                    <a:pt x="38059" y="96447"/>
                  </a:lnTo>
                  <a:lnTo>
                    <a:pt x="19745" y="136219"/>
                  </a:lnTo>
                  <a:lnTo>
                    <a:pt x="10453" y="180582"/>
                  </a:lnTo>
                  <a:lnTo>
                    <a:pt x="2345" y="224465"/>
                  </a:lnTo>
                  <a:lnTo>
                    <a:pt x="430" y="264257"/>
                  </a:lnTo>
                  <a:lnTo>
                    <a:pt x="0" y="311470"/>
                  </a:lnTo>
                  <a:lnTo>
                    <a:pt x="2800" y="321835"/>
                  </a:lnTo>
                  <a:lnTo>
                    <a:pt x="5028" y="326081"/>
                  </a:lnTo>
                  <a:lnTo>
                    <a:pt x="6513" y="326794"/>
                  </a:lnTo>
                  <a:lnTo>
                    <a:pt x="7504" y="325153"/>
                  </a:lnTo>
                  <a:lnTo>
                    <a:pt x="12132" y="280567"/>
                  </a:lnTo>
                  <a:lnTo>
                    <a:pt x="16972" y="253659"/>
                  </a:lnTo>
                  <a:lnTo>
                    <a:pt x="18405" y="213231"/>
                  </a:lnTo>
                  <a:lnTo>
                    <a:pt x="21652" y="166680"/>
                  </a:lnTo>
                  <a:lnTo>
                    <a:pt x="26495" y="128899"/>
                  </a:lnTo>
                  <a:lnTo>
                    <a:pt x="33188" y="82631"/>
                  </a:lnTo>
                  <a:lnTo>
                    <a:pt x="41672" y="45316"/>
                  </a:lnTo>
                  <a:lnTo>
                    <a:pt x="55945" y="17562"/>
                  </a:lnTo>
                  <a:lnTo>
                    <a:pt x="68524" y="989"/>
                  </a:lnTo>
                  <a:lnTo>
                    <a:pt x="73185" y="0"/>
                  </a:lnTo>
                  <a:lnTo>
                    <a:pt x="78410" y="1457"/>
                  </a:lnTo>
                  <a:lnTo>
                    <a:pt x="102004" y="19005"/>
                  </a:lnTo>
                  <a:lnTo>
                    <a:pt x="115684" y="46808"/>
                  </a:lnTo>
                  <a:lnTo>
                    <a:pt x="117362" y="66977"/>
                  </a:lnTo>
                  <a:lnTo>
                    <a:pt x="114580" y="84407"/>
                  </a:lnTo>
                  <a:lnTo>
                    <a:pt x="109815" y="95682"/>
                  </a:lnTo>
                  <a:lnTo>
                    <a:pt x="91070" y="113036"/>
                  </a:lnTo>
                  <a:lnTo>
                    <a:pt x="71497" y="119695"/>
                  </a:lnTo>
                  <a:lnTo>
                    <a:pt x="50804" y="121596"/>
                  </a:lnTo>
                  <a:lnTo>
                    <a:pt x="34551" y="118913"/>
                  </a:lnTo>
                  <a:lnTo>
                    <a:pt x="9484" y="10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629"/>
            <p:cNvSpPr/>
            <p:nvPr>
              <p:custDataLst>
                <p:tags r:id="rId190"/>
              </p:custDataLst>
            </p:nvPr>
          </p:nvSpPr>
          <p:spPr>
            <a:xfrm>
              <a:off x="666847" y="866775"/>
              <a:ext cx="771429" cy="74804"/>
            </a:xfrm>
            <a:custGeom>
              <a:avLst/>
              <a:gdLst/>
              <a:ahLst/>
              <a:cxnLst/>
              <a:rect l="0" t="0" r="0" b="0"/>
              <a:pathLst>
                <a:path w="771429" h="74804">
                  <a:moveTo>
                    <a:pt x="76103" y="57150"/>
                  </a:moveTo>
                  <a:lnTo>
                    <a:pt x="76103" y="57150"/>
                  </a:lnTo>
                  <a:lnTo>
                    <a:pt x="31274" y="62207"/>
                  </a:lnTo>
                  <a:lnTo>
                    <a:pt x="1710" y="72338"/>
                  </a:lnTo>
                  <a:lnTo>
                    <a:pt x="49" y="73625"/>
                  </a:lnTo>
                  <a:lnTo>
                    <a:pt x="0" y="74484"/>
                  </a:lnTo>
                  <a:lnTo>
                    <a:pt x="30340" y="74803"/>
                  </a:lnTo>
                  <a:lnTo>
                    <a:pt x="77098" y="65772"/>
                  </a:lnTo>
                  <a:lnTo>
                    <a:pt x="117320" y="56882"/>
                  </a:lnTo>
                  <a:lnTo>
                    <a:pt x="148397" y="50681"/>
                  </a:lnTo>
                  <a:lnTo>
                    <a:pt x="183375" y="44397"/>
                  </a:lnTo>
                  <a:lnTo>
                    <a:pt x="222910" y="38076"/>
                  </a:lnTo>
                  <a:lnTo>
                    <a:pt x="266234" y="31739"/>
                  </a:lnTo>
                  <a:lnTo>
                    <a:pt x="313711" y="25395"/>
                  </a:lnTo>
                  <a:lnTo>
                    <a:pt x="360212" y="19048"/>
                  </a:lnTo>
                  <a:lnTo>
                    <a:pt x="406632" y="13757"/>
                  </a:lnTo>
                  <a:lnTo>
                    <a:pt x="430864" y="12347"/>
                  </a:lnTo>
                  <a:lnTo>
                    <a:pt x="455485" y="11406"/>
                  </a:lnTo>
                  <a:lnTo>
                    <a:pt x="502598" y="10361"/>
                  </a:lnTo>
                  <a:lnTo>
                    <a:pt x="548231" y="9897"/>
                  </a:lnTo>
                  <a:lnTo>
                    <a:pt x="593207" y="9690"/>
                  </a:lnTo>
                  <a:lnTo>
                    <a:pt x="632247" y="6776"/>
                  </a:lnTo>
                  <a:lnTo>
                    <a:pt x="667236" y="3012"/>
                  </a:lnTo>
                  <a:lnTo>
                    <a:pt x="700426" y="1338"/>
                  </a:lnTo>
                  <a:lnTo>
                    <a:pt x="771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630"/>
            <p:cNvSpPr/>
            <p:nvPr>
              <p:custDataLst>
                <p:tags r:id="rId191"/>
              </p:custDataLst>
            </p:nvPr>
          </p:nvSpPr>
          <p:spPr>
            <a:xfrm>
              <a:off x="1026389" y="800100"/>
              <a:ext cx="516662" cy="128092"/>
            </a:xfrm>
            <a:custGeom>
              <a:avLst/>
              <a:gdLst/>
              <a:ahLst/>
              <a:cxnLst/>
              <a:rect l="0" t="0" r="0" b="0"/>
              <a:pathLst>
                <a:path w="516662" h="128092">
                  <a:moveTo>
                    <a:pt x="97561" y="95250"/>
                  </a:moveTo>
                  <a:lnTo>
                    <a:pt x="97561" y="95250"/>
                  </a:lnTo>
                  <a:lnTo>
                    <a:pt x="52732" y="108507"/>
                  </a:lnTo>
                  <a:lnTo>
                    <a:pt x="9017" y="120760"/>
                  </a:lnTo>
                  <a:lnTo>
                    <a:pt x="0" y="127049"/>
                  </a:lnTo>
                  <a:lnTo>
                    <a:pt x="770" y="128091"/>
                  </a:lnTo>
                  <a:lnTo>
                    <a:pt x="36109" y="122159"/>
                  </a:lnTo>
                  <a:lnTo>
                    <a:pt x="70249" y="116735"/>
                  </a:lnTo>
                  <a:lnTo>
                    <a:pt x="103061" y="110796"/>
                  </a:lnTo>
                  <a:lnTo>
                    <a:pt x="135283" y="101807"/>
                  </a:lnTo>
                  <a:lnTo>
                    <a:pt x="168301" y="91814"/>
                  </a:lnTo>
                  <a:lnTo>
                    <a:pt x="204143" y="83845"/>
                  </a:lnTo>
                  <a:lnTo>
                    <a:pt x="241239" y="76776"/>
                  </a:lnTo>
                  <a:lnTo>
                    <a:pt x="278893" y="69048"/>
                  </a:lnTo>
                  <a:lnTo>
                    <a:pt x="316795" y="58557"/>
                  </a:lnTo>
                  <a:lnTo>
                    <a:pt x="354806" y="49662"/>
                  </a:lnTo>
                  <a:lnTo>
                    <a:pt x="392867" y="41122"/>
                  </a:lnTo>
                  <a:lnTo>
                    <a:pt x="430950" y="30271"/>
                  </a:lnTo>
                  <a:lnTo>
                    <a:pt x="5166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319"/>
          <p:cNvGrpSpPr/>
          <p:nvPr/>
        </p:nvGrpSpPr>
        <p:grpSpPr>
          <a:xfrm>
            <a:off x="1466850" y="510448"/>
            <a:ext cx="333376" cy="242028"/>
            <a:chOff x="1466850" y="510448"/>
            <a:chExt cx="333376" cy="242028"/>
          </a:xfrm>
        </p:grpSpPr>
        <p:sp>
          <p:nvSpPr>
            <p:cNvPr id="10" name="SMARTInkShape-6631"/>
            <p:cNvSpPr/>
            <p:nvPr>
              <p:custDataLst>
                <p:tags r:id="rId182"/>
              </p:custDataLst>
            </p:nvPr>
          </p:nvSpPr>
          <p:spPr>
            <a:xfrm>
              <a:off x="1466850" y="510448"/>
              <a:ext cx="164979" cy="242028"/>
            </a:xfrm>
            <a:custGeom>
              <a:avLst/>
              <a:gdLst/>
              <a:ahLst/>
              <a:cxnLst/>
              <a:rect l="0" t="0" r="0" b="0"/>
              <a:pathLst>
                <a:path w="164979" h="242028">
                  <a:moveTo>
                    <a:pt x="47625" y="32477"/>
                  </a:moveTo>
                  <a:lnTo>
                    <a:pt x="47625" y="32477"/>
                  </a:lnTo>
                  <a:lnTo>
                    <a:pt x="42569" y="32477"/>
                  </a:lnTo>
                  <a:lnTo>
                    <a:pt x="37264" y="29655"/>
                  </a:lnTo>
                  <a:lnTo>
                    <a:pt x="34368" y="27420"/>
                  </a:lnTo>
                  <a:lnTo>
                    <a:pt x="31150" y="22116"/>
                  </a:lnTo>
                  <a:lnTo>
                    <a:pt x="30291" y="19220"/>
                  </a:lnTo>
                  <a:lnTo>
                    <a:pt x="31836" y="16230"/>
                  </a:lnTo>
                  <a:lnTo>
                    <a:pt x="44123" y="6967"/>
                  </a:lnTo>
                  <a:lnTo>
                    <a:pt x="55241" y="678"/>
                  </a:lnTo>
                  <a:lnTo>
                    <a:pt x="72882" y="0"/>
                  </a:lnTo>
                  <a:lnTo>
                    <a:pt x="113645" y="3131"/>
                  </a:lnTo>
                  <a:lnTo>
                    <a:pt x="121271" y="5505"/>
                  </a:lnTo>
                  <a:lnTo>
                    <a:pt x="132568" y="13787"/>
                  </a:lnTo>
                  <a:lnTo>
                    <a:pt x="138294" y="27345"/>
                  </a:lnTo>
                  <a:lnTo>
                    <a:pt x="139781" y="42896"/>
                  </a:lnTo>
                  <a:lnTo>
                    <a:pt x="136914" y="56863"/>
                  </a:lnTo>
                  <a:lnTo>
                    <a:pt x="124293" y="76627"/>
                  </a:lnTo>
                  <a:lnTo>
                    <a:pt x="115919" y="83849"/>
                  </a:lnTo>
                  <a:lnTo>
                    <a:pt x="107611" y="89176"/>
                  </a:lnTo>
                  <a:lnTo>
                    <a:pt x="87853" y="104198"/>
                  </a:lnTo>
                  <a:lnTo>
                    <a:pt x="82437" y="106686"/>
                  </a:lnTo>
                  <a:lnTo>
                    <a:pt x="82475" y="107350"/>
                  </a:lnTo>
                  <a:lnTo>
                    <a:pt x="83558" y="107792"/>
                  </a:lnTo>
                  <a:lnTo>
                    <a:pt x="95018" y="116107"/>
                  </a:lnTo>
                  <a:lnTo>
                    <a:pt x="122839" y="130763"/>
                  </a:lnTo>
                  <a:lnTo>
                    <a:pt x="154960" y="159097"/>
                  </a:lnTo>
                  <a:lnTo>
                    <a:pt x="164918" y="173946"/>
                  </a:lnTo>
                  <a:lnTo>
                    <a:pt x="164978" y="180765"/>
                  </a:lnTo>
                  <a:lnTo>
                    <a:pt x="159402" y="196808"/>
                  </a:lnTo>
                  <a:lnTo>
                    <a:pt x="144361" y="218633"/>
                  </a:lnTo>
                  <a:lnTo>
                    <a:pt x="126955" y="229160"/>
                  </a:lnTo>
                  <a:lnTo>
                    <a:pt x="96177" y="238215"/>
                  </a:lnTo>
                  <a:lnTo>
                    <a:pt x="0" y="242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632"/>
            <p:cNvSpPr/>
            <p:nvPr>
              <p:custDataLst>
                <p:tags r:id="rId183"/>
              </p:custDataLst>
            </p:nvPr>
          </p:nvSpPr>
          <p:spPr>
            <a:xfrm>
              <a:off x="1790700" y="5619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633"/>
            <p:cNvSpPr/>
            <p:nvPr>
              <p:custDataLst>
                <p:tags r:id="rId184"/>
              </p:custDataLst>
            </p:nvPr>
          </p:nvSpPr>
          <p:spPr>
            <a:xfrm>
              <a:off x="1771650" y="723900"/>
              <a:ext cx="28576" cy="5489"/>
            </a:xfrm>
            <a:custGeom>
              <a:avLst/>
              <a:gdLst/>
              <a:ahLst/>
              <a:cxnLst/>
              <a:rect l="0" t="0" r="0" b="0"/>
              <a:pathLst>
                <a:path w="28576" h="5489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18214" y="2822"/>
                  </a:lnTo>
                  <a:lnTo>
                    <a:pt x="15317" y="5056"/>
                  </a:lnTo>
                  <a:lnTo>
                    <a:pt x="12328" y="54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320"/>
          <p:cNvGrpSpPr/>
          <p:nvPr/>
        </p:nvGrpSpPr>
        <p:grpSpPr>
          <a:xfrm>
            <a:off x="2405860" y="302776"/>
            <a:ext cx="404016" cy="583050"/>
            <a:chOff x="2405860" y="302776"/>
            <a:chExt cx="404016" cy="583050"/>
          </a:xfrm>
        </p:grpSpPr>
        <p:sp>
          <p:nvSpPr>
            <p:cNvPr id="14" name="SMARTInkShape-6634"/>
            <p:cNvSpPr/>
            <p:nvPr>
              <p:custDataLst>
                <p:tags r:id="rId179"/>
              </p:custDataLst>
            </p:nvPr>
          </p:nvSpPr>
          <p:spPr>
            <a:xfrm>
              <a:off x="2405860" y="563299"/>
              <a:ext cx="299241" cy="227277"/>
            </a:xfrm>
            <a:custGeom>
              <a:avLst/>
              <a:gdLst/>
              <a:ahLst/>
              <a:cxnLst/>
              <a:rect l="0" t="0" r="0" b="0"/>
              <a:pathLst>
                <a:path w="299241" h="227277">
                  <a:moveTo>
                    <a:pt x="242090" y="8201"/>
                  </a:moveTo>
                  <a:lnTo>
                    <a:pt x="242090" y="8201"/>
                  </a:lnTo>
                  <a:lnTo>
                    <a:pt x="247146" y="8201"/>
                  </a:lnTo>
                  <a:lnTo>
                    <a:pt x="252451" y="5379"/>
                  </a:lnTo>
                  <a:lnTo>
                    <a:pt x="258336" y="1655"/>
                  </a:lnTo>
                  <a:lnTo>
                    <a:pt x="264480" y="0"/>
                  </a:lnTo>
                  <a:lnTo>
                    <a:pt x="266542" y="617"/>
                  </a:lnTo>
                  <a:lnTo>
                    <a:pt x="267916" y="2087"/>
                  </a:lnTo>
                  <a:lnTo>
                    <a:pt x="270122" y="6993"/>
                  </a:lnTo>
                  <a:lnTo>
                    <a:pt x="267771" y="46665"/>
                  </a:lnTo>
                  <a:lnTo>
                    <a:pt x="260282" y="80628"/>
                  </a:lnTo>
                  <a:lnTo>
                    <a:pt x="248539" y="121383"/>
                  </a:lnTo>
                  <a:lnTo>
                    <a:pt x="236490" y="145288"/>
                  </a:lnTo>
                  <a:lnTo>
                    <a:pt x="196482" y="191564"/>
                  </a:lnTo>
                  <a:lnTo>
                    <a:pt x="152371" y="218941"/>
                  </a:lnTo>
                  <a:lnTo>
                    <a:pt x="126607" y="224806"/>
                  </a:lnTo>
                  <a:lnTo>
                    <a:pt x="83969" y="225730"/>
                  </a:lnTo>
                  <a:lnTo>
                    <a:pt x="67392" y="222003"/>
                  </a:lnTo>
                  <a:lnTo>
                    <a:pt x="41102" y="203841"/>
                  </a:lnTo>
                  <a:lnTo>
                    <a:pt x="6950" y="163772"/>
                  </a:lnTo>
                  <a:lnTo>
                    <a:pt x="0" y="147547"/>
                  </a:lnTo>
                  <a:lnTo>
                    <a:pt x="263" y="141315"/>
                  </a:lnTo>
                  <a:lnTo>
                    <a:pt x="2556" y="136102"/>
                  </a:lnTo>
                  <a:lnTo>
                    <a:pt x="6200" y="131568"/>
                  </a:lnTo>
                  <a:lnTo>
                    <a:pt x="15895" y="126531"/>
                  </a:lnTo>
                  <a:lnTo>
                    <a:pt x="49478" y="123297"/>
                  </a:lnTo>
                  <a:lnTo>
                    <a:pt x="91390" y="130263"/>
                  </a:lnTo>
                  <a:lnTo>
                    <a:pt x="131233" y="138794"/>
                  </a:lnTo>
                  <a:lnTo>
                    <a:pt x="174214" y="151159"/>
                  </a:lnTo>
                  <a:lnTo>
                    <a:pt x="217394" y="161474"/>
                  </a:lnTo>
                  <a:lnTo>
                    <a:pt x="248413" y="176499"/>
                  </a:lnTo>
                  <a:lnTo>
                    <a:pt x="29924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635"/>
            <p:cNvSpPr/>
            <p:nvPr>
              <p:custDataLst>
                <p:tags r:id="rId180"/>
              </p:custDataLst>
            </p:nvPr>
          </p:nvSpPr>
          <p:spPr>
            <a:xfrm>
              <a:off x="2781300" y="8001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8" y="5056"/>
                  </a:lnTo>
                  <a:lnTo>
                    <a:pt x="16246" y="5488"/>
                  </a:lnTo>
                  <a:lnTo>
                    <a:pt x="22390" y="3145"/>
                  </a:lnTo>
                  <a:lnTo>
                    <a:pt x="24452" y="4213"/>
                  </a:lnTo>
                  <a:lnTo>
                    <a:pt x="25826" y="7042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636"/>
            <p:cNvSpPr/>
            <p:nvPr>
              <p:custDataLst>
                <p:tags r:id="rId181"/>
              </p:custDataLst>
            </p:nvPr>
          </p:nvSpPr>
          <p:spPr>
            <a:xfrm>
              <a:off x="2557099" y="302776"/>
              <a:ext cx="167052" cy="135375"/>
            </a:xfrm>
            <a:custGeom>
              <a:avLst/>
              <a:gdLst/>
              <a:ahLst/>
              <a:cxnLst/>
              <a:rect l="0" t="0" r="0" b="0"/>
              <a:pathLst>
                <a:path w="167052" h="135375">
                  <a:moveTo>
                    <a:pt x="33701" y="49649"/>
                  </a:moveTo>
                  <a:lnTo>
                    <a:pt x="33701" y="49649"/>
                  </a:lnTo>
                  <a:lnTo>
                    <a:pt x="28645" y="54706"/>
                  </a:lnTo>
                  <a:lnTo>
                    <a:pt x="9249" y="98990"/>
                  </a:lnTo>
                  <a:lnTo>
                    <a:pt x="5289" y="111776"/>
                  </a:lnTo>
                  <a:lnTo>
                    <a:pt x="612" y="118889"/>
                  </a:lnTo>
                  <a:lnTo>
                    <a:pt x="0" y="119092"/>
                  </a:lnTo>
                  <a:lnTo>
                    <a:pt x="11083" y="77740"/>
                  </a:lnTo>
                  <a:lnTo>
                    <a:pt x="15710" y="43273"/>
                  </a:lnTo>
                  <a:lnTo>
                    <a:pt x="32342" y="8290"/>
                  </a:lnTo>
                  <a:lnTo>
                    <a:pt x="35970" y="3027"/>
                  </a:lnTo>
                  <a:lnTo>
                    <a:pt x="39447" y="576"/>
                  </a:lnTo>
                  <a:lnTo>
                    <a:pt x="42823" y="0"/>
                  </a:lnTo>
                  <a:lnTo>
                    <a:pt x="46133" y="675"/>
                  </a:lnTo>
                  <a:lnTo>
                    <a:pt x="73629" y="23364"/>
                  </a:lnTo>
                  <a:lnTo>
                    <a:pt x="107165" y="64680"/>
                  </a:lnTo>
                  <a:lnTo>
                    <a:pt x="141501" y="108866"/>
                  </a:lnTo>
                  <a:lnTo>
                    <a:pt x="167051" y="135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321"/>
          <p:cNvGrpSpPr/>
          <p:nvPr/>
        </p:nvGrpSpPr>
        <p:grpSpPr>
          <a:xfrm>
            <a:off x="3264411" y="657225"/>
            <a:ext cx="212215" cy="137131"/>
            <a:chOff x="3264411" y="657225"/>
            <a:chExt cx="212215" cy="137131"/>
          </a:xfrm>
        </p:grpSpPr>
        <p:sp>
          <p:nvSpPr>
            <p:cNvPr id="18" name="SMARTInkShape-6637"/>
            <p:cNvSpPr/>
            <p:nvPr>
              <p:custDataLst>
                <p:tags r:id="rId177"/>
              </p:custDataLst>
            </p:nvPr>
          </p:nvSpPr>
          <p:spPr>
            <a:xfrm>
              <a:off x="3264411" y="762000"/>
              <a:ext cx="212215" cy="32356"/>
            </a:xfrm>
            <a:custGeom>
              <a:avLst/>
              <a:gdLst/>
              <a:ahLst/>
              <a:cxnLst/>
              <a:rect l="0" t="0" r="0" b="0"/>
              <a:pathLst>
                <a:path w="212215" h="32356">
                  <a:moveTo>
                    <a:pt x="21714" y="0"/>
                  </a:moveTo>
                  <a:lnTo>
                    <a:pt x="21714" y="0"/>
                  </a:lnTo>
                  <a:lnTo>
                    <a:pt x="255" y="21459"/>
                  </a:lnTo>
                  <a:lnTo>
                    <a:pt x="0" y="24889"/>
                  </a:lnTo>
                  <a:lnTo>
                    <a:pt x="1946" y="28234"/>
                  </a:lnTo>
                  <a:lnTo>
                    <a:pt x="5360" y="31523"/>
                  </a:lnTo>
                  <a:lnTo>
                    <a:pt x="20443" y="32355"/>
                  </a:lnTo>
                  <a:lnTo>
                    <a:pt x="62626" y="28014"/>
                  </a:lnTo>
                  <a:lnTo>
                    <a:pt x="107809" y="20440"/>
                  </a:lnTo>
                  <a:lnTo>
                    <a:pt x="155113" y="11694"/>
                  </a:lnTo>
                  <a:lnTo>
                    <a:pt x="2122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638"/>
            <p:cNvSpPr/>
            <p:nvPr>
              <p:custDataLst>
                <p:tags r:id="rId178"/>
              </p:custDataLst>
            </p:nvPr>
          </p:nvSpPr>
          <p:spPr>
            <a:xfrm>
              <a:off x="3276600" y="657225"/>
              <a:ext cx="142876" cy="17727"/>
            </a:xfrm>
            <a:custGeom>
              <a:avLst/>
              <a:gdLst/>
              <a:ahLst/>
              <a:cxnLst/>
              <a:rect l="0" t="0" r="0" b="0"/>
              <a:pathLst>
                <a:path w="14287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7" y="17726"/>
                  </a:lnTo>
                  <a:lnTo>
                    <a:pt x="45606" y="12242"/>
                  </a:lnTo>
                  <a:lnTo>
                    <a:pt x="82892" y="927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322"/>
          <p:cNvGrpSpPr/>
          <p:nvPr/>
        </p:nvGrpSpPr>
        <p:grpSpPr>
          <a:xfrm>
            <a:off x="3912576" y="439973"/>
            <a:ext cx="1181053" cy="503003"/>
            <a:chOff x="3912576" y="439973"/>
            <a:chExt cx="1181053" cy="503003"/>
          </a:xfrm>
        </p:grpSpPr>
        <p:sp>
          <p:nvSpPr>
            <p:cNvPr id="21" name="SMARTInkShape-6639"/>
            <p:cNvSpPr/>
            <p:nvPr>
              <p:custDataLst>
                <p:tags r:id="rId171"/>
              </p:custDataLst>
            </p:nvPr>
          </p:nvSpPr>
          <p:spPr>
            <a:xfrm>
              <a:off x="3912576" y="594587"/>
              <a:ext cx="230800" cy="215039"/>
            </a:xfrm>
            <a:custGeom>
              <a:avLst/>
              <a:gdLst/>
              <a:ahLst/>
              <a:cxnLst/>
              <a:rect l="0" t="0" r="0" b="0"/>
              <a:pathLst>
                <a:path w="230800" h="215039">
                  <a:moveTo>
                    <a:pt x="202224" y="5488"/>
                  </a:moveTo>
                  <a:lnTo>
                    <a:pt x="202224" y="5488"/>
                  </a:lnTo>
                  <a:lnTo>
                    <a:pt x="207281" y="5488"/>
                  </a:lnTo>
                  <a:lnTo>
                    <a:pt x="208770" y="4430"/>
                  </a:lnTo>
                  <a:lnTo>
                    <a:pt x="209763" y="2666"/>
                  </a:lnTo>
                  <a:lnTo>
                    <a:pt x="210425" y="431"/>
                  </a:lnTo>
                  <a:lnTo>
                    <a:pt x="211925" y="0"/>
                  </a:lnTo>
                  <a:lnTo>
                    <a:pt x="219834" y="4556"/>
                  </a:lnTo>
                  <a:lnTo>
                    <a:pt x="220848" y="20381"/>
                  </a:lnTo>
                  <a:lnTo>
                    <a:pt x="213035" y="67578"/>
                  </a:lnTo>
                  <a:lnTo>
                    <a:pt x="190403" y="115165"/>
                  </a:lnTo>
                  <a:lnTo>
                    <a:pt x="157294" y="162787"/>
                  </a:lnTo>
                  <a:lnTo>
                    <a:pt x="124675" y="188293"/>
                  </a:lnTo>
                  <a:lnTo>
                    <a:pt x="95991" y="199940"/>
                  </a:lnTo>
                  <a:lnTo>
                    <a:pt x="73165" y="203036"/>
                  </a:lnTo>
                  <a:lnTo>
                    <a:pt x="63268" y="200687"/>
                  </a:lnTo>
                  <a:lnTo>
                    <a:pt x="39226" y="183269"/>
                  </a:lnTo>
                  <a:lnTo>
                    <a:pt x="20814" y="164232"/>
                  </a:lnTo>
                  <a:lnTo>
                    <a:pt x="488" y="120650"/>
                  </a:lnTo>
                  <a:lnTo>
                    <a:pt x="0" y="115071"/>
                  </a:lnTo>
                  <a:lnTo>
                    <a:pt x="733" y="110293"/>
                  </a:lnTo>
                  <a:lnTo>
                    <a:pt x="2280" y="107108"/>
                  </a:lnTo>
                  <a:lnTo>
                    <a:pt x="4370" y="104985"/>
                  </a:lnTo>
                  <a:lnTo>
                    <a:pt x="6821" y="103569"/>
                  </a:lnTo>
                  <a:lnTo>
                    <a:pt x="40115" y="108902"/>
                  </a:lnTo>
                  <a:lnTo>
                    <a:pt x="78363" y="120146"/>
                  </a:lnTo>
                  <a:lnTo>
                    <a:pt x="116492" y="132559"/>
                  </a:lnTo>
                  <a:lnTo>
                    <a:pt x="145072" y="147090"/>
                  </a:lnTo>
                  <a:lnTo>
                    <a:pt x="188966" y="186600"/>
                  </a:lnTo>
                  <a:lnTo>
                    <a:pt x="230799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640"/>
            <p:cNvSpPr/>
            <p:nvPr>
              <p:custDataLst>
                <p:tags r:id="rId172"/>
              </p:custDataLst>
            </p:nvPr>
          </p:nvSpPr>
          <p:spPr>
            <a:xfrm>
              <a:off x="4219575" y="771525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9298" y="14581"/>
                  </a:lnTo>
                  <a:lnTo>
                    <a:pt x="38122" y="50891"/>
                  </a:lnTo>
                  <a:lnTo>
                    <a:pt x="44809" y="74345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641"/>
            <p:cNvSpPr/>
            <p:nvPr>
              <p:custDataLst>
                <p:tags r:id="rId173"/>
              </p:custDataLst>
            </p:nvPr>
          </p:nvSpPr>
          <p:spPr>
            <a:xfrm>
              <a:off x="4458605" y="495692"/>
              <a:ext cx="151496" cy="399659"/>
            </a:xfrm>
            <a:custGeom>
              <a:avLst/>
              <a:gdLst/>
              <a:ahLst/>
              <a:cxnLst/>
              <a:rect l="0" t="0" r="0" b="0"/>
              <a:pathLst>
                <a:path w="151496" h="399659">
                  <a:moveTo>
                    <a:pt x="122920" y="9133"/>
                  </a:moveTo>
                  <a:lnTo>
                    <a:pt x="122920" y="9133"/>
                  </a:lnTo>
                  <a:lnTo>
                    <a:pt x="117863" y="4076"/>
                  </a:lnTo>
                  <a:lnTo>
                    <a:pt x="112559" y="1594"/>
                  </a:lnTo>
                  <a:lnTo>
                    <a:pt x="100530" y="0"/>
                  </a:lnTo>
                  <a:lnTo>
                    <a:pt x="94272" y="2605"/>
                  </a:lnTo>
                  <a:lnTo>
                    <a:pt x="76574" y="17956"/>
                  </a:lnTo>
                  <a:lnTo>
                    <a:pt x="54009" y="60742"/>
                  </a:lnTo>
                  <a:lnTo>
                    <a:pt x="30403" y="98232"/>
                  </a:lnTo>
                  <a:lnTo>
                    <a:pt x="16720" y="139602"/>
                  </a:lnTo>
                  <a:lnTo>
                    <a:pt x="5963" y="176907"/>
                  </a:lnTo>
                  <a:lnTo>
                    <a:pt x="1130" y="218182"/>
                  </a:lnTo>
                  <a:lnTo>
                    <a:pt x="0" y="251269"/>
                  </a:lnTo>
                  <a:lnTo>
                    <a:pt x="2185" y="294307"/>
                  </a:lnTo>
                  <a:lnTo>
                    <a:pt x="17462" y="337926"/>
                  </a:lnTo>
                  <a:lnTo>
                    <a:pt x="34758" y="364669"/>
                  </a:lnTo>
                  <a:lnTo>
                    <a:pt x="63402" y="385998"/>
                  </a:lnTo>
                  <a:lnTo>
                    <a:pt x="151495" y="39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642"/>
            <p:cNvSpPr/>
            <p:nvPr>
              <p:custDataLst>
                <p:tags r:id="rId174"/>
              </p:custDataLst>
            </p:nvPr>
          </p:nvSpPr>
          <p:spPr>
            <a:xfrm>
              <a:off x="4717478" y="640790"/>
              <a:ext cx="197423" cy="232926"/>
            </a:xfrm>
            <a:custGeom>
              <a:avLst/>
              <a:gdLst/>
              <a:ahLst/>
              <a:cxnLst/>
              <a:rect l="0" t="0" r="0" b="0"/>
              <a:pathLst>
                <a:path w="197423" h="232926">
                  <a:moveTo>
                    <a:pt x="92647" y="35485"/>
                  </a:moveTo>
                  <a:lnTo>
                    <a:pt x="92647" y="35485"/>
                  </a:lnTo>
                  <a:lnTo>
                    <a:pt x="92647" y="14026"/>
                  </a:lnTo>
                  <a:lnTo>
                    <a:pt x="91589" y="11654"/>
                  </a:lnTo>
                  <a:lnTo>
                    <a:pt x="89825" y="10073"/>
                  </a:lnTo>
                  <a:lnTo>
                    <a:pt x="85043" y="8316"/>
                  </a:lnTo>
                  <a:lnTo>
                    <a:pt x="79390" y="7535"/>
                  </a:lnTo>
                  <a:lnTo>
                    <a:pt x="70527" y="12832"/>
                  </a:lnTo>
                  <a:lnTo>
                    <a:pt x="53637" y="30537"/>
                  </a:lnTo>
                  <a:lnTo>
                    <a:pt x="29223" y="69758"/>
                  </a:lnTo>
                  <a:lnTo>
                    <a:pt x="13412" y="107847"/>
                  </a:lnTo>
                  <a:lnTo>
                    <a:pt x="874" y="153535"/>
                  </a:lnTo>
                  <a:lnTo>
                    <a:pt x="0" y="170502"/>
                  </a:lnTo>
                  <a:lnTo>
                    <a:pt x="3140" y="188626"/>
                  </a:lnTo>
                  <a:lnTo>
                    <a:pt x="22992" y="226786"/>
                  </a:lnTo>
                  <a:lnTo>
                    <a:pt x="27161" y="229694"/>
                  </a:lnTo>
                  <a:lnTo>
                    <a:pt x="40259" y="232925"/>
                  </a:lnTo>
                  <a:lnTo>
                    <a:pt x="70539" y="229688"/>
                  </a:lnTo>
                  <a:lnTo>
                    <a:pt x="91153" y="222025"/>
                  </a:lnTo>
                  <a:lnTo>
                    <a:pt x="114077" y="202940"/>
                  </a:lnTo>
                  <a:lnTo>
                    <a:pt x="141604" y="161500"/>
                  </a:lnTo>
                  <a:lnTo>
                    <a:pt x="158331" y="118820"/>
                  </a:lnTo>
                  <a:lnTo>
                    <a:pt x="163115" y="95806"/>
                  </a:lnTo>
                  <a:lnTo>
                    <a:pt x="157562" y="55161"/>
                  </a:lnTo>
                  <a:lnTo>
                    <a:pt x="154974" y="45428"/>
                  </a:lnTo>
                  <a:lnTo>
                    <a:pt x="143631" y="28968"/>
                  </a:lnTo>
                  <a:lnTo>
                    <a:pt x="115536" y="6211"/>
                  </a:lnTo>
                  <a:lnTo>
                    <a:pt x="90962" y="0"/>
                  </a:lnTo>
                  <a:lnTo>
                    <a:pt x="72848" y="4192"/>
                  </a:lnTo>
                  <a:lnTo>
                    <a:pt x="45462" y="19073"/>
                  </a:lnTo>
                  <a:lnTo>
                    <a:pt x="28337" y="39089"/>
                  </a:lnTo>
                  <a:lnTo>
                    <a:pt x="21732" y="53315"/>
                  </a:lnTo>
                  <a:lnTo>
                    <a:pt x="19970" y="60071"/>
                  </a:lnTo>
                  <a:lnTo>
                    <a:pt x="21971" y="66693"/>
                  </a:lnTo>
                  <a:lnTo>
                    <a:pt x="32660" y="79694"/>
                  </a:lnTo>
                  <a:lnTo>
                    <a:pt x="42350" y="86883"/>
                  </a:lnTo>
                  <a:lnTo>
                    <a:pt x="72363" y="96555"/>
                  </a:lnTo>
                  <a:lnTo>
                    <a:pt x="111920" y="100499"/>
                  </a:lnTo>
                  <a:lnTo>
                    <a:pt x="141984" y="101668"/>
                  </a:lnTo>
                  <a:lnTo>
                    <a:pt x="160083" y="96297"/>
                  </a:lnTo>
                  <a:lnTo>
                    <a:pt x="197422" y="8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643"/>
            <p:cNvSpPr/>
            <p:nvPr>
              <p:custDataLst>
                <p:tags r:id="rId175"/>
              </p:custDataLst>
            </p:nvPr>
          </p:nvSpPr>
          <p:spPr>
            <a:xfrm>
              <a:off x="4745167" y="439973"/>
              <a:ext cx="160209" cy="120907"/>
            </a:xfrm>
            <a:custGeom>
              <a:avLst/>
              <a:gdLst/>
              <a:ahLst/>
              <a:cxnLst/>
              <a:rect l="0" t="0" r="0" b="0"/>
              <a:pathLst>
                <a:path w="160209" h="120907">
                  <a:moveTo>
                    <a:pt x="17333" y="55327"/>
                  </a:moveTo>
                  <a:lnTo>
                    <a:pt x="17333" y="55327"/>
                  </a:lnTo>
                  <a:lnTo>
                    <a:pt x="16275" y="79178"/>
                  </a:lnTo>
                  <a:lnTo>
                    <a:pt x="0" y="118302"/>
                  </a:lnTo>
                  <a:lnTo>
                    <a:pt x="486" y="119536"/>
                  </a:lnTo>
                  <a:lnTo>
                    <a:pt x="1868" y="120358"/>
                  </a:lnTo>
                  <a:lnTo>
                    <a:pt x="3847" y="120906"/>
                  </a:lnTo>
                  <a:lnTo>
                    <a:pt x="5168" y="119155"/>
                  </a:lnTo>
                  <a:lnTo>
                    <a:pt x="15181" y="75294"/>
                  </a:lnTo>
                  <a:lnTo>
                    <a:pt x="27060" y="36458"/>
                  </a:lnTo>
                  <a:lnTo>
                    <a:pt x="33298" y="20482"/>
                  </a:lnTo>
                  <a:lnTo>
                    <a:pt x="43104" y="7404"/>
                  </a:lnTo>
                  <a:lnTo>
                    <a:pt x="44038" y="4329"/>
                  </a:lnTo>
                  <a:lnTo>
                    <a:pt x="46778" y="2278"/>
                  </a:lnTo>
                  <a:lnTo>
                    <a:pt x="55467" y="0"/>
                  </a:lnTo>
                  <a:lnTo>
                    <a:pt x="59689" y="2567"/>
                  </a:lnTo>
                  <a:lnTo>
                    <a:pt x="94247" y="48602"/>
                  </a:lnTo>
                  <a:lnTo>
                    <a:pt x="129823" y="91182"/>
                  </a:lnTo>
                  <a:lnTo>
                    <a:pt x="160208" y="102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644"/>
            <p:cNvSpPr/>
            <p:nvPr>
              <p:custDataLst>
                <p:tags r:id="rId176"/>
              </p:custDataLst>
            </p:nvPr>
          </p:nvSpPr>
          <p:spPr>
            <a:xfrm>
              <a:off x="4991100" y="447675"/>
              <a:ext cx="102529" cy="495301"/>
            </a:xfrm>
            <a:custGeom>
              <a:avLst/>
              <a:gdLst/>
              <a:ahLst/>
              <a:cxnLst/>
              <a:rect l="0" t="0" r="0" b="0"/>
              <a:pathLst>
                <a:path w="102529" h="495301">
                  <a:moveTo>
                    <a:pt x="47625" y="0"/>
                  </a:moveTo>
                  <a:lnTo>
                    <a:pt x="47625" y="0"/>
                  </a:lnTo>
                  <a:lnTo>
                    <a:pt x="48683" y="16267"/>
                  </a:lnTo>
                  <a:lnTo>
                    <a:pt x="60808" y="54601"/>
                  </a:lnTo>
                  <a:lnTo>
                    <a:pt x="74462" y="91673"/>
                  </a:lnTo>
                  <a:lnTo>
                    <a:pt x="88557" y="132643"/>
                  </a:lnTo>
                  <a:lnTo>
                    <a:pt x="94986" y="177856"/>
                  </a:lnTo>
                  <a:lnTo>
                    <a:pt x="102528" y="221281"/>
                  </a:lnTo>
                  <a:lnTo>
                    <a:pt x="101287" y="255007"/>
                  </a:lnTo>
                  <a:lnTo>
                    <a:pt x="96442" y="299903"/>
                  </a:lnTo>
                  <a:lnTo>
                    <a:pt x="95603" y="336981"/>
                  </a:lnTo>
                  <a:lnTo>
                    <a:pt x="87716" y="379831"/>
                  </a:lnTo>
                  <a:lnTo>
                    <a:pt x="77966" y="408170"/>
                  </a:lnTo>
                  <a:lnTo>
                    <a:pt x="45140" y="454010"/>
                  </a:lnTo>
                  <a:lnTo>
                    <a:pt x="17697" y="484949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323"/>
          <p:cNvGrpSpPr/>
          <p:nvPr/>
        </p:nvGrpSpPr>
        <p:grpSpPr>
          <a:xfrm>
            <a:off x="5382017" y="535116"/>
            <a:ext cx="434234" cy="312610"/>
            <a:chOff x="5382017" y="535116"/>
            <a:chExt cx="434234" cy="312610"/>
          </a:xfrm>
        </p:grpSpPr>
        <p:sp>
          <p:nvSpPr>
            <p:cNvPr id="28" name="SMARTInkShape-6645"/>
            <p:cNvSpPr/>
            <p:nvPr>
              <p:custDataLst>
                <p:tags r:id="rId168"/>
              </p:custDataLst>
            </p:nvPr>
          </p:nvSpPr>
          <p:spPr>
            <a:xfrm>
              <a:off x="5382017" y="638175"/>
              <a:ext cx="352034" cy="19051"/>
            </a:xfrm>
            <a:custGeom>
              <a:avLst/>
              <a:gdLst/>
              <a:ahLst/>
              <a:cxnLst/>
              <a:rect l="0" t="0" r="0" b="0"/>
              <a:pathLst>
                <a:path w="352034" h="19051">
                  <a:moveTo>
                    <a:pt x="9133" y="19050"/>
                  </a:moveTo>
                  <a:lnTo>
                    <a:pt x="9133" y="19050"/>
                  </a:lnTo>
                  <a:lnTo>
                    <a:pt x="0" y="19050"/>
                  </a:lnTo>
                  <a:lnTo>
                    <a:pt x="23557" y="12504"/>
                  </a:lnTo>
                  <a:lnTo>
                    <a:pt x="65056" y="10113"/>
                  </a:lnTo>
                  <a:lnTo>
                    <a:pt x="102961" y="6877"/>
                  </a:lnTo>
                  <a:lnTo>
                    <a:pt x="148764" y="2038"/>
                  </a:lnTo>
                  <a:lnTo>
                    <a:pt x="189147" y="604"/>
                  </a:lnTo>
                  <a:lnTo>
                    <a:pt x="227923" y="179"/>
                  </a:lnTo>
                  <a:lnTo>
                    <a:pt x="271869" y="53"/>
                  </a:lnTo>
                  <a:lnTo>
                    <a:pt x="352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646"/>
            <p:cNvSpPr/>
            <p:nvPr>
              <p:custDataLst>
                <p:tags r:id="rId169"/>
              </p:custDataLst>
            </p:nvPr>
          </p:nvSpPr>
          <p:spPr>
            <a:xfrm>
              <a:off x="5409753" y="714375"/>
              <a:ext cx="333823" cy="47049"/>
            </a:xfrm>
            <a:custGeom>
              <a:avLst/>
              <a:gdLst/>
              <a:ahLst/>
              <a:cxnLst/>
              <a:rect l="0" t="0" r="0" b="0"/>
              <a:pathLst>
                <a:path w="333823" h="47049">
                  <a:moveTo>
                    <a:pt x="67122" y="9525"/>
                  </a:moveTo>
                  <a:lnTo>
                    <a:pt x="67122" y="9525"/>
                  </a:lnTo>
                  <a:lnTo>
                    <a:pt x="23783" y="27425"/>
                  </a:lnTo>
                  <a:lnTo>
                    <a:pt x="0" y="41048"/>
                  </a:lnTo>
                  <a:lnTo>
                    <a:pt x="149" y="43240"/>
                  </a:lnTo>
                  <a:lnTo>
                    <a:pt x="3424" y="44702"/>
                  </a:lnTo>
                  <a:lnTo>
                    <a:pt x="41604" y="47048"/>
                  </a:lnTo>
                  <a:lnTo>
                    <a:pt x="85953" y="40965"/>
                  </a:lnTo>
                  <a:lnTo>
                    <a:pt x="121973" y="37891"/>
                  </a:lnTo>
                  <a:lnTo>
                    <a:pt x="159457" y="30747"/>
                  </a:lnTo>
                  <a:lnTo>
                    <a:pt x="198433" y="22986"/>
                  </a:lnTo>
                  <a:lnTo>
                    <a:pt x="241966" y="19158"/>
                  </a:lnTo>
                  <a:lnTo>
                    <a:pt x="282146" y="11791"/>
                  </a:lnTo>
                  <a:lnTo>
                    <a:pt x="333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647"/>
            <p:cNvSpPr/>
            <p:nvPr>
              <p:custDataLst>
                <p:tags r:id="rId170"/>
              </p:custDataLst>
            </p:nvPr>
          </p:nvSpPr>
          <p:spPr>
            <a:xfrm>
              <a:off x="5615245" y="535116"/>
              <a:ext cx="201006" cy="312610"/>
            </a:xfrm>
            <a:custGeom>
              <a:avLst/>
              <a:gdLst/>
              <a:ahLst/>
              <a:cxnLst/>
              <a:rect l="0" t="0" r="0" b="0"/>
              <a:pathLst>
                <a:path w="201006" h="312610">
                  <a:moveTo>
                    <a:pt x="61655" y="17334"/>
                  </a:moveTo>
                  <a:lnTo>
                    <a:pt x="61655" y="17334"/>
                  </a:lnTo>
                  <a:lnTo>
                    <a:pt x="15492" y="6973"/>
                  </a:lnTo>
                  <a:lnTo>
                    <a:pt x="922" y="2146"/>
                  </a:lnTo>
                  <a:lnTo>
                    <a:pt x="0" y="859"/>
                  </a:lnTo>
                  <a:lnTo>
                    <a:pt x="1502" y="0"/>
                  </a:lnTo>
                  <a:lnTo>
                    <a:pt x="48377" y="19232"/>
                  </a:lnTo>
                  <a:lnTo>
                    <a:pt x="86295" y="34124"/>
                  </a:lnTo>
                  <a:lnTo>
                    <a:pt x="120461" y="50884"/>
                  </a:lnTo>
                  <a:lnTo>
                    <a:pt x="157396" y="75958"/>
                  </a:lnTo>
                  <a:lnTo>
                    <a:pt x="179348" y="94189"/>
                  </a:lnTo>
                  <a:lnTo>
                    <a:pt x="192632" y="112875"/>
                  </a:lnTo>
                  <a:lnTo>
                    <a:pt x="201005" y="136189"/>
                  </a:lnTo>
                  <a:lnTo>
                    <a:pt x="198429" y="161559"/>
                  </a:lnTo>
                  <a:lnTo>
                    <a:pt x="177556" y="205190"/>
                  </a:lnTo>
                  <a:lnTo>
                    <a:pt x="164082" y="226100"/>
                  </a:lnTo>
                  <a:lnTo>
                    <a:pt x="125708" y="266135"/>
                  </a:lnTo>
                  <a:lnTo>
                    <a:pt x="61655" y="3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324"/>
          <p:cNvGrpSpPr/>
          <p:nvPr/>
        </p:nvGrpSpPr>
        <p:grpSpPr>
          <a:xfrm>
            <a:off x="6386219" y="488276"/>
            <a:ext cx="1214448" cy="574682"/>
            <a:chOff x="6386219" y="488276"/>
            <a:chExt cx="1214448" cy="574682"/>
          </a:xfrm>
        </p:grpSpPr>
        <p:sp>
          <p:nvSpPr>
            <p:cNvPr id="32" name="SMARTInkShape-6648"/>
            <p:cNvSpPr/>
            <p:nvPr>
              <p:custDataLst>
                <p:tags r:id="rId160"/>
              </p:custDataLst>
            </p:nvPr>
          </p:nvSpPr>
          <p:spPr>
            <a:xfrm>
              <a:off x="6386219" y="809625"/>
              <a:ext cx="252707" cy="44978"/>
            </a:xfrm>
            <a:custGeom>
              <a:avLst/>
              <a:gdLst/>
              <a:ahLst/>
              <a:cxnLst/>
              <a:rect l="0" t="0" r="0" b="0"/>
              <a:pathLst>
                <a:path w="252707" h="44978">
                  <a:moveTo>
                    <a:pt x="5056" y="28575"/>
                  </a:moveTo>
                  <a:lnTo>
                    <a:pt x="5056" y="28575"/>
                  </a:lnTo>
                  <a:lnTo>
                    <a:pt x="0" y="38688"/>
                  </a:lnTo>
                  <a:lnTo>
                    <a:pt x="627" y="41667"/>
                  </a:lnTo>
                  <a:lnTo>
                    <a:pt x="3162" y="43653"/>
                  </a:lnTo>
                  <a:lnTo>
                    <a:pt x="6968" y="44977"/>
                  </a:lnTo>
                  <a:lnTo>
                    <a:pt x="48629" y="39192"/>
                  </a:lnTo>
                  <a:lnTo>
                    <a:pt x="91501" y="27882"/>
                  </a:lnTo>
                  <a:lnTo>
                    <a:pt x="129023" y="20795"/>
                  </a:lnTo>
                  <a:lnTo>
                    <a:pt x="172497" y="12849"/>
                  </a:lnTo>
                  <a:lnTo>
                    <a:pt x="215542" y="4906"/>
                  </a:lnTo>
                  <a:lnTo>
                    <a:pt x="252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649"/>
            <p:cNvSpPr/>
            <p:nvPr>
              <p:custDataLst>
                <p:tags r:id="rId161"/>
              </p:custDataLst>
            </p:nvPr>
          </p:nvSpPr>
          <p:spPr>
            <a:xfrm>
              <a:off x="6489173" y="915581"/>
              <a:ext cx="187853" cy="147377"/>
            </a:xfrm>
            <a:custGeom>
              <a:avLst/>
              <a:gdLst/>
              <a:ahLst/>
              <a:cxnLst/>
              <a:rect l="0" t="0" r="0" b="0"/>
              <a:pathLst>
                <a:path w="187853" h="147377">
                  <a:moveTo>
                    <a:pt x="16402" y="27394"/>
                  </a:moveTo>
                  <a:lnTo>
                    <a:pt x="16402" y="27394"/>
                  </a:lnTo>
                  <a:lnTo>
                    <a:pt x="3310" y="41544"/>
                  </a:lnTo>
                  <a:lnTo>
                    <a:pt x="0" y="48852"/>
                  </a:lnTo>
                  <a:lnTo>
                    <a:pt x="5786" y="90060"/>
                  </a:lnTo>
                  <a:lnTo>
                    <a:pt x="14983" y="137122"/>
                  </a:lnTo>
                  <a:lnTo>
                    <a:pt x="15982" y="147042"/>
                  </a:lnTo>
                  <a:lnTo>
                    <a:pt x="16122" y="147376"/>
                  </a:lnTo>
                  <a:lnTo>
                    <a:pt x="16386" y="105391"/>
                  </a:lnTo>
                  <a:lnTo>
                    <a:pt x="21455" y="58205"/>
                  </a:lnTo>
                  <a:lnTo>
                    <a:pt x="29659" y="33113"/>
                  </a:lnTo>
                  <a:lnTo>
                    <a:pt x="43848" y="12273"/>
                  </a:lnTo>
                  <a:lnTo>
                    <a:pt x="55411" y="4798"/>
                  </a:lnTo>
                  <a:lnTo>
                    <a:pt x="69724" y="1476"/>
                  </a:lnTo>
                  <a:lnTo>
                    <a:pt x="90194" y="0"/>
                  </a:lnTo>
                  <a:lnTo>
                    <a:pt x="110582" y="4988"/>
                  </a:lnTo>
                  <a:lnTo>
                    <a:pt x="157020" y="30323"/>
                  </a:lnTo>
                  <a:lnTo>
                    <a:pt x="180369" y="49169"/>
                  </a:lnTo>
                  <a:lnTo>
                    <a:pt x="184526" y="64235"/>
                  </a:lnTo>
                  <a:lnTo>
                    <a:pt x="187852" y="103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650"/>
            <p:cNvSpPr/>
            <p:nvPr>
              <p:custDataLst>
                <p:tags r:id="rId162"/>
              </p:custDataLst>
            </p:nvPr>
          </p:nvSpPr>
          <p:spPr>
            <a:xfrm>
              <a:off x="6854102" y="515674"/>
              <a:ext cx="318224" cy="310489"/>
            </a:xfrm>
            <a:custGeom>
              <a:avLst/>
              <a:gdLst/>
              <a:ahLst/>
              <a:cxnLst/>
              <a:rect l="0" t="0" r="0" b="0"/>
              <a:pathLst>
                <a:path w="318224" h="310489">
                  <a:moveTo>
                    <a:pt x="213448" y="8201"/>
                  </a:moveTo>
                  <a:lnTo>
                    <a:pt x="213448" y="8201"/>
                  </a:lnTo>
                  <a:lnTo>
                    <a:pt x="213448" y="0"/>
                  </a:lnTo>
                  <a:lnTo>
                    <a:pt x="213448" y="4125"/>
                  </a:lnTo>
                  <a:lnTo>
                    <a:pt x="207803" y="9212"/>
                  </a:lnTo>
                  <a:lnTo>
                    <a:pt x="165745" y="31813"/>
                  </a:lnTo>
                  <a:lnTo>
                    <a:pt x="120378" y="53278"/>
                  </a:lnTo>
                  <a:lnTo>
                    <a:pt x="75472" y="73079"/>
                  </a:lnTo>
                  <a:lnTo>
                    <a:pt x="34498" y="97373"/>
                  </a:lnTo>
                  <a:lnTo>
                    <a:pt x="13906" y="115173"/>
                  </a:lnTo>
                  <a:lnTo>
                    <a:pt x="8345" y="123830"/>
                  </a:lnTo>
                  <a:lnTo>
                    <a:pt x="8980" y="128679"/>
                  </a:lnTo>
                  <a:lnTo>
                    <a:pt x="15329" y="139711"/>
                  </a:lnTo>
                  <a:lnTo>
                    <a:pt x="21043" y="143499"/>
                  </a:lnTo>
                  <a:lnTo>
                    <a:pt x="62052" y="155135"/>
                  </a:lnTo>
                  <a:lnTo>
                    <a:pt x="106951" y="159521"/>
                  </a:lnTo>
                  <a:lnTo>
                    <a:pt x="153762" y="163210"/>
                  </a:lnTo>
                  <a:lnTo>
                    <a:pt x="164132" y="165515"/>
                  </a:lnTo>
                  <a:lnTo>
                    <a:pt x="169987" y="169169"/>
                  </a:lnTo>
                  <a:lnTo>
                    <a:pt x="172833" y="173721"/>
                  </a:lnTo>
                  <a:lnTo>
                    <a:pt x="173671" y="178873"/>
                  </a:lnTo>
                  <a:lnTo>
                    <a:pt x="171055" y="184424"/>
                  </a:lnTo>
                  <a:lnTo>
                    <a:pt x="159682" y="196236"/>
                  </a:lnTo>
                  <a:lnTo>
                    <a:pt x="114477" y="226554"/>
                  </a:lnTo>
                  <a:lnTo>
                    <a:pt x="69875" y="248570"/>
                  </a:lnTo>
                  <a:lnTo>
                    <a:pt x="22856" y="283154"/>
                  </a:lnTo>
                  <a:lnTo>
                    <a:pt x="7032" y="295502"/>
                  </a:lnTo>
                  <a:lnTo>
                    <a:pt x="0" y="304518"/>
                  </a:lnTo>
                  <a:lnTo>
                    <a:pt x="241" y="307346"/>
                  </a:lnTo>
                  <a:lnTo>
                    <a:pt x="2518" y="309231"/>
                  </a:lnTo>
                  <a:lnTo>
                    <a:pt x="6153" y="310488"/>
                  </a:lnTo>
                  <a:lnTo>
                    <a:pt x="51088" y="305131"/>
                  </a:lnTo>
                  <a:lnTo>
                    <a:pt x="89538" y="298747"/>
                  </a:lnTo>
                  <a:lnTo>
                    <a:pt x="123229" y="295372"/>
                  </a:lnTo>
                  <a:lnTo>
                    <a:pt x="170136" y="294372"/>
                  </a:lnTo>
                  <a:lnTo>
                    <a:pt x="209082" y="289019"/>
                  </a:lnTo>
                  <a:lnTo>
                    <a:pt x="255898" y="280730"/>
                  </a:lnTo>
                  <a:lnTo>
                    <a:pt x="318223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651"/>
            <p:cNvSpPr/>
            <p:nvPr>
              <p:custDataLst>
                <p:tags r:id="rId163"/>
              </p:custDataLst>
            </p:nvPr>
          </p:nvSpPr>
          <p:spPr>
            <a:xfrm>
              <a:off x="7258443" y="525591"/>
              <a:ext cx="199633" cy="226885"/>
            </a:xfrm>
            <a:custGeom>
              <a:avLst/>
              <a:gdLst/>
              <a:ahLst/>
              <a:cxnLst/>
              <a:rect l="0" t="0" r="0" b="0"/>
              <a:pathLst>
                <a:path w="199633" h="226885">
                  <a:moveTo>
                    <a:pt x="9132" y="17334"/>
                  </a:moveTo>
                  <a:lnTo>
                    <a:pt x="9132" y="17334"/>
                  </a:lnTo>
                  <a:lnTo>
                    <a:pt x="4076" y="17334"/>
                  </a:lnTo>
                  <a:lnTo>
                    <a:pt x="2587" y="16276"/>
                  </a:lnTo>
                  <a:lnTo>
                    <a:pt x="1594" y="14512"/>
                  </a:lnTo>
                  <a:lnTo>
                    <a:pt x="0" y="4077"/>
                  </a:lnTo>
                  <a:lnTo>
                    <a:pt x="927" y="2146"/>
                  </a:lnTo>
                  <a:lnTo>
                    <a:pt x="2604" y="859"/>
                  </a:lnTo>
                  <a:lnTo>
                    <a:pt x="4780" y="0"/>
                  </a:lnTo>
                  <a:lnTo>
                    <a:pt x="12843" y="4691"/>
                  </a:lnTo>
                  <a:lnTo>
                    <a:pt x="29281" y="22055"/>
                  </a:lnTo>
                  <a:lnTo>
                    <a:pt x="58840" y="64537"/>
                  </a:lnTo>
                  <a:lnTo>
                    <a:pt x="101329" y="109384"/>
                  </a:lnTo>
                  <a:lnTo>
                    <a:pt x="137022" y="154916"/>
                  </a:lnTo>
                  <a:lnTo>
                    <a:pt x="167764" y="200601"/>
                  </a:lnTo>
                  <a:lnTo>
                    <a:pt x="186747" y="223005"/>
                  </a:lnTo>
                  <a:lnTo>
                    <a:pt x="199632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652"/>
            <p:cNvSpPr/>
            <p:nvPr>
              <p:custDataLst>
                <p:tags r:id="rId164"/>
              </p:custDataLst>
            </p:nvPr>
          </p:nvSpPr>
          <p:spPr>
            <a:xfrm>
              <a:off x="7315200" y="488276"/>
              <a:ext cx="161926" cy="264200"/>
            </a:xfrm>
            <a:custGeom>
              <a:avLst/>
              <a:gdLst/>
              <a:ahLst/>
              <a:cxnLst/>
              <a:rect l="0" t="0" r="0" b="0"/>
              <a:pathLst>
                <a:path w="161926" h="264200">
                  <a:moveTo>
                    <a:pt x="161925" y="35599"/>
                  </a:moveTo>
                  <a:lnTo>
                    <a:pt x="161925" y="35599"/>
                  </a:lnTo>
                  <a:lnTo>
                    <a:pt x="161925" y="0"/>
                  </a:lnTo>
                  <a:lnTo>
                    <a:pt x="146716" y="21864"/>
                  </a:lnTo>
                  <a:lnTo>
                    <a:pt x="122202" y="67879"/>
                  </a:lnTo>
                  <a:lnTo>
                    <a:pt x="93535" y="113448"/>
                  </a:lnTo>
                  <a:lnTo>
                    <a:pt x="66031" y="157747"/>
                  </a:lnTo>
                  <a:lnTo>
                    <a:pt x="44612" y="194205"/>
                  </a:lnTo>
                  <a:lnTo>
                    <a:pt x="23802" y="225116"/>
                  </a:lnTo>
                  <a:lnTo>
                    <a:pt x="0" y="26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653"/>
            <p:cNvSpPr/>
            <p:nvPr>
              <p:custDataLst>
                <p:tags r:id="rId165"/>
              </p:custDataLst>
            </p:nvPr>
          </p:nvSpPr>
          <p:spPr>
            <a:xfrm>
              <a:off x="7543800" y="742950"/>
              <a:ext cx="56867" cy="213510"/>
            </a:xfrm>
            <a:custGeom>
              <a:avLst/>
              <a:gdLst/>
              <a:ahLst/>
              <a:cxnLst/>
              <a:rect l="0" t="0" r="0" b="0"/>
              <a:pathLst>
                <a:path w="56867" h="213510">
                  <a:moveTo>
                    <a:pt x="38100" y="0"/>
                  </a:moveTo>
                  <a:lnTo>
                    <a:pt x="38100" y="0"/>
                  </a:lnTo>
                  <a:lnTo>
                    <a:pt x="39158" y="24909"/>
                  </a:lnTo>
                  <a:lnTo>
                    <a:pt x="47801" y="64681"/>
                  </a:lnTo>
                  <a:lnTo>
                    <a:pt x="54990" y="106890"/>
                  </a:lnTo>
                  <a:lnTo>
                    <a:pt x="56866" y="154403"/>
                  </a:lnTo>
                  <a:lnTo>
                    <a:pt x="54272" y="190896"/>
                  </a:lnTo>
                  <a:lnTo>
                    <a:pt x="52057" y="200289"/>
                  </a:lnTo>
                  <a:lnTo>
                    <a:pt x="48462" y="206551"/>
                  </a:lnTo>
                  <a:lnTo>
                    <a:pt x="43950" y="210726"/>
                  </a:lnTo>
                  <a:lnTo>
                    <a:pt x="38825" y="213509"/>
                  </a:lnTo>
                  <a:lnTo>
                    <a:pt x="34350" y="212189"/>
                  </a:lnTo>
                  <a:lnTo>
                    <a:pt x="11161" y="17881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654"/>
            <p:cNvSpPr/>
            <p:nvPr>
              <p:custDataLst>
                <p:tags r:id="rId166"/>
              </p:custDataLst>
            </p:nvPr>
          </p:nvSpPr>
          <p:spPr>
            <a:xfrm>
              <a:off x="7543800" y="6096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655"/>
            <p:cNvSpPr/>
            <p:nvPr>
              <p:custDataLst>
                <p:tags r:id="rId167"/>
              </p:custDataLst>
            </p:nvPr>
          </p:nvSpPr>
          <p:spPr>
            <a:xfrm>
              <a:off x="6448425" y="549786"/>
              <a:ext cx="76201" cy="193165"/>
            </a:xfrm>
            <a:custGeom>
              <a:avLst/>
              <a:gdLst/>
              <a:ahLst/>
              <a:cxnLst/>
              <a:rect l="0" t="0" r="0" b="0"/>
              <a:pathLst>
                <a:path w="76201" h="193165">
                  <a:moveTo>
                    <a:pt x="0" y="21714"/>
                  </a:moveTo>
                  <a:lnTo>
                    <a:pt x="0" y="21714"/>
                  </a:lnTo>
                  <a:lnTo>
                    <a:pt x="21459" y="255"/>
                  </a:lnTo>
                  <a:lnTo>
                    <a:pt x="23831" y="0"/>
                  </a:lnTo>
                  <a:lnTo>
                    <a:pt x="25412" y="1946"/>
                  </a:lnTo>
                  <a:lnTo>
                    <a:pt x="38658" y="42373"/>
                  </a:lnTo>
                  <a:lnTo>
                    <a:pt x="50910" y="84238"/>
                  </a:lnTo>
                  <a:lnTo>
                    <a:pt x="62464" y="125669"/>
                  </a:lnTo>
                  <a:lnTo>
                    <a:pt x="68666" y="164427"/>
                  </a:lnTo>
                  <a:lnTo>
                    <a:pt x="76200" y="193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325"/>
          <p:cNvGrpSpPr/>
          <p:nvPr/>
        </p:nvGrpSpPr>
        <p:grpSpPr>
          <a:xfrm>
            <a:off x="8134350" y="666750"/>
            <a:ext cx="219076" cy="123808"/>
            <a:chOff x="8134350" y="666750"/>
            <a:chExt cx="219076" cy="123808"/>
          </a:xfrm>
        </p:grpSpPr>
        <p:sp>
          <p:nvSpPr>
            <p:cNvPr id="41" name="SMARTInkShape-6656"/>
            <p:cNvSpPr/>
            <p:nvPr>
              <p:custDataLst>
                <p:tags r:id="rId158"/>
              </p:custDataLst>
            </p:nvPr>
          </p:nvSpPr>
          <p:spPr>
            <a:xfrm>
              <a:off x="8134350" y="6667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34172" y="5488"/>
                  </a:lnTo>
                  <a:lnTo>
                    <a:pt x="74182" y="621"/>
                  </a:lnTo>
                  <a:lnTo>
                    <a:pt x="113588" y="123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657"/>
            <p:cNvSpPr/>
            <p:nvPr>
              <p:custDataLst>
                <p:tags r:id="rId159"/>
              </p:custDataLst>
            </p:nvPr>
          </p:nvSpPr>
          <p:spPr>
            <a:xfrm>
              <a:off x="8156048" y="762000"/>
              <a:ext cx="197378" cy="28558"/>
            </a:xfrm>
            <a:custGeom>
              <a:avLst/>
              <a:gdLst/>
              <a:ahLst/>
              <a:cxnLst/>
              <a:rect l="0" t="0" r="0" b="0"/>
              <a:pathLst>
                <a:path w="197378" h="28558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176" y="18343"/>
                  </a:lnTo>
                  <a:lnTo>
                    <a:pt x="3194" y="23322"/>
                  </a:lnTo>
                  <a:lnTo>
                    <a:pt x="5479" y="25073"/>
                  </a:lnTo>
                  <a:lnTo>
                    <a:pt x="10842" y="27019"/>
                  </a:lnTo>
                  <a:lnTo>
                    <a:pt x="52397" y="28370"/>
                  </a:lnTo>
                  <a:lnTo>
                    <a:pt x="91978" y="28514"/>
                  </a:lnTo>
                  <a:lnTo>
                    <a:pt x="133339" y="28557"/>
                  </a:lnTo>
                  <a:lnTo>
                    <a:pt x="1973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6658"/>
          <p:cNvSpPr/>
          <p:nvPr>
            <p:custDataLst>
              <p:tags r:id="rId1"/>
            </p:custDataLst>
          </p:nvPr>
        </p:nvSpPr>
        <p:spPr>
          <a:xfrm>
            <a:off x="8715375" y="598359"/>
            <a:ext cx="400051" cy="283430"/>
          </a:xfrm>
          <a:custGeom>
            <a:avLst/>
            <a:gdLst/>
            <a:ahLst/>
            <a:cxnLst/>
            <a:rect l="0" t="0" r="0" b="0"/>
            <a:pathLst>
              <a:path w="400051" h="283430">
                <a:moveTo>
                  <a:pt x="0" y="277941"/>
                </a:moveTo>
                <a:lnTo>
                  <a:pt x="0" y="277941"/>
                </a:lnTo>
                <a:lnTo>
                  <a:pt x="0" y="282998"/>
                </a:lnTo>
                <a:lnTo>
                  <a:pt x="2117" y="283429"/>
                </a:lnTo>
                <a:lnTo>
                  <a:pt x="10113" y="281086"/>
                </a:lnTo>
                <a:lnTo>
                  <a:pt x="31571" y="263703"/>
                </a:lnTo>
                <a:lnTo>
                  <a:pt x="58695" y="222993"/>
                </a:lnTo>
                <a:lnTo>
                  <a:pt x="82856" y="185713"/>
                </a:lnTo>
                <a:lnTo>
                  <a:pt x="101691" y="149955"/>
                </a:lnTo>
                <a:lnTo>
                  <a:pt x="115620" y="107492"/>
                </a:lnTo>
                <a:lnTo>
                  <a:pt x="129808" y="67491"/>
                </a:lnTo>
                <a:lnTo>
                  <a:pt x="141589" y="20883"/>
                </a:lnTo>
                <a:lnTo>
                  <a:pt x="142302" y="15526"/>
                </a:lnTo>
                <a:lnTo>
                  <a:pt x="142494" y="15156"/>
                </a:lnTo>
                <a:lnTo>
                  <a:pt x="142705" y="17567"/>
                </a:lnTo>
                <a:lnTo>
                  <a:pt x="139977" y="22167"/>
                </a:lnTo>
                <a:lnTo>
                  <a:pt x="137768" y="24875"/>
                </a:lnTo>
                <a:lnTo>
                  <a:pt x="127676" y="65126"/>
                </a:lnTo>
                <a:lnTo>
                  <a:pt x="124585" y="108668"/>
                </a:lnTo>
                <a:lnTo>
                  <a:pt x="126873" y="139592"/>
                </a:lnTo>
                <a:lnTo>
                  <a:pt x="141172" y="186836"/>
                </a:lnTo>
                <a:lnTo>
                  <a:pt x="152483" y="200735"/>
                </a:lnTo>
                <a:lnTo>
                  <a:pt x="163373" y="206586"/>
                </a:lnTo>
                <a:lnTo>
                  <a:pt x="169240" y="208146"/>
                </a:lnTo>
                <a:lnTo>
                  <a:pt x="192667" y="205285"/>
                </a:lnTo>
                <a:lnTo>
                  <a:pt x="219718" y="187622"/>
                </a:lnTo>
                <a:lnTo>
                  <a:pt x="248638" y="147721"/>
                </a:lnTo>
                <a:lnTo>
                  <a:pt x="274226" y="100383"/>
                </a:lnTo>
                <a:lnTo>
                  <a:pt x="290020" y="54053"/>
                </a:lnTo>
                <a:lnTo>
                  <a:pt x="300301" y="9817"/>
                </a:lnTo>
                <a:lnTo>
                  <a:pt x="298214" y="730"/>
                </a:lnTo>
                <a:lnTo>
                  <a:pt x="297235" y="0"/>
                </a:lnTo>
                <a:lnTo>
                  <a:pt x="296581" y="1631"/>
                </a:lnTo>
                <a:lnTo>
                  <a:pt x="294798" y="9086"/>
                </a:lnTo>
                <a:lnTo>
                  <a:pt x="288901" y="27301"/>
                </a:lnTo>
                <a:lnTo>
                  <a:pt x="286372" y="70309"/>
                </a:lnTo>
                <a:lnTo>
                  <a:pt x="288757" y="104237"/>
                </a:lnTo>
                <a:lnTo>
                  <a:pt x="299045" y="139089"/>
                </a:lnTo>
                <a:lnTo>
                  <a:pt x="325753" y="174255"/>
                </a:lnTo>
                <a:lnTo>
                  <a:pt x="359111" y="194117"/>
                </a:lnTo>
                <a:lnTo>
                  <a:pt x="376160" y="199482"/>
                </a:lnTo>
                <a:lnTo>
                  <a:pt x="400050" y="2017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1327"/>
          <p:cNvGrpSpPr/>
          <p:nvPr/>
        </p:nvGrpSpPr>
        <p:grpSpPr>
          <a:xfrm>
            <a:off x="9701309" y="500760"/>
            <a:ext cx="1033152" cy="463152"/>
            <a:chOff x="9701309" y="500760"/>
            <a:chExt cx="1033152" cy="463152"/>
          </a:xfrm>
        </p:grpSpPr>
        <p:sp>
          <p:nvSpPr>
            <p:cNvPr id="45" name="SMARTInkShape-6659"/>
            <p:cNvSpPr/>
            <p:nvPr>
              <p:custDataLst>
                <p:tags r:id="rId156"/>
              </p:custDataLst>
            </p:nvPr>
          </p:nvSpPr>
          <p:spPr>
            <a:xfrm>
              <a:off x="9701309" y="742950"/>
              <a:ext cx="404717" cy="37513"/>
            </a:xfrm>
            <a:custGeom>
              <a:avLst/>
              <a:gdLst/>
              <a:ahLst/>
              <a:cxnLst/>
              <a:rect l="0" t="0" r="0" b="0"/>
              <a:pathLst>
                <a:path w="404717" h="37513">
                  <a:moveTo>
                    <a:pt x="14191" y="28575"/>
                  </a:moveTo>
                  <a:lnTo>
                    <a:pt x="14191" y="28575"/>
                  </a:lnTo>
                  <a:lnTo>
                    <a:pt x="5990" y="28575"/>
                  </a:lnTo>
                  <a:lnTo>
                    <a:pt x="0" y="33631"/>
                  </a:lnTo>
                  <a:lnTo>
                    <a:pt x="2614" y="35121"/>
                  </a:lnTo>
                  <a:lnTo>
                    <a:pt x="40048" y="37512"/>
                  </a:lnTo>
                  <a:lnTo>
                    <a:pt x="77238" y="35103"/>
                  </a:lnTo>
                  <a:lnTo>
                    <a:pt x="123307" y="29865"/>
                  </a:lnTo>
                  <a:lnTo>
                    <a:pt x="160586" y="28957"/>
                  </a:lnTo>
                  <a:lnTo>
                    <a:pt x="203500" y="28688"/>
                  </a:lnTo>
                  <a:lnTo>
                    <a:pt x="244672" y="23552"/>
                  </a:lnTo>
                  <a:lnTo>
                    <a:pt x="288739" y="20384"/>
                  </a:lnTo>
                  <a:lnTo>
                    <a:pt x="330255" y="14389"/>
                  </a:lnTo>
                  <a:lnTo>
                    <a:pt x="404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660"/>
            <p:cNvSpPr/>
            <p:nvPr>
              <p:custDataLst>
                <p:tags r:id="rId157"/>
              </p:custDataLst>
            </p:nvPr>
          </p:nvSpPr>
          <p:spPr>
            <a:xfrm>
              <a:off x="10301849" y="500760"/>
              <a:ext cx="432612" cy="463152"/>
            </a:xfrm>
            <a:custGeom>
              <a:avLst/>
              <a:gdLst/>
              <a:ahLst/>
              <a:cxnLst/>
              <a:rect l="0" t="0" r="0" b="0"/>
              <a:pathLst>
                <a:path w="432612" h="463152">
                  <a:moveTo>
                    <a:pt x="299476" y="70740"/>
                  </a:moveTo>
                  <a:lnTo>
                    <a:pt x="299476" y="70740"/>
                  </a:lnTo>
                  <a:lnTo>
                    <a:pt x="281162" y="39169"/>
                  </a:lnTo>
                  <a:lnTo>
                    <a:pt x="263829" y="22815"/>
                  </a:lnTo>
                  <a:lnTo>
                    <a:pt x="219522" y="4444"/>
                  </a:lnTo>
                  <a:lnTo>
                    <a:pt x="197266" y="0"/>
                  </a:lnTo>
                  <a:lnTo>
                    <a:pt x="176792" y="1553"/>
                  </a:lnTo>
                  <a:lnTo>
                    <a:pt x="131230" y="18777"/>
                  </a:lnTo>
                  <a:lnTo>
                    <a:pt x="85880" y="48780"/>
                  </a:lnTo>
                  <a:lnTo>
                    <a:pt x="45678" y="91695"/>
                  </a:lnTo>
                  <a:lnTo>
                    <a:pt x="24113" y="137666"/>
                  </a:lnTo>
                  <a:lnTo>
                    <a:pt x="10722" y="175565"/>
                  </a:lnTo>
                  <a:lnTo>
                    <a:pt x="0" y="220171"/>
                  </a:lnTo>
                  <a:lnTo>
                    <a:pt x="5879" y="263476"/>
                  </a:lnTo>
                  <a:lnTo>
                    <a:pt x="17046" y="308469"/>
                  </a:lnTo>
                  <a:lnTo>
                    <a:pt x="26842" y="343614"/>
                  </a:lnTo>
                  <a:lnTo>
                    <a:pt x="39366" y="380192"/>
                  </a:lnTo>
                  <a:lnTo>
                    <a:pt x="68151" y="423987"/>
                  </a:lnTo>
                  <a:lnTo>
                    <a:pt x="112827" y="452764"/>
                  </a:lnTo>
                  <a:lnTo>
                    <a:pt x="130444" y="462073"/>
                  </a:lnTo>
                  <a:lnTo>
                    <a:pt x="172486" y="463151"/>
                  </a:lnTo>
                  <a:lnTo>
                    <a:pt x="220104" y="451711"/>
                  </a:lnTo>
                  <a:lnTo>
                    <a:pt x="257614" y="429859"/>
                  </a:lnTo>
                  <a:lnTo>
                    <a:pt x="298733" y="400577"/>
                  </a:lnTo>
                  <a:lnTo>
                    <a:pt x="337429" y="362494"/>
                  </a:lnTo>
                  <a:lnTo>
                    <a:pt x="363285" y="326872"/>
                  </a:lnTo>
                  <a:lnTo>
                    <a:pt x="384352" y="286684"/>
                  </a:lnTo>
                  <a:lnTo>
                    <a:pt x="404000" y="244084"/>
                  </a:lnTo>
                  <a:lnTo>
                    <a:pt x="420403" y="204651"/>
                  </a:lnTo>
                  <a:lnTo>
                    <a:pt x="430373" y="158457"/>
                  </a:lnTo>
                  <a:lnTo>
                    <a:pt x="432342" y="112213"/>
                  </a:lnTo>
                  <a:lnTo>
                    <a:pt x="432611" y="91289"/>
                  </a:lnTo>
                  <a:lnTo>
                    <a:pt x="424265" y="68584"/>
                  </a:lnTo>
                  <a:lnTo>
                    <a:pt x="409971" y="46498"/>
                  </a:lnTo>
                  <a:lnTo>
                    <a:pt x="384073" y="23223"/>
                  </a:lnTo>
                  <a:lnTo>
                    <a:pt x="365649" y="13285"/>
                  </a:lnTo>
                  <a:lnTo>
                    <a:pt x="320348" y="5886"/>
                  </a:lnTo>
                  <a:lnTo>
                    <a:pt x="282141" y="5663"/>
                  </a:lnTo>
                  <a:lnTo>
                    <a:pt x="238837" y="10771"/>
                  </a:lnTo>
                  <a:lnTo>
                    <a:pt x="185176" y="13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6661"/>
          <p:cNvSpPr/>
          <p:nvPr>
            <p:custDataLst>
              <p:tags r:id="rId2"/>
            </p:custDataLst>
          </p:nvPr>
        </p:nvSpPr>
        <p:spPr>
          <a:xfrm>
            <a:off x="10519637" y="638175"/>
            <a:ext cx="5489" cy="228601"/>
          </a:xfrm>
          <a:custGeom>
            <a:avLst/>
            <a:gdLst/>
            <a:ahLst/>
            <a:cxnLst/>
            <a:rect l="0" t="0" r="0" b="0"/>
            <a:pathLst>
              <a:path w="5489" h="228601">
                <a:moveTo>
                  <a:pt x="5488" y="0"/>
                </a:moveTo>
                <a:lnTo>
                  <a:pt x="5488" y="0"/>
                </a:lnTo>
                <a:lnTo>
                  <a:pt x="431" y="0"/>
                </a:lnTo>
                <a:lnTo>
                  <a:pt x="0" y="2117"/>
                </a:lnTo>
                <a:lnTo>
                  <a:pt x="4557" y="41684"/>
                </a:lnTo>
                <a:lnTo>
                  <a:pt x="5304" y="85610"/>
                </a:lnTo>
                <a:lnTo>
                  <a:pt x="5451" y="128310"/>
                </a:lnTo>
                <a:lnTo>
                  <a:pt x="5479" y="167867"/>
                </a:lnTo>
                <a:lnTo>
                  <a:pt x="5488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1329"/>
          <p:cNvGrpSpPr/>
          <p:nvPr/>
        </p:nvGrpSpPr>
        <p:grpSpPr>
          <a:xfrm>
            <a:off x="2282433" y="1614364"/>
            <a:ext cx="441718" cy="603767"/>
            <a:chOff x="2282433" y="1614364"/>
            <a:chExt cx="441718" cy="603767"/>
          </a:xfrm>
        </p:grpSpPr>
        <p:sp>
          <p:nvSpPr>
            <p:cNvPr id="49" name="SMARTInkShape-6662"/>
            <p:cNvSpPr/>
            <p:nvPr>
              <p:custDataLst>
                <p:tags r:id="rId153"/>
              </p:custDataLst>
            </p:nvPr>
          </p:nvSpPr>
          <p:spPr>
            <a:xfrm>
              <a:off x="2282433" y="1914917"/>
              <a:ext cx="251218" cy="218684"/>
            </a:xfrm>
            <a:custGeom>
              <a:avLst/>
              <a:gdLst/>
              <a:ahLst/>
              <a:cxnLst/>
              <a:rect l="0" t="0" r="0" b="0"/>
              <a:pathLst>
                <a:path w="251218" h="218684">
                  <a:moveTo>
                    <a:pt x="251217" y="9133"/>
                  </a:moveTo>
                  <a:lnTo>
                    <a:pt x="251217" y="9133"/>
                  </a:lnTo>
                  <a:lnTo>
                    <a:pt x="251217" y="0"/>
                  </a:lnTo>
                  <a:lnTo>
                    <a:pt x="251217" y="4781"/>
                  </a:lnTo>
                  <a:lnTo>
                    <a:pt x="237959" y="48523"/>
                  </a:lnTo>
                  <a:lnTo>
                    <a:pt x="212208" y="90311"/>
                  </a:lnTo>
                  <a:lnTo>
                    <a:pt x="187537" y="127003"/>
                  </a:lnTo>
                  <a:lnTo>
                    <a:pt x="147073" y="154634"/>
                  </a:lnTo>
                  <a:lnTo>
                    <a:pt x="100952" y="181804"/>
                  </a:lnTo>
                  <a:lnTo>
                    <a:pt x="93890" y="183514"/>
                  </a:lnTo>
                  <a:lnTo>
                    <a:pt x="68782" y="180863"/>
                  </a:lnTo>
                  <a:lnTo>
                    <a:pt x="27481" y="167502"/>
                  </a:lnTo>
                  <a:lnTo>
                    <a:pt x="16665" y="152897"/>
                  </a:lnTo>
                  <a:lnTo>
                    <a:pt x="1098" y="114084"/>
                  </a:lnTo>
                  <a:lnTo>
                    <a:pt x="0" y="94936"/>
                  </a:lnTo>
                  <a:lnTo>
                    <a:pt x="3040" y="77959"/>
                  </a:lnTo>
                  <a:lnTo>
                    <a:pt x="7919" y="66886"/>
                  </a:lnTo>
                  <a:lnTo>
                    <a:pt x="13876" y="63510"/>
                  </a:lnTo>
                  <a:lnTo>
                    <a:pt x="31785" y="59759"/>
                  </a:lnTo>
                  <a:lnTo>
                    <a:pt x="65668" y="62704"/>
                  </a:lnTo>
                  <a:lnTo>
                    <a:pt x="112926" y="79726"/>
                  </a:lnTo>
                  <a:lnTo>
                    <a:pt x="150483" y="100022"/>
                  </a:lnTo>
                  <a:lnTo>
                    <a:pt x="195265" y="136617"/>
                  </a:lnTo>
                  <a:lnTo>
                    <a:pt x="233052" y="183883"/>
                  </a:lnTo>
                  <a:lnTo>
                    <a:pt x="240190" y="206961"/>
                  </a:lnTo>
                  <a:lnTo>
                    <a:pt x="251217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663"/>
            <p:cNvSpPr/>
            <p:nvPr>
              <p:custDataLst>
                <p:tags r:id="rId154"/>
              </p:custDataLst>
            </p:nvPr>
          </p:nvSpPr>
          <p:spPr>
            <a:xfrm>
              <a:off x="2619375" y="2070082"/>
              <a:ext cx="104776" cy="148049"/>
            </a:xfrm>
            <a:custGeom>
              <a:avLst/>
              <a:gdLst/>
              <a:ahLst/>
              <a:cxnLst/>
              <a:rect l="0" t="0" r="0" b="0"/>
              <a:pathLst>
                <a:path w="104776" h="148049">
                  <a:moveTo>
                    <a:pt x="0" y="34943"/>
                  </a:moveTo>
                  <a:lnTo>
                    <a:pt x="0" y="34943"/>
                  </a:lnTo>
                  <a:lnTo>
                    <a:pt x="0" y="21685"/>
                  </a:lnTo>
                  <a:lnTo>
                    <a:pt x="5056" y="7496"/>
                  </a:lnTo>
                  <a:lnTo>
                    <a:pt x="8663" y="3945"/>
                  </a:lnTo>
                  <a:lnTo>
                    <a:pt x="18314" y="0"/>
                  </a:lnTo>
                  <a:lnTo>
                    <a:pt x="22793" y="6"/>
                  </a:lnTo>
                  <a:lnTo>
                    <a:pt x="30591" y="2835"/>
                  </a:lnTo>
                  <a:lnTo>
                    <a:pt x="40932" y="10378"/>
                  </a:lnTo>
                  <a:lnTo>
                    <a:pt x="50698" y="29428"/>
                  </a:lnTo>
                  <a:lnTo>
                    <a:pt x="55238" y="55181"/>
                  </a:lnTo>
                  <a:lnTo>
                    <a:pt x="46471" y="87977"/>
                  </a:lnTo>
                  <a:lnTo>
                    <a:pt x="24124" y="128815"/>
                  </a:lnTo>
                  <a:lnTo>
                    <a:pt x="20052" y="145208"/>
                  </a:lnTo>
                  <a:lnTo>
                    <a:pt x="22893" y="146553"/>
                  </a:lnTo>
                  <a:lnTo>
                    <a:pt x="34516" y="148048"/>
                  </a:lnTo>
                  <a:lnTo>
                    <a:pt x="47443" y="143067"/>
                  </a:lnTo>
                  <a:lnTo>
                    <a:pt x="63799" y="134007"/>
                  </a:lnTo>
                  <a:lnTo>
                    <a:pt x="104775" y="12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664"/>
            <p:cNvSpPr/>
            <p:nvPr>
              <p:custDataLst>
                <p:tags r:id="rId155"/>
              </p:custDataLst>
            </p:nvPr>
          </p:nvSpPr>
          <p:spPr>
            <a:xfrm>
              <a:off x="2381377" y="1614364"/>
              <a:ext cx="171324" cy="187970"/>
            </a:xfrm>
            <a:custGeom>
              <a:avLst/>
              <a:gdLst/>
              <a:ahLst/>
              <a:cxnLst/>
              <a:rect l="0" t="0" r="0" b="0"/>
              <a:pathLst>
                <a:path w="171324" h="187970">
                  <a:moveTo>
                    <a:pt x="37973" y="71561"/>
                  </a:moveTo>
                  <a:lnTo>
                    <a:pt x="37973" y="71561"/>
                  </a:lnTo>
                  <a:lnTo>
                    <a:pt x="32917" y="76617"/>
                  </a:lnTo>
                  <a:lnTo>
                    <a:pt x="30434" y="81922"/>
                  </a:lnTo>
                  <a:lnTo>
                    <a:pt x="18825" y="123824"/>
                  </a:lnTo>
                  <a:lnTo>
                    <a:pt x="7220" y="168232"/>
                  </a:lnTo>
                  <a:lnTo>
                    <a:pt x="1324" y="187435"/>
                  </a:lnTo>
                  <a:lnTo>
                    <a:pt x="840" y="187969"/>
                  </a:lnTo>
                  <a:lnTo>
                    <a:pt x="0" y="163117"/>
                  </a:lnTo>
                  <a:lnTo>
                    <a:pt x="8561" y="120377"/>
                  </a:lnTo>
                  <a:lnTo>
                    <a:pt x="26715" y="76814"/>
                  </a:lnTo>
                  <a:lnTo>
                    <a:pt x="50919" y="37086"/>
                  </a:lnTo>
                  <a:lnTo>
                    <a:pt x="77611" y="5798"/>
                  </a:lnTo>
                  <a:lnTo>
                    <a:pt x="86634" y="0"/>
                  </a:lnTo>
                  <a:lnTo>
                    <a:pt x="99817" y="245"/>
                  </a:lnTo>
                  <a:lnTo>
                    <a:pt x="107777" y="1792"/>
                  </a:lnTo>
                  <a:lnTo>
                    <a:pt x="114143" y="5998"/>
                  </a:lnTo>
                  <a:lnTo>
                    <a:pt x="135558" y="34274"/>
                  </a:lnTo>
                  <a:lnTo>
                    <a:pt x="147874" y="69566"/>
                  </a:lnTo>
                  <a:lnTo>
                    <a:pt x="156750" y="110862"/>
                  </a:lnTo>
                  <a:lnTo>
                    <a:pt x="161859" y="152427"/>
                  </a:lnTo>
                  <a:lnTo>
                    <a:pt x="171323" y="176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6665"/>
          <p:cNvSpPr/>
          <p:nvPr>
            <p:custDataLst>
              <p:tags r:id="rId3"/>
            </p:custDataLst>
          </p:nvPr>
        </p:nvSpPr>
        <p:spPr>
          <a:xfrm>
            <a:off x="8782369" y="270096"/>
            <a:ext cx="237807" cy="262174"/>
          </a:xfrm>
          <a:custGeom>
            <a:avLst/>
            <a:gdLst/>
            <a:ahLst/>
            <a:cxnLst/>
            <a:rect l="0" t="0" r="0" b="0"/>
            <a:pathLst>
              <a:path w="237807" h="262174">
                <a:moveTo>
                  <a:pt x="190181" y="91854"/>
                </a:moveTo>
                <a:lnTo>
                  <a:pt x="190181" y="91854"/>
                </a:lnTo>
                <a:lnTo>
                  <a:pt x="150161" y="94676"/>
                </a:lnTo>
                <a:lnTo>
                  <a:pt x="107378" y="108101"/>
                </a:lnTo>
                <a:lnTo>
                  <a:pt x="100462" y="114244"/>
                </a:lnTo>
                <a:lnTo>
                  <a:pt x="77103" y="156514"/>
                </a:lnTo>
                <a:lnTo>
                  <a:pt x="49871" y="203066"/>
                </a:lnTo>
                <a:lnTo>
                  <a:pt x="30057" y="230944"/>
                </a:lnTo>
                <a:lnTo>
                  <a:pt x="760" y="262173"/>
                </a:lnTo>
                <a:lnTo>
                  <a:pt x="400" y="261492"/>
                </a:lnTo>
                <a:lnTo>
                  <a:pt x="0" y="257912"/>
                </a:lnTo>
                <a:lnTo>
                  <a:pt x="12967" y="219426"/>
                </a:lnTo>
                <a:lnTo>
                  <a:pt x="33860" y="178358"/>
                </a:lnTo>
                <a:lnTo>
                  <a:pt x="61819" y="132303"/>
                </a:lnTo>
                <a:lnTo>
                  <a:pt x="83216" y="87262"/>
                </a:lnTo>
                <a:lnTo>
                  <a:pt x="106571" y="45715"/>
                </a:lnTo>
                <a:lnTo>
                  <a:pt x="118488" y="28441"/>
                </a:lnTo>
                <a:lnTo>
                  <a:pt x="123392" y="19221"/>
                </a:lnTo>
                <a:lnTo>
                  <a:pt x="136996" y="4246"/>
                </a:lnTo>
                <a:lnTo>
                  <a:pt x="144671" y="0"/>
                </a:lnTo>
                <a:lnTo>
                  <a:pt x="149257" y="985"/>
                </a:lnTo>
                <a:lnTo>
                  <a:pt x="159999" y="7723"/>
                </a:lnTo>
                <a:lnTo>
                  <a:pt x="184141" y="44505"/>
                </a:lnTo>
                <a:lnTo>
                  <a:pt x="201914" y="80176"/>
                </a:lnTo>
                <a:lnTo>
                  <a:pt x="221385" y="127619"/>
                </a:lnTo>
                <a:lnTo>
                  <a:pt x="234911" y="163356"/>
                </a:lnTo>
                <a:lnTo>
                  <a:pt x="237694" y="191154"/>
                </a:lnTo>
                <a:lnTo>
                  <a:pt x="237806" y="1871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1331"/>
          <p:cNvGrpSpPr/>
          <p:nvPr/>
        </p:nvGrpSpPr>
        <p:grpSpPr>
          <a:xfrm>
            <a:off x="3090137" y="1971675"/>
            <a:ext cx="272189" cy="130078"/>
            <a:chOff x="3090137" y="1971675"/>
            <a:chExt cx="272189" cy="130078"/>
          </a:xfrm>
        </p:grpSpPr>
        <p:sp>
          <p:nvSpPr>
            <p:cNvPr id="54" name="SMARTInkShape-6666"/>
            <p:cNvSpPr/>
            <p:nvPr>
              <p:custDataLst>
                <p:tags r:id="rId151"/>
              </p:custDataLst>
            </p:nvPr>
          </p:nvSpPr>
          <p:spPr>
            <a:xfrm>
              <a:off x="3090137" y="1971675"/>
              <a:ext cx="176939" cy="17654"/>
            </a:xfrm>
            <a:custGeom>
              <a:avLst/>
              <a:gdLst/>
              <a:ahLst/>
              <a:cxnLst/>
              <a:rect l="0" t="0" r="0" b="0"/>
              <a:pathLst>
                <a:path w="176939" h="17654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3" y="13258"/>
                  </a:lnTo>
                  <a:lnTo>
                    <a:pt x="4450" y="15188"/>
                  </a:lnTo>
                  <a:lnTo>
                    <a:pt x="9613" y="17334"/>
                  </a:lnTo>
                  <a:lnTo>
                    <a:pt x="50909" y="17653"/>
                  </a:lnTo>
                  <a:lnTo>
                    <a:pt x="95286" y="11444"/>
                  </a:lnTo>
                  <a:lnTo>
                    <a:pt x="1769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667"/>
            <p:cNvSpPr/>
            <p:nvPr>
              <p:custDataLst>
                <p:tags r:id="rId152"/>
              </p:custDataLst>
            </p:nvPr>
          </p:nvSpPr>
          <p:spPr>
            <a:xfrm>
              <a:off x="3105988" y="2057400"/>
              <a:ext cx="256338" cy="44353"/>
            </a:xfrm>
            <a:custGeom>
              <a:avLst/>
              <a:gdLst/>
              <a:ahLst/>
              <a:cxnLst/>
              <a:rect l="0" t="0" r="0" b="0"/>
              <a:pathLst>
                <a:path w="256338" h="44353">
                  <a:moveTo>
                    <a:pt x="46787" y="0"/>
                  </a:moveTo>
                  <a:lnTo>
                    <a:pt x="46787" y="0"/>
                  </a:lnTo>
                  <a:lnTo>
                    <a:pt x="26065" y="17900"/>
                  </a:lnTo>
                  <a:lnTo>
                    <a:pt x="2007" y="36579"/>
                  </a:lnTo>
                  <a:lnTo>
                    <a:pt x="0" y="40261"/>
                  </a:lnTo>
                  <a:lnTo>
                    <a:pt x="779" y="42716"/>
                  </a:lnTo>
                  <a:lnTo>
                    <a:pt x="3415" y="44352"/>
                  </a:lnTo>
                  <a:lnTo>
                    <a:pt x="46615" y="39655"/>
                  </a:lnTo>
                  <a:lnTo>
                    <a:pt x="83778" y="35739"/>
                  </a:lnTo>
                  <a:lnTo>
                    <a:pt x="126539" y="27875"/>
                  </a:lnTo>
                  <a:lnTo>
                    <a:pt x="162139" y="21665"/>
                  </a:lnTo>
                  <a:lnTo>
                    <a:pt x="207038" y="14510"/>
                  </a:lnTo>
                  <a:lnTo>
                    <a:pt x="25633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332"/>
          <p:cNvGrpSpPr/>
          <p:nvPr/>
        </p:nvGrpSpPr>
        <p:grpSpPr>
          <a:xfrm>
            <a:off x="3803386" y="1683271"/>
            <a:ext cx="1197073" cy="539986"/>
            <a:chOff x="3803386" y="1683271"/>
            <a:chExt cx="1197073" cy="539986"/>
          </a:xfrm>
        </p:grpSpPr>
        <p:sp>
          <p:nvSpPr>
            <p:cNvPr id="57" name="SMARTInkShape-6668"/>
            <p:cNvSpPr/>
            <p:nvPr>
              <p:custDataLst>
                <p:tags r:id="rId145"/>
              </p:custDataLst>
            </p:nvPr>
          </p:nvSpPr>
          <p:spPr>
            <a:xfrm>
              <a:off x="3803386" y="1905000"/>
              <a:ext cx="263790" cy="219076"/>
            </a:xfrm>
            <a:custGeom>
              <a:avLst/>
              <a:gdLst/>
              <a:ahLst/>
              <a:cxnLst/>
              <a:rect l="0" t="0" r="0" b="0"/>
              <a:pathLst>
                <a:path w="263790" h="219076">
                  <a:moveTo>
                    <a:pt x="225689" y="0"/>
                  </a:moveTo>
                  <a:lnTo>
                    <a:pt x="225689" y="0"/>
                  </a:lnTo>
                  <a:lnTo>
                    <a:pt x="225689" y="8201"/>
                  </a:lnTo>
                  <a:lnTo>
                    <a:pt x="204230" y="54238"/>
                  </a:lnTo>
                  <a:lnTo>
                    <a:pt x="188799" y="94675"/>
                  </a:lnTo>
                  <a:lnTo>
                    <a:pt x="153384" y="139258"/>
                  </a:lnTo>
                  <a:lnTo>
                    <a:pt x="142048" y="155026"/>
                  </a:lnTo>
                  <a:lnTo>
                    <a:pt x="124310" y="166972"/>
                  </a:lnTo>
                  <a:lnTo>
                    <a:pt x="93598" y="178209"/>
                  </a:lnTo>
                  <a:lnTo>
                    <a:pt x="51256" y="180611"/>
                  </a:lnTo>
                  <a:lnTo>
                    <a:pt x="45900" y="180732"/>
                  </a:lnTo>
                  <a:lnTo>
                    <a:pt x="23193" y="170790"/>
                  </a:lnTo>
                  <a:lnTo>
                    <a:pt x="11160" y="154576"/>
                  </a:lnTo>
                  <a:lnTo>
                    <a:pt x="1258" y="124470"/>
                  </a:lnTo>
                  <a:lnTo>
                    <a:pt x="0" y="106120"/>
                  </a:lnTo>
                  <a:lnTo>
                    <a:pt x="2969" y="90909"/>
                  </a:lnTo>
                  <a:lnTo>
                    <a:pt x="7359" y="84948"/>
                  </a:lnTo>
                  <a:lnTo>
                    <a:pt x="20703" y="75502"/>
                  </a:lnTo>
                  <a:lnTo>
                    <a:pt x="41010" y="69290"/>
                  </a:lnTo>
                  <a:lnTo>
                    <a:pt x="82043" y="74796"/>
                  </a:lnTo>
                  <a:lnTo>
                    <a:pt x="125270" y="86075"/>
                  </a:lnTo>
                  <a:lnTo>
                    <a:pt x="169987" y="108607"/>
                  </a:lnTo>
                  <a:lnTo>
                    <a:pt x="209548" y="137827"/>
                  </a:lnTo>
                  <a:lnTo>
                    <a:pt x="224865" y="154390"/>
                  </a:lnTo>
                  <a:lnTo>
                    <a:pt x="250459" y="201062"/>
                  </a:lnTo>
                  <a:lnTo>
                    <a:pt x="263789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669"/>
            <p:cNvSpPr/>
            <p:nvPr>
              <p:custDataLst>
                <p:tags r:id="rId146"/>
              </p:custDataLst>
            </p:nvPr>
          </p:nvSpPr>
          <p:spPr>
            <a:xfrm>
              <a:off x="4144699" y="2078753"/>
              <a:ext cx="141552" cy="144504"/>
            </a:xfrm>
            <a:custGeom>
              <a:avLst/>
              <a:gdLst/>
              <a:ahLst/>
              <a:cxnLst/>
              <a:rect l="0" t="0" r="0" b="0"/>
              <a:pathLst>
                <a:path w="141552" h="144504">
                  <a:moveTo>
                    <a:pt x="8201" y="35797"/>
                  </a:moveTo>
                  <a:lnTo>
                    <a:pt x="8201" y="35797"/>
                  </a:lnTo>
                  <a:lnTo>
                    <a:pt x="3144" y="30740"/>
                  </a:lnTo>
                  <a:lnTo>
                    <a:pt x="662" y="25436"/>
                  </a:lnTo>
                  <a:lnTo>
                    <a:pt x="0" y="22539"/>
                  </a:lnTo>
                  <a:lnTo>
                    <a:pt x="617" y="19550"/>
                  </a:lnTo>
                  <a:lnTo>
                    <a:pt x="6542" y="10287"/>
                  </a:lnTo>
                  <a:lnTo>
                    <a:pt x="12050" y="3998"/>
                  </a:lnTo>
                  <a:lnTo>
                    <a:pt x="23670" y="498"/>
                  </a:lnTo>
                  <a:lnTo>
                    <a:pt x="37301" y="0"/>
                  </a:lnTo>
                  <a:lnTo>
                    <a:pt x="46887" y="3307"/>
                  </a:lnTo>
                  <a:lnTo>
                    <a:pt x="54675" y="11126"/>
                  </a:lnTo>
                  <a:lnTo>
                    <a:pt x="58234" y="16175"/>
                  </a:lnTo>
                  <a:lnTo>
                    <a:pt x="59366" y="30251"/>
                  </a:lnTo>
                  <a:lnTo>
                    <a:pt x="51469" y="65158"/>
                  </a:lnTo>
                  <a:lnTo>
                    <a:pt x="28261" y="108300"/>
                  </a:lnTo>
                  <a:lnTo>
                    <a:pt x="17298" y="128749"/>
                  </a:lnTo>
                  <a:lnTo>
                    <a:pt x="14266" y="132690"/>
                  </a:lnTo>
                  <a:lnTo>
                    <a:pt x="14361" y="136376"/>
                  </a:lnTo>
                  <a:lnTo>
                    <a:pt x="16541" y="139891"/>
                  </a:lnTo>
                  <a:lnTo>
                    <a:pt x="20111" y="143293"/>
                  </a:lnTo>
                  <a:lnTo>
                    <a:pt x="25666" y="144503"/>
                  </a:lnTo>
                  <a:lnTo>
                    <a:pt x="57395" y="138840"/>
                  </a:lnTo>
                  <a:lnTo>
                    <a:pt x="102600" y="124469"/>
                  </a:lnTo>
                  <a:lnTo>
                    <a:pt x="141551" y="11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670"/>
            <p:cNvSpPr/>
            <p:nvPr>
              <p:custDataLst>
                <p:tags r:id="rId147"/>
              </p:custDataLst>
            </p:nvPr>
          </p:nvSpPr>
          <p:spPr>
            <a:xfrm>
              <a:off x="4403956" y="1794249"/>
              <a:ext cx="148995" cy="329827"/>
            </a:xfrm>
            <a:custGeom>
              <a:avLst/>
              <a:gdLst/>
              <a:ahLst/>
              <a:cxnLst/>
              <a:rect l="0" t="0" r="0" b="0"/>
              <a:pathLst>
                <a:path w="148995" h="329827">
                  <a:moveTo>
                    <a:pt x="120419" y="44076"/>
                  </a:moveTo>
                  <a:lnTo>
                    <a:pt x="120419" y="44076"/>
                  </a:lnTo>
                  <a:lnTo>
                    <a:pt x="115362" y="39020"/>
                  </a:lnTo>
                  <a:lnTo>
                    <a:pt x="112880" y="30893"/>
                  </a:lnTo>
                  <a:lnTo>
                    <a:pt x="108660" y="14417"/>
                  </a:lnTo>
                  <a:lnTo>
                    <a:pt x="103551" y="4436"/>
                  </a:lnTo>
                  <a:lnTo>
                    <a:pt x="97753" y="0"/>
                  </a:lnTo>
                  <a:lnTo>
                    <a:pt x="93667" y="933"/>
                  </a:lnTo>
                  <a:lnTo>
                    <a:pt x="83482" y="7616"/>
                  </a:lnTo>
                  <a:lnTo>
                    <a:pt x="77544" y="14819"/>
                  </a:lnTo>
                  <a:lnTo>
                    <a:pt x="75961" y="18221"/>
                  </a:lnTo>
                  <a:lnTo>
                    <a:pt x="51665" y="42065"/>
                  </a:lnTo>
                  <a:lnTo>
                    <a:pt x="28208" y="85973"/>
                  </a:lnTo>
                  <a:lnTo>
                    <a:pt x="9694" y="132418"/>
                  </a:lnTo>
                  <a:lnTo>
                    <a:pt x="946" y="173733"/>
                  </a:lnTo>
                  <a:lnTo>
                    <a:pt x="0" y="219488"/>
                  </a:lnTo>
                  <a:lnTo>
                    <a:pt x="11126" y="262326"/>
                  </a:lnTo>
                  <a:lnTo>
                    <a:pt x="22654" y="284661"/>
                  </a:lnTo>
                  <a:lnTo>
                    <a:pt x="39005" y="303156"/>
                  </a:lnTo>
                  <a:lnTo>
                    <a:pt x="51074" y="311975"/>
                  </a:lnTo>
                  <a:lnTo>
                    <a:pt x="79882" y="322891"/>
                  </a:lnTo>
                  <a:lnTo>
                    <a:pt x="120285" y="327771"/>
                  </a:lnTo>
                  <a:lnTo>
                    <a:pt x="148994" y="329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671"/>
            <p:cNvSpPr/>
            <p:nvPr>
              <p:custDataLst>
                <p:tags r:id="rId148"/>
              </p:custDataLst>
            </p:nvPr>
          </p:nvSpPr>
          <p:spPr>
            <a:xfrm>
              <a:off x="4640813" y="1883282"/>
              <a:ext cx="188363" cy="213158"/>
            </a:xfrm>
            <a:custGeom>
              <a:avLst/>
              <a:gdLst/>
              <a:ahLst/>
              <a:cxnLst/>
              <a:rect l="0" t="0" r="0" b="0"/>
              <a:pathLst>
                <a:path w="188363" h="213158">
                  <a:moveTo>
                    <a:pt x="121687" y="40768"/>
                  </a:moveTo>
                  <a:lnTo>
                    <a:pt x="121687" y="40768"/>
                  </a:lnTo>
                  <a:lnTo>
                    <a:pt x="121687" y="27510"/>
                  </a:lnTo>
                  <a:lnTo>
                    <a:pt x="118512" y="25580"/>
                  </a:lnTo>
                  <a:lnTo>
                    <a:pt x="74155" y="21944"/>
                  </a:lnTo>
                  <a:lnTo>
                    <a:pt x="67774" y="21869"/>
                  </a:lnTo>
                  <a:lnTo>
                    <a:pt x="55040" y="27429"/>
                  </a:lnTo>
                  <a:lnTo>
                    <a:pt x="34674" y="43190"/>
                  </a:lnTo>
                  <a:lnTo>
                    <a:pt x="18765" y="63358"/>
                  </a:lnTo>
                  <a:lnTo>
                    <a:pt x="12444" y="77619"/>
                  </a:lnTo>
                  <a:lnTo>
                    <a:pt x="1507" y="119116"/>
                  </a:lnTo>
                  <a:lnTo>
                    <a:pt x="0" y="151354"/>
                  </a:lnTo>
                  <a:lnTo>
                    <a:pt x="3398" y="167881"/>
                  </a:lnTo>
                  <a:lnTo>
                    <a:pt x="16318" y="189086"/>
                  </a:lnTo>
                  <a:lnTo>
                    <a:pt x="43665" y="208774"/>
                  </a:lnTo>
                  <a:lnTo>
                    <a:pt x="60905" y="213157"/>
                  </a:lnTo>
                  <a:lnTo>
                    <a:pt x="94276" y="207347"/>
                  </a:lnTo>
                  <a:lnTo>
                    <a:pt x="111919" y="199016"/>
                  </a:lnTo>
                  <a:lnTo>
                    <a:pt x="120168" y="187300"/>
                  </a:lnTo>
                  <a:lnTo>
                    <a:pt x="134087" y="158965"/>
                  </a:lnTo>
                  <a:lnTo>
                    <a:pt x="138767" y="124238"/>
                  </a:lnTo>
                  <a:lnTo>
                    <a:pt x="135097" y="80434"/>
                  </a:lnTo>
                  <a:lnTo>
                    <a:pt x="124375" y="34492"/>
                  </a:lnTo>
                  <a:lnTo>
                    <a:pt x="118295" y="18223"/>
                  </a:lnTo>
                  <a:lnTo>
                    <a:pt x="106421" y="6759"/>
                  </a:lnTo>
                  <a:lnTo>
                    <a:pt x="98810" y="2221"/>
                  </a:lnTo>
                  <a:lnTo>
                    <a:pt x="81886" y="0"/>
                  </a:lnTo>
                  <a:lnTo>
                    <a:pt x="72928" y="889"/>
                  </a:lnTo>
                  <a:lnTo>
                    <a:pt x="65898" y="3599"/>
                  </a:lnTo>
                  <a:lnTo>
                    <a:pt x="55264" y="12254"/>
                  </a:lnTo>
                  <a:lnTo>
                    <a:pt x="49832" y="25978"/>
                  </a:lnTo>
                  <a:lnTo>
                    <a:pt x="48384" y="34083"/>
                  </a:lnTo>
                  <a:lnTo>
                    <a:pt x="49535" y="41603"/>
                  </a:lnTo>
                  <a:lnTo>
                    <a:pt x="60210" y="61241"/>
                  </a:lnTo>
                  <a:lnTo>
                    <a:pt x="71604" y="74233"/>
                  </a:lnTo>
                  <a:lnTo>
                    <a:pt x="82142" y="81394"/>
                  </a:lnTo>
                  <a:lnTo>
                    <a:pt x="115144" y="86319"/>
                  </a:lnTo>
                  <a:lnTo>
                    <a:pt x="148324" y="82722"/>
                  </a:lnTo>
                  <a:lnTo>
                    <a:pt x="165628" y="74936"/>
                  </a:lnTo>
                  <a:lnTo>
                    <a:pt x="188362" y="59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672"/>
            <p:cNvSpPr/>
            <p:nvPr>
              <p:custDataLst>
                <p:tags r:id="rId149"/>
              </p:custDataLst>
            </p:nvPr>
          </p:nvSpPr>
          <p:spPr>
            <a:xfrm>
              <a:off x="4696368" y="1683271"/>
              <a:ext cx="142333" cy="116955"/>
            </a:xfrm>
            <a:custGeom>
              <a:avLst/>
              <a:gdLst/>
              <a:ahLst/>
              <a:cxnLst/>
              <a:rect l="0" t="0" r="0" b="0"/>
              <a:pathLst>
                <a:path w="142333" h="116955">
                  <a:moveTo>
                    <a:pt x="28032" y="50279"/>
                  </a:moveTo>
                  <a:lnTo>
                    <a:pt x="28032" y="50279"/>
                  </a:lnTo>
                  <a:lnTo>
                    <a:pt x="2206" y="95817"/>
                  </a:lnTo>
                  <a:lnTo>
                    <a:pt x="0" y="105135"/>
                  </a:lnTo>
                  <a:lnTo>
                    <a:pt x="877" y="104842"/>
                  </a:lnTo>
                  <a:lnTo>
                    <a:pt x="4674" y="101693"/>
                  </a:lnTo>
                  <a:lnTo>
                    <a:pt x="7067" y="93944"/>
                  </a:lnTo>
                  <a:lnTo>
                    <a:pt x="19175" y="49095"/>
                  </a:lnTo>
                  <a:lnTo>
                    <a:pt x="26212" y="31761"/>
                  </a:lnTo>
                  <a:lnTo>
                    <a:pt x="42074" y="11161"/>
                  </a:lnTo>
                  <a:lnTo>
                    <a:pt x="54029" y="1848"/>
                  </a:lnTo>
                  <a:lnTo>
                    <a:pt x="60180" y="0"/>
                  </a:lnTo>
                  <a:lnTo>
                    <a:pt x="72659" y="769"/>
                  </a:lnTo>
                  <a:lnTo>
                    <a:pt x="96641" y="17265"/>
                  </a:lnTo>
                  <a:lnTo>
                    <a:pt x="108972" y="36312"/>
                  </a:lnTo>
                  <a:lnTo>
                    <a:pt x="129001" y="81248"/>
                  </a:lnTo>
                  <a:lnTo>
                    <a:pt x="142332" y="116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673"/>
            <p:cNvSpPr/>
            <p:nvPr>
              <p:custDataLst>
                <p:tags r:id="rId150"/>
              </p:custDataLst>
            </p:nvPr>
          </p:nvSpPr>
          <p:spPr>
            <a:xfrm>
              <a:off x="4924425" y="1762125"/>
              <a:ext cx="76034" cy="371476"/>
            </a:xfrm>
            <a:custGeom>
              <a:avLst/>
              <a:gdLst/>
              <a:ahLst/>
              <a:cxnLst/>
              <a:rect l="0" t="0" r="0" b="0"/>
              <a:pathLst>
                <a:path w="76034" h="371476">
                  <a:moveTo>
                    <a:pt x="19050" y="0"/>
                  </a:moveTo>
                  <a:lnTo>
                    <a:pt x="19050" y="0"/>
                  </a:lnTo>
                  <a:lnTo>
                    <a:pt x="25595" y="15209"/>
                  </a:lnTo>
                  <a:lnTo>
                    <a:pt x="33631" y="44240"/>
                  </a:lnTo>
                  <a:lnTo>
                    <a:pt x="53387" y="90375"/>
                  </a:lnTo>
                  <a:lnTo>
                    <a:pt x="66559" y="136581"/>
                  </a:lnTo>
                  <a:lnTo>
                    <a:pt x="71915" y="157011"/>
                  </a:lnTo>
                  <a:lnTo>
                    <a:pt x="74930" y="204213"/>
                  </a:lnTo>
                  <a:lnTo>
                    <a:pt x="75636" y="239987"/>
                  </a:lnTo>
                  <a:lnTo>
                    <a:pt x="76033" y="280657"/>
                  </a:lnTo>
                  <a:lnTo>
                    <a:pt x="70481" y="302536"/>
                  </a:lnTo>
                  <a:lnTo>
                    <a:pt x="55456" y="329882"/>
                  </a:lnTo>
                  <a:lnTo>
                    <a:pt x="34776" y="351390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333"/>
          <p:cNvGrpSpPr/>
          <p:nvPr/>
        </p:nvGrpSpPr>
        <p:grpSpPr>
          <a:xfrm>
            <a:off x="5372100" y="1877749"/>
            <a:ext cx="384354" cy="255852"/>
            <a:chOff x="5372100" y="1877749"/>
            <a:chExt cx="384354" cy="255852"/>
          </a:xfrm>
        </p:grpSpPr>
        <p:sp>
          <p:nvSpPr>
            <p:cNvPr id="64" name="SMARTInkShape-6674"/>
            <p:cNvSpPr/>
            <p:nvPr>
              <p:custDataLst>
                <p:tags r:id="rId142"/>
              </p:custDataLst>
            </p:nvPr>
          </p:nvSpPr>
          <p:spPr>
            <a:xfrm>
              <a:off x="5372100" y="1981200"/>
              <a:ext cx="295276" cy="47626"/>
            </a:xfrm>
            <a:custGeom>
              <a:avLst/>
              <a:gdLst/>
              <a:ahLst/>
              <a:cxnLst/>
              <a:rect l="0" t="0" r="0" b="0"/>
              <a:pathLst>
                <a:path w="295276" h="4762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8662" y="13092"/>
                  </a:lnTo>
                  <a:lnTo>
                    <a:pt x="18314" y="16402"/>
                  </a:lnTo>
                  <a:lnTo>
                    <a:pt x="62453" y="19585"/>
                  </a:lnTo>
                  <a:lnTo>
                    <a:pt x="97174" y="25441"/>
                  </a:lnTo>
                  <a:lnTo>
                    <a:pt x="128913" y="27182"/>
                  </a:lnTo>
                  <a:lnTo>
                    <a:pt x="164186" y="30778"/>
                  </a:lnTo>
                  <a:lnTo>
                    <a:pt x="199971" y="34846"/>
                  </a:lnTo>
                  <a:lnTo>
                    <a:pt x="245636" y="37136"/>
                  </a:lnTo>
                  <a:lnTo>
                    <a:pt x="268807" y="38873"/>
                  </a:lnTo>
                  <a:lnTo>
                    <a:pt x="2952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675"/>
            <p:cNvSpPr/>
            <p:nvPr>
              <p:custDataLst>
                <p:tags r:id="rId143"/>
              </p:custDataLst>
            </p:nvPr>
          </p:nvSpPr>
          <p:spPr>
            <a:xfrm>
              <a:off x="5390185" y="2047875"/>
              <a:ext cx="315291" cy="49252"/>
            </a:xfrm>
            <a:custGeom>
              <a:avLst/>
              <a:gdLst/>
              <a:ahLst/>
              <a:cxnLst/>
              <a:rect l="0" t="0" r="0" b="0"/>
              <a:pathLst>
                <a:path w="315291" h="49252">
                  <a:moveTo>
                    <a:pt x="39065" y="28575"/>
                  </a:moveTo>
                  <a:lnTo>
                    <a:pt x="39065" y="28575"/>
                  </a:lnTo>
                  <a:lnTo>
                    <a:pt x="17310" y="29633"/>
                  </a:lnTo>
                  <a:lnTo>
                    <a:pt x="4349" y="33632"/>
                  </a:lnTo>
                  <a:lnTo>
                    <a:pt x="1105" y="37238"/>
                  </a:lnTo>
                  <a:lnTo>
                    <a:pt x="0" y="41758"/>
                  </a:lnTo>
                  <a:lnTo>
                    <a:pt x="322" y="46889"/>
                  </a:lnTo>
                  <a:lnTo>
                    <a:pt x="4769" y="49251"/>
                  </a:lnTo>
                  <a:lnTo>
                    <a:pt x="47969" y="45438"/>
                  </a:lnTo>
                  <a:lnTo>
                    <a:pt x="90387" y="40274"/>
                  </a:lnTo>
                  <a:lnTo>
                    <a:pt x="125886" y="38744"/>
                  </a:lnTo>
                  <a:lnTo>
                    <a:pt x="163214" y="35469"/>
                  </a:lnTo>
                  <a:lnTo>
                    <a:pt x="208698" y="29937"/>
                  </a:lnTo>
                  <a:lnTo>
                    <a:pt x="254802" y="21240"/>
                  </a:lnTo>
                  <a:lnTo>
                    <a:pt x="315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676"/>
            <p:cNvSpPr/>
            <p:nvPr>
              <p:custDataLst>
                <p:tags r:id="rId144"/>
              </p:custDataLst>
            </p:nvPr>
          </p:nvSpPr>
          <p:spPr>
            <a:xfrm>
              <a:off x="5617249" y="1877749"/>
              <a:ext cx="139205" cy="255852"/>
            </a:xfrm>
            <a:custGeom>
              <a:avLst/>
              <a:gdLst/>
              <a:ahLst/>
              <a:cxnLst/>
              <a:rect l="0" t="0" r="0" b="0"/>
              <a:pathLst>
                <a:path w="139205" h="255852">
                  <a:moveTo>
                    <a:pt x="50126" y="8201"/>
                  </a:moveTo>
                  <a:lnTo>
                    <a:pt x="50126" y="8201"/>
                  </a:lnTo>
                  <a:lnTo>
                    <a:pt x="12266" y="0"/>
                  </a:lnTo>
                  <a:lnTo>
                    <a:pt x="7952" y="1675"/>
                  </a:lnTo>
                  <a:lnTo>
                    <a:pt x="338" y="9181"/>
                  </a:lnTo>
                  <a:lnTo>
                    <a:pt x="0" y="13088"/>
                  </a:lnTo>
                  <a:lnTo>
                    <a:pt x="1892" y="16751"/>
                  </a:lnTo>
                  <a:lnTo>
                    <a:pt x="25194" y="35290"/>
                  </a:lnTo>
                  <a:lnTo>
                    <a:pt x="64939" y="60857"/>
                  </a:lnTo>
                  <a:lnTo>
                    <a:pt x="106439" y="94920"/>
                  </a:lnTo>
                  <a:lnTo>
                    <a:pt x="125490" y="112682"/>
                  </a:lnTo>
                  <a:lnTo>
                    <a:pt x="137837" y="139818"/>
                  </a:lnTo>
                  <a:lnTo>
                    <a:pt x="139204" y="159831"/>
                  </a:lnTo>
                  <a:lnTo>
                    <a:pt x="135224" y="180367"/>
                  </a:lnTo>
                  <a:lnTo>
                    <a:pt x="121084" y="213612"/>
                  </a:lnTo>
                  <a:lnTo>
                    <a:pt x="104546" y="235692"/>
                  </a:lnTo>
                  <a:lnTo>
                    <a:pt x="78701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334"/>
          <p:cNvGrpSpPr/>
          <p:nvPr/>
        </p:nvGrpSpPr>
        <p:grpSpPr>
          <a:xfrm>
            <a:off x="6339918" y="1681581"/>
            <a:ext cx="1194358" cy="681264"/>
            <a:chOff x="6339918" y="1681581"/>
            <a:chExt cx="1194358" cy="681264"/>
          </a:xfrm>
        </p:grpSpPr>
        <p:sp>
          <p:nvSpPr>
            <p:cNvPr id="68" name="SMARTInkShape-6677"/>
            <p:cNvSpPr/>
            <p:nvPr>
              <p:custDataLst>
                <p:tags r:id="rId133"/>
              </p:custDataLst>
            </p:nvPr>
          </p:nvSpPr>
          <p:spPr>
            <a:xfrm>
              <a:off x="6515100" y="1819275"/>
              <a:ext cx="9503" cy="238126"/>
            </a:xfrm>
            <a:custGeom>
              <a:avLst/>
              <a:gdLst/>
              <a:ahLst/>
              <a:cxnLst/>
              <a:rect l="0" t="0" r="0" b="0"/>
              <a:pathLst>
                <a:path w="9503" h="2381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642" y="16267"/>
                  </a:lnTo>
                  <a:lnTo>
                    <a:pt x="9409" y="63094"/>
                  </a:lnTo>
                  <a:lnTo>
                    <a:pt x="9502" y="99638"/>
                  </a:lnTo>
                  <a:lnTo>
                    <a:pt x="8460" y="138649"/>
                  </a:lnTo>
                  <a:lnTo>
                    <a:pt x="1984" y="184648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678"/>
            <p:cNvSpPr/>
            <p:nvPr>
              <p:custDataLst>
                <p:tags r:id="rId134"/>
              </p:custDataLst>
            </p:nvPr>
          </p:nvSpPr>
          <p:spPr>
            <a:xfrm>
              <a:off x="6339918" y="2076450"/>
              <a:ext cx="289483" cy="35453"/>
            </a:xfrm>
            <a:custGeom>
              <a:avLst/>
              <a:gdLst/>
              <a:ahLst/>
              <a:cxnLst/>
              <a:rect l="0" t="0" r="0" b="0"/>
              <a:pathLst>
                <a:path w="289483" h="35453">
                  <a:moveTo>
                    <a:pt x="13257" y="19050"/>
                  </a:moveTo>
                  <a:lnTo>
                    <a:pt x="13257" y="19050"/>
                  </a:lnTo>
                  <a:lnTo>
                    <a:pt x="8201" y="19050"/>
                  </a:lnTo>
                  <a:lnTo>
                    <a:pt x="2896" y="24694"/>
                  </a:lnTo>
                  <a:lnTo>
                    <a:pt x="0" y="29163"/>
                  </a:lnTo>
                  <a:lnTo>
                    <a:pt x="2301" y="32142"/>
                  </a:lnTo>
                  <a:lnTo>
                    <a:pt x="16149" y="35452"/>
                  </a:lnTo>
                  <a:lnTo>
                    <a:pt x="58474" y="29973"/>
                  </a:lnTo>
                  <a:lnTo>
                    <a:pt x="101329" y="21521"/>
                  </a:lnTo>
                  <a:lnTo>
                    <a:pt x="137778" y="16960"/>
                  </a:lnTo>
                  <a:lnTo>
                    <a:pt x="175387" y="11728"/>
                  </a:lnTo>
                  <a:lnTo>
                    <a:pt x="220966" y="9960"/>
                  </a:lnTo>
                  <a:lnTo>
                    <a:pt x="289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679"/>
            <p:cNvSpPr/>
            <p:nvPr>
              <p:custDataLst>
                <p:tags r:id="rId135"/>
              </p:custDataLst>
            </p:nvPr>
          </p:nvSpPr>
          <p:spPr>
            <a:xfrm>
              <a:off x="6439276" y="2194311"/>
              <a:ext cx="164368" cy="168534"/>
            </a:xfrm>
            <a:custGeom>
              <a:avLst/>
              <a:gdLst/>
              <a:ahLst/>
              <a:cxnLst/>
              <a:rect l="0" t="0" r="0" b="0"/>
              <a:pathLst>
                <a:path w="164368" h="168534">
                  <a:moveTo>
                    <a:pt x="18674" y="5964"/>
                  </a:moveTo>
                  <a:lnTo>
                    <a:pt x="18674" y="5964"/>
                  </a:lnTo>
                  <a:lnTo>
                    <a:pt x="13618" y="16077"/>
                  </a:lnTo>
                  <a:lnTo>
                    <a:pt x="13958" y="26686"/>
                  </a:lnTo>
                  <a:lnTo>
                    <a:pt x="15530" y="32479"/>
                  </a:lnTo>
                  <a:lnTo>
                    <a:pt x="11632" y="47382"/>
                  </a:lnTo>
                  <a:lnTo>
                    <a:pt x="7629" y="55801"/>
                  </a:lnTo>
                  <a:lnTo>
                    <a:pt x="6004" y="73622"/>
                  </a:lnTo>
                  <a:lnTo>
                    <a:pt x="8527" y="115990"/>
                  </a:lnTo>
                  <a:lnTo>
                    <a:pt x="1529" y="156965"/>
                  </a:lnTo>
                  <a:lnTo>
                    <a:pt x="188" y="168533"/>
                  </a:lnTo>
                  <a:lnTo>
                    <a:pt x="0" y="168318"/>
                  </a:lnTo>
                  <a:lnTo>
                    <a:pt x="757" y="150648"/>
                  </a:lnTo>
                  <a:lnTo>
                    <a:pt x="7834" y="106718"/>
                  </a:lnTo>
                  <a:lnTo>
                    <a:pt x="24098" y="65299"/>
                  </a:lnTo>
                  <a:lnTo>
                    <a:pt x="41565" y="37303"/>
                  </a:lnTo>
                  <a:lnTo>
                    <a:pt x="72737" y="8458"/>
                  </a:lnTo>
                  <a:lnTo>
                    <a:pt x="88210" y="1781"/>
                  </a:lnTo>
                  <a:lnTo>
                    <a:pt x="96782" y="0"/>
                  </a:lnTo>
                  <a:lnTo>
                    <a:pt x="114771" y="3666"/>
                  </a:lnTo>
                  <a:lnTo>
                    <a:pt x="139928" y="17630"/>
                  </a:lnTo>
                  <a:lnTo>
                    <a:pt x="147135" y="23266"/>
                  </a:lnTo>
                  <a:lnTo>
                    <a:pt x="157965" y="40818"/>
                  </a:lnTo>
                  <a:lnTo>
                    <a:pt x="162334" y="51425"/>
                  </a:lnTo>
                  <a:lnTo>
                    <a:pt x="164367" y="74499"/>
                  </a:lnTo>
                  <a:lnTo>
                    <a:pt x="161549" y="12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680"/>
            <p:cNvSpPr/>
            <p:nvPr>
              <p:custDataLst>
                <p:tags r:id="rId136"/>
              </p:custDataLst>
            </p:nvPr>
          </p:nvSpPr>
          <p:spPr>
            <a:xfrm>
              <a:off x="6846563" y="1809866"/>
              <a:ext cx="268613" cy="299025"/>
            </a:xfrm>
            <a:custGeom>
              <a:avLst/>
              <a:gdLst/>
              <a:ahLst/>
              <a:cxnLst/>
              <a:rect l="0" t="0" r="0" b="0"/>
              <a:pathLst>
                <a:path w="268613" h="299025">
                  <a:moveTo>
                    <a:pt x="249562" y="9409"/>
                  </a:moveTo>
                  <a:lnTo>
                    <a:pt x="249562" y="9409"/>
                  </a:lnTo>
                  <a:lnTo>
                    <a:pt x="249562" y="1208"/>
                  </a:lnTo>
                  <a:lnTo>
                    <a:pt x="250620" y="767"/>
                  </a:lnTo>
                  <a:lnTo>
                    <a:pt x="257762" y="0"/>
                  </a:lnTo>
                  <a:lnTo>
                    <a:pt x="217853" y="17196"/>
                  </a:lnTo>
                  <a:lnTo>
                    <a:pt x="177760" y="36073"/>
                  </a:lnTo>
                  <a:lnTo>
                    <a:pt x="138718" y="60420"/>
                  </a:lnTo>
                  <a:lnTo>
                    <a:pt x="102655" y="81556"/>
                  </a:lnTo>
                  <a:lnTo>
                    <a:pt x="55718" y="106602"/>
                  </a:lnTo>
                  <a:lnTo>
                    <a:pt x="42406" y="115400"/>
                  </a:lnTo>
                  <a:lnTo>
                    <a:pt x="32963" y="128483"/>
                  </a:lnTo>
                  <a:lnTo>
                    <a:pt x="28962" y="136417"/>
                  </a:lnTo>
                  <a:lnTo>
                    <a:pt x="28413" y="142764"/>
                  </a:lnTo>
                  <a:lnTo>
                    <a:pt x="30162" y="148054"/>
                  </a:lnTo>
                  <a:lnTo>
                    <a:pt x="33446" y="152639"/>
                  </a:lnTo>
                  <a:lnTo>
                    <a:pt x="58292" y="164148"/>
                  </a:lnTo>
                  <a:lnTo>
                    <a:pt x="104614" y="170973"/>
                  </a:lnTo>
                  <a:lnTo>
                    <a:pt x="151987" y="179348"/>
                  </a:lnTo>
                  <a:lnTo>
                    <a:pt x="170439" y="185468"/>
                  </a:lnTo>
                  <a:lnTo>
                    <a:pt x="173530" y="189223"/>
                  </a:lnTo>
                  <a:lnTo>
                    <a:pt x="174532" y="193843"/>
                  </a:lnTo>
                  <a:lnTo>
                    <a:pt x="174143" y="199040"/>
                  </a:lnTo>
                  <a:lnTo>
                    <a:pt x="165242" y="210459"/>
                  </a:lnTo>
                  <a:lnTo>
                    <a:pt x="150704" y="221531"/>
                  </a:lnTo>
                  <a:lnTo>
                    <a:pt x="112677" y="237263"/>
                  </a:lnTo>
                  <a:lnTo>
                    <a:pt x="77065" y="250135"/>
                  </a:lnTo>
                  <a:lnTo>
                    <a:pt x="32161" y="268391"/>
                  </a:lnTo>
                  <a:lnTo>
                    <a:pt x="7926" y="282189"/>
                  </a:lnTo>
                  <a:lnTo>
                    <a:pt x="0" y="288689"/>
                  </a:lnTo>
                  <a:lnTo>
                    <a:pt x="637" y="291904"/>
                  </a:lnTo>
                  <a:lnTo>
                    <a:pt x="9812" y="298299"/>
                  </a:lnTo>
                  <a:lnTo>
                    <a:pt x="27296" y="299024"/>
                  </a:lnTo>
                  <a:lnTo>
                    <a:pt x="66583" y="296304"/>
                  </a:lnTo>
                  <a:lnTo>
                    <a:pt x="112796" y="292676"/>
                  </a:lnTo>
                  <a:lnTo>
                    <a:pt x="158944" y="284898"/>
                  </a:lnTo>
                  <a:lnTo>
                    <a:pt x="192354" y="278957"/>
                  </a:lnTo>
                  <a:lnTo>
                    <a:pt x="232846" y="270720"/>
                  </a:lnTo>
                  <a:lnTo>
                    <a:pt x="268612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681"/>
            <p:cNvSpPr/>
            <p:nvPr>
              <p:custDataLst>
                <p:tags r:id="rId137"/>
              </p:custDataLst>
            </p:nvPr>
          </p:nvSpPr>
          <p:spPr>
            <a:xfrm>
              <a:off x="7219950" y="1839649"/>
              <a:ext cx="171451" cy="227277"/>
            </a:xfrm>
            <a:custGeom>
              <a:avLst/>
              <a:gdLst/>
              <a:ahLst/>
              <a:cxnLst/>
              <a:rect l="0" t="0" r="0" b="0"/>
              <a:pathLst>
                <a:path w="171451" h="2272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3183" y="4909"/>
                  </a:lnTo>
                  <a:lnTo>
                    <a:pt x="35211" y="25759"/>
                  </a:lnTo>
                  <a:lnTo>
                    <a:pt x="74485" y="72781"/>
                  </a:lnTo>
                  <a:lnTo>
                    <a:pt x="98714" y="112523"/>
                  </a:lnTo>
                  <a:lnTo>
                    <a:pt x="123882" y="155494"/>
                  </a:lnTo>
                  <a:lnTo>
                    <a:pt x="140070" y="180960"/>
                  </a:lnTo>
                  <a:lnTo>
                    <a:pt x="158380" y="217728"/>
                  </a:lnTo>
                  <a:lnTo>
                    <a:pt x="17145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682"/>
            <p:cNvSpPr/>
            <p:nvPr>
              <p:custDataLst>
                <p:tags r:id="rId138"/>
              </p:custDataLst>
            </p:nvPr>
          </p:nvSpPr>
          <p:spPr>
            <a:xfrm>
              <a:off x="7241160" y="1857375"/>
              <a:ext cx="169291" cy="244190"/>
            </a:xfrm>
            <a:custGeom>
              <a:avLst/>
              <a:gdLst/>
              <a:ahLst/>
              <a:cxnLst/>
              <a:rect l="0" t="0" r="0" b="0"/>
              <a:pathLst>
                <a:path w="169291" h="244190">
                  <a:moveTo>
                    <a:pt x="169290" y="0"/>
                  </a:moveTo>
                  <a:lnTo>
                    <a:pt x="169290" y="0"/>
                  </a:lnTo>
                  <a:lnTo>
                    <a:pt x="169290" y="5056"/>
                  </a:lnTo>
                  <a:lnTo>
                    <a:pt x="148567" y="50381"/>
                  </a:lnTo>
                  <a:lnTo>
                    <a:pt x="124509" y="88857"/>
                  </a:lnTo>
                  <a:lnTo>
                    <a:pt x="86917" y="136337"/>
                  </a:lnTo>
                  <a:lnTo>
                    <a:pt x="50493" y="176725"/>
                  </a:lnTo>
                  <a:lnTo>
                    <a:pt x="12654" y="223462"/>
                  </a:lnTo>
                  <a:lnTo>
                    <a:pt x="0" y="244047"/>
                  </a:lnTo>
                  <a:lnTo>
                    <a:pt x="1397" y="244189"/>
                  </a:lnTo>
                  <a:lnTo>
                    <a:pt x="1689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683"/>
            <p:cNvSpPr/>
            <p:nvPr>
              <p:custDataLst>
                <p:tags r:id="rId139"/>
              </p:custDataLst>
            </p:nvPr>
          </p:nvSpPr>
          <p:spPr>
            <a:xfrm>
              <a:off x="7395438" y="1681581"/>
              <a:ext cx="138838" cy="108900"/>
            </a:xfrm>
            <a:custGeom>
              <a:avLst/>
              <a:gdLst/>
              <a:ahLst/>
              <a:cxnLst/>
              <a:rect l="0" t="0" r="0" b="0"/>
              <a:pathLst>
                <a:path w="138838" h="108900">
                  <a:moveTo>
                    <a:pt x="5487" y="23394"/>
                  </a:moveTo>
                  <a:lnTo>
                    <a:pt x="5487" y="23394"/>
                  </a:lnTo>
                  <a:lnTo>
                    <a:pt x="431" y="23394"/>
                  </a:lnTo>
                  <a:lnTo>
                    <a:pt x="0" y="22336"/>
                  </a:lnTo>
                  <a:lnTo>
                    <a:pt x="2342" y="18338"/>
                  </a:lnTo>
                  <a:lnTo>
                    <a:pt x="26669" y="1004"/>
                  </a:lnTo>
                  <a:lnTo>
                    <a:pt x="32308" y="0"/>
                  </a:lnTo>
                  <a:lnTo>
                    <a:pt x="47040" y="1708"/>
                  </a:lnTo>
                  <a:lnTo>
                    <a:pt x="63073" y="8619"/>
                  </a:lnTo>
                  <a:lnTo>
                    <a:pt x="66103" y="12486"/>
                  </a:lnTo>
                  <a:lnTo>
                    <a:pt x="69469" y="22427"/>
                  </a:lnTo>
                  <a:lnTo>
                    <a:pt x="71364" y="39923"/>
                  </a:lnTo>
                  <a:lnTo>
                    <a:pt x="66163" y="52260"/>
                  </a:lnTo>
                  <a:lnTo>
                    <a:pt x="50634" y="77427"/>
                  </a:lnTo>
                  <a:lnTo>
                    <a:pt x="44206" y="105361"/>
                  </a:lnTo>
                  <a:lnTo>
                    <a:pt x="47174" y="106614"/>
                  </a:lnTo>
                  <a:lnTo>
                    <a:pt x="86876" y="108899"/>
                  </a:lnTo>
                  <a:lnTo>
                    <a:pt x="115915" y="107995"/>
                  </a:lnTo>
                  <a:lnTo>
                    <a:pt x="138837" y="9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684"/>
            <p:cNvSpPr/>
            <p:nvPr>
              <p:custDataLst>
                <p:tags r:id="rId140"/>
              </p:custDataLst>
            </p:nvPr>
          </p:nvSpPr>
          <p:spPr>
            <a:xfrm>
              <a:off x="7477125" y="2085975"/>
              <a:ext cx="55728" cy="202943"/>
            </a:xfrm>
            <a:custGeom>
              <a:avLst/>
              <a:gdLst/>
              <a:ahLst/>
              <a:cxnLst/>
              <a:rect l="0" t="0" r="0" b="0"/>
              <a:pathLst>
                <a:path w="55728" h="202943">
                  <a:moveTo>
                    <a:pt x="9525" y="0"/>
                  </a:moveTo>
                  <a:lnTo>
                    <a:pt x="9525" y="0"/>
                  </a:lnTo>
                  <a:lnTo>
                    <a:pt x="22782" y="13258"/>
                  </a:lnTo>
                  <a:lnTo>
                    <a:pt x="26000" y="22120"/>
                  </a:lnTo>
                  <a:lnTo>
                    <a:pt x="30635" y="39009"/>
                  </a:lnTo>
                  <a:lnTo>
                    <a:pt x="44721" y="84120"/>
                  </a:lnTo>
                  <a:lnTo>
                    <a:pt x="54382" y="126330"/>
                  </a:lnTo>
                  <a:lnTo>
                    <a:pt x="55727" y="172446"/>
                  </a:lnTo>
                  <a:lnTo>
                    <a:pt x="51931" y="186357"/>
                  </a:lnTo>
                  <a:lnTo>
                    <a:pt x="43894" y="196772"/>
                  </a:lnTo>
                  <a:lnTo>
                    <a:pt x="38788" y="201032"/>
                  </a:lnTo>
                  <a:lnTo>
                    <a:pt x="34325" y="202813"/>
                  </a:lnTo>
                  <a:lnTo>
                    <a:pt x="30292" y="202942"/>
                  </a:lnTo>
                  <a:lnTo>
                    <a:pt x="26544" y="201970"/>
                  </a:lnTo>
                  <a:lnTo>
                    <a:pt x="11157" y="19048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685"/>
            <p:cNvSpPr/>
            <p:nvPr>
              <p:custDataLst>
                <p:tags r:id="rId141"/>
              </p:custDataLst>
            </p:nvPr>
          </p:nvSpPr>
          <p:spPr>
            <a:xfrm>
              <a:off x="7490688" y="1990725"/>
              <a:ext cx="24538" cy="9526"/>
            </a:xfrm>
            <a:custGeom>
              <a:avLst/>
              <a:gdLst/>
              <a:ahLst/>
              <a:cxnLst/>
              <a:rect l="0" t="0" r="0" b="0"/>
              <a:pathLst>
                <a:path w="24538" h="9526">
                  <a:moveTo>
                    <a:pt x="5487" y="9525"/>
                  </a:moveTo>
                  <a:lnTo>
                    <a:pt x="5487" y="9525"/>
                  </a:lnTo>
                  <a:lnTo>
                    <a:pt x="431" y="9525"/>
                  </a:lnTo>
                  <a:lnTo>
                    <a:pt x="0" y="8467"/>
                  </a:lnTo>
                  <a:lnTo>
                    <a:pt x="2342" y="4469"/>
                  </a:lnTo>
                  <a:lnTo>
                    <a:pt x="4449" y="2979"/>
                  </a:lnTo>
                  <a:lnTo>
                    <a:pt x="9612" y="1324"/>
                  </a:lnTo>
                  <a:lnTo>
                    <a:pt x="24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335"/>
          <p:cNvGrpSpPr/>
          <p:nvPr/>
        </p:nvGrpSpPr>
        <p:grpSpPr>
          <a:xfrm>
            <a:off x="7860466" y="2028825"/>
            <a:ext cx="178635" cy="123565"/>
            <a:chOff x="7860466" y="2028825"/>
            <a:chExt cx="178635" cy="123565"/>
          </a:xfrm>
        </p:grpSpPr>
        <p:sp>
          <p:nvSpPr>
            <p:cNvPr id="78" name="SMARTInkShape-6686"/>
            <p:cNvSpPr/>
            <p:nvPr>
              <p:custDataLst>
                <p:tags r:id="rId131"/>
              </p:custDataLst>
            </p:nvPr>
          </p:nvSpPr>
          <p:spPr>
            <a:xfrm>
              <a:off x="7868043" y="2028825"/>
              <a:ext cx="152008" cy="9526"/>
            </a:xfrm>
            <a:custGeom>
              <a:avLst/>
              <a:gdLst/>
              <a:ahLst/>
              <a:cxnLst/>
              <a:rect l="0" t="0" r="0" b="0"/>
              <a:pathLst>
                <a:path w="152008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1040" y="6703"/>
                  </a:lnTo>
                  <a:lnTo>
                    <a:pt x="81341" y="883"/>
                  </a:lnTo>
                  <a:lnTo>
                    <a:pt x="152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687"/>
            <p:cNvSpPr/>
            <p:nvPr>
              <p:custDataLst>
                <p:tags r:id="rId132"/>
              </p:custDataLst>
            </p:nvPr>
          </p:nvSpPr>
          <p:spPr>
            <a:xfrm>
              <a:off x="7860466" y="2105025"/>
              <a:ext cx="178635" cy="47365"/>
            </a:xfrm>
            <a:custGeom>
              <a:avLst/>
              <a:gdLst/>
              <a:ahLst/>
              <a:cxnLst/>
              <a:rect l="0" t="0" r="0" b="0"/>
              <a:pathLst>
                <a:path w="178635" h="47365">
                  <a:moveTo>
                    <a:pt x="45284" y="0"/>
                  </a:moveTo>
                  <a:lnTo>
                    <a:pt x="45284" y="0"/>
                  </a:lnTo>
                  <a:lnTo>
                    <a:pt x="24561" y="13183"/>
                  </a:lnTo>
                  <a:lnTo>
                    <a:pt x="2927" y="34152"/>
                  </a:lnTo>
                  <a:lnTo>
                    <a:pt x="0" y="40932"/>
                  </a:lnTo>
                  <a:lnTo>
                    <a:pt x="278" y="43163"/>
                  </a:lnTo>
                  <a:lnTo>
                    <a:pt x="1522" y="44650"/>
                  </a:lnTo>
                  <a:lnTo>
                    <a:pt x="3410" y="45642"/>
                  </a:lnTo>
                  <a:lnTo>
                    <a:pt x="48132" y="47364"/>
                  </a:lnTo>
                  <a:lnTo>
                    <a:pt x="84228" y="44725"/>
                  </a:lnTo>
                  <a:lnTo>
                    <a:pt x="124237" y="39409"/>
                  </a:lnTo>
                  <a:lnTo>
                    <a:pt x="17863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336"/>
          <p:cNvGrpSpPr/>
          <p:nvPr/>
        </p:nvGrpSpPr>
        <p:grpSpPr>
          <a:xfrm>
            <a:off x="8477250" y="1632662"/>
            <a:ext cx="1276351" cy="556765"/>
            <a:chOff x="8477250" y="1632662"/>
            <a:chExt cx="1276351" cy="556765"/>
          </a:xfrm>
        </p:grpSpPr>
        <p:sp>
          <p:nvSpPr>
            <p:cNvPr id="81" name="SMARTInkShape-6688"/>
            <p:cNvSpPr/>
            <p:nvPr>
              <p:custDataLst>
                <p:tags r:id="rId123"/>
              </p:custDataLst>
            </p:nvPr>
          </p:nvSpPr>
          <p:spPr>
            <a:xfrm>
              <a:off x="8477250" y="1938197"/>
              <a:ext cx="238126" cy="251230"/>
            </a:xfrm>
            <a:custGeom>
              <a:avLst/>
              <a:gdLst/>
              <a:ahLst/>
              <a:cxnLst/>
              <a:rect l="0" t="0" r="0" b="0"/>
              <a:pathLst>
                <a:path w="238126" h="251230">
                  <a:moveTo>
                    <a:pt x="0" y="243028"/>
                  </a:moveTo>
                  <a:lnTo>
                    <a:pt x="0" y="243028"/>
                  </a:lnTo>
                  <a:lnTo>
                    <a:pt x="0" y="251229"/>
                  </a:lnTo>
                  <a:lnTo>
                    <a:pt x="0" y="225922"/>
                  </a:lnTo>
                  <a:lnTo>
                    <a:pt x="17900" y="182057"/>
                  </a:lnTo>
                  <a:lnTo>
                    <a:pt x="28235" y="146646"/>
                  </a:lnTo>
                  <a:lnTo>
                    <a:pt x="40822" y="109343"/>
                  </a:lnTo>
                  <a:lnTo>
                    <a:pt x="53924" y="68925"/>
                  </a:lnTo>
                  <a:lnTo>
                    <a:pt x="65068" y="24308"/>
                  </a:lnTo>
                  <a:lnTo>
                    <a:pt x="66534" y="7095"/>
                  </a:lnTo>
                  <a:lnTo>
                    <a:pt x="65522" y="7422"/>
                  </a:lnTo>
                  <a:lnTo>
                    <a:pt x="61577" y="10609"/>
                  </a:lnTo>
                  <a:lnTo>
                    <a:pt x="56966" y="49578"/>
                  </a:lnTo>
                  <a:lnTo>
                    <a:pt x="49784" y="92868"/>
                  </a:lnTo>
                  <a:lnTo>
                    <a:pt x="48051" y="131757"/>
                  </a:lnTo>
                  <a:lnTo>
                    <a:pt x="55314" y="173972"/>
                  </a:lnTo>
                  <a:lnTo>
                    <a:pt x="66939" y="208338"/>
                  </a:lnTo>
                  <a:lnTo>
                    <a:pt x="70027" y="213552"/>
                  </a:lnTo>
                  <a:lnTo>
                    <a:pt x="74201" y="217027"/>
                  </a:lnTo>
                  <a:lnTo>
                    <a:pt x="84483" y="220889"/>
                  </a:lnTo>
                  <a:lnTo>
                    <a:pt x="96110" y="219783"/>
                  </a:lnTo>
                  <a:lnTo>
                    <a:pt x="102174" y="218006"/>
                  </a:lnTo>
                  <a:lnTo>
                    <a:pt x="125876" y="200336"/>
                  </a:lnTo>
                  <a:lnTo>
                    <a:pt x="135320" y="189481"/>
                  </a:lnTo>
                  <a:lnTo>
                    <a:pt x="156031" y="147665"/>
                  </a:lnTo>
                  <a:lnTo>
                    <a:pt x="170913" y="105148"/>
                  </a:lnTo>
                  <a:lnTo>
                    <a:pt x="176502" y="87556"/>
                  </a:lnTo>
                  <a:lnTo>
                    <a:pt x="180092" y="47414"/>
                  </a:lnTo>
                  <a:lnTo>
                    <a:pt x="189124" y="723"/>
                  </a:lnTo>
                  <a:lnTo>
                    <a:pt x="188524" y="0"/>
                  </a:lnTo>
                  <a:lnTo>
                    <a:pt x="187067" y="576"/>
                  </a:lnTo>
                  <a:lnTo>
                    <a:pt x="185036" y="2018"/>
                  </a:lnTo>
                  <a:lnTo>
                    <a:pt x="185602" y="12088"/>
                  </a:lnTo>
                  <a:lnTo>
                    <a:pt x="189533" y="49479"/>
                  </a:lnTo>
                  <a:lnTo>
                    <a:pt x="195269" y="80199"/>
                  </a:lnTo>
                  <a:lnTo>
                    <a:pt x="214477" y="122964"/>
                  </a:lnTo>
                  <a:lnTo>
                    <a:pt x="216009" y="128061"/>
                  </a:lnTo>
                  <a:lnTo>
                    <a:pt x="238125" y="157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689"/>
            <p:cNvSpPr/>
            <p:nvPr>
              <p:custDataLst>
                <p:tags r:id="rId124"/>
              </p:custDataLst>
            </p:nvPr>
          </p:nvSpPr>
          <p:spPr>
            <a:xfrm>
              <a:off x="8506255" y="1632662"/>
              <a:ext cx="123396" cy="160451"/>
            </a:xfrm>
            <a:custGeom>
              <a:avLst/>
              <a:gdLst/>
              <a:ahLst/>
              <a:cxnLst/>
              <a:rect l="0" t="0" r="0" b="0"/>
              <a:pathLst>
                <a:path w="123396" h="160451">
                  <a:moveTo>
                    <a:pt x="28145" y="62788"/>
                  </a:moveTo>
                  <a:lnTo>
                    <a:pt x="28145" y="62788"/>
                  </a:lnTo>
                  <a:lnTo>
                    <a:pt x="28145" y="53379"/>
                  </a:lnTo>
                  <a:lnTo>
                    <a:pt x="23089" y="58354"/>
                  </a:lnTo>
                  <a:lnTo>
                    <a:pt x="20607" y="66462"/>
                  </a:lnTo>
                  <a:lnTo>
                    <a:pt x="11255" y="108750"/>
                  </a:lnTo>
                  <a:lnTo>
                    <a:pt x="1746" y="153084"/>
                  </a:lnTo>
                  <a:lnTo>
                    <a:pt x="537" y="160069"/>
                  </a:lnTo>
                  <a:lnTo>
                    <a:pt x="214" y="160450"/>
                  </a:lnTo>
                  <a:lnTo>
                    <a:pt x="0" y="159646"/>
                  </a:lnTo>
                  <a:lnTo>
                    <a:pt x="12865" y="121551"/>
                  </a:lnTo>
                  <a:lnTo>
                    <a:pt x="18542" y="76669"/>
                  </a:lnTo>
                  <a:lnTo>
                    <a:pt x="31728" y="33323"/>
                  </a:lnTo>
                  <a:lnTo>
                    <a:pt x="46022" y="10431"/>
                  </a:lnTo>
                  <a:lnTo>
                    <a:pt x="54788" y="2476"/>
                  </a:lnTo>
                  <a:lnTo>
                    <a:pt x="58607" y="355"/>
                  </a:lnTo>
                  <a:lnTo>
                    <a:pt x="62211" y="0"/>
                  </a:lnTo>
                  <a:lnTo>
                    <a:pt x="69039" y="2426"/>
                  </a:lnTo>
                  <a:lnTo>
                    <a:pt x="75600" y="12677"/>
                  </a:lnTo>
                  <a:lnTo>
                    <a:pt x="91623" y="54190"/>
                  </a:lnTo>
                  <a:lnTo>
                    <a:pt x="104147" y="97402"/>
                  </a:lnTo>
                  <a:lnTo>
                    <a:pt x="111577" y="118553"/>
                  </a:lnTo>
                  <a:lnTo>
                    <a:pt x="123395" y="129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690"/>
            <p:cNvSpPr/>
            <p:nvPr>
              <p:custDataLst>
                <p:tags r:id="rId125"/>
              </p:custDataLst>
            </p:nvPr>
          </p:nvSpPr>
          <p:spPr>
            <a:xfrm>
              <a:off x="8745274" y="1743769"/>
              <a:ext cx="122502" cy="113173"/>
            </a:xfrm>
            <a:custGeom>
              <a:avLst/>
              <a:gdLst/>
              <a:ahLst/>
              <a:cxnLst/>
              <a:rect l="0" t="0" r="0" b="0"/>
              <a:pathLst>
                <a:path w="122502" h="113173">
                  <a:moveTo>
                    <a:pt x="8201" y="46931"/>
                  </a:moveTo>
                  <a:lnTo>
                    <a:pt x="8201" y="46931"/>
                  </a:lnTo>
                  <a:lnTo>
                    <a:pt x="1655" y="31722"/>
                  </a:lnTo>
                  <a:lnTo>
                    <a:pt x="0" y="20416"/>
                  </a:lnTo>
                  <a:lnTo>
                    <a:pt x="2087" y="11158"/>
                  </a:lnTo>
                  <a:lnTo>
                    <a:pt x="4125" y="7207"/>
                  </a:lnTo>
                  <a:lnTo>
                    <a:pt x="6542" y="4573"/>
                  </a:lnTo>
                  <a:lnTo>
                    <a:pt x="12050" y="1647"/>
                  </a:lnTo>
                  <a:lnTo>
                    <a:pt x="21100" y="0"/>
                  </a:lnTo>
                  <a:lnTo>
                    <a:pt x="35542" y="4568"/>
                  </a:lnTo>
                  <a:lnTo>
                    <a:pt x="48170" y="12624"/>
                  </a:lnTo>
                  <a:lnTo>
                    <a:pt x="49664" y="17710"/>
                  </a:lnTo>
                  <a:lnTo>
                    <a:pt x="46710" y="40037"/>
                  </a:lnTo>
                  <a:lnTo>
                    <a:pt x="36230" y="70381"/>
                  </a:lnTo>
                  <a:lnTo>
                    <a:pt x="10073" y="110312"/>
                  </a:lnTo>
                  <a:lnTo>
                    <a:pt x="10507" y="111410"/>
                  </a:lnTo>
                  <a:lnTo>
                    <a:pt x="11854" y="112142"/>
                  </a:lnTo>
                  <a:lnTo>
                    <a:pt x="24453" y="113172"/>
                  </a:lnTo>
                  <a:lnTo>
                    <a:pt x="62211" y="108464"/>
                  </a:lnTo>
                  <a:lnTo>
                    <a:pt x="122501" y="94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691"/>
            <p:cNvSpPr/>
            <p:nvPr>
              <p:custDataLst>
                <p:tags r:id="rId126"/>
              </p:custDataLst>
            </p:nvPr>
          </p:nvSpPr>
          <p:spPr>
            <a:xfrm>
              <a:off x="9010650" y="2057400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15208" y="31554"/>
                  </a:lnTo>
                  <a:lnTo>
                    <a:pt x="54894" y="23911"/>
                  </a:lnTo>
                  <a:lnTo>
                    <a:pt x="95045" y="19690"/>
                  </a:lnTo>
                  <a:lnTo>
                    <a:pt x="133289" y="16417"/>
                  </a:lnTo>
                  <a:lnTo>
                    <a:pt x="175087" y="937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692"/>
            <p:cNvSpPr/>
            <p:nvPr>
              <p:custDataLst>
                <p:tags r:id="rId127"/>
              </p:custDataLst>
            </p:nvPr>
          </p:nvSpPr>
          <p:spPr>
            <a:xfrm>
              <a:off x="9105900" y="1990725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1" y="53962"/>
                  </a:lnTo>
                  <a:lnTo>
                    <a:pt x="12173" y="96816"/>
                  </a:lnTo>
                  <a:lnTo>
                    <a:pt x="21268" y="137460"/>
                  </a:lnTo>
                  <a:lnTo>
                    <a:pt x="285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693"/>
            <p:cNvSpPr/>
            <p:nvPr>
              <p:custDataLst>
                <p:tags r:id="rId128"/>
              </p:custDataLst>
            </p:nvPr>
          </p:nvSpPr>
          <p:spPr>
            <a:xfrm>
              <a:off x="9386144" y="1981200"/>
              <a:ext cx="272207" cy="112293"/>
            </a:xfrm>
            <a:custGeom>
              <a:avLst/>
              <a:gdLst/>
              <a:ahLst/>
              <a:cxnLst/>
              <a:rect l="0" t="0" r="0" b="0"/>
              <a:pathLst>
                <a:path w="272207" h="112293">
                  <a:moveTo>
                    <a:pt x="53131" y="28575"/>
                  </a:moveTo>
                  <a:lnTo>
                    <a:pt x="53131" y="28575"/>
                  </a:lnTo>
                  <a:lnTo>
                    <a:pt x="58188" y="28575"/>
                  </a:lnTo>
                  <a:lnTo>
                    <a:pt x="59677" y="29633"/>
                  </a:lnTo>
                  <a:lnTo>
                    <a:pt x="60671" y="31397"/>
                  </a:lnTo>
                  <a:lnTo>
                    <a:pt x="61332" y="33631"/>
                  </a:lnTo>
                  <a:lnTo>
                    <a:pt x="77766" y="60631"/>
                  </a:lnTo>
                  <a:lnTo>
                    <a:pt x="79955" y="68575"/>
                  </a:lnTo>
                  <a:lnTo>
                    <a:pt x="78106" y="78455"/>
                  </a:lnTo>
                  <a:lnTo>
                    <a:pt x="76131" y="84054"/>
                  </a:lnTo>
                  <a:lnTo>
                    <a:pt x="68292" y="93096"/>
                  </a:lnTo>
                  <a:lnTo>
                    <a:pt x="51069" y="107525"/>
                  </a:lnTo>
                  <a:lnTo>
                    <a:pt x="38456" y="111289"/>
                  </a:lnTo>
                  <a:lnTo>
                    <a:pt x="30648" y="112292"/>
                  </a:lnTo>
                  <a:lnTo>
                    <a:pt x="16327" y="107763"/>
                  </a:lnTo>
                  <a:lnTo>
                    <a:pt x="9545" y="103592"/>
                  </a:lnTo>
                  <a:lnTo>
                    <a:pt x="5023" y="98695"/>
                  </a:lnTo>
                  <a:lnTo>
                    <a:pt x="0" y="87609"/>
                  </a:lnTo>
                  <a:lnTo>
                    <a:pt x="589" y="72804"/>
                  </a:lnTo>
                  <a:lnTo>
                    <a:pt x="5438" y="56699"/>
                  </a:lnTo>
                  <a:lnTo>
                    <a:pt x="14647" y="42486"/>
                  </a:lnTo>
                  <a:lnTo>
                    <a:pt x="28619" y="31935"/>
                  </a:lnTo>
                  <a:lnTo>
                    <a:pt x="63459" y="16539"/>
                  </a:lnTo>
                  <a:lnTo>
                    <a:pt x="107460" y="9852"/>
                  </a:lnTo>
                  <a:lnTo>
                    <a:pt x="152478" y="1506"/>
                  </a:lnTo>
                  <a:lnTo>
                    <a:pt x="192778" y="298"/>
                  </a:lnTo>
                  <a:lnTo>
                    <a:pt x="240201" y="39"/>
                  </a:lnTo>
                  <a:lnTo>
                    <a:pt x="272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694"/>
            <p:cNvSpPr/>
            <p:nvPr>
              <p:custDataLst>
                <p:tags r:id="rId129"/>
              </p:custDataLst>
            </p:nvPr>
          </p:nvSpPr>
          <p:spPr>
            <a:xfrm>
              <a:off x="9631214" y="1820633"/>
              <a:ext cx="122387" cy="93199"/>
            </a:xfrm>
            <a:custGeom>
              <a:avLst/>
              <a:gdLst/>
              <a:ahLst/>
              <a:cxnLst/>
              <a:rect l="0" t="0" r="0" b="0"/>
              <a:pathLst>
                <a:path w="122387" h="93199">
                  <a:moveTo>
                    <a:pt x="17611" y="17692"/>
                  </a:moveTo>
                  <a:lnTo>
                    <a:pt x="17611" y="17692"/>
                  </a:lnTo>
                  <a:lnTo>
                    <a:pt x="9410" y="17692"/>
                  </a:lnTo>
                  <a:lnTo>
                    <a:pt x="0" y="9491"/>
                  </a:lnTo>
                  <a:lnTo>
                    <a:pt x="579" y="9050"/>
                  </a:lnTo>
                  <a:lnTo>
                    <a:pt x="4045" y="8559"/>
                  </a:lnTo>
                  <a:lnTo>
                    <a:pt x="15950" y="1699"/>
                  </a:lnTo>
                  <a:lnTo>
                    <a:pt x="26045" y="0"/>
                  </a:lnTo>
                  <a:lnTo>
                    <a:pt x="34764" y="2068"/>
                  </a:lnTo>
                  <a:lnTo>
                    <a:pt x="66976" y="21068"/>
                  </a:lnTo>
                  <a:lnTo>
                    <a:pt x="68513" y="26292"/>
                  </a:lnTo>
                  <a:lnTo>
                    <a:pt x="67398" y="40564"/>
                  </a:lnTo>
                  <a:lnTo>
                    <a:pt x="63375" y="51846"/>
                  </a:lnTo>
                  <a:lnTo>
                    <a:pt x="47112" y="72769"/>
                  </a:lnTo>
                  <a:lnTo>
                    <a:pt x="29377" y="91550"/>
                  </a:lnTo>
                  <a:lnTo>
                    <a:pt x="30746" y="92330"/>
                  </a:lnTo>
                  <a:lnTo>
                    <a:pt x="37913" y="93198"/>
                  </a:lnTo>
                  <a:lnTo>
                    <a:pt x="85232" y="80574"/>
                  </a:lnTo>
                  <a:lnTo>
                    <a:pt x="122386" y="74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695"/>
            <p:cNvSpPr/>
            <p:nvPr>
              <p:custDataLst>
                <p:tags r:id="rId130"/>
              </p:custDataLst>
            </p:nvPr>
          </p:nvSpPr>
          <p:spPr>
            <a:xfrm>
              <a:off x="9383610" y="1797155"/>
              <a:ext cx="93766" cy="79271"/>
            </a:xfrm>
            <a:custGeom>
              <a:avLst/>
              <a:gdLst/>
              <a:ahLst/>
              <a:cxnLst/>
              <a:rect l="0" t="0" r="0" b="0"/>
              <a:pathLst>
                <a:path w="93766" h="79271">
                  <a:moveTo>
                    <a:pt x="36615" y="31645"/>
                  </a:moveTo>
                  <a:lnTo>
                    <a:pt x="36615" y="31645"/>
                  </a:lnTo>
                  <a:lnTo>
                    <a:pt x="36615" y="23444"/>
                  </a:lnTo>
                  <a:lnTo>
                    <a:pt x="31558" y="27569"/>
                  </a:lnTo>
                  <a:lnTo>
                    <a:pt x="20369" y="39502"/>
                  </a:lnTo>
                  <a:lnTo>
                    <a:pt x="12163" y="54199"/>
                  </a:lnTo>
                  <a:lnTo>
                    <a:pt x="8204" y="65727"/>
                  </a:lnTo>
                  <a:lnTo>
                    <a:pt x="3526" y="72545"/>
                  </a:lnTo>
                  <a:lnTo>
                    <a:pt x="1855" y="73728"/>
                  </a:lnTo>
                  <a:lnTo>
                    <a:pt x="742" y="73459"/>
                  </a:lnTo>
                  <a:lnTo>
                    <a:pt x="0" y="72221"/>
                  </a:lnTo>
                  <a:lnTo>
                    <a:pt x="564" y="70337"/>
                  </a:lnTo>
                  <a:lnTo>
                    <a:pt x="30597" y="28031"/>
                  </a:lnTo>
                  <a:lnTo>
                    <a:pt x="43181" y="10348"/>
                  </a:lnTo>
                  <a:lnTo>
                    <a:pt x="53997" y="1719"/>
                  </a:lnTo>
                  <a:lnTo>
                    <a:pt x="58787" y="53"/>
                  </a:lnTo>
                  <a:lnTo>
                    <a:pt x="63038" y="0"/>
                  </a:lnTo>
                  <a:lnTo>
                    <a:pt x="70584" y="2764"/>
                  </a:lnTo>
                  <a:lnTo>
                    <a:pt x="77465" y="7520"/>
                  </a:lnTo>
                  <a:lnTo>
                    <a:pt x="87289" y="21204"/>
                  </a:lnTo>
                  <a:lnTo>
                    <a:pt x="91846" y="38664"/>
                  </a:lnTo>
                  <a:lnTo>
                    <a:pt x="93765" y="7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6696"/>
          <p:cNvSpPr/>
          <p:nvPr>
            <p:custDataLst>
              <p:tags r:id="rId4"/>
            </p:custDataLst>
          </p:nvPr>
        </p:nvSpPr>
        <p:spPr>
          <a:xfrm>
            <a:off x="6097490" y="68130"/>
            <a:ext cx="3326558" cy="1302747"/>
          </a:xfrm>
          <a:custGeom>
            <a:avLst/>
            <a:gdLst/>
            <a:ahLst/>
            <a:cxnLst/>
            <a:rect l="0" t="0" r="0" b="0"/>
            <a:pathLst>
              <a:path w="3326558" h="1302747">
                <a:moveTo>
                  <a:pt x="246160" y="1208220"/>
                </a:moveTo>
                <a:lnTo>
                  <a:pt x="246160" y="1208220"/>
                </a:lnTo>
                <a:lnTo>
                  <a:pt x="246160" y="1213276"/>
                </a:lnTo>
                <a:lnTo>
                  <a:pt x="261369" y="1232071"/>
                </a:lnTo>
                <a:lnTo>
                  <a:pt x="272675" y="1243868"/>
                </a:lnTo>
                <a:lnTo>
                  <a:pt x="287578" y="1250522"/>
                </a:lnTo>
                <a:lnTo>
                  <a:pt x="328072" y="1259850"/>
                </a:lnTo>
                <a:lnTo>
                  <a:pt x="374499" y="1263734"/>
                </a:lnTo>
                <a:lnTo>
                  <a:pt x="418360" y="1269942"/>
                </a:lnTo>
                <a:lnTo>
                  <a:pt x="458166" y="1273427"/>
                </a:lnTo>
                <a:lnTo>
                  <a:pt x="496772" y="1274460"/>
                </a:lnTo>
                <a:lnTo>
                  <a:pt x="540078" y="1269710"/>
                </a:lnTo>
                <a:lnTo>
                  <a:pt x="586424" y="1266656"/>
                </a:lnTo>
                <a:lnTo>
                  <a:pt x="633670" y="1265751"/>
                </a:lnTo>
                <a:lnTo>
                  <a:pt x="668154" y="1262717"/>
                </a:lnTo>
                <a:lnTo>
                  <a:pt x="704646" y="1258899"/>
                </a:lnTo>
                <a:lnTo>
                  <a:pt x="742032" y="1257202"/>
                </a:lnTo>
                <a:lnTo>
                  <a:pt x="779814" y="1253626"/>
                </a:lnTo>
                <a:lnTo>
                  <a:pt x="817772" y="1248509"/>
                </a:lnTo>
                <a:lnTo>
                  <a:pt x="855810" y="1242707"/>
                </a:lnTo>
                <a:lnTo>
                  <a:pt x="893882" y="1239422"/>
                </a:lnTo>
                <a:lnTo>
                  <a:pt x="931970" y="1236904"/>
                </a:lnTo>
                <a:lnTo>
                  <a:pt x="970064" y="1232258"/>
                </a:lnTo>
                <a:lnTo>
                  <a:pt x="1010984" y="1229487"/>
                </a:lnTo>
                <a:lnTo>
                  <a:pt x="1053865" y="1227197"/>
                </a:lnTo>
                <a:lnTo>
                  <a:pt x="1097618" y="1222652"/>
                </a:lnTo>
                <a:lnTo>
                  <a:pt x="1138936" y="1219926"/>
                </a:lnTo>
                <a:lnTo>
                  <a:pt x="1179525" y="1217656"/>
                </a:lnTo>
                <a:lnTo>
                  <a:pt x="1222258" y="1213119"/>
                </a:lnTo>
                <a:lnTo>
                  <a:pt x="1265945" y="1210397"/>
                </a:lnTo>
                <a:lnTo>
                  <a:pt x="1308997" y="1208129"/>
                </a:lnTo>
                <a:lnTo>
                  <a:pt x="1349299" y="1203594"/>
                </a:lnTo>
                <a:lnTo>
                  <a:pt x="1391199" y="1200872"/>
                </a:lnTo>
                <a:lnTo>
                  <a:pt x="1434516" y="1198604"/>
                </a:lnTo>
                <a:lnTo>
                  <a:pt x="1478463" y="1194069"/>
                </a:lnTo>
                <a:lnTo>
                  <a:pt x="1522689" y="1188525"/>
                </a:lnTo>
                <a:lnTo>
                  <a:pt x="1567039" y="1183592"/>
                </a:lnTo>
                <a:lnTo>
                  <a:pt x="1611445" y="1181399"/>
                </a:lnTo>
                <a:lnTo>
                  <a:pt x="1655876" y="1177602"/>
                </a:lnTo>
                <a:lnTo>
                  <a:pt x="1700317" y="1172387"/>
                </a:lnTo>
                <a:lnTo>
                  <a:pt x="1744762" y="1166542"/>
                </a:lnTo>
                <a:lnTo>
                  <a:pt x="1789211" y="1160416"/>
                </a:lnTo>
                <a:lnTo>
                  <a:pt x="1833660" y="1154165"/>
                </a:lnTo>
                <a:lnTo>
                  <a:pt x="1878110" y="1147860"/>
                </a:lnTo>
                <a:lnTo>
                  <a:pt x="1922560" y="1141529"/>
                </a:lnTo>
                <a:lnTo>
                  <a:pt x="1967010" y="1135188"/>
                </a:lnTo>
                <a:lnTo>
                  <a:pt x="2011460" y="1128842"/>
                </a:lnTo>
                <a:lnTo>
                  <a:pt x="2055910" y="1125316"/>
                </a:lnTo>
                <a:lnTo>
                  <a:pt x="2100360" y="1122690"/>
                </a:lnTo>
                <a:lnTo>
                  <a:pt x="2144810" y="1117996"/>
                </a:lnTo>
                <a:lnTo>
                  <a:pt x="2186438" y="1112381"/>
                </a:lnTo>
                <a:lnTo>
                  <a:pt x="2226106" y="1106358"/>
                </a:lnTo>
                <a:lnTo>
                  <a:pt x="2264903" y="1100154"/>
                </a:lnTo>
                <a:lnTo>
                  <a:pt x="2306135" y="1096690"/>
                </a:lnTo>
                <a:lnTo>
                  <a:pt x="2348096" y="1094093"/>
                </a:lnTo>
                <a:lnTo>
                  <a:pt x="2387912" y="1089411"/>
                </a:lnTo>
                <a:lnTo>
                  <a:pt x="2423953" y="1083802"/>
                </a:lnTo>
                <a:lnTo>
                  <a:pt x="2458668" y="1077781"/>
                </a:lnTo>
                <a:lnTo>
                  <a:pt x="2495264" y="1071578"/>
                </a:lnTo>
                <a:lnTo>
                  <a:pt x="2532696" y="1065293"/>
                </a:lnTo>
                <a:lnTo>
                  <a:pt x="2569440" y="1060030"/>
                </a:lnTo>
                <a:lnTo>
                  <a:pt x="2603409" y="1057691"/>
                </a:lnTo>
                <a:lnTo>
                  <a:pt x="2636147" y="1053830"/>
                </a:lnTo>
                <a:lnTo>
                  <a:pt x="2669392" y="1047527"/>
                </a:lnTo>
                <a:lnTo>
                  <a:pt x="2705336" y="1037670"/>
                </a:lnTo>
                <a:lnTo>
                  <a:pt x="2751158" y="1025278"/>
                </a:lnTo>
                <a:lnTo>
                  <a:pt x="2796603" y="1014903"/>
                </a:lnTo>
                <a:lnTo>
                  <a:pt x="2843582" y="1000069"/>
                </a:lnTo>
                <a:lnTo>
                  <a:pt x="2891016" y="987325"/>
                </a:lnTo>
                <a:lnTo>
                  <a:pt x="2933528" y="976847"/>
                </a:lnTo>
                <a:lnTo>
                  <a:pt x="2972934" y="961983"/>
                </a:lnTo>
                <a:lnTo>
                  <a:pt x="3011421" y="949229"/>
                </a:lnTo>
                <a:lnTo>
                  <a:pt x="3049636" y="933691"/>
                </a:lnTo>
                <a:lnTo>
                  <a:pt x="3092871" y="910536"/>
                </a:lnTo>
                <a:lnTo>
                  <a:pt x="3131985" y="891851"/>
                </a:lnTo>
                <a:lnTo>
                  <a:pt x="3178769" y="861876"/>
                </a:lnTo>
                <a:lnTo>
                  <a:pt x="3219280" y="830360"/>
                </a:lnTo>
                <a:lnTo>
                  <a:pt x="3255397" y="795818"/>
                </a:lnTo>
                <a:lnTo>
                  <a:pt x="3286563" y="748786"/>
                </a:lnTo>
                <a:lnTo>
                  <a:pt x="3312543" y="701213"/>
                </a:lnTo>
                <a:lnTo>
                  <a:pt x="3325779" y="654751"/>
                </a:lnTo>
                <a:lnTo>
                  <a:pt x="3326557" y="622509"/>
                </a:lnTo>
                <a:lnTo>
                  <a:pt x="3322317" y="587012"/>
                </a:lnTo>
                <a:lnTo>
                  <a:pt x="3313377" y="550069"/>
                </a:lnTo>
                <a:lnTo>
                  <a:pt x="3302348" y="515306"/>
                </a:lnTo>
                <a:lnTo>
                  <a:pt x="3284239" y="471629"/>
                </a:lnTo>
                <a:lnTo>
                  <a:pt x="3259157" y="428426"/>
                </a:lnTo>
                <a:lnTo>
                  <a:pt x="3239307" y="388260"/>
                </a:lnTo>
                <a:lnTo>
                  <a:pt x="3209829" y="343480"/>
                </a:lnTo>
                <a:lnTo>
                  <a:pt x="3186976" y="316295"/>
                </a:lnTo>
                <a:lnTo>
                  <a:pt x="3141441" y="275025"/>
                </a:lnTo>
                <a:lnTo>
                  <a:pt x="3100776" y="244050"/>
                </a:lnTo>
                <a:lnTo>
                  <a:pt x="3064705" y="219807"/>
                </a:lnTo>
                <a:lnTo>
                  <a:pt x="3027207" y="199218"/>
                </a:lnTo>
                <a:lnTo>
                  <a:pt x="2989286" y="176890"/>
                </a:lnTo>
                <a:lnTo>
                  <a:pt x="2948416" y="152988"/>
                </a:lnTo>
                <a:lnTo>
                  <a:pt x="2902792" y="132500"/>
                </a:lnTo>
                <a:lnTo>
                  <a:pt x="2858583" y="115847"/>
                </a:lnTo>
                <a:lnTo>
                  <a:pt x="2813027" y="101387"/>
                </a:lnTo>
                <a:lnTo>
                  <a:pt x="2778698" y="90819"/>
                </a:lnTo>
                <a:lnTo>
                  <a:pt x="2745802" y="82595"/>
                </a:lnTo>
                <a:lnTo>
                  <a:pt x="2713544" y="72589"/>
                </a:lnTo>
                <a:lnTo>
                  <a:pt x="2680508" y="62145"/>
                </a:lnTo>
                <a:lnTo>
                  <a:pt x="2644659" y="53976"/>
                </a:lnTo>
                <a:lnTo>
                  <a:pt x="2607560" y="46817"/>
                </a:lnTo>
                <a:lnTo>
                  <a:pt x="2569904" y="40108"/>
                </a:lnTo>
                <a:lnTo>
                  <a:pt x="2532001" y="33598"/>
                </a:lnTo>
                <a:lnTo>
                  <a:pt x="2493989" y="27177"/>
                </a:lnTo>
                <a:lnTo>
                  <a:pt x="2455928" y="21854"/>
                </a:lnTo>
                <a:lnTo>
                  <a:pt x="2417846" y="19488"/>
                </a:lnTo>
                <a:lnTo>
                  <a:pt x="2376931" y="15614"/>
                </a:lnTo>
                <a:lnTo>
                  <a:pt x="2334053" y="11423"/>
                </a:lnTo>
                <a:lnTo>
                  <a:pt x="2290302" y="9560"/>
                </a:lnTo>
                <a:lnTo>
                  <a:pt x="2246162" y="5910"/>
                </a:lnTo>
                <a:lnTo>
                  <a:pt x="2201850" y="1818"/>
                </a:lnTo>
                <a:lnTo>
                  <a:pt x="2157461" y="0"/>
                </a:lnTo>
                <a:lnTo>
                  <a:pt x="2113038" y="2014"/>
                </a:lnTo>
                <a:lnTo>
                  <a:pt x="2068600" y="5378"/>
                </a:lnTo>
                <a:lnTo>
                  <a:pt x="2024156" y="6874"/>
                </a:lnTo>
                <a:lnTo>
                  <a:pt x="1976886" y="7538"/>
                </a:lnTo>
                <a:lnTo>
                  <a:pt x="1952427" y="7716"/>
                </a:lnTo>
                <a:lnTo>
                  <a:pt x="1905495" y="7912"/>
                </a:lnTo>
                <a:lnTo>
                  <a:pt x="1858884" y="8000"/>
                </a:lnTo>
                <a:lnTo>
                  <a:pt x="1834600" y="8023"/>
                </a:lnTo>
                <a:lnTo>
                  <a:pt x="1809945" y="8039"/>
                </a:lnTo>
                <a:lnTo>
                  <a:pt x="1762795" y="10878"/>
                </a:lnTo>
                <a:lnTo>
                  <a:pt x="1716087" y="15668"/>
                </a:lnTo>
                <a:lnTo>
                  <a:pt x="1691778" y="18427"/>
                </a:lnTo>
                <a:lnTo>
                  <a:pt x="1667105" y="21325"/>
                </a:lnTo>
                <a:lnTo>
                  <a:pt x="1642190" y="23257"/>
                </a:lnTo>
                <a:lnTo>
                  <a:pt x="1617113" y="24544"/>
                </a:lnTo>
                <a:lnTo>
                  <a:pt x="1591928" y="25403"/>
                </a:lnTo>
                <a:lnTo>
                  <a:pt x="1567730" y="27034"/>
                </a:lnTo>
                <a:lnTo>
                  <a:pt x="1521088" y="31668"/>
                </a:lnTo>
                <a:lnTo>
                  <a:pt x="1497221" y="34385"/>
                </a:lnTo>
                <a:lnTo>
                  <a:pt x="1472842" y="37255"/>
                </a:lnTo>
                <a:lnTo>
                  <a:pt x="1448123" y="40227"/>
                </a:lnTo>
                <a:lnTo>
                  <a:pt x="1400902" y="46351"/>
                </a:lnTo>
                <a:lnTo>
                  <a:pt x="1354162" y="52600"/>
                </a:lnTo>
                <a:lnTo>
                  <a:pt x="1329844" y="55749"/>
                </a:lnTo>
                <a:lnTo>
                  <a:pt x="1305166" y="58906"/>
                </a:lnTo>
                <a:lnTo>
                  <a:pt x="1257990" y="68058"/>
                </a:lnTo>
                <a:lnTo>
                  <a:pt x="1211271" y="79181"/>
                </a:lnTo>
                <a:lnTo>
                  <a:pt x="1186959" y="85111"/>
                </a:lnTo>
                <a:lnTo>
                  <a:pt x="1162284" y="91181"/>
                </a:lnTo>
                <a:lnTo>
                  <a:pt x="1115112" y="103569"/>
                </a:lnTo>
                <a:lnTo>
                  <a:pt x="1069452" y="116131"/>
                </a:lnTo>
                <a:lnTo>
                  <a:pt x="1024465" y="128769"/>
                </a:lnTo>
                <a:lnTo>
                  <a:pt x="979776" y="141442"/>
                </a:lnTo>
                <a:lnTo>
                  <a:pt x="935220" y="155188"/>
                </a:lnTo>
                <a:lnTo>
                  <a:pt x="890722" y="171881"/>
                </a:lnTo>
                <a:lnTo>
                  <a:pt x="846251" y="187061"/>
                </a:lnTo>
                <a:lnTo>
                  <a:pt x="801792" y="201922"/>
                </a:lnTo>
                <a:lnTo>
                  <a:pt x="757337" y="219110"/>
                </a:lnTo>
                <a:lnTo>
                  <a:pt x="715709" y="237332"/>
                </a:lnTo>
                <a:lnTo>
                  <a:pt x="676040" y="254956"/>
                </a:lnTo>
                <a:lnTo>
                  <a:pt x="637243" y="269844"/>
                </a:lnTo>
                <a:lnTo>
                  <a:pt x="598833" y="286339"/>
                </a:lnTo>
                <a:lnTo>
                  <a:pt x="561653" y="304253"/>
                </a:lnTo>
                <a:lnTo>
                  <a:pt x="527491" y="322799"/>
                </a:lnTo>
                <a:lnTo>
                  <a:pt x="494668" y="338802"/>
                </a:lnTo>
                <a:lnTo>
                  <a:pt x="462441" y="352970"/>
                </a:lnTo>
                <a:lnTo>
                  <a:pt x="430480" y="366323"/>
                </a:lnTo>
                <a:lnTo>
                  <a:pt x="398636" y="382135"/>
                </a:lnTo>
                <a:lnTo>
                  <a:pt x="353779" y="408887"/>
                </a:lnTo>
                <a:lnTo>
                  <a:pt x="316500" y="436922"/>
                </a:lnTo>
                <a:lnTo>
                  <a:pt x="270402" y="474840"/>
                </a:lnTo>
                <a:lnTo>
                  <a:pt x="228135" y="512904"/>
                </a:lnTo>
                <a:lnTo>
                  <a:pt x="189213" y="550997"/>
                </a:lnTo>
                <a:lnTo>
                  <a:pt x="156006" y="589095"/>
                </a:lnTo>
                <a:lnTo>
                  <a:pt x="129064" y="633741"/>
                </a:lnTo>
                <a:lnTo>
                  <a:pt x="103360" y="677054"/>
                </a:lnTo>
                <a:lnTo>
                  <a:pt x="84257" y="713582"/>
                </a:lnTo>
                <a:lnTo>
                  <a:pt x="65192" y="751216"/>
                </a:lnTo>
                <a:lnTo>
                  <a:pt x="48959" y="789178"/>
                </a:lnTo>
                <a:lnTo>
                  <a:pt x="37447" y="827237"/>
                </a:lnTo>
                <a:lnTo>
                  <a:pt x="27333" y="865325"/>
                </a:lnTo>
                <a:lnTo>
                  <a:pt x="14434" y="911065"/>
                </a:lnTo>
                <a:lnTo>
                  <a:pt x="8241" y="958278"/>
                </a:lnTo>
                <a:lnTo>
                  <a:pt x="1863" y="998932"/>
                </a:lnTo>
                <a:lnTo>
                  <a:pt x="0" y="1036181"/>
                </a:lnTo>
                <a:lnTo>
                  <a:pt x="1995" y="1074608"/>
                </a:lnTo>
                <a:lnTo>
                  <a:pt x="5351" y="1109678"/>
                </a:lnTo>
                <a:lnTo>
                  <a:pt x="8297" y="1147273"/>
                </a:lnTo>
                <a:lnTo>
                  <a:pt x="18239" y="1188420"/>
                </a:lnTo>
                <a:lnTo>
                  <a:pt x="25270" y="1206828"/>
                </a:lnTo>
                <a:lnTo>
                  <a:pt x="52687" y="1249094"/>
                </a:lnTo>
                <a:lnTo>
                  <a:pt x="71477" y="1268426"/>
                </a:lnTo>
                <a:lnTo>
                  <a:pt x="111858" y="1291099"/>
                </a:lnTo>
                <a:lnTo>
                  <a:pt x="135669" y="1297972"/>
                </a:lnTo>
                <a:lnTo>
                  <a:pt x="170948" y="1301026"/>
                </a:lnTo>
                <a:lnTo>
                  <a:pt x="217290" y="1302746"/>
                </a:lnTo>
                <a:lnTo>
                  <a:pt x="257832" y="1298199"/>
                </a:lnTo>
                <a:lnTo>
                  <a:pt x="301711" y="1285092"/>
                </a:lnTo>
                <a:lnTo>
                  <a:pt x="335408" y="1273783"/>
                </a:lnTo>
                <a:lnTo>
                  <a:pt x="370492" y="1261701"/>
                </a:lnTo>
                <a:lnTo>
                  <a:pt x="403724" y="1249275"/>
                </a:lnTo>
                <a:lnTo>
                  <a:pt x="438955" y="1236697"/>
                </a:lnTo>
                <a:lnTo>
                  <a:pt x="476838" y="1224052"/>
                </a:lnTo>
                <a:lnTo>
                  <a:pt x="518370" y="1211376"/>
                </a:lnTo>
                <a:lnTo>
                  <a:pt x="558700" y="1198686"/>
                </a:lnTo>
                <a:lnTo>
                  <a:pt x="597791" y="1185991"/>
                </a:lnTo>
                <a:lnTo>
                  <a:pt x="636332" y="1173293"/>
                </a:lnTo>
                <a:lnTo>
                  <a:pt x="722410" y="11415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1338"/>
          <p:cNvGrpSpPr/>
          <p:nvPr/>
        </p:nvGrpSpPr>
        <p:grpSpPr>
          <a:xfrm>
            <a:off x="5295900" y="3166769"/>
            <a:ext cx="482008" cy="252707"/>
            <a:chOff x="5295900" y="3166769"/>
            <a:chExt cx="482008" cy="252707"/>
          </a:xfrm>
        </p:grpSpPr>
        <p:sp>
          <p:nvSpPr>
            <p:cNvPr id="91" name="SMARTInkShape-6697"/>
            <p:cNvSpPr/>
            <p:nvPr>
              <p:custDataLst>
                <p:tags r:id="rId120"/>
              </p:custDataLst>
            </p:nvPr>
          </p:nvSpPr>
          <p:spPr>
            <a:xfrm>
              <a:off x="5615124" y="3166769"/>
              <a:ext cx="162784" cy="252707"/>
            </a:xfrm>
            <a:custGeom>
              <a:avLst/>
              <a:gdLst/>
              <a:ahLst/>
              <a:cxnLst/>
              <a:rect l="0" t="0" r="0" b="0"/>
              <a:pathLst>
                <a:path w="162784" h="252707">
                  <a:moveTo>
                    <a:pt x="42726" y="5056"/>
                  </a:moveTo>
                  <a:lnTo>
                    <a:pt x="42726" y="5056"/>
                  </a:lnTo>
                  <a:lnTo>
                    <a:pt x="37670" y="0"/>
                  </a:lnTo>
                  <a:lnTo>
                    <a:pt x="26721" y="339"/>
                  </a:lnTo>
                  <a:lnTo>
                    <a:pt x="863" y="4780"/>
                  </a:lnTo>
                  <a:lnTo>
                    <a:pt x="0" y="5930"/>
                  </a:lnTo>
                  <a:lnTo>
                    <a:pt x="485" y="7756"/>
                  </a:lnTo>
                  <a:lnTo>
                    <a:pt x="1865" y="10031"/>
                  </a:lnTo>
                  <a:lnTo>
                    <a:pt x="18977" y="18289"/>
                  </a:lnTo>
                  <a:lnTo>
                    <a:pt x="57694" y="28985"/>
                  </a:lnTo>
                  <a:lnTo>
                    <a:pt x="104127" y="50470"/>
                  </a:lnTo>
                  <a:lnTo>
                    <a:pt x="131357" y="68841"/>
                  </a:lnTo>
                  <a:lnTo>
                    <a:pt x="152831" y="92747"/>
                  </a:lnTo>
                  <a:lnTo>
                    <a:pt x="160453" y="113527"/>
                  </a:lnTo>
                  <a:lnTo>
                    <a:pt x="162783" y="135815"/>
                  </a:lnTo>
                  <a:lnTo>
                    <a:pt x="158143" y="164097"/>
                  </a:lnTo>
                  <a:lnTo>
                    <a:pt x="139912" y="199175"/>
                  </a:lnTo>
                  <a:lnTo>
                    <a:pt x="90351" y="25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698"/>
            <p:cNvSpPr/>
            <p:nvPr>
              <p:custDataLst>
                <p:tags r:id="rId121"/>
              </p:custDataLst>
            </p:nvPr>
          </p:nvSpPr>
          <p:spPr>
            <a:xfrm>
              <a:off x="5323391" y="3343275"/>
              <a:ext cx="343985" cy="71044"/>
            </a:xfrm>
            <a:custGeom>
              <a:avLst/>
              <a:gdLst/>
              <a:ahLst/>
              <a:cxnLst/>
              <a:rect l="0" t="0" r="0" b="0"/>
              <a:pathLst>
                <a:path w="343985" h="71044">
                  <a:moveTo>
                    <a:pt x="29659" y="47625"/>
                  </a:moveTo>
                  <a:lnTo>
                    <a:pt x="29659" y="47625"/>
                  </a:lnTo>
                  <a:lnTo>
                    <a:pt x="4220" y="62703"/>
                  </a:lnTo>
                  <a:lnTo>
                    <a:pt x="0" y="64027"/>
                  </a:lnTo>
                  <a:lnTo>
                    <a:pt x="360" y="65968"/>
                  </a:lnTo>
                  <a:lnTo>
                    <a:pt x="9229" y="70947"/>
                  </a:lnTo>
                  <a:lnTo>
                    <a:pt x="26577" y="71043"/>
                  </a:lnTo>
                  <a:lnTo>
                    <a:pt x="72206" y="67538"/>
                  </a:lnTo>
                  <a:lnTo>
                    <a:pt x="115440" y="59241"/>
                  </a:lnTo>
                  <a:lnTo>
                    <a:pt x="151266" y="50479"/>
                  </a:lnTo>
                  <a:lnTo>
                    <a:pt x="188693" y="41180"/>
                  </a:lnTo>
                  <a:lnTo>
                    <a:pt x="226593" y="31722"/>
                  </a:lnTo>
                  <a:lnTo>
                    <a:pt x="263575" y="22217"/>
                  </a:lnTo>
                  <a:lnTo>
                    <a:pt x="3439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699"/>
            <p:cNvSpPr/>
            <p:nvPr>
              <p:custDataLst>
                <p:tags r:id="rId122"/>
              </p:custDataLst>
            </p:nvPr>
          </p:nvSpPr>
          <p:spPr>
            <a:xfrm>
              <a:off x="5295900" y="3277245"/>
              <a:ext cx="381001" cy="56506"/>
            </a:xfrm>
            <a:custGeom>
              <a:avLst/>
              <a:gdLst/>
              <a:ahLst/>
              <a:cxnLst/>
              <a:rect l="0" t="0" r="0" b="0"/>
              <a:pathLst>
                <a:path w="381001" h="56506">
                  <a:moveTo>
                    <a:pt x="0" y="56505"/>
                  </a:moveTo>
                  <a:lnTo>
                    <a:pt x="0" y="56505"/>
                  </a:lnTo>
                  <a:lnTo>
                    <a:pt x="10113" y="46392"/>
                  </a:lnTo>
                  <a:lnTo>
                    <a:pt x="36628" y="35046"/>
                  </a:lnTo>
                  <a:lnTo>
                    <a:pt x="76352" y="30038"/>
                  </a:lnTo>
                  <a:lnTo>
                    <a:pt x="123031" y="21801"/>
                  </a:lnTo>
                  <a:lnTo>
                    <a:pt x="169098" y="16254"/>
                  </a:lnTo>
                  <a:lnTo>
                    <a:pt x="214142" y="10337"/>
                  </a:lnTo>
                  <a:lnTo>
                    <a:pt x="256200" y="2622"/>
                  </a:lnTo>
                  <a:lnTo>
                    <a:pt x="303549" y="0"/>
                  </a:lnTo>
                  <a:lnTo>
                    <a:pt x="343588" y="2368"/>
                  </a:lnTo>
                  <a:lnTo>
                    <a:pt x="381000" y="8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339"/>
          <p:cNvGrpSpPr/>
          <p:nvPr/>
        </p:nvGrpSpPr>
        <p:grpSpPr>
          <a:xfrm>
            <a:off x="6131029" y="2935140"/>
            <a:ext cx="384072" cy="442684"/>
            <a:chOff x="6131029" y="2935140"/>
            <a:chExt cx="384072" cy="442684"/>
          </a:xfrm>
        </p:grpSpPr>
        <p:sp>
          <p:nvSpPr>
            <p:cNvPr id="95" name="SMARTInkShape-6700"/>
            <p:cNvSpPr/>
            <p:nvPr>
              <p:custDataLst>
                <p:tags r:id="rId117"/>
              </p:custDataLst>
            </p:nvPr>
          </p:nvSpPr>
          <p:spPr>
            <a:xfrm>
              <a:off x="6353175" y="2935140"/>
              <a:ext cx="161926" cy="84286"/>
            </a:xfrm>
            <a:custGeom>
              <a:avLst/>
              <a:gdLst/>
              <a:ahLst/>
              <a:cxnLst/>
              <a:rect l="0" t="0" r="0" b="0"/>
              <a:pathLst>
                <a:path w="161926" h="84286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5056" y="3421"/>
                  </a:lnTo>
                  <a:lnTo>
                    <a:pt x="13183" y="720"/>
                  </a:lnTo>
                  <a:lnTo>
                    <a:pt x="18314" y="0"/>
                  </a:lnTo>
                  <a:lnTo>
                    <a:pt x="35648" y="4043"/>
                  </a:lnTo>
                  <a:lnTo>
                    <a:pt x="49132" y="11944"/>
                  </a:lnTo>
                  <a:lnTo>
                    <a:pt x="53587" y="17914"/>
                  </a:lnTo>
                  <a:lnTo>
                    <a:pt x="54774" y="20988"/>
                  </a:lnTo>
                  <a:lnTo>
                    <a:pt x="53272" y="30047"/>
                  </a:lnTo>
                  <a:lnTo>
                    <a:pt x="39203" y="75932"/>
                  </a:lnTo>
                  <a:lnTo>
                    <a:pt x="38590" y="80573"/>
                  </a:lnTo>
                  <a:lnTo>
                    <a:pt x="40543" y="81810"/>
                  </a:lnTo>
                  <a:lnTo>
                    <a:pt x="74771" y="83959"/>
                  </a:lnTo>
                  <a:lnTo>
                    <a:pt x="115076" y="84221"/>
                  </a:lnTo>
                  <a:lnTo>
                    <a:pt x="161925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701"/>
            <p:cNvSpPr/>
            <p:nvPr>
              <p:custDataLst>
                <p:tags r:id="rId118"/>
              </p:custDataLst>
            </p:nvPr>
          </p:nvSpPr>
          <p:spPr>
            <a:xfrm>
              <a:off x="6153683" y="2968624"/>
              <a:ext cx="94718" cy="88277"/>
            </a:xfrm>
            <a:custGeom>
              <a:avLst/>
              <a:gdLst/>
              <a:ahLst/>
              <a:cxnLst/>
              <a:rect l="0" t="0" r="0" b="0"/>
              <a:pathLst>
                <a:path w="94718" h="88277">
                  <a:moveTo>
                    <a:pt x="18517" y="60326"/>
                  </a:moveTo>
                  <a:lnTo>
                    <a:pt x="18517" y="60326"/>
                  </a:lnTo>
                  <a:lnTo>
                    <a:pt x="24005" y="60326"/>
                  </a:lnTo>
                  <a:lnTo>
                    <a:pt x="21661" y="60326"/>
                  </a:lnTo>
                  <a:lnTo>
                    <a:pt x="17092" y="65970"/>
                  </a:lnTo>
                  <a:lnTo>
                    <a:pt x="0" y="88276"/>
                  </a:lnTo>
                  <a:lnTo>
                    <a:pt x="7177" y="80115"/>
                  </a:lnTo>
                  <a:lnTo>
                    <a:pt x="28121" y="36231"/>
                  </a:lnTo>
                  <a:lnTo>
                    <a:pt x="50271" y="1587"/>
                  </a:lnTo>
                  <a:lnTo>
                    <a:pt x="52386" y="0"/>
                  </a:lnTo>
                  <a:lnTo>
                    <a:pt x="53797" y="0"/>
                  </a:lnTo>
                  <a:lnTo>
                    <a:pt x="94717" y="5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702"/>
            <p:cNvSpPr/>
            <p:nvPr>
              <p:custDataLst>
                <p:tags r:id="rId119"/>
              </p:custDataLst>
            </p:nvPr>
          </p:nvSpPr>
          <p:spPr>
            <a:xfrm>
              <a:off x="6131029" y="3171825"/>
              <a:ext cx="298347" cy="205999"/>
            </a:xfrm>
            <a:custGeom>
              <a:avLst/>
              <a:gdLst/>
              <a:ahLst/>
              <a:cxnLst/>
              <a:rect l="0" t="0" r="0" b="0"/>
              <a:pathLst>
                <a:path w="298347" h="205999">
                  <a:moveTo>
                    <a:pt x="79271" y="114300"/>
                  </a:moveTo>
                  <a:lnTo>
                    <a:pt x="79271" y="114300"/>
                  </a:lnTo>
                  <a:lnTo>
                    <a:pt x="78213" y="141306"/>
                  </a:lnTo>
                  <a:lnTo>
                    <a:pt x="65082" y="180201"/>
                  </a:lnTo>
                  <a:lnTo>
                    <a:pt x="51549" y="197561"/>
                  </a:lnTo>
                  <a:lnTo>
                    <a:pt x="40139" y="204222"/>
                  </a:lnTo>
                  <a:lnTo>
                    <a:pt x="34134" y="205998"/>
                  </a:lnTo>
                  <a:lnTo>
                    <a:pt x="21816" y="205149"/>
                  </a:lnTo>
                  <a:lnTo>
                    <a:pt x="15568" y="203441"/>
                  </a:lnTo>
                  <a:lnTo>
                    <a:pt x="10343" y="198069"/>
                  </a:lnTo>
                  <a:lnTo>
                    <a:pt x="1717" y="180811"/>
                  </a:lnTo>
                  <a:lnTo>
                    <a:pt x="0" y="161852"/>
                  </a:lnTo>
                  <a:lnTo>
                    <a:pt x="7521" y="123811"/>
                  </a:lnTo>
                  <a:lnTo>
                    <a:pt x="21205" y="100302"/>
                  </a:lnTo>
                  <a:lnTo>
                    <a:pt x="52397" y="67908"/>
                  </a:lnTo>
                  <a:lnTo>
                    <a:pt x="93488" y="45448"/>
                  </a:lnTo>
                  <a:lnTo>
                    <a:pt x="130998" y="25401"/>
                  </a:lnTo>
                  <a:lnTo>
                    <a:pt x="177501" y="13641"/>
                  </a:lnTo>
                  <a:lnTo>
                    <a:pt x="224205" y="4512"/>
                  </a:lnTo>
                  <a:lnTo>
                    <a:pt x="269982" y="891"/>
                  </a:lnTo>
                  <a:lnTo>
                    <a:pt x="2983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340"/>
          <p:cNvGrpSpPr/>
          <p:nvPr/>
        </p:nvGrpSpPr>
        <p:grpSpPr>
          <a:xfrm>
            <a:off x="6858000" y="3267075"/>
            <a:ext cx="209551" cy="133165"/>
            <a:chOff x="6858000" y="3267075"/>
            <a:chExt cx="209551" cy="133165"/>
          </a:xfrm>
        </p:grpSpPr>
        <p:sp>
          <p:nvSpPr>
            <p:cNvPr id="99" name="SMARTInkShape-6703"/>
            <p:cNvSpPr/>
            <p:nvPr>
              <p:custDataLst>
                <p:tags r:id="rId115"/>
              </p:custDataLst>
            </p:nvPr>
          </p:nvSpPr>
          <p:spPr>
            <a:xfrm>
              <a:off x="6868310" y="3371850"/>
              <a:ext cx="199241" cy="28390"/>
            </a:xfrm>
            <a:custGeom>
              <a:avLst/>
              <a:gdLst/>
              <a:ahLst/>
              <a:cxnLst/>
              <a:rect l="0" t="0" r="0" b="0"/>
              <a:pathLst>
                <a:path w="199241" h="28390">
                  <a:moveTo>
                    <a:pt x="18265" y="0"/>
                  </a:moveTo>
                  <a:lnTo>
                    <a:pt x="18265" y="0"/>
                  </a:lnTo>
                  <a:lnTo>
                    <a:pt x="5173" y="14150"/>
                  </a:lnTo>
                  <a:lnTo>
                    <a:pt x="0" y="26467"/>
                  </a:lnTo>
                  <a:lnTo>
                    <a:pt x="5208" y="27638"/>
                  </a:lnTo>
                  <a:lnTo>
                    <a:pt x="40968" y="28389"/>
                  </a:lnTo>
                  <a:lnTo>
                    <a:pt x="83787" y="23464"/>
                  </a:lnTo>
                  <a:lnTo>
                    <a:pt x="129989" y="15301"/>
                  </a:lnTo>
                  <a:lnTo>
                    <a:pt x="199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704"/>
            <p:cNvSpPr/>
            <p:nvPr>
              <p:custDataLst>
                <p:tags r:id="rId116"/>
              </p:custDataLst>
            </p:nvPr>
          </p:nvSpPr>
          <p:spPr>
            <a:xfrm>
              <a:off x="6858000" y="32670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8662" y="7605"/>
                  </a:lnTo>
                  <a:lnTo>
                    <a:pt x="23850" y="15188"/>
                  </a:lnTo>
                  <a:lnTo>
                    <a:pt x="64302" y="18542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341"/>
          <p:cNvGrpSpPr/>
          <p:nvPr/>
        </p:nvGrpSpPr>
        <p:grpSpPr>
          <a:xfrm>
            <a:off x="7534275" y="3077899"/>
            <a:ext cx="257176" cy="544050"/>
            <a:chOff x="7534275" y="3077899"/>
            <a:chExt cx="257176" cy="544050"/>
          </a:xfrm>
        </p:grpSpPr>
        <p:sp>
          <p:nvSpPr>
            <p:cNvPr id="102" name="SMARTInkShape-6705"/>
            <p:cNvSpPr/>
            <p:nvPr>
              <p:custDataLst>
                <p:tags r:id="rId112"/>
              </p:custDataLst>
            </p:nvPr>
          </p:nvSpPr>
          <p:spPr>
            <a:xfrm>
              <a:off x="7655330" y="3077899"/>
              <a:ext cx="10971" cy="217752"/>
            </a:xfrm>
            <a:custGeom>
              <a:avLst/>
              <a:gdLst/>
              <a:ahLst/>
              <a:cxnLst/>
              <a:rect l="0" t="0" r="0" b="0"/>
              <a:pathLst>
                <a:path w="10971" h="217752">
                  <a:moveTo>
                    <a:pt x="2770" y="8201"/>
                  </a:moveTo>
                  <a:lnTo>
                    <a:pt x="2770" y="8201"/>
                  </a:lnTo>
                  <a:lnTo>
                    <a:pt x="10970" y="0"/>
                  </a:lnTo>
                  <a:lnTo>
                    <a:pt x="1789" y="9182"/>
                  </a:lnTo>
                  <a:lnTo>
                    <a:pt x="0" y="14146"/>
                  </a:lnTo>
                  <a:lnTo>
                    <a:pt x="2196" y="58661"/>
                  </a:lnTo>
                  <a:lnTo>
                    <a:pt x="2600" y="97000"/>
                  </a:lnTo>
                  <a:lnTo>
                    <a:pt x="2720" y="140228"/>
                  </a:lnTo>
                  <a:lnTo>
                    <a:pt x="277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706"/>
            <p:cNvSpPr/>
            <p:nvPr>
              <p:custDataLst>
                <p:tags r:id="rId113"/>
              </p:custDataLst>
            </p:nvPr>
          </p:nvSpPr>
          <p:spPr>
            <a:xfrm>
              <a:off x="7611994" y="3468255"/>
              <a:ext cx="179457" cy="153694"/>
            </a:xfrm>
            <a:custGeom>
              <a:avLst/>
              <a:gdLst/>
              <a:ahLst/>
              <a:cxnLst/>
              <a:rect l="0" t="0" r="0" b="0"/>
              <a:pathLst>
                <a:path w="179457" h="153694">
                  <a:moveTo>
                    <a:pt x="46106" y="36945"/>
                  </a:moveTo>
                  <a:lnTo>
                    <a:pt x="46106" y="36945"/>
                  </a:lnTo>
                  <a:lnTo>
                    <a:pt x="23313" y="77043"/>
                  </a:lnTo>
                  <a:lnTo>
                    <a:pt x="13012" y="104211"/>
                  </a:lnTo>
                  <a:lnTo>
                    <a:pt x="6173" y="136192"/>
                  </a:lnTo>
                  <a:lnTo>
                    <a:pt x="760" y="149608"/>
                  </a:lnTo>
                  <a:lnTo>
                    <a:pt x="0" y="153328"/>
                  </a:lnTo>
                  <a:lnTo>
                    <a:pt x="552" y="153693"/>
                  </a:lnTo>
                  <a:lnTo>
                    <a:pt x="20660" y="116240"/>
                  </a:lnTo>
                  <a:lnTo>
                    <a:pt x="31864" y="88309"/>
                  </a:lnTo>
                  <a:lnTo>
                    <a:pt x="36601" y="72473"/>
                  </a:lnTo>
                  <a:lnTo>
                    <a:pt x="56889" y="39259"/>
                  </a:lnTo>
                  <a:lnTo>
                    <a:pt x="86488" y="7617"/>
                  </a:lnTo>
                  <a:lnTo>
                    <a:pt x="95098" y="2744"/>
                  </a:lnTo>
                  <a:lnTo>
                    <a:pt x="110952" y="0"/>
                  </a:lnTo>
                  <a:lnTo>
                    <a:pt x="134111" y="4244"/>
                  </a:lnTo>
                  <a:lnTo>
                    <a:pt x="143427" y="9358"/>
                  </a:lnTo>
                  <a:lnTo>
                    <a:pt x="162991" y="37467"/>
                  </a:lnTo>
                  <a:lnTo>
                    <a:pt x="174073" y="68515"/>
                  </a:lnTo>
                  <a:lnTo>
                    <a:pt x="178393" y="109699"/>
                  </a:lnTo>
                  <a:lnTo>
                    <a:pt x="179456" y="141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707"/>
            <p:cNvSpPr/>
            <p:nvPr>
              <p:custDataLst>
                <p:tags r:id="rId114"/>
              </p:custDataLst>
            </p:nvPr>
          </p:nvSpPr>
          <p:spPr>
            <a:xfrm>
              <a:off x="7534275" y="3343275"/>
              <a:ext cx="219076" cy="27252"/>
            </a:xfrm>
            <a:custGeom>
              <a:avLst/>
              <a:gdLst/>
              <a:ahLst/>
              <a:cxnLst/>
              <a:rect l="0" t="0" r="0" b="0"/>
              <a:pathLst>
                <a:path w="219076" h="27252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2117" y="25596"/>
                  </a:lnTo>
                  <a:lnTo>
                    <a:pt x="10113" y="27251"/>
                  </a:lnTo>
                  <a:lnTo>
                    <a:pt x="52982" y="20258"/>
                  </a:lnTo>
                  <a:lnTo>
                    <a:pt x="87899" y="14351"/>
                  </a:lnTo>
                  <a:lnTo>
                    <a:pt x="131760" y="10955"/>
                  </a:lnTo>
                  <a:lnTo>
                    <a:pt x="173213" y="4892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342"/>
          <p:cNvGrpSpPr/>
          <p:nvPr/>
        </p:nvGrpSpPr>
        <p:grpSpPr>
          <a:xfrm>
            <a:off x="8038834" y="2973632"/>
            <a:ext cx="1199564" cy="788744"/>
            <a:chOff x="8038834" y="2973632"/>
            <a:chExt cx="1199564" cy="788744"/>
          </a:xfrm>
        </p:grpSpPr>
        <p:sp>
          <p:nvSpPr>
            <p:cNvPr id="106" name="SMARTInkShape-6708"/>
            <p:cNvSpPr/>
            <p:nvPr>
              <p:custDataLst>
                <p:tags r:id="rId105"/>
              </p:custDataLst>
            </p:nvPr>
          </p:nvSpPr>
          <p:spPr>
            <a:xfrm>
              <a:off x="9058275" y="3019425"/>
              <a:ext cx="180123" cy="742951"/>
            </a:xfrm>
            <a:custGeom>
              <a:avLst/>
              <a:gdLst/>
              <a:ahLst/>
              <a:cxnLst/>
              <a:rect l="0" t="0" r="0" b="0"/>
              <a:pathLst>
                <a:path w="180123" h="7429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7304" y="49361"/>
                  </a:lnTo>
                  <a:lnTo>
                    <a:pt x="44658" y="90777"/>
                  </a:lnTo>
                  <a:lnTo>
                    <a:pt x="60269" y="109565"/>
                  </a:lnTo>
                  <a:lnTo>
                    <a:pt x="83325" y="155800"/>
                  </a:lnTo>
                  <a:lnTo>
                    <a:pt x="111645" y="200473"/>
                  </a:lnTo>
                  <a:lnTo>
                    <a:pt x="135405" y="247709"/>
                  </a:lnTo>
                  <a:lnTo>
                    <a:pt x="154099" y="290818"/>
                  </a:lnTo>
                  <a:lnTo>
                    <a:pt x="167983" y="333553"/>
                  </a:lnTo>
                  <a:lnTo>
                    <a:pt x="176656" y="369293"/>
                  </a:lnTo>
                  <a:lnTo>
                    <a:pt x="180122" y="416474"/>
                  </a:lnTo>
                  <a:lnTo>
                    <a:pt x="175751" y="461738"/>
                  </a:lnTo>
                  <a:lnTo>
                    <a:pt x="162611" y="508992"/>
                  </a:lnTo>
                  <a:lnTo>
                    <a:pt x="150369" y="548041"/>
                  </a:lnTo>
                  <a:lnTo>
                    <a:pt x="130204" y="589679"/>
                  </a:lnTo>
                  <a:lnTo>
                    <a:pt x="112111" y="625656"/>
                  </a:lnTo>
                  <a:lnTo>
                    <a:pt x="73185" y="669310"/>
                  </a:lnTo>
                  <a:lnTo>
                    <a:pt x="33862" y="713763"/>
                  </a:lnTo>
                  <a:lnTo>
                    <a:pt x="0" y="742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709"/>
            <p:cNvSpPr/>
            <p:nvPr>
              <p:custDataLst>
                <p:tags r:id="rId106"/>
              </p:custDataLst>
            </p:nvPr>
          </p:nvSpPr>
          <p:spPr>
            <a:xfrm>
              <a:off x="8724900" y="2973632"/>
              <a:ext cx="190501" cy="135437"/>
            </a:xfrm>
            <a:custGeom>
              <a:avLst/>
              <a:gdLst/>
              <a:ahLst/>
              <a:cxnLst/>
              <a:rect l="0" t="0" r="0" b="0"/>
              <a:pathLst>
                <a:path w="190501" h="135437">
                  <a:moveTo>
                    <a:pt x="0" y="26743"/>
                  </a:moveTo>
                  <a:lnTo>
                    <a:pt x="0" y="26743"/>
                  </a:lnTo>
                  <a:lnTo>
                    <a:pt x="0" y="21687"/>
                  </a:lnTo>
                  <a:lnTo>
                    <a:pt x="2822" y="16382"/>
                  </a:lnTo>
                  <a:lnTo>
                    <a:pt x="5057" y="13486"/>
                  </a:lnTo>
                  <a:lnTo>
                    <a:pt x="23370" y="4353"/>
                  </a:lnTo>
                  <a:lnTo>
                    <a:pt x="43849" y="0"/>
                  </a:lnTo>
                  <a:lnTo>
                    <a:pt x="56883" y="1805"/>
                  </a:lnTo>
                  <a:lnTo>
                    <a:pt x="63322" y="3768"/>
                  </a:lnTo>
                  <a:lnTo>
                    <a:pt x="68673" y="8251"/>
                  </a:lnTo>
                  <a:lnTo>
                    <a:pt x="77441" y="21699"/>
                  </a:lnTo>
                  <a:lnTo>
                    <a:pt x="79143" y="27614"/>
                  </a:lnTo>
                  <a:lnTo>
                    <a:pt x="79221" y="32615"/>
                  </a:lnTo>
                  <a:lnTo>
                    <a:pt x="71741" y="53303"/>
                  </a:lnTo>
                  <a:lnTo>
                    <a:pt x="42082" y="98757"/>
                  </a:lnTo>
                  <a:lnTo>
                    <a:pt x="25506" y="123572"/>
                  </a:lnTo>
                  <a:lnTo>
                    <a:pt x="24412" y="127279"/>
                  </a:lnTo>
                  <a:lnTo>
                    <a:pt x="24742" y="130809"/>
                  </a:lnTo>
                  <a:lnTo>
                    <a:pt x="26019" y="134220"/>
                  </a:lnTo>
                  <a:lnTo>
                    <a:pt x="31105" y="135436"/>
                  </a:lnTo>
                  <a:lnTo>
                    <a:pt x="76324" y="132243"/>
                  </a:lnTo>
                  <a:lnTo>
                    <a:pt x="120870" y="131661"/>
                  </a:lnTo>
                  <a:lnTo>
                    <a:pt x="190500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710"/>
            <p:cNvSpPr/>
            <p:nvPr>
              <p:custDataLst>
                <p:tags r:id="rId107"/>
              </p:custDataLst>
            </p:nvPr>
          </p:nvSpPr>
          <p:spPr>
            <a:xfrm>
              <a:off x="8696325" y="3314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711"/>
            <p:cNvSpPr/>
            <p:nvPr>
              <p:custDataLst>
                <p:tags r:id="rId108"/>
              </p:custDataLst>
            </p:nvPr>
          </p:nvSpPr>
          <p:spPr>
            <a:xfrm>
              <a:off x="8667750" y="3429000"/>
              <a:ext cx="47287" cy="136174"/>
            </a:xfrm>
            <a:custGeom>
              <a:avLst/>
              <a:gdLst/>
              <a:ahLst/>
              <a:cxnLst/>
              <a:rect l="0" t="0" r="0" b="0"/>
              <a:pathLst>
                <a:path w="47287" h="136174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33632" y="18314"/>
                  </a:lnTo>
                  <a:lnTo>
                    <a:pt x="43762" y="35211"/>
                  </a:lnTo>
                  <a:lnTo>
                    <a:pt x="47286" y="77758"/>
                  </a:lnTo>
                  <a:lnTo>
                    <a:pt x="46465" y="104178"/>
                  </a:lnTo>
                  <a:lnTo>
                    <a:pt x="39411" y="134147"/>
                  </a:lnTo>
                  <a:lnTo>
                    <a:pt x="36857" y="135998"/>
                  </a:lnTo>
                  <a:lnTo>
                    <a:pt x="33038" y="136173"/>
                  </a:lnTo>
                  <a:lnTo>
                    <a:pt x="24209" y="133546"/>
                  </a:lnTo>
                  <a:lnTo>
                    <a:pt x="16756" y="12885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712"/>
            <p:cNvSpPr/>
            <p:nvPr>
              <p:custDataLst>
                <p:tags r:id="rId109"/>
              </p:custDataLst>
            </p:nvPr>
          </p:nvSpPr>
          <p:spPr>
            <a:xfrm>
              <a:off x="8038834" y="3124235"/>
              <a:ext cx="295542" cy="312828"/>
            </a:xfrm>
            <a:custGeom>
              <a:avLst/>
              <a:gdLst/>
              <a:ahLst/>
              <a:cxnLst/>
              <a:rect l="0" t="0" r="0" b="0"/>
              <a:pathLst>
                <a:path w="295542" h="312828">
                  <a:moveTo>
                    <a:pt x="219341" y="9490"/>
                  </a:moveTo>
                  <a:lnTo>
                    <a:pt x="219341" y="9490"/>
                  </a:lnTo>
                  <a:lnTo>
                    <a:pt x="219341" y="4434"/>
                  </a:lnTo>
                  <a:lnTo>
                    <a:pt x="220399" y="2944"/>
                  </a:lnTo>
                  <a:lnTo>
                    <a:pt x="222163" y="1951"/>
                  </a:lnTo>
                  <a:lnTo>
                    <a:pt x="232524" y="554"/>
                  </a:lnTo>
                  <a:lnTo>
                    <a:pt x="247015" y="0"/>
                  </a:lnTo>
                  <a:lnTo>
                    <a:pt x="242592" y="10088"/>
                  </a:lnTo>
                  <a:lnTo>
                    <a:pt x="231792" y="17870"/>
                  </a:lnTo>
                  <a:lnTo>
                    <a:pt x="184409" y="41285"/>
                  </a:lnTo>
                  <a:lnTo>
                    <a:pt x="145452" y="59319"/>
                  </a:lnTo>
                  <a:lnTo>
                    <a:pt x="102904" y="76818"/>
                  </a:lnTo>
                  <a:lnTo>
                    <a:pt x="65250" y="95409"/>
                  </a:lnTo>
                  <a:lnTo>
                    <a:pt x="20152" y="125932"/>
                  </a:lnTo>
                  <a:lnTo>
                    <a:pt x="5225" y="134620"/>
                  </a:lnTo>
                  <a:lnTo>
                    <a:pt x="1455" y="139477"/>
                  </a:lnTo>
                  <a:lnTo>
                    <a:pt x="0" y="144831"/>
                  </a:lnTo>
                  <a:lnTo>
                    <a:pt x="88" y="150517"/>
                  </a:lnTo>
                  <a:lnTo>
                    <a:pt x="5440" y="155367"/>
                  </a:lnTo>
                  <a:lnTo>
                    <a:pt x="49227" y="170753"/>
                  </a:lnTo>
                  <a:lnTo>
                    <a:pt x="86387" y="177922"/>
                  </a:lnTo>
                  <a:lnTo>
                    <a:pt x="126756" y="185401"/>
                  </a:lnTo>
                  <a:lnTo>
                    <a:pt x="148400" y="188964"/>
                  </a:lnTo>
                  <a:lnTo>
                    <a:pt x="152997" y="191581"/>
                  </a:lnTo>
                  <a:lnTo>
                    <a:pt x="156062" y="195443"/>
                  </a:lnTo>
                  <a:lnTo>
                    <a:pt x="158105" y="200133"/>
                  </a:lnTo>
                  <a:lnTo>
                    <a:pt x="157350" y="204319"/>
                  </a:lnTo>
                  <a:lnTo>
                    <a:pt x="150868" y="211792"/>
                  </a:lnTo>
                  <a:lnTo>
                    <a:pt x="110252" y="238808"/>
                  </a:lnTo>
                  <a:lnTo>
                    <a:pt x="64648" y="269935"/>
                  </a:lnTo>
                  <a:lnTo>
                    <a:pt x="17167" y="307386"/>
                  </a:lnTo>
                  <a:lnTo>
                    <a:pt x="17883" y="309688"/>
                  </a:lnTo>
                  <a:lnTo>
                    <a:pt x="27146" y="312244"/>
                  </a:lnTo>
                  <a:lnTo>
                    <a:pt x="68684" y="312827"/>
                  </a:lnTo>
                  <a:lnTo>
                    <a:pt x="114730" y="307624"/>
                  </a:lnTo>
                  <a:lnTo>
                    <a:pt x="150951" y="305612"/>
                  </a:lnTo>
                  <a:lnTo>
                    <a:pt x="197757" y="302110"/>
                  </a:lnTo>
                  <a:lnTo>
                    <a:pt x="237891" y="291541"/>
                  </a:lnTo>
                  <a:lnTo>
                    <a:pt x="295541" y="2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713"/>
            <p:cNvSpPr/>
            <p:nvPr>
              <p:custDataLst>
                <p:tags r:id="rId110"/>
              </p:custDataLst>
            </p:nvPr>
          </p:nvSpPr>
          <p:spPr>
            <a:xfrm>
              <a:off x="8420100" y="3156812"/>
              <a:ext cx="209551" cy="215039"/>
            </a:xfrm>
            <a:custGeom>
              <a:avLst/>
              <a:gdLst/>
              <a:ahLst/>
              <a:cxnLst/>
              <a:rect l="0" t="0" r="0" b="0"/>
              <a:pathLst>
                <a:path w="209551" h="2150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39039" y="45402"/>
                  </a:lnTo>
                  <a:lnTo>
                    <a:pt x="72730" y="86395"/>
                  </a:lnTo>
                  <a:lnTo>
                    <a:pt x="112275" y="127110"/>
                  </a:lnTo>
                  <a:lnTo>
                    <a:pt x="159534" y="174539"/>
                  </a:lnTo>
                  <a:lnTo>
                    <a:pt x="20955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714"/>
            <p:cNvSpPr/>
            <p:nvPr>
              <p:custDataLst>
                <p:tags r:id="rId111"/>
              </p:custDataLst>
            </p:nvPr>
          </p:nvSpPr>
          <p:spPr>
            <a:xfrm>
              <a:off x="8467725" y="3152775"/>
              <a:ext cx="190501" cy="228601"/>
            </a:xfrm>
            <a:custGeom>
              <a:avLst/>
              <a:gdLst/>
              <a:ahLst/>
              <a:cxnLst/>
              <a:rect l="0" t="0" r="0" b="0"/>
              <a:pathLst>
                <a:path w="190501" h="228601">
                  <a:moveTo>
                    <a:pt x="190500" y="0"/>
                  </a:moveTo>
                  <a:lnTo>
                    <a:pt x="190500" y="0"/>
                  </a:lnTo>
                  <a:lnTo>
                    <a:pt x="180779" y="1058"/>
                  </a:lnTo>
                  <a:lnTo>
                    <a:pt x="160103" y="8663"/>
                  </a:lnTo>
                  <a:lnTo>
                    <a:pt x="113164" y="42815"/>
                  </a:lnTo>
                  <a:lnTo>
                    <a:pt x="81621" y="74309"/>
                  </a:lnTo>
                  <a:lnTo>
                    <a:pt x="47947" y="119735"/>
                  </a:lnTo>
                  <a:lnTo>
                    <a:pt x="21222" y="159845"/>
                  </a:lnTo>
                  <a:lnTo>
                    <a:pt x="5290" y="19855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6715"/>
          <p:cNvSpPr/>
          <p:nvPr>
            <p:custDataLst>
              <p:tags r:id="rId5"/>
            </p:custDataLst>
          </p:nvPr>
        </p:nvSpPr>
        <p:spPr>
          <a:xfrm>
            <a:off x="7298124" y="2962275"/>
            <a:ext cx="179002" cy="657226"/>
          </a:xfrm>
          <a:custGeom>
            <a:avLst/>
            <a:gdLst/>
            <a:ahLst/>
            <a:cxnLst/>
            <a:rect l="0" t="0" r="0" b="0"/>
            <a:pathLst>
              <a:path w="179002" h="657226">
                <a:moveTo>
                  <a:pt x="179001" y="0"/>
                </a:moveTo>
                <a:lnTo>
                  <a:pt x="179001" y="0"/>
                </a:lnTo>
                <a:lnTo>
                  <a:pt x="154092" y="1058"/>
                </a:lnTo>
                <a:lnTo>
                  <a:pt x="126724" y="8201"/>
                </a:lnTo>
                <a:lnTo>
                  <a:pt x="90708" y="49181"/>
                </a:lnTo>
                <a:lnTo>
                  <a:pt x="69877" y="79486"/>
                </a:lnTo>
                <a:lnTo>
                  <a:pt x="52264" y="124258"/>
                </a:lnTo>
                <a:lnTo>
                  <a:pt x="36160" y="171507"/>
                </a:lnTo>
                <a:lnTo>
                  <a:pt x="23433" y="214618"/>
                </a:lnTo>
                <a:lnTo>
                  <a:pt x="13903" y="251386"/>
                </a:lnTo>
                <a:lnTo>
                  <a:pt x="8806" y="295190"/>
                </a:lnTo>
                <a:lnTo>
                  <a:pt x="6865" y="331115"/>
                </a:lnTo>
                <a:lnTo>
                  <a:pt x="1115" y="368571"/>
                </a:lnTo>
                <a:lnTo>
                  <a:pt x="0" y="409656"/>
                </a:lnTo>
                <a:lnTo>
                  <a:pt x="3489" y="447005"/>
                </a:lnTo>
                <a:lnTo>
                  <a:pt x="8567" y="485477"/>
                </a:lnTo>
                <a:lnTo>
                  <a:pt x="17378" y="531548"/>
                </a:lnTo>
                <a:lnTo>
                  <a:pt x="29835" y="571134"/>
                </a:lnTo>
                <a:lnTo>
                  <a:pt x="44375" y="594910"/>
                </a:lnTo>
                <a:lnTo>
                  <a:pt x="62088" y="615360"/>
                </a:lnTo>
                <a:lnTo>
                  <a:pt x="150426" y="6572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6716"/>
          <p:cNvSpPr/>
          <p:nvPr>
            <p:custDataLst>
              <p:tags r:id="rId6"/>
            </p:custDataLst>
          </p:nvPr>
        </p:nvSpPr>
        <p:spPr>
          <a:xfrm>
            <a:off x="9510871" y="3448050"/>
            <a:ext cx="223680" cy="8202"/>
          </a:xfrm>
          <a:custGeom>
            <a:avLst/>
            <a:gdLst/>
            <a:ahLst/>
            <a:cxnLst/>
            <a:rect l="0" t="0" r="0" b="0"/>
            <a:pathLst>
              <a:path w="223680" h="8202">
                <a:moveTo>
                  <a:pt x="14129" y="0"/>
                </a:moveTo>
                <a:lnTo>
                  <a:pt x="14129" y="0"/>
                </a:lnTo>
                <a:lnTo>
                  <a:pt x="9072" y="5057"/>
                </a:lnTo>
                <a:lnTo>
                  <a:pt x="3768" y="7539"/>
                </a:lnTo>
                <a:lnTo>
                  <a:pt x="872" y="8201"/>
                </a:lnTo>
                <a:lnTo>
                  <a:pt x="0" y="7584"/>
                </a:lnTo>
                <a:lnTo>
                  <a:pt x="476" y="6114"/>
                </a:lnTo>
                <a:lnTo>
                  <a:pt x="1851" y="4076"/>
                </a:lnTo>
                <a:lnTo>
                  <a:pt x="34478" y="805"/>
                </a:lnTo>
                <a:lnTo>
                  <a:pt x="70488" y="239"/>
                </a:lnTo>
                <a:lnTo>
                  <a:pt x="112085" y="71"/>
                </a:lnTo>
                <a:lnTo>
                  <a:pt x="155656" y="14"/>
                </a:lnTo>
                <a:lnTo>
                  <a:pt x="202335" y="2"/>
                </a:lnTo>
                <a:lnTo>
                  <a:pt x="22367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1345"/>
          <p:cNvGrpSpPr/>
          <p:nvPr/>
        </p:nvGrpSpPr>
        <p:grpSpPr>
          <a:xfrm>
            <a:off x="10153765" y="3029885"/>
            <a:ext cx="542811" cy="475316"/>
            <a:chOff x="10153765" y="3029885"/>
            <a:chExt cx="542811" cy="475316"/>
          </a:xfrm>
        </p:grpSpPr>
        <p:sp>
          <p:nvSpPr>
            <p:cNvPr id="116" name="SMARTInkShape-6717"/>
            <p:cNvSpPr/>
            <p:nvPr>
              <p:custDataLst>
                <p:tags r:id="rId102"/>
              </p:custDataLst>
            </p:nvPr>
          </p:nvSpPr>
          <p:spPr>
            <a:xfrm>
              <a:off x="10557737" y="3029885"/>
              <a:ext cx="138839" cy="170516"/>
            </a:xfrm>
            <a:custGeom>
              <a:avLst/>
              <a:gdLst/>
              <a:ahLst/>
              <a:cxnLst/>
              <a:rect l="0" t="0" r="0" b="0"/>
              <a:pathLst>
                <a:path w="138839" h="170516">
                  <a:moveTo>
                    <a:pt x="5488" y="37165"/>
                  </a:moveTo>
                  <a:lnTo>
                    <a:pt x="5488" y="37165"/>
                  </a:lnTo>
                  <a:lnTo>
                    <a:pt x="5488" y="32109"/>
                  </a:lnTo>
                  <a:lnTo>
                    <a:pt x="2664" y="26804"/>
                  </a:lnTo>
                  <a:lnTo>
                    <a:pt x="431" y="23908"/>
                  </a:lnTo>
                  <a:lnTo>
                    <a:pt x="0" y="19860"/>
                  </a:lnTo>
                  <a:lnTo>
                    <a:pt x="2343" y="9719"/>
                  </a:lnTo>
                  <a:lnTo>
                    <a:pt x="4449" y="6167"/>
                  </a:lnTo>
                  <a:lnTo>
                    <a:pt x="6912" y="3800"/>
                  </a:lnTo>
                  <a:lnTo>
                    <a:pt x="9612" y="2221"/>
                  </a:lnTo>
                  <a:lnTo>
                    <a:pt x="23525" y="0"/>
                  </a:lnTo>
                  <a:lnTo>
                    <a:pt x="46110" y="4399"/>
                  </a:lnTo>
                  <a:lnTo>
                    <a:pt x="58114" y="12372"/>
                  </a:lnTo>
                  <a:lnTo>
                    <a:pt x="66979" y="24029"/>
                  </a:lnTo>
                  <a:lnTo>
                    <a:pt x="74444" y="39794"/>
                  </a:lnTo>
                  <a:lnTo>
                    <a:pt x="75801" y="46326"/>
                  </a:lnTo>
                  <a:lnTo>
                    <a:pt x="74486" y="56406"/>
                  </a:lnTo>
                  <a:lnTo>
                    <a:pt x="59285" y="95595"/>
                  </a:lnTo>
                  <a:lnTo>
                    <a:pt x="31250" y="139606"/>
                  </a:lnTo>
                  <a:lnTo>
                    <a:pt x="21469" y="153008"/>
                  </a:lnTo>
                  <a:lnTo>
                    <a:pt x="20377" y="156727"/>
                  </a:lnTo>
                  <a:lnTo>
                    <a:pt x="20706" y="160264"/>
                  </a:lnTo>
                  <a:lnTo>
                    <a:pt x="21983" y="163681"/>
                  </a:lnTo>
                  <a:lnTo>
                    <a:pt x="26010" y="165959"/>
                  </a:lnTo>
                  <a:lnTo>
                    <a:pt x="59030" y="169915"/>
                  </a:lnTo>
                  <a:lnTo>
                    <a:pt x="98927" y="170396"/>
                  </a:lnTo>
                  <a:lnTo>
                    <a:pt x="138838" y="170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718"/>
            <p:cNvSpPr/>
            <p:nvPr>
              <p:custDataLst>
                <p:tags r:id="rId103"/>
              </p:custDataLst>
            </p:nvPr>
          </p:nvSpPr>
          <p:spPr>
            <a:xfrm>
              <a:off x="10211346" y="3031067"/>
              <a:ext cx="161380" cy="124778"/>
            </a:xfrm>
            <a:custGeom>
              <a:avLst/>
              <a:gdLst/>
              <a:ahLst/>
              <a:cxnLst/>
              <a:rect l="0" t="0" r="0" b="0"/>
              <a:pathLst>
                <a:path w="161380" h="124778">
                  <a:moveTo>
                    <a:pt x="37554" y="55033"/>
                  </a:moveTo>
                  <a:lnTo>
                    <a:pt x="37554" y="55033"/>
                  </a:lnTo>
                  <a:lnTo>
                    <a:pt x="37554" y="49977"/>
                  </a:lnTo>
                  <a:lnTo>
                    <a:pt x="36496" y="49545"/>
                  </a:lnTo>
                  <a:lnTo>
                    <a:pt x="32497" y="51888"/>
                  </a:lnTo>
                  <a:lnTo>
                    <a:pt x="31008" y="53995"/>
                  </a:lnTo>
                  <a:lnTo>
                    <a:pt x="11860" y="96735"/>
                  </a:lnTo>
                  <a:lnTo>
                    <a:pt x="2217" y="118970"/>
                  </a:lnTo>
                  <a:lnTo>
                    <a:pt x="682" y="124724"/>
                  </a:lnTo>
                  <a:lnTo>
                    <a:pt x="273" y="124777"/>
                  </a:lnTo>
                  <a:lnTo>
                    <a:pt x="0" y="123754"/>
                  </a:lnTo>
                  <a:lnTo>
                    <a:pt x="16790" y="78576"/>
                  </a:lnTo>
                  <a:lnTo>
                    <a:pt x="44515" y="32316"/>
                  </a:lnTo>
                  <a:lnTo>
                    <a:pt x="68799" y="5026"/>
                  </a:lnTo>
                  <a:lnTo>
                    <a:pt x="75430" y="1058"/>
                  </a:lnTo>
                  <a:lnTo>
                    <a:pt x="78679" y="0"/>
                  </a:lnTo>
                  <a:lnTo>
                    <a:pt x="81905" y="1411"/>
                  </a:lnTo>
                  <a:lnTo>
                    <a:pt x="88311" y="8623"/>
                  </a:lnTo>
                  <a:lnTo>
                    <a:pt x="118469" y="52382"/>
                  </a:lnTo>
                  <a:lnTo>
                    <a:pt x="123258" y="61263"/>
                  </a:lnTo>
                  <a:lnTo>
                    <a:pt x="137854" y="77105"/>
                  </a:lnTo>
                  <a:lnTo>
                    <a:pt x="161379" y="9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719"/>
            <p:cNvSpPr/>
            <p:nvPr>
              <p:custDataLst>
                <p:tags r:id="rId104"/>
              </p:custDataLst>
            </p:nvPr>
          </p:nvSpPr>
          <p:spPr>
            <a:xfrm>
              <a:off x="10153765" y="3270626"/>
              <a:ext cx="266586" cy="234575"/>
            </a:xfrm>
            <a:custGeom>
              <a:avLst/>
              <a:gdLst/>
              <a:ahLst/>
              <a:cxnLst/>
              <a:rect l="0" t="0" r="0" b="0"/>
              <a:pathLst>
                <a:path w="266586" h="234575">
                  <a:moveTo>
                    <a:pt x="9410" y="234574"/>
                  </a:moveTo>
                  <a:lnTo>
                    <a:pt x="9410" y="234574"/>
                  </a:lnTo>
                  <a:lnTo>
                    <a:pt x="0" y="234574"/>
                  </a:lnTo>
                  <a:lnTo>
                    <a:pt x="10032" y="229517"/>
                  </a:lnTo>
                  <a:lnTo>
                    <a:pt x="17801" y="221391"/>
                  </a:lnTo>
                  <a:lnTo>
                    <a:pt x="28124" y="202093"/>
                  </a:lnTo>
                  <a:lnTo>
                    <a:pt x="46151" y="162071"/>
                  </a:lnTo>
                  <a:lnTo>
                    <a:pt x="68785" y="115953"/>
                  </a:lnTo>
                  <a:lnTo>
                    <a:pt x="87342" y="68620"/>
                  </a:lnTo>
                  <a:lnTo>
                    <a:pt x="101225" y="21659"/>
                  </a:lnTo>
                  <a:lnTo>
                    <a:pt x="103134" y="9065"/>
                  </a:lnTo>
                  <a:lnTo>
                    <a:pt x="102583" y="4860"/>
                  </a:lnTo>
                  <a:lnTo>
                    <a:pt x="101159" y="2056"/>
                  </a:lnTo>
                  <a:lnTo>
                    <a:pt x="99151" y="187"/>
                  </a:lnTo>
                  <a:lnTo>
                    <a:pt x="97812" y="0"/>
                  </a:lnTo>
                  <a:lnTo>
                    <a:pt x="96920" y="932"/>
                  </a:lnTo>
                  <a:lnTo>
                    <a:pt x="84930" y="46976"/>
                  </a:lnTo>
                  <a:lnTo>
                    <a:pt x="75883" y="83034"/>
                  </a:lnTo>
                  <a:lnTo>
                    <a:pt x="69323" y="120529"/>
                  </a:lnTo>
                  <a:lnTo>
                    <a:pt x="67106" y="161011"/>
                  </a:lnTo>
                  <a:lnTo>
                    <a:pt x="76993" y="206346"/>
                  </a:lnTo>
                  <a:lnTo>
                    <a:pt x="79865" y="215755"/>
                  </a:lnTo>
                  <a:lnTo>
                    <a:pt x="84956" y="222028"/>
                  </a:lnTo>
                  <a:lnTo>
                    <a:pt x="99077" y="228998"/>
                  </a:lnTo>
                  <a:lnTo>
                    <a:pt x="119821" y="232922"/>
                  </a:lnTo>
                  <a:lnTo>
                    <a:pt x="135740" y="228195"/>
                  </a:lnTo>
                  <a:lnTo>
                    <a:pt x="166774" y="212970"/>
                  </a:lnTo>
                  <a:lnTo>
                    <a:pt x="177421" y="197808"/>
                  </a:lnTo>
                  <a:lnTo>
                    <a:pt x="197937" y="158638"/>
                  </a:lnTo>
                  <a:lnTo>
                    <a:pt x="214768" y="119267"/>
                  </a:lnTo>
                  <a:lnTo>
                    <a:pt x="225462" y="77468"/>
                  </a:lnTo>
                  <a:lnTo>
                    <a:pt x="228367" y="30700"/>
                  </a:lnTo>
                  <a:lnTo>
                    <a:pt x="228432" y="27547"/>
                  </a:lnTo>
                  <a:lnTo>
                    <a:pt x="228482" y="72874"/>
                  </a:lnTo>
                  <a:lnTo>
                    <a:pt x="229542" y="108581"/>
                  </a:lnTo>
                  <a:lnTo>
                    <a:pt x="236687" y="156037"/>
                  </a:lnTo>
                  <a:lnTo>
                    <a:pt x="242676" y="179554"/>
                  </a:lnTo>
                  <a:lnTo>
                    <a:pt x="246412" y="185194"/>
                  </a:lnTo>
                  <a:lnTo>
                    <a:pt x="251018" y="188954"/>
                  </a:lnTo>
                  <a:lnTo>
                    <a:pt x="256207" y="191461"/>
                  </a:lnTo>
                  <a:lnTo>
                    <a:pt x="259667" y="192073"/>
                  </a:lnTo>
                  <a:lnTo>
                    <a:pt x="266585" y="18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346"/>
          <p:cNvGrpSpPr/>
          <p:nvPr/>
        </p:nvGrpSpPr>
        <p:grpSpPr>
          <a:xfrm>
            <a:off x="6751775" y="4419600"/>
            <a:ext cx="211001" cy="140768"/>
            <a:chOff x="6751775" y="4419600"/>
            <a:chExt cx="211001" cy="140768"/>
          </a:xfrm>
        </p:grpSpPr>
        <p:sp>
          <p:nvSpPr>
            <p:cNvPr id="120" name="SMARTInkShape-6720"/>
            <p:cNvSpPr/>
            <p:nvPr>
              <p:custDataLst>
                <p:tags r:id="rId100"/>
              </p:custDataLst>
            </p:nvPr>
          </p:nvSpPr>
          <p:spPr>
            <a:xfrm>
              <a:off x="6751775" y="4533900"/>
              <a:ext cx="211001" cy="26468"/>
            </a:xfrm>
            <a:custGeom>
              <a:avLst/>
              <a:gdLst/>
              <a:ahLst/>
              <a:cxnLst/>
              <a:rect l="0" t="0" r="0" b="0"/>
              <a:pathLst>
                <a:path w="211001" h="26468">
                  <a:moveTo>
                    <a:pt x="10975" y="0"/>
                  </a:moveTo>
                  <a:lnTo>
                    <a:pt x="10975" y="0"/>
                  </a:lnTo>
                  <a:lnTo>
                    <a:pt x="862" y="10113"/>
                  </a:lnTo>
                  <a:lnTo>
                    <a:pt x="0" y="14151"/>
                  </a:lnTo>
                  <a:lnTo>
                    <a:pt x="1541" y="17900"/>
                  </a:lnTo>
                  <a:lnTo>
                    <a:pt x="4686" y="21459"/>
                  </a:lnTo>
                  <a:lnTo>
                    <a:pt x="13824" y="25412"/>
                  </a:lnTo>
                  <a:lnTo>
                    <a:pt x="19224" y="26467"/>
                  </a:lnTo>
                  <a:lnTo>
                    <a:pt x="64404" y="20758"/>
                  </a:lnTo>
                  <a:lnTo>
                    <a:pt x="107960" y="19387"/>
                  </a:lnTo>
                  <a:lnTo>
                    <a:pt x="147073" y="14093"/>
                  </a:lnTo>
                  <a:lnTo>
                    <a:pt x="2110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721"/>
            <p:cNvSpPr/>
            <p:nvPr>
              <p:custDataLst>
                <p:tags r:id="rId101"/>
              </p:custDataLst>
            </p:nvPr>
          </p:nvSpPr>
          <p:spPr>
            <a:xfrm>
              <a:off x="6764075" y="4419600"/>
              <a:ext cx="141551" cy="9526"/>
            </a:xfrm>
            <a:custGeom>
              <a:avLst/>
              <a:gdLst/>
              <a:ahLst/>
              <a:cxnLst/>
              <a:rect l="0" t="0" r="0" b="0"/>
              <a:pathLst>
                <a:path w="141551" h="9526">
                  <a:moveTo>
                    <a:pt x="8200" y="9525"/>
                  </a:moveTo>
                  <a:lnTo>
                    <a:pt x="8200" y="9525"/>
                  </a:lnTo>
                  <a:lnTo>
                    <a:pt x="8200" y="4468"/>
                  </a:lnTo>
                  <a:lnTo>
                    <a:pt x="7142" y="2979"/>
                  </a:lnTo>
                  <a:lnTo>
                    <a:pt x="5378" y="1986"/>
                  </a:lnTo>
                  <a:lnTo>
                    <a:pt x="0" y="392"/>
                  </a:lnTo>
                  <a:lnTo>
                    <a:pt x="42967" y="16"/>
                  </a:lnTo>
                  <a:lnTo>
                    <a:pt x="87999" y="2"/>
                  </a:lnTo>
                  <a:lnTo>
                    <a:pt x="141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347"/>
          <p:cNvGrpSpPr/>
          <p:nvPr/>
        </p:nvGrpSpPr>
        <p:grpSpPr>
          <a:xfrm>
            <a:off x="7347813" y="4274757"/>
            <a:ext cx="194834" cy="461227"/>
            <a:chOff x="7347813" y="4274757"/>
            <a:chExt cx="194834" cy="461227"/>
          </a:xfrm>
        </p:grpSpPr>
        <p:sp>
          <p:nvSpPr>
            <p:cNvPr id="123" name="SMARTInkShape-6722"/>
            <p:cNvSpPr/>
            <p:nvPr>
              <p:custDataLst>
                <p:tags r:id="rId97"/>
              </p:custDataLst>
            </p:nvPr>
          </p:nvSpPr>
          <p:spPr>
            <a:xfrm>
              <a:off x="7402287" y="4591050"/>
              <a:ext cx="140360" cy="144934"/>
            </a:xfrm>
            <a:custGeom>
              <a:avLst/>
              <a:gdLst/>
              <a:ahLst/>
              <a:cxnLst/>
              <a:rect l="0" t="0" r="0" b="0"/>
              <a:pathLst>
                <a:path w="140360" h="144934">
                  <a:moveTo>
                    <a:pt x="27213" y="0"/>
                  </a:moveTo>
                  <a:lnTo>
                    <a:pt x="27213" y="0"/>
                  </a:lnTo>
                  <a:lnTo>
                    <a:pt x="22157" y="5056"/>
                  </a:lnTo>
                  <a:lnTo>
                    <a:pt x="19675" y="13183"/>
                  </a:lnTo>
                  <a:lnTo>
                    <a:pt x="15455" y="29659"/>
                  </a:lnTo>
                  <a:lnTo>
                    <a:pt x="11404" y="42816"/>
                  </a:lnTo>
                  <a:lnTo>
                    <a:pt x="8803" y="79954"/>
                  </a:lnTo>
                  <a:lnTo>
                    <a:pt x="3233" y="122685"/>
                  </a:lnTo>
                  <a:lnTo>
                    <a:pt x="0" y="141949"/>
                  </a:lnTo>
                  <a:lnTo>
                    <a:pt x="605" y="144374"/>
                  </a:lnTo>
                  <a:lnTo>
                    <a:pt x="2065" y="144933"/>
                  </a:lnTo>
                  <a:lnTo>
                    <a:pt x="4097" y="144247"/>
                  </a:lnTo>
                  <a:lnTo>
                    <a:pt x="5452" y="142731"/>
                  </a:lnTo>
                  <a:lnTo>
                    <a:pt x="18365" y="102908"/>
                  </a:lnTo>
                  <a:lnTo>
                    <a:pt x="27414" y="81291"/>
                  </a:lnTo>
                  <a:lnTo>
                    <a:pt x="51925" y="39697"/>
                  </a:lnTo>
                  <a:lnTo>
                    <a:pt x="59562" y="32815"/>
                  </a:lnTo>
                  <a:lnTo>
                    <a:pt x="76515" y="25167"/>
                  </a:lnTo>
                  <a:lnTo>
                    <a:pt x="108213" y="20259"/>
                  </a:lnTo>
                  <a:lnTo>
                    <a:pt x="115080" y="23031"/>
                  </a:lnTo>
                  <a:lnTo>
                    <a:pt x="128354" y="34578"/>
                  </a:lnTo>
                  <a:lnTo>
                    <a:pt x="135665" y="50293"/>
                  </a:lnTo>
                  <a:lnTo>
                    <a:pt x="140359" y="86252"/>
                  </a:lnTo>
                  <a:lnTo>
                    <a:pt x="13198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723"/>
            <p:cNvSpPr/>
            <p:nvPr>
              <p:custDataLst>
                <p:tags r:id="rId98"/>
              </p:custDataLst>
            </p:nvPr>
          </p:nvSpPr>
          <p:spPr>
            <a:xfrm>
              <a:off x="7347813" y="4510218"/>
              <a:ext cx="176938" cy="22899"/>
            </a:xfrm>
            <a:custGeom>
              <a:avLst/>
              <a:gdLst/>
              <a:ahLst/>
              <a:cxnLst/>
              <a:rect l="0" t="0" r="0" b="0"/>
              <a:pathLst>
                <a:path w="176938" h="22899">
                  <a:moveTo>
                    <a:pt x="5487" y="4632"/>
                  </a:moveTo>
                  <a:lnTo>
                    <a:pt x="5487" y="4632"/>
                  </a:lnTo>
                  <a:lnTo>
                    <a:pt x="431" y="14745"/>
                  </a:lnTo>
                  <a:lnTo>
                    <a:pt x="0" y="17724"/>
                  </a:lnTo>
                  <a:lnTo>
                    <a:pt x="770" y="19710"/>
                  </a:lnTo>
                  <a:lnTo>
                    <a:pt x="2342" y="21034"/>
                  </a:lnTo>
                  <a:lnTo>
                    <a:pt x="19725" y="22898"/>
                  </a:lnTo>
                  <a:lnTo>
                    <a:pt x="60435" y="16039"/>
                  </a:lnTo>
                  <a:lnTo>
                    <a:pt x="106131" y="7859"/>
                  </a:lnTo>
                  <a:lnTo>
                    <a:pt x="146276" y="0"/>
                  </a:lnTo>
                  <a:lnTo>
                    <a:pt x="176937" y="4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724"/>
            <p:cNvSpPr/>
            <p:nvPr>
              <p:custDataLst>
                <p:tags r:id="rId99"/>
              </p:custDataLst>
            </p:nvPr>
          </p:nvSpPr>
          <p:spPr>
            <a:xfrm>
              <a:off x="7429500" y="4274757"/>
              <a:ext cx="19038" cy="211519"/>
            </a:xfrm>
            <a:custGeom>
              <a:avLst/>
              <a:gdLst/>
              <a:ahLst/>
              <a:cxnLst/>
              <a:rect l="0" t="0" r="0" b="0"/>
              <a:pathLst>
                <a:path w="19038" h="211519">
                  <a:moveTo>
                    <a:pt x="0" y="30543"/>
                  </a:moveTo>
                  <a:lnTo>
                    <a:pt x="0" y="30543"/>
                  </a:lnTo>
                  <a:lnTo>
                    <a:pt x="0" y="17286"/>
                  </a:lnTo>
                  <a:lnTo>
                    <a:pt x="5056" y="3096"/>
                  </a:lnTo>
                  <a:lnTo>
                    <a:pt x="7604" y="604"/>
                  </a:lnTo>
                  <a:lnTo>
                    <a:pt x="10361" y="0"/>
                  </a:lnTo>
                  <a:lnTo>
                    <a:pt x="13257" y="656"/>
                  </a:lnTo>
                  <a:lnTo>
                    <a:pt x="15188" y="4268"/>
                  </a:lnTo>
                  <a:lnTo>
                    <a:pt x="18542" y="46682"/>
                  </a:lnTo>
                  <a:lnTo>
                    <a:pt x="18983" y="92118"/>
                  </a:lnTo>
                  <a:lnTo>
                    <a:pt x="19037" y="139367"/>
                  </a:lnTo>
                  <a:lnTo>
                    <a:pt x="17989" y="179745"/>
                  </a:lnTo>
                  <a:lnTo>
                    <a:pt x="9525" y="21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348"/>
          <p:cNvGrpSpPr/>
          <p:nvPr/>
        </p:nvGrpSpPr>
        <p:grpSpPr>
          <a:xfrm>
            <a:off x="7766433" y="4186734"/>
            <a:ext cx="853582" cy="661492"/>
            <a:chOff x="7766433" y="4186734"/>
            <a:chExt cx="853582" cy="661492"/>
          </a:xfrm>
        </p:grpSpPr>
        <p:sp>
          <p:nvSpPr>
            <p:cNvPr id="127" name="SMARTInkShape-6725"/>
            <p:cNvSpPr/>
            <p:nvPr>
              <p:custDataLst>
                <p:tags r:id="rId90"/>
              </p:custDataLst>
            </p:nvPr>
          </p:nvSpPr>
          <p:spPr>
            <a:xfrm>
              <a:off x="8420100" y="4243094"/>
              <a:ext cx="199915" cy="605132"/>
            </a:xfrm>
            <a:custGeom>
              <a:avLst/>
              <a:gdLst/>
              <a:ahLst/>
              <a:cxnLst/>
              <a:rect l="0" t="0" r="0" b="0"/>
              <a:pathLst>
                <a:path w="199915" h="605132">
                  <a:moveTo>
                    <a:pt x="142875" y="5056"/>
                  </a:moveTo>
                  <a:lnTo>
                    <a:pt x="142875" y="5056"/>
                  </a:lnTo>
                  <a:lnTo>
                    <a:pt x="137819" y="5056"/>
                  </a:lnTo>
                  <a:lnTo>
                    <a:pt x="137388" y="3998"/>
                  </a:lnTo>
                  <a:lnTo>
                    <a:pt x="139730" y="0"/>
                  </a:lnTo>
                  <a:lnTo>
                    <a:pt x="141837" y="1685"/>
                  </a:lnTo>
                  <a:lnTo>
                    <a:pt x="147000" y="12025"/>
                  </a:lnTo>
                  <a:lnTo>
                    <a:pt x="154511" y="51704"/>
                  </a:lnTo>
                  <a:lnTo>
                    <a:pt x="165516" y="98232"/>
                  </a:lnTo>
                  <a:lnTo>
                    <a:pt x="177883" y="139054"/>
                  </a:lnTo>
                  <a:lnTo>
                    <a:pt x="187350" y="174464"/>
                  </a:lnTo>
                  <a:lnTo>
                    <a:pt x="195799" y="211766"/>
                  </a:lnTo>
                  <a:lnTo>
                    <a:pt x="198773" y="249630"/>
                  </a:lnTo>
                  <a:lnTo>
                    <a:pt x="199654" y="287660"/>
                  </a:lnTo>
                  <a:lnTo>
                    <a:pt x="199914" y="325740"/>
                  </a:lnTo>
                  <a:lnTo>
                    <a:pt x="198934" y="363834"/>
                  </a:lnTo>
                  <a:lnTo>
                    <a:pt x="192411" y="401932"/>
                  </a:lnTo>
                  <a:lnTo>
                    <a:pt x="182717" y="438973"/>
                  </a:lnTo>
                  <a:lnTo>
                    <a:pt x="163837" y="480470"/>
                  </a:lnTo>
                  <a:lnTo>
                    <a:pt x="154308" y="498925"/>
                  </a:lnTo>
                  <a:lnTo>
                    <a:pt x="110653" y="542285"/>
                  </a:lnTo>
                  <a:lnTo>
                    <a:pt x="84645" y="566049"/>
                  </a:lnTo>
                  <a:lnTo>
                    <a:pt x="37958" y="588290"/>
                  </a:lnTo>
                  <a:lnTo>
                    <a:pt x="0" y="605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726"/>
            <p:cNvSpPr/>
            <p:nvPr>
              <p:custDataLst>
                <p:tags r:id="rId91"/>
              </p:custDataLst>
            </p:nvPr>
          </p:nvSpPr>
          <p:spPr>
            <a:xfrm>
              <a:off x="8324850" y="4186734"/>
              <a:ext cx="171451" cy="109042"/>
            </a:xfrm>
            <a:custGeom>
              <a:avLst/>
              <a:gdLst/>
              <a:ahLst/>
              <a:cxnLst/>
              <a:rect l="0" t="0" r="0" b="0"/>
              <a:pathLst>
                <a:path w="171451" h="109042">
                  <a:moveTo>
                    <a:pt x="0" y="32841"/>
                  </a:moveTo>
                  <a:lnTo>
                    <a:pt x="0" y="32841"/>
                  </a:lnTo>
                  <a:lnTo>
                    <a:pt x="0" y="19584"/>
                  </a:lnTo>
                  <a:lnTo>
                    <a:pt x="2822" y="13543"/>
                  </a:lnTo>
                  <a:lnTo>
                    <a:pt x="5056" y="10451"/>
                  </a:lnTo>
                  <a:lnTo>
                    <a:pt x="18314" y="1042"/>
                  </a:lnTo>
                  <a:lnTo>
                    <a:pt x="23850" y="0"/>
                  </a:lnTo>
                  <a:lnTo>
                    <a:pt x="35648" y="1665"/>
                  </a:lnTo>
                  <a:lnTo>
                    <a:pt x="45124" y="8754"/>
                  </a:lnTo>
                  <a:lnTo>
                    <a:pt x="51805" y="17902"/>
                  </a:lnTo>
                  <a:lnTo>
                    <a:pt x="54774" y="25496"/>
                  </a:lnTo>
                  <a:lnTo>
                    <a:pt x="56446" y="40778"/>
                  </a:lnTo>
                  <a:lnTo>
                    <a:pt x="51884" y="63767"/>
                  </a:lnTo>
                  <a:lnTo>
                    <a:pt x="43874" y="75867"/>
                  </a:lnTo>
                  <a:lnTo>
                    <a:pt x="34316" y="83713"/>
                  </a:lnTo>
                  <a:lnTo>
                    <a:pt x="21270" y="89165"/>
                  </a:lnTo>
                  <a:lnTo>
                    <a:pt x="21589" y="89440"/>
                  </a:lnTo>
                  <a:lnTo>
                    <a:pt x="68014" y="98170"/>
                  </a:lnTo>
                  <a:lnTo>
                    <a:pt x="111585" y="105796"/>
                  </a:lnTo>
                  <a:lnTo>
                    <a:pt x="171450" y="10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727"/>
            <p:cNvSpPr/>
            <p:nvPr>
              <p:custDataLst>
                <p:tags r:id="rId92"/>
              </p:custDataLst>
            </p:nvPr>
          </p:nvSpPr>
          <p:spPr>
            <a:xfrm>
              <a:off x="8305800" y="4429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728"/>
            <p:cNvSpPr/>
            <p:nvPr>
              <p:custDataLst>
                <p:tags r:id="rId93"/>
              </p:custDataLst>
            </p:nvPr>
          </p:nvSpPr>
          <p:spPr>
            <a:xfrm>
              <a:off x="8267700" y="4514850"/>
              <a:ext cx="61678" cy="129442"/>
            </a:xfrm>
            <a:custGeom>
              <a:avLst/>
              <a:gdLst/>
              <a:ahLst/>
              <a:cxnLst/>
              <a:rect l="0" t="0" r="0" b="0"/>
              <a:pathLst>
                <a:path w="61678" h="129442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40922" y="10361"/>
                  </a:lnTo>
                  <a:lnTo>
                    <a:pt x="43156" y="13257"/>
                  </a:lnTo>
                  <a:lnTo>
                    <a:pt x="45638" y="22120"/>
                  </a:lnTo>
                  <a:lnTo>
                    <a:pt x="57811" y="67780"/>
                  </a:lnTo>
                  <a:lnTo>
                    <a:pt x="61677" y="85158"/>
                  </a:lnTo>
                  <a:lnTo>
                    <a:pt x="57903" y="106841"/>
                  </a:lnTo>
                  <a:lnTo>
                    <a:pt x="52898" y="120157"/>
                  </a:lnTo>
                  <a:lnTo>
                    <a:pt x="47147" y="127486"/>
                  </a:lnTo>
                  <a:lnTo>
                    <a:pt x="44131" y="129441"/>
                  </a:lnTo>
                  <a:lnTo>
                    <a:pt x="40003" y="128627"/>
                  </a:lnTo>
                  <a:lnTo>
                    <a:pt x="17171" y="116605"/>
                  </a:lnTo>
                  <a:lnTo>
                    <a:pt x="10101" y="106857"/>
                  </a:lnTo>
                  <a:lnTo>
                    <a:pt x="4489" y="9300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729"/>
            <p:cNvSpPr/>
            <p:nvPr>
              <p:custDataLst>
                <p:tags r:id="rId94"/>
              </p:custDataLst>
            </p:nvPr>
          </p:nvSpPr>
          <p:spPr>
            <a:xfrm>
              <a:off x="8079215" y="4334268"/>
              <a:ext cx="198011" cy="199633"/>
            </a:xfrm>
            <a:custGeom>
              <a:avLst/>
              <a:gdLst/>
              <a:ahLst/>
              <a:cxnLst/>
              <a:rect l="0" t="0" r="0" b="0"/>
              <a:pathLst>
                <a:path w="198011" h="199633">
                  <a:moveTo>
                    <a:pt x="198010" y="9132"/>
                  </a:moveTo>
                  <a:lnTo>
                    <a:pt x="198010" y="9132"/>
                  </a:lnTo>
                  <a:lnTo>
                    <a:pt x="198010" y="4075"/>
                  </a:lnTo>
                  <a:lnTo>
                    <a:pt x="196952" y="2586"/>
                  </a:lnTo>
                  <a:lnTo>
                    <a:pt x="195188" y="1593"/>
                  </a:lnTo>
                  <a:lnTo>
                    <a:pt x="184827" y="196"/>
                  </a:lnTo>
                  <a:lnTo>
                    <a:pt x="179696" y="0"/>
                  </a:lnTo>
                  <a:lnTo>
                    <a:pt x="168351" y="5426"/>
                  </a:lnTo>
                  <a:lnTo>
                    <a:pt x="128418" y="38217"/>
                  </a:lnTo>
                  <a:lnTo>
                    <a:pt x="80891" y="79042"/>
                  </a:lnTo>
                  <a:lnTo>
                    <a:pt x="44626" y="123128"/>
                  </a:lnTo>
                  <a:lnTo>
                    <a:pt x="11696" y="166972"/>
                  </a:lnTo>
                  <a:lnTo>
                    <a:pt x="2518" y="183369"/>
                  </a:lnTo>
                  <a:lnTo>
                    <a:pt x="0" y="191699"/>
                  </a:lnTo>
                  <a:lnTo>
                    <a:pt x="386" y="194344"/>
                  </a:lnTo>
                  <a:lnTo>
                    <a:pt x="7510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730"/>
            <p:cNvSpPr/>
            <p:nvPr>
              <p:custDataLst>
                <p:tags r:id="rId95"/>
              </p:custDataLst>
            </p:nvPr>
          </p:nvSpPr>
          <p:spPr>
            <a:xfrm>
              <a:off x="8096250" y="4329270"/>
              <a:ext cx="142876" cy="176056"/>
            </a:xfrm>
            <a:custGeom>
              <a:avLst/>
              <a:gdLst/>
              <a:ahLst/>
              <a:cxnLst/>
              <a:rect l="0" t="0" r="0" b="0"/>
              <a:pathLst>
                <a:path w="142876" h="176056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1853"/>
                  </a:lnTo>
                  <a:lnTo>
                    <a:pt x="5056" y="13902"/>
                  </a:lnTo>
                  <a:lnTo>
                    <a:pt x="35211" y="56636"/>
                  </a:lnTo>
                  <a:lnTo>
                    <a:pt x="57834" y="94022"/>
                  </a:lnTo>
                  <a:lnTo>
                    <a:pt x="86873" y="138049"/>
                  </a:lnTo>
                  <a:lnTo>
                    <a:pt x="104260" y="164413"/>
                  </a:lnTo>
                  <a:lnTo>
                    <a:pt x="142875" y="17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731"/>
            <p:cNvSpPr/>
            <p:nvPr>
              <p:custDataLst>
                <p:tags r:id="rId96"/>
              </p:custDataLst>
            </p:nvPr>
          </p:nvSpPr>
          <p:spPr>
            <a:xfrm>
              <a:off x="7766433" y="4295892"/>
              <a:ext cx="253618" cy="255742"/>
            </a:xfrm>
            <a:custGeom>
              <a:avLst/>
              <a:gdLst/>
              <a:ahLst/>
              <a:cxnLst/>
              <a:rect l="0" t="0" r="0" b="0"/>
              <a:pathLst>
                <a:path w="253618" h="255742">
                  <a:moveTo>
                    <a:pt x="186942" y="9408"/>
                  </a:moveTo>
                  <a:lnTo>
                    <a:pt x="186942" y="9408"/>
                  </a:lnTo>
                  <a:lnTo>
                    <a:pt x="222541" y="276"/>
                  </a:lnTo>
                  <a:lnTo>
                    <a:pt x="222316" y="145"/>
                  </a:lnTo>
                  <a:lnTo>
                    <a:pt x="219245" y="0"/>
                  </a:lnTo>
                  <a:lnTo>
                    <a:pt x="176072" y="21352"/>
                  </a:lnTo>
                  <a:lnTo>
                    <a:pt x="132438" y="45422"/>
                  </a:lnTo>
                  <a:lnTo>
                    <a:pt x="86357" y="68595"/>
                  </a:lnTo>
                  <a:lnTo>
                    <a:pt x="51217" y="85210"/>
                  </a:lnTo>
                  <a:lnTo>
                    <a:pt x="19604" y="110664"/>
                  </a:lnTo>
                  <a:lnTo>
                    <a:pt x="20350" y="112895"/>
                  </a:lnTo>
                  <a:lnTo>
                    <a:pt x="26824" y="118196"/>
                  </a:lnTo>
                  <a:lnTo>
                    <a:pt x="69981" y="123678"/>
                  </a:lnTo>
                  <a:lnTo>
                    <a:pt x="107720" y="130990"/>
                  </a:lnTo>
                  <a:lnTo>
                    <a:pt x="141479" y="139859"/>
                  </a:lnTo>
                  <a:lnTo>
                    <a:pt x="150861" y="146056"/>
                  </a:lnTo>
                  <a:lnTo>
                    <a:pt x="151247" y="149190"/>
                  </a:lnTo>
                  <a:lnTo>
                    <a:pt x="149387" y="152337"/>
                  </a:lnTo>
                  <a:lnTo>
                    <a:pt x="146030" y="155494"/>
                  </a:lnTo>
                  <a:lnTo>
                    <a:pt x="105190" y="174511"/>
                  </a:lnTo>
                  <a:lnTo>
                    <a:pt x="65000" y="194813"/>
                  </a:lnTo>
                  <a:lnTo>
                    <a:pt x="20282" y="218676"/>
                  </a:lnTo>
                  <a:lnTo>
                    <a:pt x="4447" y="232397"/>
                  </a:lnTo>
                  <a:lnTo>
                    <a:pt x="0" y="240101"/>
                  </a:lnTo>
                  <a:lnTo>
                    <a:pt x="3047" y="243636"/>
                  </a:lnTo>
                  <a:lnTo>
                    <a:pt x="17721" y="250387"/>
                  </a:lnTo>
                  <a:lnTo>
                    <a:pt x="59520" y="255741"/>
                  </a:lnTo>
                  <a:lnTo>
                    <a:pt x="98821" y="253976"/>
                  </a:lnTo>
                  <a:lnTo>
                    <a:pt x="141429" y="249442"/>
                  </a:lnTo>
                  <a:lnTo>
                    <a:pt x="188065" y="247910"/>
                  </a:lnTo>
                  <a:lnTo>
                    <a:pt x="253617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6732"/>
          <p:cNvSpPr/>
          <p:nvPr>
            <p:custDataLst>
              <p:tags r:id="rId7"/>
            </p:custDataLst>
          </p:nvPr>
        </p:nvSpPr>
        <p:spPr>
          <a:xfrm>
            <a:off x="7194746" y="4219575"/>
            <a:ext cx="168080" cy="581026"/>
          </a:xfrm>
          <a:custGeom>
            <a:avLst/>
            <a:gdLst/>
            <a:ahLst/>
            <a:cxnLst/>
            <a:rect l="0" t="0" r="0" b="0"/>
            <a:pathLst>
              <a:path w="168080" h="581026">
                <a:moveTo>
                  <a:pt x="139504" y="0"/>
                </a:moveTo>
                <a:lnTo>
                  <a:pt x="139504" y="0"/>
                </a:lnTo>
                <a:lnTo>
                  <a:pt x="129391" y="0"/>
                </a:lnTo>
                <a:lnTo>
                  <a:pt x="121604" y="2822"/>
                </a:lnTo>
                <a:lnTo>
                  <a:pt x="102925" y="18314"/>
                </a:lnTo>
                <a:lnTo>
                  <a:pt x="80150" y="65846"/>
                </a:lnTo>
                <a:lnTo>
                  <a:pt x="61575" y="104611"/>
                </a:lnTo>
                <a:lnTo>
                  <a:pt x="47715" y="150447"/>
                </a:lnTo>
                <a:lnTo>
                  <a:pt x="37988" y="187687"/>
                </a:lnTo>
                <a:lnTo>
                  <a:pt x="28404" y="225532"/>
                </a:lnTo>
                <a:lnTo>
                  <a:pt x="18861" y="263557"/>
                </a:lnTo>
                <a:lnTo>
                  <a:pt x="9331" y="301634"/>
                </a:lnTo>
                <a:lnTo>
                  <a:pt x="863" y="339728"/>
                </a:lnTo>
                <a:lnTo>
                  <a:pt x="0" y="381001"/>
                </a:lnTo>
                <a:lnTo>
                  <a:pt x="7299" y="418395"/>
                </a:lnTo>
                <a:lnTo>
                  <a:pt x="20421" y="454064"/>
                </a:lnTo>
                <a:lnTo>
                  <a:pt x="42836" y="495429"/>
                </a:lnTo>
                <a:lnTo>
                  <a:pt x="76876" y="535338"/>
                </a:lnTo>
                <a:lnTo>
                  <a:pt x="111728" y="558909"/>
                </a:lnTo>
                <a:lnTo>
                  <a:pt x="155484" y="576388"/>
                </a:lnTo>
                <a:lnTo>
                  <a:pt x="168079" y="581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Shape-6733"/>
          <p:cNvSpPr/>
          <p:nvPr>
            <p:custDataLst>
              <p:tags r:id="rId8"/>
            </p:custDataLst>
          </p:nvPr>
        </p:nvSpPr>
        <p:spPr>
          <a:xfrm>
            <a:off x="9024643" y="4619625"/>
            <a:ext cx="252708" cy="19051"/>
          </a:xfrm>
          <a:custGeom>
            <a:avLst/>
            <a:gdLst/>
            <a:ahLst/>
            <a:cxnLst/>
            <a:rect l="0" t="0" r="0" b="0"/>
            <a:pathLst>
              <a:path w="252708" h="19051">
                <a:moveTo>
                  <a:pt x="5057" y="0"/>
                </a:moveTo>
                <a:lnTo>
                  <a:pt x="5057" y="0"/>
                </a:lnTo>
                <a:lnTo>
                  <a:pt x="0" y="0"/>
                </a:lnTo>
                <a:lnTo>
                  <a:pt x="44664" y="0"/>
                </a:lnTo>
                <a:lnTo>
                  <a:pt x="91668" y="5056"/>
                </a:lnTo>
                <a:lnTo>
                  <a:pt x="137758" y="3155"/>
                </a:lnTo>
                <a:lnTo>
                  <a:pt x="174082" y="7167"/>
                </a:lnTo>
                <a:lnTo>
                  <a:pt x="221459" y="11881"/>
                </a:lnTo>
                <a:lnTo>
                  <a:pt x="252707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1351"/>
          <p:cNvGrpSpPr/>
          <p:nvPr/>
        </p:nvGrpSpPr>
        <p:grpSpPr>
          <a:xfrm>
            <a:off x="9635008" y="4314825"/>
            <a:ext cx="499593" cy="530084"/>
            <a:chOff x="9635008" y="4314825"/>
            <a:chExt cx="499593" cy="530084"/>
          </a:xfrm>
        </p:grpSpPr>
        <p:sp>
          <p:nvSpPr>
            <p:cNvPr id="137" name="SMARTInkShape-6734"/>
            <p:cNvSpPr/>
            <p:nvPr>
              <p:custDataLst>
                <p:tags r:id="rId86"/>
              </p:custDataLst>
            </p:nvPr>
          </p:nvSpPr>
          <p:spPr>
            <a:xfrm>
              <a:off x="9991737" y="4610861"/>
              <a:ext cx="142864" cy="147479"/>
            </a:xfrm>
            <a:custGeom>
              <a:avLst/>
              <a:gdLst/>
              <a:ahLst/>
              <a:cxnLst/>
              <a:rect l="0" t="0" r="0" b="0"/>
              <a:pathLst>
                <a:path w="142864" h="147479">
                  <a:moveTo>
                    <a:pt x="19038" y="18289"/>
                  </a:moveTo>
                  <a:lnTo>
                    <a:pt x="19038" y="18289"/>
                  </a:lnTo>
                  <a:lnTo>
                    <a:pt x="13981" y="23345"/>
                  </a:lnTo>
                  <a:lnTo>
                    <a:pt x="11500" y="28650"/>
                  </a:lnTo>
                  <a:lnTo>
                    <a:pt x="1429" y="71546"/>
                  </a:lnTo>
                  <a:lnTo>
                    <a:pt x="115" y="115357"/>
                  </a:lnTo>
                  <a:lnTo>
                    <a:pt x="0" y="147478"/>
                  </a:lnTo>
                  <a:lnTo>
                    <a:pt x="1048" y="134551"/>
                  </a:lnTo>
                  <a:lnTo>
                    <a:pt x="13245" y="93493"/>
                  </a:lnTo>
                  <a:lnTo>
                    <a:pt x="31459" y="54272"/>
                  </a:lnTo>
                  <a:lnTo>
                    <a:pt x="68126" y="7904"/>
                  </a:lnTo>
                  <a:lnTo>
                    <a:pt x="78250" y="3090"/>
                  </a:lnTo>
                  <a:lnTo>
                    <a:pt x="96939" y="0"/>
                  </a:lnTo>
                  <a:lnTo>
                    <a:pt x="106930" y="5222"/>
                  </a:lnTo>
                  <a:lnTo>
                    <a:pt x="125534" y="20764"/>
                  </a:lnTo>
                  <a:lnTo>
                    <a:pt x="136082" y="40894"/>
                  </a:lnTo>
                  <a:lnTo>
                    <a:pt x="141970" y="82610"/>
                  </a:lnTo>
                  <a:lnTo>
                    <a:pt x="142863" y="11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735"/>
            <p:cNvSpPr/>
            <p:nvPr>
              <p:custDataLst>
                <p:tags r:id="rId87"/>
              </p:custDataLst>
            </p:nvPr>
          </p:nvSpPr>
          <p:spPr>
            <a:xfrm>
              <a:off x="9901396" y="4562475"/>
              <a:ext cx="195105" cy="17727"/>
            </a:xfrm>
            <a:custGeom>
              <a:avLst/>
              <a:gdLst/>
              <a:ahLst/>
              <a:cxnLst/>
              <a:rect l="0" t="0" r="0" b="0"/>
              <a:pathLst>
                <a:path w="195105" h="17727">
                  <a:moveTo>
                    <a:pt x="14129" y="9525"/>
                  </a:moveTo>
                  <a:lnTo>
                    <a:pt x="14129" y="9525"/>
                  </a:lnTo>
                  <a:lnTo>
                    <a:pt x="9072" y="9525"/>
                  </a:lnTo>
                  <a:lnTo>
                    <a:pt x="3768" y="12347"/>
                  </a:lnTo>
                  <a:lnTo>
                    <a:pt x="872" y="14581"/>
                  </a:lnTo>
                  <a:lnTo>
                    <a:pt x="0" y="16070"/>
                  </a:lnTo>
                  <a:lnTo>
                    <a:pt x="476" y="17064"/>
                  </a:lnTo>
                  <a:lnTo>
                    <a:pt x="1851" y="17726"/>
                  </a:lnTo>
                  <a:lnTo>
                    <a:pt x="45687" y="8514"/>
                  </a:lnTo>
                  <a:lnTo>
                    <a:pt x="84510" y="2523"/>
                  </a:lnTo>
                  <a:lnTo>
                    <a:pt x="124811" y="498"/>
                  </a:lnTo>
                  <a:lnTo>
                    <a:pt x="1951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736"/>
            <p:cNvSpPr/>
            <p:nvPr>
              <p:custDataLst>
                <p:tags r:id="rId88"/>
              </p:custDataLst>
            </p:nvPr>
          </p:nvSpPr>
          <p:spPr>
            <a:xfrm>
              <a:off x="10039350" y="4314825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9050" y="0"/>
                  </a:lnTo>
                  <a:lnTo>
                    <a:pt x="17992" y="9721"/>
                  </a:lnTo>
                  <a:lnTo>
                    <a:pt x="5793" y="48905"/>
                  </a:lnTo>
                  <a:lnTo>
                    <a:pt x="1144" y="91465"/>
                  </a:lnTo>
                  <a:lnTo>
                    <a:pt x="226" y="130917"/>
                  </a:lnTo>
                  <a:lnTo>
                    <a:pt x="67" y="16790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737"/>
            <p:cNvSpPr/>
            <p:nvPr>
              <p:custDataLst>
                <p:tags r:id="rId89"/>
              </p:custDataLst>
            </p:nvPr>
          </p:nvSpPr>
          <p:spPr>
            <a:xfrm>
              <a:off x="9635008" y="4314825"/>
              <a:ext cx="194793" cy="530084"/>
            </a:xfrm>
            <a:custGeom>
              <a:avLst/>
              <a:gdLst/>
              <a:ahLst/>
              <a:cxnLst/>
              <a:rect l="0" t="0" r="0" b="0"/>
              <a:pathLst>
                <a:path w="194793" h="530084">
                  <a:moveTo>
                    <a:pt x="194792" y="0"/>
                  </a:moveTo>
                  <a:lnTo>
                    <a:pt x="194792" y="0"/>
                  </a:lnTo>
                  <a:lnTo>
                    <a:pt x="169883" y="1058"/>
                  </a:lnTo>
                  <a:lnTo>
                    <a:pt x="154088" y="5056"/>
                  </a:lnTo>
                  <a:lnTo>
                    <a:pt x="127345" y="23370"/>
                  </a:lnTo>
                  <a:lnTo>
                    <a:pt x="91982" y="64549"/>
                  </a:lnTo>
                  <a:lnTo>
                    <a:pt x="69788" y="104355"/>
                  </a:lnTo>
                  <a:lnTo>
                    <a:pt x="50391" y="142792"/>
                  </a:lnTo>
                  <a:lnTo>
                    <a:pt x="36368" y="182017"/>
                  </a:lnTo>
                  <a:lnTo>
                    <a:pt x="20585" y="226611"/>
                  </a:lnTo>
                  <a:lnTo>
                    <a:pt x="11533" y="247825"/>
                  </a:lnTo>
                  <a:lnTo>
                    <a:pt x="5380" y="286742"/>
                  </a:lnTo>
                  <a:lnTo>
                    <a:pt x="189" y="323585"/>
                  </a:lnTo>
                  <a:lnTo>
                    <a:pt x="0" y="359010"/>
                  </a:lnTo>
                  <a:lnTo>
                    <a:pt x="5842" y="403060"/>
                  </a:lnTo>
                  <a:lnTo>
                    <a:pt x="17298" y="446388"/>
                  </a:lnTo>
                  <a:lnTo>
                    <a:pt x="30811" y="477917"/>
                  </a:lnTo>
                  <a:lnTo>
                    <a:pt x="46839" y="496970"/>
                  </a:lnTo>
                  <a:lnTo>
                    <a:pt x="77484" y="521965"/>
                  </a:lnTo>
                  <a:lnTo>
                    <a:pt x="95737" y="528318"/>
                  </a:lnTo>
                  <a:lnTo>
                    <a:pt x="119018" y="530083"/>
                  </a:lnTo>
                  <a:lnTo>
                    <a:pt x="175742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352"/>
          <p:cNvGrpSpPr/>
          <p:nvPr/>
        </p:nvGrpSpPr>
        <p:grpSpPr>
          <a:xfrm>
            <a:off x="10380362" y="4181902"/>
            <a:ext cx="1097264" cy="752049"/>
            <a:chOff x="10380362" y="4181902"/>
            <a:chExt cx="1097264" cy="752049"/>
          </a:xfrm>
        </p:grpSpPr>
        <p:sp>
          <p:nvSpPr>
            <p:cNvPr id="142" name="SMARTInkShape-6738"/>
            <p:cNvSpPr/>
            <p:nvPr>
              <p:custDataLst>
                <p:tags r:id="rId79"/>
              </p:custDataLst>
            </p:nvPr>
          </p:nvSpPr>
          <p:spPr>
            <a:xfrm>
              <a:off x="10696575" y="4362958"/>
              <a:ext cx="171451" cy="228093"/>
            </a:xfrm>
            <a:custGeom>
              <a:avLst/>
              <a:gdLst/>
              <a:ahLst/>
              <a:cxnLst/>
              <a:rect l="0" t="0" r="0" b="0"/>
              <a:pathLst>
                <a:path w="171451" h="228093">
                  <a:moveTo>
                    <a:pt x="0" y="18542"/>
                  </a:moveTo>
                  <a:lnTo>
                    <a:pt x="0" y="18542"/>
                  </a:lnTo>
                  <a:lnTo>
                    <a:pt x="0" y="13485"/>
                  </a:lnTo>
                  <a:lnTo>
                    <a:pt x="2824" y="8181"/>
                  </a:lnTo>
                  <a:lnTo>
                    <a:pt x="8202" y="1209"/>
                  </a:lnTo>
                  <a:lnTo>
                    <a:pt x="11760" y="255"/>
                  </a:lnTo>
                  <a:lnTo>
                    <a:pt x="14191" y="0"/>
                  </a:lnTo>
                  <a:lnTo>
                    <a:pt x="19711" y="2540"/>
                  </a:lnTo>
                  <a:lnTo>
                    <a:pt x="22666" y="4699"/>
                  </a:lnTo>
                  <a:lnTo>
                    <a:pt x="46370" y="48410"/>
                  </a:lnTo>
                  <a:lnTo>
                    <a:pt x="75716" y="90960"/>
                  </a:lnTo>
                  <a:lnTo>
                    <a:pt x="96723" y="127587"/>
                  </a:lnTo>
                  <a:lnTo>
                    <a:pt x="125998" y="169904"/>
                  </a:lnTo>
                  <a:lnTo>
                    <a:pt x="161513" y="216045"/>
                  </a:lnTo>
                  <a:lnTo>
                    <a:pt x="171450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739"/>
            <p:cNvSpPr/>
            <p:nvPr>
              <p:custDataLst>
                <p:tags r:id="rId80"/>
              </p:custDataLst>
            </p:nvPr>
          </p:nvSpPr>
          <p:spPr>
            <a:xfrm>
              <a:off x="10380362" y="4333992"/>
              <a:ext cx="201914" cy="275547"/>
            </a:xfrm>
            <a:custGeom>
              <a:avLst/>
              <a:gdLst/>
              <a:ahLst/>
              <a:cxnLst/>
              <a:rect l="0" t="0" r="0" b="0"/>
              <a:pathLst>
                <a:path w="201914" h="275547">
                  <a:moveTo>
                    <a:pt x="144763" y="9408"/>
                  </a:moveTo>
                  <a:lnTo>
                    <a:pt x="144763" y="9408"/>
                  </a:lnTo>
                  <a:lnTo>
                    <a:pt x="162663" y="1869"/>
                  </a:lnTo>
                  <a:lnTo>
                    <a:pt x="180914" y="0"/>
                  </a:lnTo>
                  <a:lnTo>
                    <a:pt x="142919" y="18207"/>
                  </a:lnTo>
                  <a:lnTo>
                    <a:pt x="98694" y="35096"/>
                  </a:lnTo>
                  <a:lnTo>
                    <a:pt x="54837" y="54895"/>
                  </a:lnTo>
                  <a:lnTo>
                    <a:pt x="12976" y="73685"/>
                  </a:lnTo>
                  <a:lnTo>
                    <a:pt x="2231" y="84190"/>
                  </a:lnTo>
                  <a:lnTo>
                    <a:pt x="0" y="89954"/>
                  </a:lnTo>
                  <a:lnTo>
                    <a:pt x="343" y="102004"/>
                  </a:lnTo>
                  <a:lnTo>
                    <a:pt x="4024" y="111592"/>
                  </a:lnTo>
                  <a:lnTo>
                    <a:pt x="6487" y="115631"/>
                  </a:lnTo>
                  <a:lnTo>
                    <a:pt x="17691" y="122941"/>
                  </a:lnTo>
                  <a:lnTo>
                    <a:pt x="39024" y="130184"/>
                  </a:lnTo>
                  <a:lnTo>
                    <a:pt x="84702" y="139377"/>
                  </a:lnTo>
                  <a:lnTo>
                    <a:pt x="126793" y="147370"/>
                  </a:lnTo>
                  <a:lnTo>
                    <a:pt x="132783" y="151123"/>
                  </a:lnTo>
                  <a:lnTo>
                    <a:pt x="136778" y="155743"/>
                  </a:lnTo>
                  <a:lnTo>
                    <a:pt x="139439" y="160940"/>
                  </a:lnTo>
                  <a:lnTo>
                    <a:pt x="140156" y="165462"/>
                  </a:lnTo>
                  <a:lnTo>
                    <a:pt x="139575" y="169536"/>
                  </a:lnTo>
                  <a:lnTo>
                    <a:pt x="138130" y="173310"/>
                  </a:lnTo>
                  <a:lnTo>
                    <a:pt x="128056" y="180326"/>
                  </a:lnTo>
                  <a:lnTo>
                    <a:pt x="89714" y="202683"/>
                  </a:lnTo>
                  <a:lnTo>
                    <a:pt x="49928" y="225856"/>
                  </a:lnTo>
                  <a:lnTo>
                    <a:pt x="10408" y="246769"/>
                  </a:lnTo>
                  <a:lnTo>
                    <a:pt x="5675" y="253543"/>
                  </a:lnTo>
                  <a:lnTo>
                    <a:pt x="3572" y="260081"/>
                  </a:lnTo>
                  <a:lnTo>
                    <a:pt x="5127" y="263307"/>
                  </a:lnTo>
                  <a:lnTo>
                    <a:pt x="12501" y="269713"/>
                  </a:lnTo>
                  <a:lnTo>
                    <a:pt x="48777" y="274214"/>
                  </a:lnTo>
                  <a:lnTo>
                    <a:pt x="89629" y="275546"/>
                  </a:lnTo>
                  <a:lnTo>
                    <a:pt x="128545" y="270885"/>
                  </a:lnTo>
                  <a:lnTo>
                    <a:pt x="174443" y="264327"/>
                  </a:lnTo>
                  <a:lnTo>
                    <a:pt x="201913" y="25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740"/>
            <p:cNvSpPr/>
            <p:nvPr>
              <p:custDataLst>
                <p:tags r:id="rId81"/>
              </p:custDataLst>
            </p:nvPr>
          </p:nvSpPr>
          <p:spPr>
            <a:xfrm>
              <a:off x="10709459" y="4359110"/>
              <a:ext cx="206192" cy="241466"/>
            </a:xfrm>
            <a:custGeom>
              <a:avLst/>
              <a:gdLst/>
              <a:ahLst/>
              <a:cxnLst/>
              <a:rect l="0" t="0" r="0" b="0"/>
              <a:pathLst>
                <a:path w="206192" h="241466">
                  <a:moveTo>
                    <a:pt x="206191" y="22390"/>
                  </a:moveTo>
                  <a:lnTo>
                    <a:pt x="206191" y="22390"/>
                  </a:lnTo>
                  <a:lnTo>
                    <a:pt x="206191" y="9133"/>
                  </a:lnTo>
                  <a:lnTo>
                    <a:pt x="203367" y="3092"/>
                  </a:lnTo>
                  <a:lnTo>
                    <a:pt x="201134" y="0"/>
                  </a:lnTo>
                  <a:lnTo>
                    <a:pt x="198585" y="55"/>
                  </a:lnTo>
                  <a:lnTo>
                    <a:pt x="172019" y="28787"/>
                  </a:lnTo>
                  <a:lnTo>
                    <a:pt x="139367" y="73862"/>
                  </a:lnTo>
                  <a:lnTo>
                    <a:pt x="104593" y="120669"/>
                  </a:lnTo>
                  <a:lnTo>
                    <a:pt x="65954" y="165256"/>
                  </a:lnTo>
                  <a:lnTo>
                    <a:pt x="24844" y="212859"/>
                  </a:lnTo>
                  <a:lnTo>
                    <a:pt x="93" y="237978"/>
                  </a:lnTo>
                  <a:lnTo>
                    <a:pt x="0" y="239141"/>
                  </a:lnTo>
                  <a:lnTo>
                    <a:pt x="6166" y="241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741"/>
            <p:cNvSpPr/>
            <p:nvPr>
              <p:custDataLst>
                <p:tags r:id="rId82"/>
              </p:custDataLst>
            </p:nvPr>
          </p:nvSpPr>
          <p:spPr>
            <a:xfrm>
              <a:off x="10925175" y="4581525"/>
              <a:ext cx="66676" cy="164378"/>
            </a:xfrm>
            <a:custGeom>
              <a:avLst/>
              <a:gdLst/>
              <a:ahLst/>
              <a:cxnLst/>
              <a:rect l="0" t="0" r="0" b="0"/>
              <a:pathLst>
                <a:path w="66676" h="164378">
                  <a:moveTo>
                    <a:pt x="66675" y="0"/>
                  </a:moveTo>
                  <a:lnTo>
                    <a:pt x="66675" y="0"/>
                  </a:lnTo>
                  <a:lnTo>
                    <a:pt x="66675" y="44654"/>
                  </a:lnTo>
                  <a:lnTo>
                    <a:pt x="66675" y="88313"/>
                  </a:lnTo>
                  <a:lnTo>
                    <a:pt x="66675" y="133691"/>
                  </a:lnTo>
                  <a:lnTo>
                    <a:pt x="64558" y="140986"/>
                  </a:lnTo>
                  <a:lnTo>
                    <a:pt x="48775" y="160298"/>
                  </a:lnTo>
                  <a:lnTo>
                    <a:pt x="45217" y="164015"/>
                  </a:lnTo>
                  <a:lnTo>
                    <a:pt x="40727" y="164377"/>
                  </a:lnTo>
                  <a:lnTo>
                    <a:pt x="30097" y="15913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742"/>
            <p:cNvSpPr/>
            <p:nvPr>
              <p:custDataLst>
                <p:tags r:id="rId83"/>
              </p:custDataLst>
            </p:nvPr>
          </p:nvSpPr>
          <p:spPr>
            <a:xfrm>
              <a:off x="10996148" y="4481049"/>
              <a:ext cx="14753" cy="14752"/>
            </a:xfrm>
            <a:custGeom>
              <a:avLst/>
              <a:gdLst/>
              <a:ahLst/>
              <a:cxnLst/>
              <a:rect l="0" t="0" r="0" b="0"/>
              <a:pathLst>
                <a:path w="14753" h="14752">
                  <a:moveTo>
                    <a:pt x="14752" y="14751"/>
                  </a:moveTo>
                  <a:lnTo>
                    <a:pt x="14752" y="14751"/>
                  </a:lnTo>
                  <a:lnTo>
                    <a:pt x="0" y="0"/>
                  </a:lnTo>
                  <a:lnTo>
                    <a:pt x="5227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743"/>
            <p:cNvSpPr/>
            <p:nvPr>
              <p:custDataLst>
                <p:tags r:id="rId84"/>
              </p:custDataLst>
            </p:nvPr>
          </p:nvSpPr>
          <p:spPr>
            <a:xfrm>
              <a:off x="11077575" y="4344724"/>
              <a:ext cx="152155" cy="589227"/>
            </a:xfrm>
            <a:custGeom>
              <a:avLst/>
              <a:gdLst/>
              <a:ahLst/>
              <a:cxnLst/>
              <a:rect l="0" t="0" r="0" b="0"/>
              <a:pathLst>
                <a:path w="152155" h="589227">
                  <a:moveTo>
                    <a:pt x="76200" y="8201"/>
                  </a:moveTo>
                  <a:lnTo>
                    <a:pt x="76200" y="8201"/>
                  </a:lnTo>
                  <a:lnTo>
                    <a:pt x="76200" y="0"/>
                  </a:lnTo>
                  <a:lnTo>
                    <a:pt x="86561" y="40295"/>
                  </a:lnTo>
                  <a:lnTo>
                    <a:pt x="98589" y="83215"/>
                  </a:lnTo>
                  <a:lnTo>
                    <a:pt x="111158" y="128813"/>
                  </a:lnTo>
                  <a:lnTo>
                    <a:pt x="123831" y="172313"/>
                  </a:lnTo>
                  <a:lnTo>
                    <a:pt x="133352" y="211696"/>
                  </a:lnTo>
                  <a:lnTo>
                    <a:pt x="142875" y="254057"/>
                  </a:lnTo>
                  <a:lnTo>
                    <a:pt x="149576" y="293419"/>
                  </a:lnTo>
                  <a:lnTo>
                    <a:pt x="151564" y="331893"/>
                  </a:lnTo>
                  <a:lnTo>
                    <a:pt x="152154" y="370104"/>
                  </a:lnTo>
                  <a:lnTo>
                    <a:pt x="147294" y="415886"/>
                  </a:lnTo>
                  <a:lnTo>
                    <a:pt x="129598" y="462049"/>
                  </a:lnTo>
                  <a:lnTo>
                    <a:pt x="111991" y="500016"/>
                  </a:lnTo>
                  <a:lnTo>
                    <a:pt x="78820" y="541294"/>
                  </a:lnTo>
                  <a:lnTo>
                    <a:pt x="74771" y="547746"/>
                  </a:lnTo>
                  <a:lnTo>
                    <a:pt x="29526" y="580977"/>
                  </a:lnTo>
                  <a:lnTo>
                    <a:pt x="0" y="589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744"/>
            <p:cNvSpPr/>
            <p:nvPr>
              <p:custDataLst>
                <p:tags r:id="rId85"/>
              </p:custDataLst>
            </p:nvPr>
          </p:nvSpPr>
          <p:spPr>
            <a:xfrm>
              <a:off x="11268075" y="4181902"/>
              <a:ext cx="209551" cy="151974"/>
            </a:xfrm>
            <a:custGeom>
              <a:avLst/>
              <a:gdLst/>
              <a:ahLst/>
              <a:cxnLst/>
              <a:rect l="0" t="0" r="0" b="0"/>
              <a:pathLst>
                <a:path w="209551" h="151974">
                  <a:moveTo>
                    <a:pt x="0" y="18623"/>
                  </a:moveTo>
                  <a:lnTo>
                    <a:pt x="0" y="18623"/>
                  </a:lnTo>
                  <a:lnTo>
                    <a:pt x="0" y="13567"/>
                  </a:lnTo>
                  <a:lnTo>
                    <a:pt x="1058" y="12077"/>
                  </a:lnTo>
                  <a:lnTo>
                    <a:pt x="2824" y="11084"/>
                  </a:lnTo>
                  <a:lnTo>
                    <a:pt x="5057" y="10422"/>
                  </a:lnTo>
                  <a:lnTo>
                    <a:pt x="13257" y="4434"/>
                  </a:lnTo>
                  <a:lnTo>
                    <a:pt x="32503" y="1013"/>
                  </a:lnTo>
                  <a:lnTo>
                    <a:pt x="53258" y="0"/>
                  </a:lnTo>
                  <a:lnTo>
                    <a:pt x="57730" y="1975"/>
                  </a:lnTo>
                  <a:lnTo>
                    <a:pt x="60713" y="5407"/>
                  </a:lnTo>
                  <a:lnTo>
                    <a:pt x="64025" y="14866"/>
                  </a:lnTo>
                  <a:lnTo>
                    <a:pt x="65497" y="26125"/>
                  </a:lnTo>
                  <a:lnTo>
                    <a:pt x="60508" y="41007"/>
                  </a:lnTo>
                  <a:lnTo>
                    <a:pt x="35572" y="84754"/>
                  </a:lnTo>
                  <a:lnTo>
                    <a:pt x="25335" y="95640"/>
                  </a:lnTo>
                  <a:lnTo>
                    <a:pt x="14679" y="102826"/>
                  </a:lnTo>
                  <a:lnTo>
                    <a:pt x="11816" y="108258"/>
                  </a:lnTo>
                  <a:lnTo>
                    <a:pt x="10204" y="122322"/>
                  </a:lnTo>
                  <a:lnTo>
                    <a:pt x="13152" y="126914"/>
                  </a:lnTo>
                  <a:lnTo>
                    <a:pt x="24895" y="134839"/>
                  </a:lnTo>
                  <a:lnTo>
                    <a:pt x="64526" y="145250"/>
                  </a:lnTo>
                  <a:lnTo>
                    <a:pt x="111429" y="149980"/>
                  </a:lnTo>
                  <a:lnTo>
                    <a:pt x="148727" y="151383"/>
                  </a:lnTo>
                  <a:lnTo>
                    <a:pt x="209550" y="1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6745"/>
          <p:cNvSpPr/>
          <p:nvPr>
            <p:custDataLst>
              <p:tags r:id="rId9"/>
            </p:custDataLst>
          </p:nvPr>
        </p:nvSpPr>
        <p:spPr>
          <a:xfrm>
            <a:off x="9420616" y="104775"/>
            <a:ext cx="894960" cy="207339"/>
          </a:xfrm>
          <a:custGeom>
            <a:avLst/>
            <a:gdLst/>
            <a:ahLst/>
            <a:cxnLst/>
            <a:rect l="0" t="0" r="0" b="0"/>
            <a:pathLst>
              <a:path w="894960" h="207339">
                <a:moveTo>
                  <a:pt x="9134" y="123825"/>
                </a:moveTo>
                <a:lnTo>
                  <a:pt x="9134" y="123825"/>
                </a:lnTo>
                <a:lnTo>
                  <a:pt x="933" y="115624"/>
                </a:lnTo>
                <a:lnTo>
                  <a:pt x="490" y="116241"/>
                </a:lnTo>
                <a:lnTo>
                  <a:pt x="0" y="119749"/>
                </a:lnTo>
                <a:lnTo>
                  <a:pt x="7200" y="161911"/>
                </a:lnTo>
                <a:lnTo>
                  <a:pt x="7845" y="171441"/>
                </a:lnTo>
                <a:lnTo>
                  <a:pt x="10391" y="178852"/>
                </a:lnTo>
                <a:lnTo>
                  <a:pt x="18864" y="189909"/>
                </a:lnTo>
                <a:lnTo>
                  <a:pt x="40593" y="202084"/>
                </a:lnTo>
                <a:lnTo>
                  <a:pt x="67139" y="207338"/>
                </a:lnTo>
                <a:lnTo>
                  <a:pt x="110281" y="198782"/>
                </a:lnTo>
                <a:lnTo>
                  <a:pt x="142283" y="191359"/>
                </a:lnTo>
                <a:lnTo>
                  <a:pt x="175204" y="183473"/>
                </a:lnTo>
                <a:lnTo>
                  <a:pt x="211001" y="172913"/>
                </a:lnTo>
                <a:lnTo>
                  <a:pt x="245255" y="161164"/>
                </a:lnTo>
                <a:lnTo>
                  <a:pt x="280235" y="148887"/>
                </a:lnTo>
                <a:lnTo>
                  <a:pt x="320476" y="136375"/>
                </a:lnTo>
                <a:lnTo>
                  <a:pt x="360234" y="123758"/>
                </a:lnTo>
                <a:lnTo>
                  <a:pt x="400128" y="111095"/>
                </a:lnTo>
                <a:lnTo>
                  <a:pt x="442555" y="98412"/>
                </a:lnTo>
                <a:lnTo>
                  <a:pt x="486106" y="85719"/>
                </a:lnTo>
                <a:lnTo>
                  <a:pt x="531213" y="73022"/>
                </a:lnTo>
                <a:lnTo>
                  <a:pt x="555094" y="66673"/>
                </a:lnTo>
                <a:lnTo>
                  <a:pt x="602091" y="53974"/>
                </a:lnTo>
                <a:lnTo>
                  <a:pt x="644146" y="41275"/>
                </a:lnTo>
                <a:lnTo>
                  <a:pt x="686825" y="31397"/>
                </a:lnTo>
                <a:lnTo>
                  <a:pt x="729429" y="24538"/>
                </a:lnTo>
                <a:lnTo>
                  <a:pt x="769532" y="21489"/>
                </a:lnTo>
                <a:lnTo>
                  <a:pt x="805700" y="17312"/>
                </a:lnTo>
                <a:lnTo>
                  <a:pt x="89495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Shape-6746"/>
          <p:cNvSpPr/>
          <p:nvPr>
            <p:custDataLst>
              <p:tags r:id="rId10"/>
            </p:custDataLst>
          </p:nvPr>
        </p:nvSpPr>
        <p:spPr>
          <a:xfrm>
            <a:off x="6943890" y="3781426"/>
            <a:ext cx="4837698" cy="1562100"/>
          </a:xfrm>
          <a:custGeom>
            <a:avLst/>
            <a:gdLst/>
            <a:ahLst/>
            <a:cxnLst/>
            <a:rect l="0" t="0" r="0" b="0"/>
            <a:pathLst>
              <a:path w="4837698" h="1562100">
                <a:moveTo>
                  <a:pt x="9360" y="1323974"/>
                </a:moveTo>
                <a:lnTo>
                  <a:pt x="9360" y="1323974"/>
                </a:lnTo>
                <a:lnTo>
                  <a:pt x="9360" y="1329030"/>
                </a:lnTo>
                <a:lnTo>
                  <a:pt x="20648" y="1334335"/>
                </a:lnTo>
                <a:lnTo>
                  <a:pt x="60196" y="1342937"/>
                </a:lnTo>
                <a:lnTo>
                  <a:pt x="99977" y="1351074"/>
                </a:lnTo>
                <a:lnTo>
                  <a:pt x="140532" y="1362716"/>
                </a:lnTo>
                <a:lnTo>
                  <a:pt x="182849" y="1374901"/>
                </a:lnTo>
                <a:lnTo>
                  <a:pt x="221749" y="1379280"/>
                </a:lnTo>
                <a:lnTo>
                  <a:pt x="266272" y="1387305"/>
                </a:lnTo>
                <a:lnTo>
                  <a:pt x="302323" y="1389658"/>
                </a:lnTo>
                <a:lnTo>
                  <a:pt x="339815" y="1391414"/>
                </a:lnTo>
                <a:lnTo>
                  <a:pt x="378794" y="1397108"/>
                </a:lnTo>
                <a:lnTo>
                  <a:pt x="422329" y="1399266"/>
                </a:lnTo>
                <a:lnTo>
                  <a:pt x="464626" y="1399905"/>
                </a:lnTo>
                <a:lnTo>
                  <a:pt x="498508" y="1400054"/>
                </a:lnTo>
                <a:lnTo>
                  <a:pt x="531912" y="1402943"/>
                </a:lnTo>
                <a:lnTo>
                  <a:pt x="565456" y="1406696"/>
                </a:lnTo>
                <a:lnTo>
                  <a:pt x="601531" y="1408365"/>
                </a:lnTo>
                <a:lnTo>
                  <a:pt x="638730" y="1409106"/>
                </a:lnTo>
                <a:lnTo>
                  <a:pt x="676430" y="1409435"/>
                </a:lnTo>
                <a:lnTo>
                  <a:pt x="714352" y="1409582"/>
                </a:lnTo>
                <a:lnTo>
                  <a:pt x="752373" y="1409647"/>
                </a:lnTo>
                <a:lnTo>
                  <a:pt x="791496" y="1409676"/>
                </a:lnTo>
                <a:lnTo>
                  <a:pt x="833579" y="1409689"/>
                </a:lnTo>
                <a:lnTo>
                  <a:pt x="876976" y="1412516"/>
                </a:lnTo>
                <a:lnTo>
                  <a:pt x="920959" y="1416243"/>
                </a:lnTo>
                <a:lnTo>
                  <a:pt x="965201" y="1417899"/>
                </a:lnTo>
                <a:lnTo>
                  <a:pt x="1009559" y="1418635"/>
                </a:lnTo>
                <a:lnTo>
                  <a:pt x="1055026" y="1418962"/>
                </a:lnTo>
                <a:lnTo>
                  <a:pt x="1079004" y="1419049"/>
                </a:lnTo>
                <a:lnTo>
                  <a:pt x="1103456" y="1419108"/>
                </a:lnTo>
                <a:lnTo>
                  <a:pt x="1150380" y="1421995"/>
                </a:lnTo>
                <a:lnTo>
                  <a:pt x="1196988" y="1425748"/>
                </a:lnTo>
                <a:lnTo>
                  <a:pt x="1221271" y="1426748"/>
                </a:lnTo>
                <a:lnTo>
                  <a:pt x="1245926" y="1427415"/>
                </a:lnTo>
                <a:lnTo>
                  <a:pt x="1293075" y="1428156"/>
                </a:lnTo>
                <a:lnTo>
                  <a:pt x="1339783" y="1428485"/>
                </a:lnTo>
                <a:lnTo>
                  <a:pt x="1364092" y="1428573"/>
                </a:lnTo>
                <a:lnTo>
                  <a:pt x="1388765" y="1428632"/>
                </a:lnTo>
                <a:lnTo>
                  <a:pt x="1435934" y="1431519"/>
                </a:lnTo>
                <a:lnTo>
                  <a:pt x="1458885" y="1433771"/>
                </a:lnTo>
                <a:lnTo>
                  <a:pt x="1483710" y="1435271"/>
                </a:lnTo>
                <a:lnTo>
                  <a:pt x="1509785" y="1436273"/>
                </a:lnTo>
                <a:lnTo>
                  <a:pt x="1536694" y="1436940"/>
                </a:lnTo>
                <a:lnTo>
                  <a:pt x="1563098" y="1437385"/>
                </a:lnTo>
                <a:lnTo>
                  <a:pt x="1589170" y="1437681"/>
                </a:lnTo>
                <a:lnTo>
                  <a:pt x="1615016" y="1437879"/>
                </a:lnTo>
                <a:lnTo>
                  <a:pt x="1640715" y="1438010"/>
                </a:lnTo>
                <a:lnTo>
                  <a:pt x="1666313" y="1438098"/>
                </a:lnTo>
                <a:lnTo>
                  <a:pt x="1691846" y="1438157"/>
                </a:lnTo>
                <a:lnTo>
                  <a:pt x="1717334" y="1438196"/>
                </a:lnTo>
                <a:lnTo>
                  <a:pt x="1742792" y="1438222"/>
                </a:lnTo>
                <a:lnTo>
                  <a:pt x="1768232" y="1438239"/>
                </a:lnTo>
                <a:lnTo>
                  <a:pt x="1793657" y="1439310"/>
                </a:lnTo>
                <a:lnTo>
                  <a:pt x="1819075" y="1441081"/>
                </a:lnTo>
                <a:lnTo>
                  <a:pt x="1844486" y="1443320"/>
                </a:lnTo>
                <a:lnTo>
                  <a:pt x="1870953" y="1444813"/>
                </a:lnTo>
                <a:lnTo>
                  <a:pt x="1898122" y="1445808"/>
                </a:lnTo>
                <a:lnTo>
                  <a:pt x="1925760" y="1446472"/>
                </a:lnTo>
                <a:lnTo>
                  <a:pt x="1952651" y="1446914"/>
                </a:lnTo>
                <a:lnTo>
                  <a:pt x="1979045" y="1447210"/>
                </a:lnTo>
                <a:lnTo>
                  <a:pt x="2005109" y="1447406"/>
                </a:lnTo>
                <a:lnTo>
                  <a:pt x="2030951" y="1448595"/>
                </a:lnTo>
                <a:lnTo>
                  <a:pt x="2056646" y="1450447"/>
                </a:lnTo>
                <a:lnTo>
                  <a:pt x="2082242" y="1452739"/>
                </a:lnTo>
                <a:lnTo>
                  <a:pt x="2107774" y="1454268"/>
                </a:lnTo>
                <a:lnTo>
                  <a:pt x="2133261" y="1455287"/>
                </a:lnTo>
                <a:lnTo>
                  <a:pt x="2158718" y="1455966"/>
                </a:lnTo>
                <a:lnTo>
                  <a:pt x="2183099" y="1457476"/>
                </a:lnTo>
                <a:lnTo>
                  <a:pt x="2229945" y="1461978"/>
                </a:lnTo>
                <a:lnTo>
                  <a:pt x="2253867" y="1463602"/>
                </a:lnTo>
                <a:lnTo>
                  <a:pt x="2278281" y="1464684"/>
                </a:lnTo>
                <a:lnTo>
                  <a:pt x="2303024" y="1465406"/>
                </a:lnTo>
                <a:lnTo>
                  <a:pt x="2327987" y="1465887"/>
                </a:lnTo>
                <a:lnTo>
                  <a:pt x="2353094" y="1466207"/>
                </a:lnTo>
                <a:lnTo>
                  <a:pt x="2378298" y="1466421"/>
                </a:lnTo>
                <a:lnTo>
                  <a:pt x="2402511" y="1466564"/>
                </a:lnTo>
                <a:lnTo>
                  <a:pt x="2449168" y="1466723"/>
                </a:lnTo>
                <a:lnTo>
                  <a:pt x="2473040" y="1466765"/>
                </a:lnTo>
                <a:lnTo>
                  <a:pt x="2497422" y="1466793"/>
                </a:lnTo>
                <a:lnTo>
                  <a:pt x="2522143" y="1466811"/>
                </a:lnTo>
                <a:lnTo>
                  <a:pt x="2569367" y="1466832"/>
                </a:lnTo>
                <a:lnTo>
                  <a:pt x="2616107" y="1466841"/>
                </a:lnTo>
                <a:lnTo>
                  <a:pt x="2640425" y="1466844"/>
                </a:lnTo>
                <a:lnTo>
                  <a:pt x="2665104" y="1466846"/>
                </a:lnTo>
                <a:lnTo>
                  <a:pt x="2712280" y="1466848"/>
                </a:lnTo>
                <a:lnTo>
                  <a:pt x="2758999" y="1466849"/>
                </a:lnTo>
                <a:lnTo>
                  <a:pt x="2783311" y="1466849"/>
                </a:lnTo>
                <a:lnTo>
                  <a:pt x="2807985" y="1466849"/>
                </a:lnTo>
                <a:lnTo>
                  <a:pt x="2855158" y="1466849"/>
                </a:lnTo>
                <a:lnTo>
                  <a:pt x="2900818" y="1465791"/>
                </a:lnTo>
                <a:lnTo>
                  <a:pt x="2945804" y="1461793"/>
                </a:lnTo>
                <a:lnTo>
                  <a:pt x="2990495" y="1459310"/>
                </a:lnTo>
                <a:lnTo>
                  <a:pt x="3036109" y="1458207"/>
                </a:lnTo>
                <a:lnTo>
                  <a:pt x="3060126" y="1457912"/>
                </a:lnTo>
                <a:lnTo>
                  <a:pt x="3084604" y="1457716"/>
                </a:lnTo>
                <a:lnTo>
                  <a:pt x="3131557" y="1454676"/>
                </a:lnTo>
                <a:lnTo>
                  <a:pt x="3176061" y="1450855"/>
                </a:lnTo>
                <a:lnTo>
                  <a:pt x="3217007" y="1449157"/>
                </a:lnTo>
                <a:lnTo>
                  <a:pt x="3262017" y="1448403"/>
                </a:lnTo>
                <a:lnTo>
                  <a:pt x="3308127" y="1447009"/>
                </a:lnTo>
                <a:lnTo>
                  <a:pt x="3349788" y="1442862"/>
                </a:lnTo>
                <a:lnTo>
                  <a:pt x="3392291" y="1440313"/>
                </a:lnTo>
                <a:lnTo>
                  <a:pt x="3434818" y="1438122"/>
                </a:lnTo>
                <a:lnTo>
                  <a:pt x="3474886" y="1433620"/>
                </a:lnTo>
                <a:lnTo>
                  <a:pt x="3516683" y="1428092"/>
                </a:lnTo>
                <a:lnTo>
                  <a:pt x="3558895" y="1422107"/>
                </a:lnTo>
                <a:lnTo>
                  <a:pt x="3598824" y="1415919"/>
                </a:lnTo>
                <a:lnTo>
                  <a:pt x="3637736" y="1412464"/>
                </a:lnTo>
                <a:lnTo>
                  <a:pt x="3676197" y="1409870"/>
                </a:lnTo>
                <a:lnTo>
                  <a:pt x="3714457" y="1405189"/>
                </a:lnTo>
                <a:lnTo>
                  <a:pt x="3752628" y="1399581"/>
                </a:lnTo>
                <a:lnTo>
                  <a:pt x="3790759" y="1393560"/>
                </a:lnTo>
                <a:lnTo>
                  <a:pt x="3828873" y="1387357"/>
                </a:lnTo>
                <a:lnTo>
                  <a:pt x="3866981" y="1381072"/>
                </a:lnTo>
                <a:lnTo>
                  <a:pt x="3905083" y="1374751"/>
                </a:lnTo>
                <a:lnTo>
                  <a:pt x="3943184" y="1368414"/>
                </a:lnTo>
                <a:lnTo>
                  <a:pt x="3978461" y="1362069"/>
                </a:lnTo>
                <a:lnTo>
                  <a:pt x="4012839" y="1355722"/>
                </a:lnTo>
                <a:lnTo>
                  <a:pt x="4049283" y="1349373"/>
                </a:lnTo>
                <a:lnTo>
                  <a:pt x="4086648" y="1340202"/>
                </a:lnTo>
                <a:lnTo>
                  <a:pt x="4123362" y="1330128"/>
                </a:lnTo>
                <a:lnTo>
                  <a:pt x="4157320" y="1322123"/>
                </a:lnTo>
                <a:lnTo>
                  <a:pt x="4190051" y="1312215"/>
                </a:lnTo>
                <a:lnTo>
                  <a:pt x="4222235" y="1300756"/>
                </a:lnTo>
                <a:lnTo>
                  <a:pt x="4269048" y="1282405"/>
                </a:lnTo>
                <a:lnTo>
                  <a:pt x="4310201" y="1263562"/>
                </a:lnTo>
                <a:lnTo>
                  <a:pt x="4349204" y="1244573"/>
                </a:lnTo>
                <a:lnTo>
                  <a:pt x="4387573" y="1225542"/>
                </a:lnTo>
                <a:lnTo>
                  <a:pt x="4425752" y="1206497"/>
                </a:lnTo>
                <a:lnTo>
                  <a:pt x="4463876" y="1186390"/>
                </a:lnTo>
                <a:lnTo>
                  <a:pt x="4500925" y="1161853"/>
                </a:lnTo>
                <a:lnTo>
                  <a:pt x="4545247" y="1131240"/>
                </a:lnTo>
                <a:lnTo>
                  <a:pt x="4589396" y="1094933"/>
                </a:lnTo>
                <a:lnTo>
                  <a:pt x="4628690" y="1057187"/>
                </a:lnTo>
                <a:lnTo>
                  <a:pt x="4671513" y="1009638"/>
                </a:lnTo>
                <a:lnTo>
                  <a:pt x="4712471" y="962023"/>
                </a:lnTo>
                <a:lnTo>
                  <a:pt x="4751653" y="914399"/>
                </a:lnTo>
                <a:lnTo>
                  <a:pt x="4779103" y="866774"/>
                </a:lnTo>
                <a:lnTo>
                  <a:pt x="4796182" y="827616"/>
                </a:lnTo>
                <a:lnTo>
                  <a:pt x="4809747" y="783035"/>
                </a:lnTo>
                <a:lnTo>
                  <a:pt x="4822617" y="743341"/>
                </a:lnTo>
                <a:lnTo>
                  <a:pt x="4832172" y="699321"/>
                </a:lnTo>
                <a:lnTo>
                  <a:pt x="4836650" y="656174"/>
                </a:lnTo>
                <a:lnTo>
                  <a:pt x="4837697" y="623949"/>
                </a:lnTo>
                <a:lnTo>
                  <a:pt x="4837103" y="588460"/>
                </a:lnTo>
                <a:lnTo>
                  <a:pt x="4833311" y="551521"/>
                </a:lnTo>
                <a:lnTo>
                  <a:pt x="4828802" y="505425"/>
                </a:lnTo>
                <a:lnTo>
                  <a:pt x="4820599" y="476427"/>
                </a:lnTo>
                <a:lnTo>
                  <a:pt x="4798453" y="433704"/>
                </a:lnTo>
                <a:lnTo>
                  <a:pt x="4771180" y="392761"/>
                </a:lnTo>
                <a:lnTo>
                  <a:pt x="4727370" y="346205"/>
                </a:lnTo>
                <a:lnTo>
                  <a:pt x="4681105" y="307985"/>
                </a:lnTo>
                <a:lnTo>
                  <a:pt x="4637847" y="276225"/>
                </a:lnTo>
                <a:lnTo>
                  <a:pt x="4590798" y="245532"/>
                </a:lnTo>
                <a:lnTo>
                  <a:pt x="4549946" y="226613"/>
                </a:lnTo>
                <a:lnTo>
                  <a:pt x="4506480" y="207863"/>
                </a:lnTo>
                <a:lnTo>
                  <a:pt x="4459715" y="187422"/>
                </a:lnTo>
                <a:lnTo>
                  <a:pt x="4422316" y="175594"/>
                </a:lnTo>
                <a:lnTo>
                  <a:pt x="4384423" y="164328"/>
                </a:lnTo>
                <a:lnTo>
                  <a:pt x="4346385" y="149113"/>
                </a:lnTo>
                <a:lnTo>
                  <a:pt x="4307244" y="137432"/>
                </a:lnTo>
                <a:lnTo>
                  <a:pt x="4262603" y="127268"/>
                </a:lnTo>
                <a:lnTo>
                  <a:pt x="4215863" y="117554"/>
                </a:lnTo>
                <a:lnTo>
                  <a:pt x="4168501" y="107973"/>
                </a:lnTo>
                <a:lnTo>
                  <a:pt x="4120952" y="98431"/>
                </a:lnTo>
                <a:lnTo>
                  <a:pt x="4073351" y="88901"/>
                </a:lnTo>
                <a:lnTo>
                  <a:pt x="4041606" y="82550"/>
                </a:lnTo>
                <a:lnTo>
                  <a:pt x="4007035" y="76199"/>
                </a:lnTo>
                <a:lnTo>
                  <a:pt x="3971564" y="69849"/>
                </a:lnTo>
                <a:lnTo>
                  <a:pt x="3938159" y="63499"/>
                </a:lnTo>
                <a:lnTo>
                  <a:pt x="3902850" y="57149"/>
                </a:lnTo>
                <a:lnTo>
                  <a:pt x="3865992" y="51857"/>
                </a:lnTo>
                <a:lnTo>
                  <a:pt x="3828445" y="49506"/>
                </a:lnTo>
                <a:lnTo>
                  <a:pt x="3790589" y="45638"/>
                </a:lnTo>
                <a:lnTo>
                  <a:pt x="3752598" y="41450"/>
                </a:lnTo>
                <a:lnTo>
                  <a:pt x="3714545" y="39588"/>
                </a:lnTo>
                <a:lnTo>
                  <a:pt x="3673646" y="35939"/>
                </a:lnTo>
                <a:lnTo>
                  <a:pt x="3631830" y="31847"/>
                </a:lnTo>
                <a:lnTo>
                  <a:pt x="3592080" y="30029"/>
                </a:lnTo>
                <a:lnTo>
                  <a:pt x="3550424" y="26399"/>
                </a:lnTo>
                <a:lnTo>
                  <a:pt x="3508274" y="21257"/>
                </a:lnTo>
                <a:lnTo>
                  <a:pt x="3468374" y="15444"/>
                </a:lnTo>
                <a:lnTo>
                  <a:pt x="3429474" y="12155"/>
                </a:lnTo>
                <a:lnTo>
                  <a:pt x="3389962" y="10693"/>
                </a:lnTo>
                <a:lnTo>
                  <a:pt x="3347705" y="10043"/>
                </a:lnTo>
                <a:lnTo>
                  <a:pt x="3307053" y="6933"/>
                </a:lnTo>
                <a:lnTo>
                  <a:pt x="3265701" y="3081"/>
                </a:lnTo>
                <a:lnTo>
                  <a:pt x="3219100" y="1369"/>
                </a:lnTo>
                <a:lnTo>
                  <a:pt x="3172989" y="608"/>
                </a:lnTo>
                <a:lnTo>
                  <a:pt x="3128860" y="270"/>
                </a:lnTo>
                <a:lnTo>
                  <a:pt x="3088078" y="120"/>
                </a:lnTo>
                <a:lnTo>
                  <a:pt x="3043144" y="52"/>
                </a:lnTo>
                <a:lnTo>
                  <a:pt x="2997066" y="23"/>
                </a:lnTo>
                <a:lnTo>
                  <a:pt x="2955421" y="10"/>
                </a:lnTo>
                <a:lnTo>
                  <a:pt x="2910101" y="4"/>
                </a:lnTo>
                <a:lnTo>
                  <a:pt x="2863853" y="1"/>
                </a:lnTo>
                <a:lnTo>
                  <a:pt x="2822131" y="0"/>
                </a:lnTo>
                <a:lnTo>
                  <a:pt x="2779600" y="2822"/>
                </a:lnTo>
                <a:lnTo>
                  <a:pt x="2736004" y="6545"/>
                </a:lnTo>
                <a:lnTo>
                  <a:pt x="2691932" y="8200"/>
                </a:lnTo>
                <a:lnTo>
                  <a:pt x="2647651" y="11758"/>
                </a:lnTo>
                <a:lnTo>
                  <a:pt x="2604333" y="15808"/>
                </a:lnTo>
                <a:lnTo>
                  <a:pt x="2563915" y="17609"/>
                </a:lnTo>
                <a:lnTo>
                  <a:pt x="2521962" y="21231"/>
                </a:lnTo>
                <a:lnTo>
                  <a:pt x="2479681" y="25311"/>
                </a:lnTo>
                <a:lnTo>
                  <a:pt x="2439723" y="27123"/>
                </a:lnTo>
                <a:lnTo>
                  <a:pt x="2397974" y="30752"/>
                </a:lnTo>
                <a:lnTo>
                  <a:pt x="2355782" y="34834"/>
                </a:lnTo>
                <a:lnTo>
                  <a:pt x="2315864" y="36648"/>
                </a:lnTo>
                <a:lnTo>
                  <a:pt x="2276957" y="40276"/>
                </a:lnTo>
                <a:lnTo>
                  <a:pt x="2237439" y="44359"/>
                </a:lnTo>
                <a:lnTo>
                  <a:pt x="2195181" y="46173"/>
                </a:lnTo>
                <a:lnTo>
                  <a:pt x="2157351" y="49801"/>
                </a:lnTo>
                <a:lnTo>
                  <a:pt x="2120782" y="54942"/>
                </a:lnTo>
                <a:lnTo>
                  <a:pt x="2079834" y="60754"/>
                </a:lnTo>
                <a:lnTo>
                  <a:pt x="2039762" y="64043"/>
                </a:lnTo>
                <a:lnTo>
                  <a:pt x="2000786" y="66563"/>
                </a:lnTo>
                <a:lnTo>
                  <a:pt x="1962297" y="71211"/>
                </a:lnTo>
                <a:lnTo>
                  <a:pt x="1924024" y="76804"/>
                </a:lnTo>
                <a:lnTo>
                  <a:pt x="1884787" y="82818"/>
                </a:lnTo>
                <a:lnTo>
                  <a:pt x="1842656" y="89019"/>
                </a:lnTo>
                <a:lnTo>
                  <a:pt x="1802058" y="92480"/>
                </a:lnTo>
                <a:lnTo>
                  <a:pt x="1762848" y="95077"/>
                </a:lnTo>
                <a:lnTo>
                  <a:pt x="1724255" y="99758"/>
                </a:lnTo>
                <a:lnTo>
                  <a:pt x="1685935" y="105367"/>
                </a:lnTo>
                <a:lnTo>
                  <a:pt x="1647738" y="111388"/>
                </a:lnTo>
                <a:lnTo>
                  <a:pt x="1609594" y="117591"/>
                </a:lnTo>
                <a:lnTo>
                  <a:pt x="1571476" y="121054"/>
                </a:lnTo>
                <a:lnTo>
                  <a:pt x="1533368" y="123652"/>
                </a:lnTo>
                <a:lnTo>
                  <a:pt x="1495263" y="128333"/>
                </a:lnTo>
                <a:lnTo>
                  <a:pt x="1457161" y="133942"/>
                </a:lnTo>
                <a:lnTo>
                  <a:pt x="1419060" y="139963"/>
                </a:lnTo>
                <a:lnTo>
                  <a:pt x="1380960" y="146166"/>
                </a:lnTo>
                <a:lnTo>
                  <a:pt x="1345682" y="152451"/>
                </a:lnTo>
                <a:lnTo>
                  <a:pt x="1312364" y="158772"/>
                </a:lnTo>
                <a:lnTo>
                  <a:pt x="1279917" y="165109"/>
                </a:lnTo>
                <a:lnTo>
                  <a:pt x="1245035" y="171454"/>
                </a:lnTo>
                <a:lnTo>
                  <a:pt x="1209423" y="177801"/>
                </a:lnTo>
                <a:lnTo>
                  <a:pt x="1175958" y="184150"/>
                </a:lnTo>
                <a:lnTo>
                  <a:pt x="1143445" y="190499"/>
                </a:lnTo>
                <a:lnTo>
                  <a:pt x="1098213" y="200024"/>
                </a:lnTo>
                <a:lnTo>
                  <a:pt x="1055178" y="209549"/>
                </a:lnTo>
                <a:lnTo>
                  <a:pt x="1008912" y="219074"/>
                </a:lnTo>
                <a:lnTo>
                  <a:pt x="964513" y="228599"/>
                </a:lnTo>
                <a:lnTo>
                  <a:pt x="921724" y="238124"/>
                </a:lnTo>
                <a:lnTo>
                  <a:pt x="878354" y="247649"/>
                </a:lnTo>
                <a:lnTo>
                  <a:pt x="838693" y="257174"/>
                </a:lnTo>
                <a:lnTo>
                  <a:pt x="800130" y="266699"/>
                </a:lnTo>
                <a:lnTo>
                  <a:pt x="761892" y="273402"/>
                </a:lnTo>
                <a:lnTo>
                  <a:pt x="723752" y="278210"/>
                </a:lnTo>
                <a:lnTo>
                  <a:pt x="677995" y="289317"/>
                </a:lnTo>
                <a:lnTo>
                  <a:pt x="637324" y="308248"/>
                </a:lnTo>
                <a:lnTo>
                  <a:pt x="592445" y="323276"/>
                </a:lnTo>
                <a:lnTo>
                  <a:pt x="552691" y="336436"/>
                </a:lnTo>
                <a:lnTo>
                  <a:pt x="512253" y="355232"/>
                </a:lnTo>
                <a:lnTo>
                  <a:pt x="467364" y="376939"/>
                </a:lnTo>
                <a:lnTo>
                  <a:pt x="438771" y="393172"/>
                </a:lnTo>
                <a:lnTo>
                  <a:pt x="393581" y="426928"/>
                </a:lnTo>
                <a:lnTo>
                  <a:pt x="346971" y="462401"/>
                </a:lnTo>
                <a:lnTo>
                  <a:pt x="305785" y="496327"/>
                </a:lnTo>
                <a:lnTo>
                  <a:pt x="263707" y="537572"/>
                </a:lnTo>
                <a:lnTo>
                  <a:pt x="227876" y="582475"/>
                </a:lnTo>
                <a:lnTo>
                  <a:pt x="199695" y="619554"/>
                </a:lnTo>
                <a:lnTo>
                  <a:pt x="171840" y="659896"/>
                </a:lnTo>
                <a:lnTo>
                  <a:pt x="149578" y="696704"/>
                </a:lnTo>
                <a:lnTo>
                  <a:pt x="124983" y="743862"/>
                </a:lnTo>
                <a:lnTo>
                  <a:pt x="106901" y="784148"/>
                </a:lnTo>
                <a:lnTo>
                  <a:pt x="83732" y="829082"/>
                </a:lnTo>
                <a:lnTo>
                  <a:pt x="63865" y="876353"/>
                </a:lnTo>
                <a:lnTo>
                  <a:pt x="42015" y="923932"/>
                </a:lnTo>
                <a:lnTo>
                  <a:pt x="25354" y="971549"/>
                </a:lnTo>
                <a:lnTo>
                  <a:pt x="12559" y="1012824"/>
                </a:lnTo>
                <a:lnTo>
                  <a:pt x="6197" y="1043869"/>
                </a:lnTo>
                <a:lnTo>
                  <a:pt x="2662" y="1081655"/>
                </a:lnTo>
                <a:lnTo>
                  <a:pt x="1092" y="1122085"/>
                </a:lnTo>
                <a:lnTo>
                  <a:pt x="393" y="1161221"/>
                </a:lnTo>
                <a:lnTo>
                  <a:pt x="0" y="1203784"/>
                </a:lnTo>
                <a:lnTo>
                  <a:pt x="4941" y="1241560"/>
                </a:lnTo>
                <a:lnTo>
                  <a:pt x="10218" y="1272529"/>
                </a:lnTo>
                <a:lnTo>
                  <a:pt x="19139" y="1317198"/>
                </a:lnTo>
                <a:lnTo>
                  <a:pt x="28485" y="1353363"/>
                </a:lnTo>
                <a:lnTo>
                  <a:pt x="40779" y="1393712"/>
                </a:lnTo>
                <a:lnTo>
                  <a:pt x="57828" y="1433537"/>
                </a:lnTo>
                <a:lnTo>
                  <a:pt x="88847" y="1477671"/>
                </a:lnTo>
                <a:lnTo>
                  <a:pt x="125557" y="1511051"/>
                </a:lnTo>
                <a:lnTo>
                  <a:pt x="171535" y="1532655"/>
                </a:lnTo>
                <a:lnTo>
                  <a:pt x="214491" y="1546052"/>
                </a:lnTo>
                <a:lnTo>
                  <a:pt x="251232" y="1550642"/>
                </a:lnTo>
                <a:lnTo>
                  <a:pt x="297339" y="1558738"/>
                </a:lnTo>
                <a:lnTo>
                  <a:pt x="314160" y="15620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1355"/>
          <p:cNvGrpSpPr/>
          <p:nvPr/>
        </p:nvGrpSpPr>
        <p:grpSpPr>
          <a:xfrm>
            <a:off x="970621" y="4810125"/>
            <a:ext cx="581955" cy="317057"/>
            <a:chOff x="970621" y="4810125"/>
            <a:chExt cx="581955" cy="317057"/>
          </a:xfrm>
        </p:grpSpPr>
        <p:sp>
          <p:nvSpPr>
            <p:cNvPr id="152" name="SMARTInkShape-6747"/>
            <p:cNvSpPr/>
            <p:nvPr>
              <p:custDataLst>
                <p:tags r:id="rId73"/>
              </p:custDataLst>
            </p:nvPr>
          </p:nvSpPr>
          <p:spPr>
            <a:xfrm>
              <a:off x="970621" y="4810125"/>
              <a:ext cx="219540" cy="264265"/>
            </a:xfrm>
            <a:custGeom>
              <a:avLst/>
              <a:gdLst/>
              <a:ahLst/>
              <a:cxnLst/>
              <a:rect l="0" t="0" r="0" b="0"/>
              <a:pathLst>
                <a:path w="219540" h="264265">
                  <a:moveTo>
                    <a:pt x="19979" y="0"/>
                  </a:moveTo>
                  <a:lnTo>
                    <a:pt x="19979" y="0"/>
                  </a:lnTo>
                  <a:lnTo>
                    <a:pt x="14922" y="0"/>
                  </a:lnTo>
                  <a:lnTo>
                    <a:pt x="13433" y="1058"/>
                  </a:lnTo>
                  <a:lnTo>
                    <a:pt x="12440" y="2822"/>
                  </a:lnTo>
                  <a:lnTo>
                    <a:pt x="11778" y="5056"/>
                  </a:lnTo>
                  <a:lnTo>
                    <a:pt x="15903" y="18314"/>
                  </a:lnTo>
                  <a:lnTo>
                    <a:pt x="18320" y="21734"/>
                  </a:lnTo>
                  <a:lnTo>
                    <a:pt x="23828" y="25534"/>
                  </a:lnTo>
                  <a:lnTo>
                    <a:pt x="57018" y="35714"/>
                  </a:lnTo>
                  <a:lnTo>
                    <a:pt x="102781" y="36728"/>
                  </a:lnTo>
                  <a:lnTo>
                    <a:pt x="148560" y="28372"/>
                  </a:lnTo>
                  <a:lnTo>
                    <a:pt x="190004" y="20487"/>
                  </a:lnTo>
                  <a:lnTo>
                    <a:pt x="212879" y="9362"/>
                  </a:lnTo>
                  <a:lnTo>
                    <a:pt x="219307" y="4161"/>
                  </a:lnTo>
                  <a:lnTo>
                    <a:pt x="219539" y="2774"/>
                  </a:lnTo>
                  <a:lnTo>
                    <a:pt x="178498" y="18266"/>
                  </a:lnTo>
                  <a:lnTo>
                    <a:pt x="142795" y="31164"/>
                  </a:lnTo>
                  <a:lnTo>
                    <a:pt x="95380" y="54120"/>
                  </a:lnTo>
                  <a:lnTo>
                    <a:pt x="70896" y="71212"/>
                  </a:lnTo>
                  <a:lnTo>
                    <a:pt x="66623" y="72875"/>
                  </a:lnTo>
                  <a:lnTo>
                    <a:pt x="63775" y="76100"/>
                  </a:lnTo>
                  <a:lnTo>
                    <a:pt x="60611" y="85328"/>
                  </a:lnTo>
                  <a:lnTo>
                    <a:pt x="61883" y="89694"/>
                  </a:lnTo>
                  <a:lnTo>
                    <a:pt x="79760" y="107636"/>
                  </a:lnTo>
                  <a:lnTo>
                    <a:pt x="103872" y="120588"/>
                  </a:lnTo>
                  <a:lnTo>
                    <a:pt x="105541" y="123783"/>
                  </a:lnTo>
                  <a:lnTo>
                    <a:pt x="105595" y="126972"/>
                  </a:lnTo>
                  <a:lnTo>
                    <a:pt x="100615" y="141573"/>
                  </a:lnTo>
                  <a:lnTo>
                    <a:pt x="60791" y="177714"/>
                  </a:lnTo>
                  <a:lnTo>
                    <a:pt x="17460" y="212996"/>
                  </a:lnTo>
                  <a:lnTo>
                    <a:pt x="4396" y="225546"/>
                  </a:lnTo>
                  <a:lnTo>
                    <a:pt x="1123" y="231856"/>
                  </a:lnTo>
                  <a:lnTo>
                    <a:pt x="0" y="238179"/>
                  </a:lnTo>
                  <a:lnTo>
                    <a:pt x="310" y="244511"/>
                  </a:lnTo>
                  <a:lnTo>
                    <a:pt x="2633" y="249791"/>
                  </a:lnTo>
                  <a:lnTo>
                    <a:pt x="10859" y="258479"/>
                  </a:lnTo>
                  <a:lnTo>
                    <a:pt x="47616" y="264264"/>
                  </a:lnTo>
                  <a:lnTo>
                    <a:pt x="93667" y="255865"/>
                  </a:lnTo>
                  <a:lnTo>
                    <a:pt x="140825" y="239971"/>
                  </a:lnTo>
                  <a:lnTo>
                    <a:pt x="191429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748"/>
            <p:cNvSpPr/>
            <p:nvPr>
              <p:custDataLst>
                <p:tags r:id="rId74"/>
              </p:custDataLst>
            </p:nvPr>
          </p:nvSpPr>
          <p:spPr>
            <a:xfrm>
              <a:off x="1182816" y="4925065"/>
              <a:ext cx="245935" cy="101671"/>
            </a:xfrm>
            <a:custGeom>
              <a:avLst/>
              <a:gdLst/>
              <a:ahLst/>
              <a:cxnLst/>
              <a:rect l="0" t="0" r="0" b="0"/>
              <a:pathLst>
                <a:path w="245935" h="101671">
                  <a:moveTo>
                    <a:pt x="17334" y="18410"/>
                  </a:moveTo>
                  <a:lnTo>
                    <a:pt x="17334" y="18410"/>
                  </a:lnTo>
                  <a:lnTo>
                    <a:pt x="17334" y="13354"/>
                  </a:lnTo>
                  <a:lnTo>
                    <a:pt x="16276" y="11865"/>
                  </a:lnTo>
                  <a:lnTo>
                    <a:pt x="14512" y="10871"/>
                  </a:lnTo>
                  <a:lnTo>
                    <a:pt x="12278" y="10209"/>
                  </a:lnTo>
                  <a:lnTo>
                    <a:pt x="0" y="801"/>
                  </a:lnTo>
                  <a:lnTo>
                    <a:pt x="4691" y="0"/>
                  </a:lnTo>
                  <a:lnTo>
                    <a:pt x="14890" y="703"/>
                  </a:lnTo>
                  <a:lnTo>
                    <a:pt x="46253" y="7598"/>
                  </a:lnTo>
                  <a:lnTo>
                    <a:pt x="62827" y="18617"/>
                  </a:lnTo>
                  <a:lnTo>
                    <a:pt x="76087" y="40344"/>
                  </a:lnTo>
                  <a:lnTo>
                    <a:pt x="81662" y="61833"/>
                  </a:lnTo>
                  <a:lnTo>
                    <a:pt x="80327" y="68525"/>
                  </a:lnTo>
                  <a:lnTo>
                    <a:pt x="73200" y="81606"/>
                  </a:lnTo>
                  <a:lnTo>
                    <a:pt x="57288" y="95813"/>
                  </a:lnTo>
                  <a:lnTo>
                    <a:pt x="45322" y="100436"/>
                  </a:lnTo>
                  <a:lnTo>
                    <a:pt x="39168" y="101670"/>
                  </a:lnTo>
                  <a:lnTo>
                    <a:pt x="35065" y="101433"/>
                  </a:lnTo>
                  <a:lnTo>
                    <a:pt x="32329" y="100217"/>
                  </a:lnTo>
                  <a:lnTo>
                    <a:pt x="30506" y="98348"/>
                  </a:lnTo>
                  <a:lnTo>
                    <a:pt x="34124" y="84982"/>
                  </a:lnTo>
                  <a:lnTo>
                    <a:pt x="43846" y="67047"/>
                  </a:lnTo>
                  <a:lnTo>
                    <a:pt x="84992" y="31661"/>
                  </a:lnTo>
                  <a:lnTo>
                    <a:pt x="127988" y="6316"/>
                  </a:lnTo>
                  <a:lnTo>
                    <a:pt x="134495" y="5056"/>
                  </a:lnTo>
                  <a:lnTo>
                    <a:pt x="147369" y="6477"/>
                  </a:lnTo>
                  <a:lnTo>
                    <a:pt x="150591" y="8338"/>
                  </a:lnTo>
                  <a:lnTo>
                    <a:pt x="151680" y="10637"/>
                  </a:lnTo>
                  <a:lnTo>
                    <a:pt x="150881" y="21931"/>
                  </a:lnTo>
                  <a:lnTo>
                    <a:pt x="138689" y="48503"/>
                  </a:lnTo>
                  <a:lnTo>
                    <a:pt x="139356" y="62124"/>
                  </a:lnTo>
                  <a:lnTo>
                    <a:pt x="143180" y="72411"/>
                  </a:lnTo>
                  <a:lnTo>
                    <a:pt x="145681" y="76636"/>
                  </a:lnTo>
                  <a:lnTo>
                    <a:pt x="174484" y="87638"/>
                  </a:lnTo>
                  <a:lnTo>
                    <a:pt x="215357" y="93233"/>
                  </a:lnTo>
                  <a:lnTo>
                    <a:pt x="245934" y="94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749"/>
            <p:cNvSpPr/>
            <p:nvPr>
              <p:custDataLst>
                <p:tags r:id="rId75"/>
              </p:custDataLst>
            </p:nvPr>
          </p:nvSpPr>
          <p:spPr>
            <a:xfrm>
              <a:off x="1022040" y="5086350"/>
              <a:ext cx="311461" cy="37834"/>
            </a:xfrm>
            <a:custGeom>
              <a:avLst/>
              <a:gdLst/>
              <a:ahLst/>
              <a:cxnLst/>
              <a:rect l="0" t="0" r="0" b="0"/>
              <a:pathLst>
                <a:path w="311461" h="37834">
                  <a:moveTo>
                    <a:pt x="73335" y="9525"/>
                  </a:moveTo>
                  <a:lnTo>
                    <a:pt x="73335" y="9525"/>
                  </a:lnTo>
                  <a:lnTo>
                    <a:pt x="28506" y="27839"/>
                  </a:lnTo>
                  <a:lnTo>
                    <a:pt x="0" y="36073"/>
                  </a:lnTo>
                  <a:lnTo>
                    <a:pt x="103" y="36749"/>
                  </a:lnTo>
                  <a:lnTo>
                    <a:pt x="25591" y="37833"/>
                  </a:lnTo>
                  <a:lnTo>
                    <a:pt x="66961" y="30443"/>
                  </a:lnTo>
                  <a:lnTo>
                    <a:pt x="114133" y="21837"/>
                  </a:lnTo>
                  <a:lnTo>
                    <a:pt x="146148" y="15703"/>
                  </a:lnTo>
                  <a:lnTo>
                    <a:pt x="183660" y="12271"/>
                  </a:lnTo>
                  <a:lnTo>
                    <a:pt x="220793" y="9687"/>
                  </a:lnTo>
                  <a:lnTo>
                    <a:pt x="260607" y="3340"/>
                  </a:lnTo>
                  <a:lnTo>
                    <a:pt x="311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750"/>
            <p:cNvSpPr/>
            <p:nvPr>
              <p:custDataLst>
                <p:tags r:id="rId76"/>
              </p:custDataLst>
            </p:nvPr>
          </p:nvSpPr>
          <p:spPr>
            <a:xfrm>
              <a:off x="1215756" y="5038725"/>
              <a:ext cx="212995" cy="88457"/>
            </a:xfrm>
            <a:custGeom>
              <a:avLst/>
              <a:gdLst/>
              <a:ahLst/>
              <a:cxnLst/>
              <a:rect l="0" t="0" r="0" b="0"/>
              <a:pathLst>
                <a:path w="212995" h="88457">
                  <a:moveTo>
                    <a:pt x="51069" y="76200"/>
                  </a:moveTo>
                  <a:lnTo>
                    <a:pt x="51069" y="76200"/>
                  </a:lnTo>
                  <a:lnTo>
                    <a:pt x="40956" y="76200"/>
                  </a:lnTo>
                  <a:lnTo>
                    <a:pt x="7600" y="88235"/>
                  </a:lnTo>
                  <a:lnTo>
                    <a:pt x="3040" y="88456"/>
                  </a:lnTo>
                  <a:lnTo>
                    <a:pt x="0" y="87546"/>
                  </a:lnTo>
                  <a:lnTo>
                    <a:pt x="89" y="86939"/>
                  </a:lnTo>
                  <a:lnTo>
                    <a:pt x="21087" y="80321"/>
                  </a:lnTo>
                  <a:lnTo>
                    <a:pt x="63388" y="60868"/>
                  </a:lnTo>
                  <a:lnTo>
                    <a:pt x="108587" y="44521"/>
                  </a:lnTo>
                  <a:lnTo>
                    <a:pt x="155892" y="28585"/>
                  </a:lnTo>
                  <a:lnTo>
                    <a:pt x="212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751"/>
            <p:cNvSpPr/>
            <p:nvPr>
              <p:custDataLst>
                <p:tags r:id="rId77"/>
              </p:custDataLst>
            </p:nvPr>
          </p:nvSpPr>
          <p:spPr>
            <a:xfrm>
              <a:off x="1504950" y="49053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8689" y="7539"/>
                  </a:lnTo>
                  <a:lnTo>
                    <a:pt x="5793" y="8201"/>
                  </a:lnTo>
                  <a:lnTo>
                    <a:pt x="3862" y="1075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752"/>
            <p:cNvSpPr/>
            <p:nvPr>
              <p:custDataLst>
                <p:tags r:id="rId78"/>
              </p:custDataLst>
            </p:nvPr>
          </p:nvSpPr>
          <p:spPr>
            <a:xfrm>
              <a:off x="1524000" y="49911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0361"/>
                  </a:lnTo>
                  <a:lnTo>
                    <a:pt x="20374" y="132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356"/>
          <p:cNvGrpSpPr/>
          <p:nvPr/>
        </p:nvGrpSpPr>
        <p:grpSpPr>
          <a:xfrm>
            <a:off x="1906613" y="4669636"/>
            <a:ext cx="1398563" cy="443281"/>
            <a:chOff x="1906613" y="4669636"/>
            <a:chExt cx="1398563" cy="443281"/>
          </a:xfrm>
        </p:grpSpPr>
        <p:sp>
          <p:nvSpPr>
            <p:cNvPr id="159" name="SMARTInkShape-6753"/>
            <p:cNvSpPr/>
            <p:nvPr>
              <p:custDataLst>
                <p:tags r:id="rId66"/>
              </p:custDataLst>
            </p:nvPr>
          </p:nvSpPr>
          <p:spPr>
            <a:xfrm>
              <a:off x="1906613" y="4699806"/>
              <a:ext cx="185436" cy="345194"/>
            </a:xfrm>
            <a:custGeom>
              <a:avLst/>
              <a:gdLst/>
              <a:ahLst/>
              <a:cxnLst/>
              <a:rect l="0" t="0" r="0" b="0"/>
              <a:pathLst>
                <a:path w="185436" h="345194">
                  <a:moveTo>
                    <a:pt x="17437" y="110319"/>
                  </a:moveTo>
                  <a:lnTo>
                    <a:pt x="17437" y="110319"/>
                  </a:lnTo>
                  <a:lnTo>
                    <a:pt x="22493" y="110319"/>
                  </a:lnTo>
                  <a:lnTo>
                    <a:pt x="23983" y="109261"/>
                  </a:lnTo>
                  <a:lnTo>
                    <a:pt x="24976" y="107497"/>
                  </a:lnTo>
                  <a:lnTo>
                    <a:pt x="25638" y="105263"/>
                  </a:lnTo>
                  <a:lnTo>
                    <a:pt x="26079" y="105890"/>
                  </a:lnTo>
                  <a:lnTo>
                    <a:pt x="34449" y="152747"/>
                  </a:lnTo>
                  <a:lnTo>
                    <a:pt x="36085" y="189961"/>
                  </a:lnTo>
                  <a:lnTo>
                    <a:pt x="36368" y="226227"/>
                  </a:lnTo>
                  <a:lnTo>
                    <a:pt x="36452" y="265430"/>
                  </a:lnTo>
                  <a:lnTo>
                    <a:pt x="36484" y="305425"/>
                  </a:lnTo>
                  <a:lnTo>
                    <a:pt x="36487" y="263412"/>
                  </a:lnTo>
                  <a:lnTo>
                    <a:pt x="36487" y="230116"/>
                  </a:lnTo>
                  <a:lnTo>
                    <a:pt x="36487" y="194960"/>
                  </a:lnTo>
                  <a:lnTo>
                    <a:pt x="39309" y="154640"/>
                  </a:lnTo>
                  <a:lnTo>
                    <a:pt x="43033" y="116259"/>
                  </a:lnTo>
                  <a:lnTo>
                    <a:pt x="46188" y="76801"/>
                  </a:lnTo>
                  <a:lnTo>
                    <a:pt x="59153" y="30254"/>
                  </a:lnTo>
                  <a:lnTo>
                    <a:pt x="73424" y="9455"/>
                  </a:lnTo>
                  <a:lnTo>
                    <a:pt x="85006" y="1991"/>
                  </a:lnTo>
                  <a:lnTo>
                    <a:pt x="91058" y="0"/>
                  </a:lnTo>
                  <a:lnTo>
                    <a:pt x="97210" y="790"/>
                  </a:lnTo>
                  <a:lnTo>
                    <a:pt x="109689" y="7312"/>
                  </a:lnTo>
                  <a:lnTo>
                    <a:pt x="144483" y="51016"/>
                  </a:lnTo>
                  <a:lnTo>
                    <a:pt x="165848" y="92960"/>
                  </a:lnTo>
                  <a:lnTo>
                    <a:pt x="181120" y="135984"/>
                  </a:lnTo>
                  <a:lnTo>
                    <a:pt x="185435" y="170410"/>
                  </a:lnTo>
                  <a:lnTo>
                    <a:pt x="184530" y="204054"/>
                  </a:lnTo>
                  <a:lnTo>
                    <a:pt x="178484" y="235587"/>
                  </a:lnTo>
                  <a:lnTo>
                    <a:pt x="159347" y="275024"/>
                  </a:lnTo>
                  <a:lnTo>
                    <a:pt x="150005" y="293235"/>
                  </a:lnTo>
                  <a:lnTo>
                    <a:pt x="136681" y="305562"/>
                  </a:lnTo>
                  <a:lnTo>
                    <a:pt x="97463" y="326647"/>
                  </a:lnTo>
                  <a:lnTo>
                    <a:pt x="52099" y="343512"/>
                  </a:lnTo>
                  <a:lnTo>
                    <a:pt x="34959" y="345193"/>
                  </a:lnTo>
                  <a:lnTo>
                    <a:pt x="16758" y="342413"/>
                  </a:lnTo>
                  <a:lnTo>
                    <a:pt x="6552" y="337650"/>
                  </a:lnTo>
                  <a:lnTo>
                    <a:pt x="3830" y="334898"/>
                  </a:lnTo>
                  <a:lnTo>
                    <a:pt x="806" y="323374"/>
                  </a:lnTo>
                  <a:lnTo>
                    <a:pt x="0" y="315855"/>
                  </a:lnTo>
                  <a:lnTo>
                    <a:pt x="4748" y="301858"/>
                  </a:lnTo>
                  <a:lnTo>
                    <a:pt x="17437" y="281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754"/>
            <p:cNvSpPr/>
            <p:nvPr>
              <p:custDataLst>
                <p:tags r:id="rId67"/>
              </p:custDataLst>
            </p:nvPr>
          </p:nvSpPr>
          <p:spPr>
            <a:xfrm>
              <a:off x="2228850" y="4838700"/>
              <a:ext cx="104776" cy="28184"/>
            </a:xfrm>
            <a:custGeom>
              <a:avLst/>
              <a:gdLst/>
              <a:ahLst/>
              <a:cxnLst/>
              <a:rect l="0" t="0" r="0" b="0"/>
              <a:pathLst>
                <a:path w="104776" h="28184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058" y="27692"/>
                  </a:lnTo>
                  <a:lnTo>
                    <a:pt x="5056" y="28183"/>
                  </a:lnTo>
                  <a:lnTo>
                    <a:pt x="47559" y="181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755"/>
            <p:cNvSpPr/>
            <p:nvPr>
              <p:custDataLst>
                <p:tags r:id="rId68"/>
              </p:custDataLst>
            </p:nvPr>
          </p:nvSpPr>
          <p:spPr>
            <a:xfrm>
              <a:off x="2231989" y="4914900"/>
              <a:ext cx="177837" cy="46217"/>
            </a:xfrm>
            <a:custGeom>
              <a:avLst/>
              <a:gdLst/>
              <a:ahLst/>
              <a:cxnLst/>
              <a:rect l="0" t="0" r="0" b="0"/>
              <a:pathLst>
                <a:path w="177837" h="46217">
                  <a:moveTo>
                    <a:pt x="44486" y="0"/>
                  </a:moveTo>
                  <a:lnTo>
                    <a:pt x="44486" y="0"/>
                  </a:lnTo>
                  <a:lnTo>
                    <a:pt x="16185" y="16267"/>
                  </a:lnTo>
                  <a:lnTo>
                    <a:pt x="1569" y="31571"/>
                  </a:lnTo>
                  <a:lnTo>
                    <a:pt x="0" y="36923"/>
                  </a:lnTo>
                  <a:lnTo>
                    <a:pt x="2128" y="40490"/>
                  </a:lnTo>
                  <a:lnTo>
                    <a:pt x="6723" y="42868"/>
                  </a:lnTo>
                  <a:lnTo>
                    <a:pt x="33414" y="46216"/>
                  </a:lnTo>
                  <a:lnTo>
                    <a:pt x="79302" y="40801"/>
                  </a:lnTo>
                  <a:lnTo>
                    <a:pt x="120037" y="35811"/>
                  </a:lnTo>
                  <a:lnTo>
                    <a:pt x="17783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756"/>
            <p:cNvSpPr/>
            <p:nvPr>
              <p:custDataLst>
                <p:tags r:id="rId69"/>
              </p:custDataLst>
            </p:nvPr>
          </p:nvSpPr>
          <p:spPr>
            <a:xfrm>
              <a:off x="2612408" y="4669636"/>
              <a:ext cx="167453" cy="443281"/>
            </a:xfrm>
            <a:custGeom>
              <a:avLst/>
              <a:gdLst/>
              <a:ahLst/>
              <a:cxnLst/>
              <a:rect l="0" t="0" r="0" b="0"/>
              <a:pathLst>
                <a:path w="167453" h="443281">
                  <a:moveTo>
                    <a:pt x="149842" y="64289"/>
                  </a:moveTo>
                  <a:lnTo>
                    <a:pt x="149842" y="64289"/>
                  </a:lnTo>
                  <a:lnTo>
                    <a:pt x="154898" y="59233"/>
                  </a:lnTo>
                  <a:lnTo>
                    <a:pt x="157381" y="53928"/>
                  </a:lnTo>
                  <a:lnTo>
                    <a:pt x="167452" y="19232"/>
                  </a:lnTo>
                  <a:lnTo>
                    <a:pt x="165430" y="9692"/>
                  </a:lnTo>
                  <a:lnTo>
                    <a:pt x="163409" y="5666"/>
                  </a:lnTo>
                  <a:lnTo>
                    <a:pt x="159945" y="2982"/>
                  </a:lnTo>
                  <a:lnTo>
                    <a:pt x="150451" y="0"/>
                  </a:lnTo>
                  <a:lnTo>
                    <a:pt x="144957" y="1321"/>
                  </a:lnTo>
                  <a:lnTo>
                    <a:pt x="127110" y="13294"/>
                  </a:lnTo>
                  <a:lnTo>
                    <a:pt x="95800" y="37400"/>
                  </a:lnTo>
                  <a:lnTo>
                    <a:pt x="91589" y="44247"/>
                  </a:lnTo>
                  <a:lnTo>
                    <a:pt x="84276" y="82411"/>
                  </a:lnTo>
                  <a:lnTo>
                    <a:pt x="89304" y="93863"/>
                  </a:lnTo>
                  <a:lnTo>
                    <a:pt x="98391" y="109387"/>
                  </a:lnTo>
                  <a:lnTo>
                    <a:pt x="99666" y="113404"/>
                  </a:lnTo>
                  <a:lnTo>
                    <a:pt x="139288" y="155004"/>
                  </a:lnTo>
                  <a:lnTo>
                    <a:pt x="142806" y="162866"/>
                  </a:lnTo>
                  <a:lnTo>
                    <a:pt x="143893" y="180068"/>
                  </a:lnTo>
                  <a:lnTo>
                    <a:pt x="135732" y="210424"/>
                  </a:lnTo>
                  <a:lnTo>
                    <a:pt x="124521" y="231896"/>
                  </a:lnTo>
                  <a:lnTo>
                    <a:pt x="101417" y="254826"/>
                  </a:lnTo>
                  <a:lnTo>
                    <a:pt x="60092" y="287239"/>
                  </a:lnTo>
                  <a:lnTo>
                    <a:pt x="21018" y="318381"/>
                  </a:lnTo>
                  <a:lnTo>
                    <a:pt x="6074" y="342423"/>
                  </a:lnTo>
                  <a:lnTo>
                    <a:pt x="0" y="359541"/>
                  </a:lnTo>
                  <a:lnTo>
                    <a:pt x="205" y="363782"/>
                  </a:lnTo>
                  <a:lnTo>
                    <a:pt x="3256" y="371317"/>
                  </a:lnTo>
                  <a:lnTo>
                    <a:pt x="27988" y="391322"/>
                  </a:lnTo>
                  <a:lnTo>
                    <a:pt x="73732" y="419807"/>
                  </a:lnTo>
                  <a:lnTo>
                    <a:pt x="108100" y="440770"/>
                  </a:lnTo>
                  <a:lnTo>
                    <a:pt x="119296" y="443280"/>
                  </a:lnTo>
                  <a:lnTo>
                    <a:pt x="149842" y="435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757"/>
            <p:cNvSpPr/>
            <p:nvPr>
              <p:custDataLst>
                <p:tags r:id="rId70"/>
              </p:custDataLst>
            </p:nvPr>
          </p:nvSpPr>
          <p:spPr>
            <a:xfrm>
              <a:off x="2952750" y="4763177"/>
              <a:ext cx="191843" cy="308130"/>
            </a:xfrm>
            <a:custGeom>
              <a:avLst/>
              <a:gdLst/>
              <a:ahLst/>
              <a:cxnLst/>
              <a:rect l="0" t="0" r="0" b="0"/>
              <a:pathLst>
                <a:path w="191843" h="308130">
                  <a:moveTo>
                    <a:pt x="0" y="65998"/>
                  </a:moveTo>
                  <a:lnTo>
                    <a:pt x="0" y="65998"/>
                  </a:lnTo>
                  <a:lnTo>
                    <a:pt x="0" y="52741"/>
                  </a:lnTo>
                  <a:lnTo>
                    <a:pt x="2822" y="46700"/>
                  </a:lnTo>
                  <a:lnTo>
                    <a:pt x="5056" y="43608"/>
                  </a:lnTo>
                  <a:lnTo>
                    <a:pt x="47559" y="20337"/>
                  </a:lnTo>
                  <a:lnTo>
                    <a:pt x="67704" y="13954"/>
                  </a:lnTo>
                  <a:lnTo>
                    <a:pt x="112308" y="7035"/>
                  </a:lnTo>
                  <a:lnTo>
                    <a:pt x="159019" y="0"/>
                  </a:lnTo>
                  <a:lnTo>
                    <a:pt x="177567" y="683"/>
                  </a:lnTo>
                  <a:lnTo>
                    <a:pt x="189338" y="4513"/>
                  </a:lnTo>
                  <a:lnTo>
                    <a:pt x="191842" y="10192"/>
                  </a:lnTo>
                  <a:lnTo>
                    <a:pt x="190310" y="39467"/>
                  </a:lnTo>
                  <a:lnTo>
                    <a:pt x="182094" y="81185"/>
                  </a:lnTo>
                  <a:lnTo>
                    <a:pt x="168842" y="123884"/>
                  </a:lnTo>
                  <a:lnTo>
                    <a:pt x="157780" y="171080"/>
                  </a:lnTo>
                  <a:lnTo>
                    <a:pt x="152404" y="209992"/>
                  </a:lnTo>
                  <a:lnTo>
                    <a:pt x="145071" y="251702"/>
                  </a:lnTo>
                  <a:lnTo>
                    <a:pt x="143164" y="298592"/>
                  </a:lnTo>
                  <a:lnTo>
                    <a:pt x="143004" y="306956"/>
                  </a:lnTo>
                  <a:lnTo>
                    <a:pt x="144019" y="308129"/>
                  </a:lnTo>
                  <a:lnTo>
                    <a:pt x="152400" y="304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758"/>
            <p:cNvSpPr/>
            <p:nvPr>
              <p:custDataLst>
                <p:tags r:id="rId71"/>
              </p:custDataLst>
            </p:nvPr>
          </p:nvSpPr>
          <p:spPr>
            <a:xfrm>
              <a:off x="3016226" y="4933950"/>
              <a:ext cx="174650" cy="57151"/>
            </a:xfrm>
            <a:custGeom>
              <a:avLst/>
              <a:gdLst/>
              <a:ahLst/>
              <a:cxnLst/>
              <a:rect l="0" t="0" r="0" b="0"/>
              <a:pathLst>
                <a:path w="174650" h="57151">
                  <a:moveTo>
                    <a:pt x="41299" y="57150"/>
                  </a:moveTo>
                  <a:lnTo>
                    <a:pt x="41299" y="57150"/>
                  </a:lnTo>
                  <a:lnTo>
                    <a:pt x="20577" y="39250"/>
                  </a:lnTo>
                  <a:lnTo>
                    <a:pt x="1575" y="25627"/>
                  </a:lnTo>
                  <a:lnTo>
                    <a:pt x="0" y="23435"/>
                  </a:lnTo>
                  <a:lnTo>
                    <a:pt x="8" y="21973"/>
                  </a:lnTo>
                  <a:lnTo>
                    <a:pt x="1071" y="20999"/>
                  </a:lnTo>
                  <a:lnTo>
                    <a:pt x="44364" y="8946"/>
                  </a:lnTo>
                  <a:lnTo>
                    <a:pt x="82591" y="1767"/>
                  </a:lnTo>
                  <a:lnTo>
                    <a:pt x="174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759"/>
            <p:cNvSpPr/>
            <p:nvPr>
              <p:custDataLst>
                <p:tags r:id="rId72"/>
              </p:custDataLst>
            </p:nvPr>
          </p:nvSpPr>
          <p:spPr>
            <a:xfrm>
              <a:off x="3228975" y="49530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76200" y="0"/>
                  </a:moveTo>
                  <a:lnTo>
                    <a:pt x="76200" y="0"/>
                  </a:lnTo>
                  <a:lnTo>
                    <a:pt x="73378" y="31085"/>
                  </a:lnTo>
                  <a:lnTo>
                    <a:pt x="71143" y="39773"/>
                  </a:lnTo>
                  <a:lnTo>
                    <a:pt x="42464" y="85284"/>
                  </a:lnTo>
                  <a:lnTo>
                    <a:pt x="17952" y="12502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357"/>
          <p:cNvGrpSpPr/>
          <p:nvPr/>
        </p:nvGrpSpPr>
        <p:grpSpPr>
          <a:xfrm>
            <a:off x="3657600" y="4764377"/>
            <a:ext cx="338433" cy="350549"/>
            <a:chOff x="3657600" y="4764377"/>
            <a:chExt cx="338433" cy="350549"/>
          </a:xfrm>
        </p:grpSpPr>
        <p:sp>
          <p:nvSpPr>
            <p:cNvPr id="167" name="SMARTInkShape-6760"/>
            <p:cNvSpPr/>
            <p:nvPr>
              <p:custDataLst>
                <p:tags r:id="rId64"/>
              </p:custDataLst>
            </p:nvPr>
          </p:nvSpPr>
          <p:spPr>
            <a:xfrm>
              <a:off x="3657600" y="4764377"/>
              <a:ext cx="159009" cy="309980"/>
            </a:xfrm>
            <a:custGeom>
              <a:avLst/>
              <a:gdLst/>
              <a:ahLst/>
              <a:cxnLst/>
              <a:rect l="0" t="0" r="0" b="0"/>
              <a:pathLst>
                <a:path w="159009" h="309980">
                  <a:moveTo>
                    <a:pt x="66675" y="45748"/>
                  </a:moveTo>
                  <a:lnTo>
                    <a:pt x="66675" y="45748"/>
                  </a:lnTo>
                  <a:lnTo>
                    <a:pt x="51487" y="29501"/>
                  </a:lnTo>
                  <a:lnTo>
                    <a:pt x="49342" y="23358"/>
                  </a:lnTo>
                  <a:lnTo>
                    <a:pt x="49828" y="20238"/>
                  </a:lnTo>
                  <a:lnTo>
                    <a:pt x="53190" y="13950"/>
                  </a:lnTo>
                  <a:lnTo>
                    <a:pt x="71146" y="4458"/>
                  </a:lnTo>
                  <a:lnTo>
                    <a:pt x="86462" y="0"/>
                  </a:lnTo>
                  <a:lnTo>
                    <a:pt x="125176" y="8732"/>
                  </a:lnTo>
                  <a:lnTo>
                    <a:pt x="147156" y="17494"/>
                  </a:lnTo>
                  <a:lnTo>
                    <a:pt x="152079" y="20562"/>
                  </a:lnTo>
                  <a:lnTo>
                    <a:pt x="155361" y="26841"/>
                  </a:lnTo>
                  <a:lnTo>
                    <a:pt x="159008" y="45106"/>
                  </a:lnTo>
                  <a:lnTo>
                    <a:pt x="156004" y="74133"/>
                  </a:lnTo>
                  <a:lnTo>
                    <a:pt x="138299" y="102842"/>
                  </a:lnTo>
                  <a:lnTo>
                    <a:pt x="116963" y="126836"/>
                  </a:lnTo>
                  <a:lnTo>
                    <a:pt x="75793" y="162315"/>
                  </a:lnTo>
                  <a:lnTo>
                    <a:pt x="70728" y="170933"/>
                  </a:lnTo>
                  <a:lnTo>
                    <a:pt x="67876" y="181735"/>
                  </a:lnTo>
                  <a:lnTo>
                    <a:pt x="70651" y="185089"/>
                  </a:lnTo>
                  <a:lnTo>
                    <a:pt x="97917" y="198077"/>
                  </a:lnTo>
                  <a:lnTo>
                    <a:pt x="118971" y="207652"/>
                  </a:lnTo>
                  <a:lnTo>
                    <a:pt x="140622" y="225425"/>
                  </a:lnTo>
                  <a:lnTo>
                    <a:pt x="147166" y="239905"/>
                  </a:lnTo>
                  <a:lnTo>
                    <a:pt x="148910" y="248210"/>
                  </a:lnTo>
                  <a:lnTo>
                    <a:pt x="147957" y="255865"/>
                  </a:lnTo>
                  <a:lnTo>
                    <a:pt x="141253" y="270014"/>
                  </a:lnTo>
                  <a:lnTo>
                    <a:pt x="115466" y="289880"/>
                  </a:lnTo>
                  <a:lnTo>
                    <a:pt x="91127" y="304115"/>
                  </a:lnTo>
                  <a:lnTo>
                    <a:pt x="60397" y="309979"/>
                  </a:lnTo>
                  <a:lnTo>
                    <a:pt x="29537" y="306660"/>
                  </a:lnTo>
                  <a:lnTo>
                    <a:pt x="0" y="29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761"/>
            <p:cNvSpPr/>
            <p:nvPr>
              <p:custDataLst>
                <p:tags r:id="rId65"/>
              </p:custDataLst>
            </p:nvPr>
          </p:nvSpPr>
          <p:spPr>
            <a:xfrm>
              <a:off x="3914775" y="5029200"/>
              <a:ext cx="81258" cy="85726"/>
            </a:xfrm>
            <a:custGeom>
              <a:avLst/>
              <a:gdLst/>
              <a:ahLst/>
              <a:cxnLst/>
              <a:rect l="0" t="0" r="0" b="0"/>
              <a:pathLst>
                <a:path w="81258" h="85726">
                  <a:moveTo>
                    <a:pt x="76200" y="0"/>
                  </a:moveTo>
                  <a:lnTo>
                    <a:pt x="76200" y="0"/>
                  </a:lnTo>
                  <a:lnTo>
                    <a:pt x="81257" y="5056"/>
                  </a:lnTo>
                  <a:lnTo>
                    <a:pt x="80917" y="16005"/>
                  </a:lnTo>
                  <a:lnTo>
                    <a:pt x="77238" y="29338"/>
                  </a:lnTo>
                  <a:lnTo>
                    <a:pt x="72075" y="38793"/>
                  </a:lnTo>
                  <a:lnTo>
                    <a:pt x="53106" y="5512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358"/>
          <p:cNvGrpSpPr/>
          <p:nvPr/>
        </p:nvGrpSpPr>
        <p:grpSpPr>
          <a:xfrm>
            <a:off x="4448175" y="4690337"/>
            <a:ext cx="317070" cy="567464"/>
            <a:chOff x="4448175" y="4690337"/>
            <a:chExt cx="317070" cy="567464"/>
          </a:xfrm>
        </p:grpSpPr>
        <p:sp>
          <p:nvSpPr>
            <p:cNvPr id="170" name="SMARTInkShape-6762"/>
            <p:cNvSpPr/>
            <p:nvPr>
              <p:custDataLst>
                <p:tags r:id="rId62"/>
              </p:custDataLst>
            </p:nvPr>
          </p:nvSpPr>
          <p:spPr>
            <a:xfrm>
              <a:off x="4448175" y="4810125"/>
              <a:ext cx="84009" cy="276226"/>
            </a:xfrm>
            <a:custGeom>
              <a:avLst/>
              <a:gdLst/>
              <a:ahLst/>
              <a:cxnLst/>
              <a:rect l="0" t="0" r="0" b="0"/>
              <a:pathLst>
                <a:path w="84009" h="276226">
                  <a:moveTo>
                    <a:pt x="66675" y="0"/>
                  </a:moveTo>
                  <a:lnTo>
                    <a:pt x="66675" y="0"/>
                  </a:lnTo>
                  <a:lnTo>
                    <a:pt x="79932" y="31571"/>
                  </a:lnTo>
                  <a:lnTo>
                    <a:pt x="84008" y="63094"/>
                  </a:lnTo>
                  <a:lnTo>
                    <a:pt x="75138" y="109112"/>
                  </a:lnTo>
                  <a:lnTo>
                    <a:pt x="58233" y="156432"/>
                  </a:lnTo>
                  <a:lnTo>
                    <a:pt x="41058" y="193453"/>
                  </a:lnTo>
                  <a:lnTo>
                    <a:pt x="21202" y="23651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763"/>
            <p:cNvSpPr/>
            <p:nvPr>
              <p:custDataLst>
                <p:tags r:id="rId63"/>
              </p:custDataLst>
            </p:nvPr>
          </p:nvSpPr>
          <p:spPr>
            <a:xfrm>
              <a:off x="4514850" y="4690337"/>
              <a:ext cx="250395" cy="567464"/>
            </a:xfrm>
            <a:custGeom>
              <a:avLst/>
              <a:gdLst/>
              <a:ahLst/>
              <a:cxnLst/>
              <a:rect l="0" t="0" r="0" b="0"/>
              <a:pathLst>
                <a:path w="250395" h="567464">
                  <a:moveTo>
                    <a:pt x="114300" y="5488"/>
                  </a:moveTo>
                  <a:lnTo>
                    <a:pt x="114300" y="5488"/>
                  </a:lnTo>
                  <a:lnTo>
                    <a:pt x="133128" y="2666"/>
                  </a:lnTo>
                  <a:lnTo>
                    <a:pt x="153360" y="0"/>
                  </a:lnTo>
                  <a:lnTo>
                    <a:pt x="198019" y="6913"/>
                  </a:lnTo>
                  <a:lnTo>
                    <a:pt x="208212" y="9613"/>
                  </a:lnTo>
                  <a:lnTo>
                    <a:pt x="225184" y="21079"/>
                  </a:lnTo>
                  <a:lnTo>
                    <a:pt x="248269" y="49255"/>
                  </a:lnTo>
                  <a:lnTo>
                    <a:pt x="250394" y="65157"/>
                  </a:lnTo>
                  <a:lnTo>
                    <a:pt x="245641" y="89137"/>
                  </a:lnTo>
                  <a:lnTo>
                    <a:pt x="238290" y="104048"/>
                  </a:lnTo>
                  <a:lnTo>
                    <a:pt x="198792" y="148799"/>
                  </a:lnTo>
                  <a:lnTo>
                    <a:pt x="164225" y="189149"/>
                  </a:lnTo>
                  <a:lnTo>
                    <a:pt x="157655" y="209529"/>
                  </a:lnTo>
                  <a:lnTo>
                    <a:pt x="153438" y="246994"/>
                  </a:lnTo>
                  <a:lnTo>
                    <a:pt x="158505" y="261343"/>
                  </a:lnTo>
                  <a:lnTo>
                    <a:pt x="167615" y="278500"/>
                  </a:lnTo>
                  <a:lnTo>
                    <a:pt x="168893" y="282746"/>
                  </a:lnTo>
                  <a:lnTo>
                    <a:pt x="192684" y="322064"/>
                  </a:lnTo>
                  <a:lnTo>
                    <a:pt x="206179" y="359416"/>
                  </a:lnTo>
                  <a:lnTo>
                    <a:pt x="217168" y="403685"/>
                  </a:lnTo>
                  <a:lnTo>
                    <a:pt x="213453" y="426861"/>
                  </a:lnTo>
                  <a:lnTo>
                    <a:pt x="205651" y="448780"/>
                  </a:lnTo>
                  <a:lnTo>
                    <a:pt x="165803" y="487981"/>
                  </a:lnTo>
                  <a:lnTo>
                    <a:pt x="118861" y="521122"/>
                  </a:lnTo>
                  <a:lnTo>
                    <a:pt x="78199" y="541885"/>
                  </a:lnTo>
                  <a:lnTo>
                    <a:pt x="35673" y="557276"/>
                  </a:lnTo>
                  <a:lnTo>
                    <a:pt x="0" y="567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359"/>
          <p:cNvGrpSpPr/>
          <p:nvPr/>
        </p:nvGrpSpPr>
        <p:grpSpPr>
          <a:xfrm>
            <a:off x="2219325" y="5539967"/>
            <a:ext cx="304801" cy="521174"/>
            <a:chOff x="2219325" y="5539967"/>
            <a:chExt cx="304801" cy="521174"/>
          </a:xfrm>
        </p:grpSpPr>
        <p:sp>
          <p:nvSpPr>
            <p:cNvPr id="173" name="SMARTInkShape-6764"/>
            <p:cNvSpPr/>
            <p:nvPr>
              <p:custDataLst>
                <p:tags r:id="rId60"/>
              </p:custDataLst>
            </p:nvPr>
          </p:nvSpPr>
          <p:spPr>
            <a:xfrm>
              <a:off x="2219325" y="5755682"/>
              <a:ext cx="304801" cy="305459"/>
            </a:xfrm>
            <a:custGeom>
              <a:avLst/>
              <a:gdLst/>
              <a:ahLst/>
              <a:cxnLst/>
              <a:rect l="0" t="0" r="0" b="0"/>
              <a:pathLst>
                <a:path w="304801" h="305459">
                  <a:moveTo>
                    <a:pt x="0" y="273643"/>
                  </a:moveTo>
                  <a:lnTo>
                    <a:pt x="0" y="273643"/>
                  </a:lnTo>
                  <a:lnTo>
                    <a:pt x="5056" y="273643"/>
                  </a:lnTo>
                  <a:lnTo>
                    <a:pt x="10361" y="270821"/>
                  </a:lnTo>
                  <a:lnTo>
                    <a:pt x="17305" y="263922"/>
                  </a:lnTo>
                  <a:lnTo>
                    <a:pt x="36187" y="233623"/>
                  </a:lnTo>
                  <a:lnTo>
                    <a:pt x="55479" y="192007"/>
                  </a:lnTo>
                  <a:lnTo>
                    <a:pt x="68023" y="145548"/>
                  </a:lnTo>
                  <a:lnTo>
                    <a:pt x="84698" y="98175"/>
                  </a:lnTo>
                  <a:lnTo>
                    <a:pt x="96682" y="53307"/>
                  </a:lnTo>
                  <a:lnTo>
                    <a:pt x="104064" y="10490"/>
                  </a:lnTo>
                  <a:lnTo>
                    <a:pt x="104635" y="0"/>
                  </a:lnTo>
                  <a:lnTo>
                    <a:pt x="91505" y="42474"/>
                  </a:lnTo>
                  <a:lnTo>
                    <a:pt x="87437" y="82969"/>
                  </a:lnTo>
                  <a:lnTo>
                    <a:pt x="80576" y="125481"/>
                  </a:lnTo>
                  <a:lnTo>
                    <a:pt x="83729" y="171888"/>
                  </a:lnTo>
                  <a:lnTo>
                    <a:pt x="86192" y="216447"/>
                  </a:lnTo>
                  <a:lnTo>
                    <a:pt x="95969" y="257720"/>
                  </a:lnTo>
                  <a:lnTo>
                    <a:pt x="104988" y="285152"/>
                  </a:lnTo>
                  <a:lnTo>
                    <a:pt x="112278" y="295692"/>
                  </a:lnTo>
                  <a:lnTo>
                    <a:pt x="122574" y="303903"/>
                  </a:lnTo>
                  <a:lnTo>
                    <a:pt x="129341" y="305458"/>
                  </a:lnTo>
                  <a:lnTo>
                    <a:pt x="145327" y="304364"/>
                  </a:lnTo>
                  <a:lnTo>
                    <a:pt x="163015" y="294704"/>
                  </a:lnTo>
                  <a:lnTo>
                    <a:pt x="200240" y="257578"/>
                  </a:lnTo>
                  <a:lnTo>
                    <a:pt x="222959" y="223629"/>
                  </a:lnTo>
                  <a:lnTo>
                    <a:pt x="240975" y="178078"/>
                  </a:lnTo>
                  <a:lnTo>
                    <a:pt x="255785" y="139612"/>
                  </a:lnTo>
                  <a:lnTo>
                    <a:pt x="268523" y="99756"/>
                  </a:lnTo>
                  <a:lnTo>
                    <a:pt x="275774" y="53434"/>
                  </a:lnTo>
                  <a:lnTo>
                    <a:pt x="277244" y="98784"/>
                  </a:lnTo>
                  <a:lnTo>
                    <a:pt x="286578" y="142442"/>
                  </a:lnTo>
                  <a:lnTo>
                    <a:pt x="297334" y="188420"/>
                  </a:lnTo>
                  <a:lnTo>
                    <a:pt x="302588" y="207117"/>
                  </a:lnTo>
                  <a:lnTo>
                    <a:pt x="304800" y="226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765"/>
            <p:cNvSpPr/>
            <p:nvPr>
              <p:custDataLst>
                <p:tags r:id="rId61"/>
              </p:custDataLst>
            </p:nvPr>
          </p:nvSpPr>
          <p:spPr>
            <a:xfrm>
              <a:off x="2315568" y="5539967"/>
              <a:ext cx="179983" cy="155984"/>
            </a:xfrm>
            <a:custGeom>
              <a:avLst/>
              <a:gdLst/>
              <a:ahLst/>
              <a:cxnLst/>
              <a:rect l="0" t="0" r="0" b="0"/>
              <a:pathLst>
                <a:path w="179983" h="155984">
                  <a:moveTo>
                    <a:pt x="75207" y="51208"/>
                  </a:moveTo>
                  <a:lnTo>
                    <a:pt x="75207" y="51208"/>
                  </a:lnTo>
                  <a:lnTo>
                    <a:pt x="70151" y="51208"/>
                  </a:lnTo>
                  <a:lnTo>
                    <a:pt x="56893" y="56264"/>
                  </a:lnTo>
                  <a:lnTo>
                    <a:pt x="39559" y="74578"/>
                  </a:lnTo>
                  <a:lnTo>
                    <a:pt x="10319" y="119586"/>
                  </a:lnTo>
                  <a:lnTo>
                    <a:pt x="0" y="143611"/>
                  </a:lnTo>
                  <a:lnTo>
                    <a:pt x="20553" y="98235"/>
                  </a:lnTo>
                  <a:lnTo>
                    <a:pt x="40344" y="56186"/>
                  </a:lnTo>
                  <a:lnTo>
                    <a:pt x="65500" y="11041"/>
                  </a:lnTo>
                  <a:lnTo>
                    <a:pt x="68735" y="8555"/>
                  </a:lnTo>
                  <a:lnTo>
                    <a:pt x="72331" y="2971"/>
                  </a:lnTo>
                  <a:lnTo>
                    <a:pt x="73290" y="0"/>
                  </a:lnTo>
                  <a:lnTo>
                    <a:pt x="77104" y="136"/>
                  </a:lnTo>
                  <a:lnTo>
                    <a:pt x="89808" y="5931"/>
                  </a:lnTo>
                  <a:lnTo>
                    <a:pt x="109755" y="31207"/>
                  </a:lnTo>
                  <a:lnTo>
                    <a:pt x="135458" y="77675"/>
                  </a:lnTo>
                  <a:lnTo>
                    <a:pt x="162216" y="125079"/>
                  </a:lnTo>
                  <a:lnTo>
                    <a:pt x="179982" y="15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360"/>
          <p:cNvGrpSpPr/>
          <p:nvPr/>
        </p:nvGrpSpPr>
        <p:grpSpPr>
          <a:xfrm>
            <a:off x="2859609" y="5819775"/>
            <a:ext cx="188392" cy="161550"/>
            <a:chOff x="2859609" y="5819775"/>
            <a:chExt cx="188392" cy="161550"/>
          </a:xfrm>
        </p:grpSpPr>
        <p:sp>
          <p:nvSpPr>
            <p:cNvPr id="176" name="SMARTInkShape-6766"/>
            <p:cNvSpPr/>
            <p:nvPr>
              <p:custDataLst>
                <p:tags r:id="rId58"/>
              </p:custDataLst>
            </p:nvPr>
          </p:nvSpPr>
          <p:spPr>
            <a:xfrm>
              <a:off x="2876550" y="58197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3183" y="7539"/>
                  </a:lnTo>
                  <a:lnTo>
                    <a:pt x="56413" y="9350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767"/>
            <p:cNvSpPr/>
            <p:nvPr>
              <p:custDataLst>
                <p:tags r:id="rId59"/>
              </p:custDataLst>
            </p:nvPr>
          </p:nvSpPr>
          <p:spPr>
            <a:xfrm>
              <a:off x="2859609" y="5934075"/>
              <a:ext cx="188392" cy="47250"/>
            </a:xfrm>
            <a:custGeom>
              <a:avLst/>
              <a:gdLst/>
              <a:ahLst/>
              <a:cxnLst/>
              <a:rect l="0" t="0" r="0" b="0"/>
              <a:pathLst>
                <a:path w="188392" h="47250">
                  <a:moveTo>
                    <a:pt x="26466" y="0"/>
                  </a:moveTo>
                  <a:lnTo>
                    <a:pt x="26466" y="0"/>
                  </a:lnTo>
                  <a:lnTo>
                    <a:pt x="2635" y="24890"/>
                  </a:lnTo>
                  <a:lnTo>
                    <a:pt x="0" y="31522"/>
                  </a:lnTo>
                  <a:lnTo>
                    <a:pt x="2472" y="34773"/>
                  </a:lnTo>
                  <a:lnTo>
                    <a:pt x="13685" y="41207"/>
                  </a:lnTo>
                  <a:lnTo>
                    <a:pt x="32792" y="45723"/>
                  </a:lnTo>
                  <a:lnTo>
                    <a:pt x="74478" y="47249"/>
                  </a:lnTo>
                  <a:lnTo>
                    <a:pt x="114187" y="46455"/>
                  </a:lnTo>
                  <a:lnTo>
                    <a:pt x="153821" y="37242"/>
                  </a:lnTo>
                  <a:lnTo>
                    <a:pt x="18839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361"/>
          <p:cNvGrpSpPr/>
          <p:nvPr/>
        </p:nvGrpSpPr>
        <p:grpSpPr>
          <a:xfrm>
            <a:off x="3524250" y="5638800"/>
            <a:ext cx="1362076" cy="573741"/>
            <a:chOff x="3524250" y="5638800"/>
            <a:chExt cx="1362076" cy="573741"/>
          </a:xfrm>
        </p:grpSpPr>
        <p:sp>
          <p:nvSpPr>
            <p:cNvPr id="179" name="SMARTInkShape-6768"/>
            <p:cNvSpPr/>
            <p:nvPr>
              <p:custDataLst>
                <p:tags r:id="rId42"/>
              </p:custDataLst>
            </p:nvPr>
          </p:nvSpPr>
          <p:spPr>
            <a:xfrm>
              <a:off x="4648200" y="5772150"/>
              <a:ext cx="18624" cy="161926"/>
            </a:xfrm>
            <a:custGeom>
              <a:avLst/>
              <a:gdLst/>
              <a:ahLst/>
              <a:cxnLst/>
              <a:rect l="0" t="0" r="0" b="0"/>
              <a:pathLst>
                <a:path w="18624" h="1619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6889" y="47559"/>
                  </a:lnTo>
                  <a:lnTo>
                    <a:pt x="18623" y="90768"/>
                  </a:lnTo>
                  <a:lnTo>
                    <a:pt x="12420" y="131406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769"/>
            <p:cNvSpPr/>
            <p:nvPr>
              <p:custDataLst>
                <p:tags r:id="rId43"/>
              </p:custDataLst>
            </p:nvPr>
          </p:nvSpPr>
          <p:spPr>
            <a:xfrm>
              <a:off x="4714875" y="5741432"/>
              <a:ext cx="36384" cy="164069"/>
            </a:xfrm>
            <a:custGeom>
              <a:avLst/>
              <a:gdLst/>
              <a:ahLst/>
              <a:cxnLst/>
              <a:rect l="0" t="0" r="0" b="0"/>
              <a:pathLst>
                <a:path w="36384" h="164069">
                  <a:moveTo>
                    <a:pt x="19050" y="21193"/>
                  </a:moveTo>
                  <a:lnTo>
                    <a:pt x="19050" y="21193"/>
                  </a:lnTo>
                  <a:lnTo>
                    <a:pt x="26654" y="12531"/>
                  </a:lnTo>
                  <a:lnTo>
                    <a:pt x="34238" y="517"/>
                  </a:lnTo>
                  <a:lnTo>
                    <a:pt x="35525" y="0"/>
                  </a:lnTo>
                  <a:lnTo>
                    <a:pt x="36383" y="715"/>
                  </a:lnTo>
                  <a:lnTo>
                    <a:pt x="27513" y="38682"/>
                  </a:lnTo>
                  <a:lnTo>
                    <a:pt x="20722" y="85678"/>
                  </a:lnTo>
                  <a:lnTo>
                    <a:pt x="11731" y="132382"/>
                  </a:lnTo>
                  <a:lnTo>
                    <a:pt x="9447" y="145752"/>
                  </a:lnTo>
                  <a:lnTo>
                    <a:pt x="0" y="16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770"/>
            <p:cNvSpPr/>
            <p:nvPr>
              <p:custDataLst>
                <p:tags r:id="rId44"/>
              </p:custDataLst>
            </p:nvPr>
          </p:nvSpPr>
          <p:spPr>
            <a:xfrm>
              <a:off x="4667250" y="5772150"/>
              <a:ext cx="219076" cy="400051"/>
            </a:xfrm>
            <a:custGeom>
              <a:avLst/>
              <a:gdLst/>
              <a:ahLst/>
              <a:cxnLst/>
              <a:rect l="0" t="0" r="0" b="0"/>
              <a:pathLst>
                <a:path w="219076" h="400051">
                  <a:moveTo>
                    <a:pt x="219075" y="0"/>
                  </a:moveTo>
                  <a:lnTo>
                    <a:pt x="219075" y="0"/>
                  </a:lnTo>
                  <a:lnTo>
                    <a:pt x="219075" y="5056"/>
                  </a:lnTo>
                  <a:lnTo>
                    <a:pt x="198352" y="42842"/>
                  </a:lnTo>
                  <a:lnTo>
                    <a:pt x="179351" y="84780"/>
                  </a:lnTo>
                  <a:lnTo>
                    <a:pt x="154590" y="125687"/>
                  </a:lnTo>
                  <a:lnTo>
                    <a:pt x="135755" y="170636"/>
                  </a:lnTo>
                  <a:lnTo>
                    <a:pt x="107430" y="210906"/>
                  </a:lnTo>
                  <a:lnTo>
                    <a:pt x="83671" y="257354"/>
                  </a:lnTo>
                  <a:lnTo>
                    <a:pt x="63244" y="291447"/>
                  </a:lnTo>
                  <a:lnTo>
                    <a:pt x="37083" y="332241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771"/>
            <p:cNvSpPr/>
            <p:nvPr>
              <p:custDataLst>
                <p:tags r:id="rId45"/>
              </p:custDataLst>
            </p:nvPr>
          </p:nvSpPr>
          <p:spPr>
            <a:xfrm>
              <a:off x="4397089" y="5991225"/>
              <a:ext cx="117762" cy="37558"/>
            </a:xfrm>
            <a:custGeom>
              <a:avLst/>
              <a:gdLst/>
              <a:ahLst/>
              <a:cxnLst/>
              <a:rect l="0" t="0" r="0" b="0"/>
              <a:pathLst>
                <a:path w="117762" h="37558">
                  <a:moveTo>
                    <a:pt x="32036" y="9525"/>
                  </a:moveTo>
                  <a:lnTo>
                    <a:pt x="32036" y="9525"/>
                  </a:lnTo>
                  <a:lnTo>
                    <a:pt x="23374" y="17129"/>
                  </a:lnTo>
                  <a:lnTo>
                    <a:pt x="1444" y="31915"/>
                  </a:lnTo>
                  <a:lnTo>
                    <a:pt x="0" y="33977"/>
                  </a:lnTo>
                  <a:lnTo>
                    <a:pt x="95" y="35351"/>
                  </a:lnTo>
                  <a:lnTo>
                    <a:pt x="1217" y="36267"/>
                  </a:lnTo>
                  <a:lnTo>
                    <a:pt x="17966" y="37557"/>
                  </a:lnTo>
                  <a:lnTo>
                    <a:pt x="59673" y="23842"/>
                  </a:lnTo>
                  <a:lnTo>
                    <a:pt x="1177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772"/>
            <p:cNvSpPr/>
            <p:nvPr>
              <p:custDataLst>
                <p:tags r:id="rId46"/>
              </p:custDataLst>
            </p:nvPr>
          </p:nvSpPr>
          <p:spPr>
            <a:xfrm>
              <a:off x="4363774" y="5943600"/>
              <a:ext cx="122502" cy="9526"/>
            </a:xfrm>
            <a:custGeom>
              <a:avLst/>
              <a:gdLst/>
              <a:ahLst/>
              <a:cxnLst/>
              <a:rect l="0" t="0" r="0" b="0"/>
              <a:pathLst>
                <a:path w="1225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9525"/>
                  </a:lnTo>
                  <a:lnTo>
                    <a:pt x="39415" y="1324"/>
                  </a:lnTo>
                  <a:lnTo>
                    <a:pt x="76245" y="393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773"/>
            <p:cNvSpPr/>
            <p:nvPr>
              <p:custDataLst>
                <p:tags r:id="rId47"/>
              </p:custDataLst>
            </p:nvPr>
          </p:nvSpPr>
          <p:spPr>
            <a:xfrm>
              <a:off x="3890237" y="6001374"/>
              <a:ext cx="117384" cy="164528"/>
            </a:xfrm>
            <a:custGeom>
              <a:avLst/>
              <a:gdLst/>
              <a:ahLst/>
              <a:cxnLst/>
              <a:rect l="0" t="0" r="0" b="0"/>
              <a:pathLst>
                <a:path w="117384" h="164528">
                  <a:moveTo>
                    <a:pt x="5488" y="27951"/>
                  </a:moveTo>
                  <a:lnTo>
                    <a:pt x="5488" y="27951"/>
                  </a:lnTo>
                  <a:lnTo>
                    <a:pt x="431" y="27951"/>
                  </a:lnTo>
                  <a:lnTo>
                    <a:pt x="0" y="25834"/>
                  </a:lnTo>
                  <a:lnTo>
                    <a:pt x="2344" y="17838"/>
                  </a:lnTo>
                  <a:lnTo>
                    <a:pt x="12557" y="10051"/>
                  </a:lnTo>
                  <a:lnTo>
                    <a:pt x="34871" y="1484"/>
                  </a:lnTo>
                  <a:lnTo>
                    <a:pt x="51118" y="0"/>
                  </a:lnTo>
                  <a:lnTo>
                    <a:pt x="91286" y="7632"/>
                  </a:lnTo>
                  <a:lnTo>
                    <a:pt x="94436" y="10171"/>
                  </a:lnTo>
                  <a:lnTo>
                    <a:pt x="97938" y="18638"/>
                  </a:lnTo>
                  <a:lnTo>
                    <a:pt x="97813" y="22801"/>
                  </a:lnTo>
                  <a:lnTo>
                    <a:pt x="94852" y="30248"/>
                  </a:lnTo>
                  <a:lnTo>
                    <a:pt x="57561" y="62861"/>
                  </a:lnTo>
                  <a:lnTo>
                    <a:pt x="55090" y="69219"/>
                  </a:lnTo>
                  <a:lnTo>
                    <a:pt x="56548" y="72396"/>
                  </a:lnTo>
                  <a:lnTo>
                    <a:pt x="63812" y="78749"/>
                  </a:lnTo>
                  <a:lnTo>
                    <a:pt x="97945" y="102857"/>
                  </a:lnTo>
                  <a:lnTo>
                    <a:pt x="111670" y="120583"/>
                  </a:lnTo>
                  <a:lnTo>
                    <a:pt x="117383" y="134184"/>
                  </a:lnTo>
                  <a:lnTo>
                    <a:pt x="115010" y="138990"/>
                  </a:lnTo>
                  <a:lnTo>
                    <a:pt x="97559" y="154808"/>
                  </a:lnTo>
                  <a:lnTo>
                    <a:pt x="84861" y="163002"/>
                  </a:lnTo>
                  <a:lnTo>
                    <a:pt x="69340" y="164527"/>
                  </a:lnTo>
                  <a:lnTo>
                    <a:pt x="33505" y="156882"/>
                  </a:lnTo>
                  <a:lnTo>
                    <a:pt x="15013" y="14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774"/>
            <p:cNvSpPr/>
            <p:nvPr>
              <p:custDataLst>
                <p:tags r:id="rId48"/>
              </p:custDataLst>
            </p:nvPr>
          </p:nvSpPr>
          <p:spPr>
            <a:xfrm>
              <a:off x="3747362" y="5943600"/>
              <a:ext cx="348389" cy="14190"/>
            </a:xfrm>
            <a:custGeom>
              <a:avLst/>
              <a:gdLst/>
              <a:ahLst/>
              <a:cxnLst/>
              <a:rect l="0" t="0" r="0" b="0"/>
              <a:pathLst>
                <a:path w="348389" h="14190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19726" y="14189"/>
                  </a:lnTo>
                  <a:lnTo>
                    <a:pt x="36158" y="14066"/>
                  </a:lnTo>
                  <a:lnTo>
                    <a:pt x="74548" y="10871"/>
                  </a:lnTo>
                  <a:lnTo>
                    <a:pt x="109206" y="10123"/>
                  </a:lnTo>
                  <a:lnTo>
                    <a:pt x="152518" y="9702"/>
                  </a:lnTo>
                  <a:lnTo>
                    <a:pt x="195337" y="9577"/>
                  </a:lnTo>
                  <a:lnTo>
                    <a:pt x="233093" y="9548"/>
                  </a:lnTo>
                  <a:lnTo>
                    <a:pt x="275773" y="9532"/>
                  </a:lnTo>
                  <a:lnTo>
                    <a:pt x="3483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775"/>
            <p:cNvSpPr/>
            <p:nvPr>
              <p:custDataLst>
                <p:tags r:id="rId49"/>
              </p:custDataLst>
            </p:nvPr>
          </p:nvSpPr>
          <p:spPr>
            <a:xfrm>
              <a:off x="4752975" y="6029833"/>
              <a:ext cx="121458" cy="182708"/>
            </a:xfrm>
            <a:custGeom>
              <a:avLst/>
              <a:gdLst/>
              <a:ahLst/>
              <a:cxnLst/>
              <a:rect l="0" t="0" r="0" b="0"/>
              <a:pathLst>
                <a:path w="121458" h="182708">
                  <a:moveTo>
                    <a:pt x="57150" y="18542"/>
                  </a:moveTo>
                  <a:lnTo>
                    <a:pt x="57150" y="18542"/>
                  </a:lnTo>
                  <a:lnTo>
                    <a:pt x="57150" y="5285"/>
                  </a:lnTo>
                  <a:lnTo>
                    <a:pt x="60325" y="3354"/>
                  </a:lnTo>
                  <a:lnTo>
                    <a:pt x="91866" y="0"/>
                  </a:lnTo>
                  <a:lnTo>
                    <a:pt x="111063" y="4700"/>
                  </a:lnTo>
                  <a:lnTo>
                    <a:pt x="115317" y="7197"/>
                  </a:lnTo>
                  <a:lnTo>
                    <a:pt x="120043" y="12794"/>
                  </a:lnTo>
                  <a:lnTo>
                    <a:pt x="120246" y="16827"/>
                  </a:lnTo>
                  <a:lnTo>
                    <a:pt x="117648" y="26952"/>
                  </a:lnTo>
                  <a:lnTo>
                    <a:pt x="110144" y="35686"/>
                  </a:lnTo>
                  <a:lnTo>
                    <a:pt x="74097" y="62918"/>
                  </a:lnTo>
                  <a:lnTo>
                    <a:pt x="69974" y="69309"/>
                  </a:lnTo>
                  <a:lnTo>
                    <a:pt x="69933" y="72495"/>
                  </a:lnTo>
                  <a:lnTo>
                    <a:pt x="72709" y="78858"/>
                  </a:lnTo>
                  <a:lnTo>
                    <a:pt x="85279" y="88389"/>
                  </a:lnTo>
                  <a:lnTo>
                    <a:pt x="107431" y="102150"/>
                  </a:lnTo>
                  <a:lnTo>
                    <a:pt x="115833" y="112498"/>
                  </a:lnTo>
                  <a:lnTo>
                    <a:pt x="120273" y="124153"/>
                  </a:lnTo>
                  <a:lnTo>
                    <a:pt x="121457" y="130224"/>
                  </a:lnTo>
                  <a:lnTo>
                    <a:pt x="117128" y="145437"/>
                  </a:lnTo>
                  <a:lnTo>
                    <a:pt x="108148" y="160665"/>
                  </a:lnTo>
                  <a:lnTo>
                    <a:pt x="97102" y="170960"/>
                  </a:lnTo>
                  <a:lnTo>
                    <a:pt x="68870" y="182707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776"/>
            <p:cNvSpPr/>
            <p:nvPr>
              <p:custDataLst>
                <p:tags r:id="rId50"/>
              </p:custDataLst>
            </p:nvPr>
          </p:nvSpPr>
          <p:spPr>
            <a:xfrm>
              <a:off x="3524250" y="5640143"/>
              <a:ext cx="194988" cy="246308"/>
            </a:xfrm>
            <a:custGeom>
              <a:avLst/>
              <a:gdLst/>
              <a:ahLst/>
              <a:cxnLst/>
              <a:rect l="0" t="0" r="0" b="0"/>
              <a:pathLst>
                <a:path w="194988" h="246308">
                  <a:moveTo>
                    <a:pt x="0" y="36757"/>
                  </a:moveTo>
                  <a:lnTo>
                    <a:pt x="0" y="36757"/>
                  </a:lnTo>
                  <a:lnTo>
                    <a:pt x="0" y="31701"/>
                  </a:lnTo>
                  <a:lnTo>
                    <a:pt x="2822" y="26396"/>
                  </a:lnTo>
                  <a:lnTo>
                    <a:pt x="9408" y="17857"/>
                  </a:lnTo>
                  <a:lnTo>
                    <a:pt x="3" y="17707"/>
                  </a:lnTo>
                  <a:lnTo>
                    <a:pt x="5057" y="17707"/>
                  </a:lnTo>
                  <a:lnTo>
                    <a:pt x="38126" y="10168"/>
                  </a:lnTo>
                  <a:lnTo>
                    <a:pt x="76208" y="5948"/>
                  </a:lnTo>
                  <a:lnTo>
                    <a:pt x="116889" y="97"/>
                  </a:lnTo>
                  <a:lnTo>
                    <a:pt x="159457" y="0"/>
                  </a:lnTo>
                  <a:lnTo>
                    <a:pt x="194055" y="6895"/>
                  </a:lnTo>
                  <a:lnTo>
                    <a:pt x="194987" y="10499"/>
                  </a:lnTo>
                  <a:lnTo>
                    <a:pt x="191241" y="29683"/>
                  </a:lnTo>
                  <a:lnTo>
                    <a:pt x="166807" y="77106"/>
                  </a:lnTo>
                  <a:lnTo>
                    <a:pt x="148229" y="117909"/>
                  </a:lnTo>
                  <a:lnTo>
                    <a:pt x="138876" y="157092"/>
                  </a:lnTo>
                  <a:lnTo>
                    <a:pt x="125635" y="201023"/>
                  </a:lnTo>
                  <a:lnTo>
                    <a:pt x="123825" y="24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777"/>
            <p:cNvSpPr/>
            <p:nvPr>
              <p:custDataLst>
                <p:tags r:id="rId51"/>
              </p:custDataLst>
            </p:nvPr>
          </p:nvSpPr>
          <p:spPr>
            <a:xfrm>
              <a:off x="3573052" y="5762625"/>
              <a:ext cx="151224" cy="57151"/>
            </a:xfrm>
            <a:custGeom>
              <a:avLst/>
              <a:gdLst/>
              <a:ahLst/>
              <a:cxnLst/>
              <a:rect l="0" t="0" r="0" b="0"/>
              <a:pathLst>
                <a:path w="151224" h="57151">
                  <a:moveTo>
                    <a:pt x="27398" y="57150"/>
                  </a:moveTo>
                  <a:lnTo>
                    <a:pt x="27398" y="57150"/>
                  </a:lnTo>
                  <a:lnTo>
                    <a:pt x="7760" y="49546"/>
                  </a:lnTo>
                  <a:lnTo>
                    <a:pt x="2795" y="43893"/>
                  </a:lnTo>
                  <a:lnTo>
                    <a:pt x="588" y="37852"/>
                  </a:lnTo>
                  <a:lnTo>
                    <a:pt x="0" y="34760"/>
                  </a:lnTo>
                  <a:lnTo>
                    <a:pt x="3841" y="31640"/>
                  </a:lnTo>
                  <a:lnTo>
                    <a:pt x="40423" y="19028"/>
                  </a:lnTo>
                  <a:lnTo>
                    <a:pt x="76060" y="9518"/>
                  </a:lnTo>
                  <a:lnTo>
                    <a:pt x="151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778"/>
            <p:cNvSpPr/>
            <p:nvPr>
              <p:custDataLst>
                <p:tags r:id="rId52"/>
              </p:custDataLst>
            </p:nvPr>
          </p:nvSpPr>
          <p:spPr>
            <a:xfrm>
              <a:off x="3754174" y="5743575"/>
              <a:ext cx="103452" cy="24539"/>
            </a:xfrm>
            <a:custGeom>
              <a:avLst/>
              <a:gdLst/>
              <a:ahLst/>
              <a:cxnLst/>
              <a:rect l="0" t="0" r="0" b="0"/>
              <a:pathLst>
                <a:path w="103452" h="24539">
                  <a:moveTo>
                    <a:pt x="8201" y="19050"/>
                  </a:moveTo>
                  <a:lnTo>
                    <a:pt x="8201" y="19050"/>
                  </a:lnTo>
                  <a:lnTo>
                    <a:pt x="3144" y="19050"/>
                  </a:lnTo>
                  <a:lnTo>
                    <a:pt x="1655" y="20108"/>
                  </a:lnTo>
                  <a:lnTo>
                    <a:pt x="662" y="21872"/>
                  </a:lnTo>
                  <a:lnTo>
                    <a:pt x="0" y="24106"/>
                  </a:lnTo>
                  <a:lnTo>
                    <a:pt x="617" y="24538"/>
                  </a:lnTo>
                  <a:lnTo>
                    <a:pt x="22163" y="14925"/>
                  </a:lnTo>
                  <a:lnTo>
                    <a:pt x="65935" y="7414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779"/>
            <p:cNvSpPr/>
            <p:nvPr>
              <p:custDataLst>
                <p:tags r:id="rId53"/>
              </p:custDataLst>
            </p:nvPr>
          </p:nvSpPr>
          <p:spPr>
            <a:xfrm>
              <a:off x="3819525" y="569595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18214" y="2822"/>
                  </a:lnTo>
                  <a:lnTo>
                    <a:pt x="6185" y="13257"/>
                  </a:lnTo>
                  <a:lnTo>
                    <a:pt x="2749" y="24942"/>
                  </a:lnTo>
                  <a:lnTo>
                    <a:pt x="362" y="68509"/>
                  </a:lnTo>
                  <a:lnTo>
                    <a:pt x="72" y="11246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780"/>
            <p:cNvSpPr/>
            <p:nvPr>
              <p:custDataLst>
                <p:tags r:id="rId54"/>
              </p:custDataLst>
            </p:nvPr>
          </p:nvSpPr>
          <p:spPr>
            <a:xfrm>
              <a:off x="3905250" y="5639701"/>
              <a:ext cx="86923" cy="203034"/>
            </a:xfrm>
            <a:custGeom>
              <a:avLst/>
              <a:gdLst/>
              <a:ahLst/>
              <a:cxnLst/>
              <a:rect l="0" t="0" r="0" b="0"/>
              <a:pathLst>
                <a:path w="86923" h="203034">
                  <a:moveTo>
                    <a:pt x="0" y="27674"/>
                  </a:moveTo>
                  <a:lnTo>
                    <a:pt x="0" y="27674"/>
                  </a:lnTo>
                  <a:lnTo>
                    <a:pt x="0" y="22618"/>
                  </a:lnTo>
                  <a:lnTo>
                    <a:pt x="10113" y="9360"/>
                  </a:lnTo>
                  <a:lnTo>
                    <a:pt x="20722" y="3659"/>
                  </a:lnTo>
                  <a:lnTo>
                    <a:pt x="39724" y="0"/>
                  </a:lnTo>
                  <a:lnTo>
                    <a:pt x="55397" y="4423"/>
                  </a:lnTo>
                  <a:lnTo>
                    <a:pt x="59156" y="7940"/>
                  </a:lnTo>
                  <a:lnTo>
                    <a:pt x="63333" y="17492"/>
                  </a:lnTo>
                  <a:lnTo>
                    <a:pt x="65685" y="34770"/>
                  </a:lnTo>
                  <a:lnTo>
                    <a:pt x="61325" y="53295"/>
                  </a:lnTo>
                  <a:lnTo>
                    <a:pt x="47773" y="84219"/>
                  </a:lnTo>
                  <a:lnTo>
                    <a:pt x="61805" y="93367"/>
                  </a:lnTo>
                  <a:lnTo>
                    <a:pt x="84208" y="120456"/>
                  </a:lnTo>
                  <a:lnTo>
                    <a:pt x="86830" y="127629"/>
                  </a:lnTo>
                  <a:lnTo>
                    <a:pt x="86922" y="144065"/>
                  </a:lnTo>
                  <a:lnTo>
                    <a:pt x="81023" y="166112"/>
                  </a:lnTo>
                  <a:lnTo>
                    <a:pt x="67516" y="186050"/>
                  </a:lnTo>
                  <a:lnTo>
                    <a:pt x="58935" y="193312"/>
                  </a:lnTo>
                  <a:lnTo>
                    <a:pt x="44803" y="203033"/>
                  </a:lnTo>
                  <a:lnTo>
                    <a:pt x="40452" y="202789"/>
                  </a:lnTo>
                  <a:lnTo>
                    <a:pt x="19050" y="189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781"/>
            <p:cNvSpPr/>
            <p:nvPr>
              <p:custDataLst>
                <p:tags r:id="rId55"/>
              </p:custDataLst>
            </p:nvPr>
          </p:nvSpPr>
          <p:spPr>
            <a:xfrm>
              <a:off x="4029075" y="57531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0020" y="9525"/>
                  </a:lnTo>
                  <a:lnTo>
                    <a:pt x="84919" y="84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782"/>
            <p:cNvSpPr/>
            <p:nvPr>
              <p:custDataLst>
                <p:tags r:id="rId56"/>
              </p:custDataLst>
            </p:nvPr>
          </p:nvSpPr>
          <p:spPr>
            <a:xfrm>
              <a:off x="4095750" y="5686425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0" y="8727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783"/>
            <p:cNvSpPr/>
            <p:nvPr>
              <p:custDataLst>
                <p:tags r:id="rId57"/>
              </p:custDataLst>
            </p:nvPr>
          </p:nvSpPr>
          <p:spPr>
            <a:xfrm>
              <a:off x="4200525" y="5638800"/>
              <a:ext cx="16891" cy="180976"/>
            </a:xfrm>
            <a:custGeom>
              <a:avLst/>
              <a:gdLst/>
              <a:ahLst/>
              <a:cxnLst/>
              <a:rect l="0" t="0" r="0" b="0"/>
              <a:pathLst>
                <a:path w="16891" h="1809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6890" y="45664"/>
                  </a:lnTo>
                  <a:lnTo>
                    <a:pt x="15588" y="87967"/>
                  </a:lnTo>
                  <a:lnTo>
                    <a:pt x="11321" y="13119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362"/>
          <p:cNvGrpSpPr/>
          <p:nvPr/>
        </p:nvGrpSpPr>
        <p:grpSpPr>
          <a:xfrm>
            <a:off x="6155942" y="5663126"/>
            <a:ext cx="444884" cy="379934"/>
            <a:chOff x="6155942" y="5663126"/>
            <a:chExt cx="444884" cy="379934"/>
          </a:xfrm>
        </p:grpSpPr>
        <p:sp>
          <p:nvSpPr>
            <p:cNvPr id="196" name="SMARTInkShape-6784"/>
            <p:cNvSpPr/>
            <p:nvPr>
              <p:custDataLst>
                <p:tags r:id="rId39"/>
              </p:custDataLst>
            </p:nvPr>
          </p:nvSpPr>
          <p:spPr>
            <a:xfrm>
              <a:off x="6490994" y="5724918"/>
              <a:ext cx="109832" cy="113662"/>
            </a:xfrm>
            <a:custGeom>
              <a:avLst/>
              <a:gdLst/>
              <a:ahLst/>
              <a:cxnLst/>
              <a:rect l="0" t="0" r="0" b="0"/>
              <a:pathLst>
                <a:path w="109832" h="113662">
                  <a:moveTo>
                    <a:pt x="5056" y="9132"/>
                  </a:moveTo>
                  <a:lnTo>
                    <a:pt x="5056" y="9132"/>
                  </a:lnTo>
                  <a:lnTo>
                    <a:pt x="0" y="9132"/>
                  </a:lnTo>
                  <a:lnTo>
                    <a:pt x="12025" y="4076"/>
                  </a:lnTo>
                  <a:lnTo>
                    <a:pt x="32877" y="195"/>
                  </a:lnTo>
                  <a:lnTo>
                    <a:pt x="36303" y="0"/>
                  </a:lnTo>
                  <a:lnTo>
                    <a:pt x="51238" y="4780"/>
                  </a:lnTo>
                  <a:lnTo>
                    <a:pt x="64013" y="12900"/>
                  </a:lnTo>
                  <a:lnTo>
                    <a:pt x="65528" y="17993"/>
                  </a:lnTo>
                  <a:lnTo>
                    <a:pt x="62852" y="47811"/>
                  </a:lnTo>
                  <a:lnTo>
                    <a:pt x="56849" y="58425"/>
                  </a:lnTo>
                  <a:lnTo>
                    <a:pt x="44391" y="79123"/>
                  </a:lnTo>
                  <a:lnTo>
                    <a:pt x="26060" y="111104"/>
                  </a:lnTo>
                  <a:lnTo>
                    <a:pt x="27525" y="112039"/>
                  </a:lnTo>
                  <a:lnTo>
                    <a:pt x="55849" y="113661"/>
                  </a:lnTo>
                  <a:lnTo>
                    <a:pt x="109831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785"/>
            <p:cNvSpPr/>
            <p:nvPr>
              <p:custDataLst>
                <p:tags r:id="rId40"/>
              </p:custDataLst>
            </p:nvPr>
          </p:nvSpPr>
          <p:spPr>
            <a:xfrm>
              <a:off x="6239035" y="5663126"/>
              <a:ext cx="133191" cy="143508"/>
            </a:xfrm>
            <a:custGeom>
              <a:avLst/>
              <a:gdLst/>
              <a:ahLst/>
              <a:cxnLst/>
              <a:rect l="0" t="0" r="0" b="0"/>
              <a:pathLst>
                <a:path w="133191" h="143508">
                  <a:moveTo>
                    <a:pt x="18890" y="80449"/>
                  </a:moveTo>
                  <a:lnTo>
                    <a:pt x="18890" y="80449"/>
                  </a:lnTo>
                  <a:lnTo>
                    <a:pt x="23946" y="80449"/>
                  </a:lnTo>
                  <a:lnTo>
                    <a:pt x="25435" y="82566"/>
                  </a:lnTo>
                  <a:lnTo>
                    <a:pt x="27091" y="90562"/>
                  </a:lnTo>
                  <a:lnTo>
                    <a:pt x="25004" y="98349"/>
                  </a:lnTo>
                  <a:lnTo>
                    <a:pt x="1662" y="143507"/>
                  </a:lnTo>
                  <a:lnTo>
                    <a:pt x="1054" y="142596"/>
                  </a:lnTo>
                  <a:lnTo>
                    <a:pt x="0" y="115234"/>
                  </a:lnTo>
                  <a:lnTo>
                    <a:pt x="14939" y="73310"/>
                  </a:lnTo>
                  <a:lnTo>
                    <a:pt x="16256" y="66165"/>
                  </a:lnTo>
                  <a:lnTo>
                    <a:pt x="46805" y="22672"/>
                  </a:lnTo>
                  <a:lnTo>
                    <a:pt x="59872" y="7145"/>
                  </a:lnTo>
                  <a:lnTo>
                    <a:pt x="72734" y="245"/>
                  </a:lnTo>
                  <a:lnTo>
                    <a:pt x="85507" y="0"/>
                  </a:lnTo>
                  <a:lnTo>
                    <a:pt x="91876" y="1416"/>
                  </a:lnTo>
                  <a:lnTo>
                    <a:pt x="101776" y="8634"/>
                  </a:lnTo>
                  <a:lnTo>
                    <a:pt x="109703" y="19956"/>
                  </a:lnTo>
                  <a:lnTo>
                    <a:pt x="119058" y="43123"/>
                  </a:lnTo>
                  <a:lnTo>
                    <a:pt x="129806" y="87843"/>
                  </a:lnTo>
                  <a:lnTo>
                    <a:pt x="133190" y="10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786"/>
            <p:cNvSpPr/>
            <p:nvPr>
              <p:custDataLst>
                <p:tags r:id="rId41"/>
              </p:custDataLst>
            </p:nvPr>
          </p:nvSpPr>
          <p:spPr>
            <a:xfrm>
              <a:off x="6155942" y="5924550"/>
              <a:ext cx="406784" cy="118510"/>
            </a:xfrm>
            <a:custGeom>
              <a:avLst/>
              <a:gdLst/>
              <a:ahLst/>
              <a:cxnLst/>
              <a:rect l="0" t="0" r="0" b="0"/>
              <a:pathLst>
                <a:path w="406784" h="118510">
                  <a:moveTo>
                    <a:pt x="92458" y="19050"/>
                  </a:moveTo>
                  <a:lnTo>
                    <a:pt x="92458" y="19050"/>
                  </a:lnTo>
                  <a:lnTo>
                    <a:pt x="97514" y="19050"/>
                  </a:lnTo>
                  <a:lnTo>
                    <a:pt x="99003" y="20108"/>
                  </a:lnTo>
                  <a:lnTo>
                    <a:pt x="99997" y="21872"/>
                  </a:lnTo>
                  <a:lnTo>
                    <a:pt x="101395" y="32233"/>
                  </a:lnTo>
                  <a:lnTo>
                    <a:pt x="100663" y="43960"/>
                  </a:lnTo>
                  <a:lnTo>
                    <a:pt x="88690" y="81441"/>
                  </a:lnTo>
                  <a:lnTo>
                    <a:pt x="74525" y="101271"/>
                  </a:lnTo>
                  <a:lnTo>
                    <a:pt x="65791" y="108510"/>
                  </a:lnTo>
                  <a:lnTo>
                    <a:pt x="46503" y="118213"/>
                  </a:lnTo>
                  <a:lnTo>
                    <a:pt x="31817" y="118509"/>
                  </a:lnTo>
                  <a:lnTo>
                    <a:pt x="23456" y="117106"/>
                  </a:lnTo>
                  <a:lnTo>
                    <a:pt x="16823" y="112996"/>
                  </a:lnTo>
                  <a:lnTo>
                    <a:pt x="6631" y="99961"/>
                  </a:lnTo>
                  <a:lnTo>
                    <a:pt x="0" y="74774"/>
                  </a:lnTo>
                  <a:lnTo>
                    <a:pt x="4093" y="56516"/>
                  </a:lnTo>
                  <a:lnTo>
                    <a:pt x="8148" y="47202"/>
                  </a:lnTo>
                  <a:lnTo>
                    <a:pt x="21121" y="34032"/>
                  </a:lnTo>
                  <a:lnTo>
                    <a:pt x="39586" y="24650"/>
                  </a:lnTo>
                  <a:lnTo>
                    <a:pt x="77615" y="13418"/>
                  </a:lnTo>
                  <a:lnTo>
                    <a:pt x="113108" y="4446"/>
                  </a:lnTo>
                  <a:lnTo>
                    <a:pt x="160313" y="1317"/>
                  </a:lnTo>
                  <a:lnTo>
                    <a:pt x="202051" y="391"/>
                  </a:lnTo>
                  <a:lnTo>
                    <a:pt x="240171" y="116"/>
                  </a:lnTo>
                  <a:lnTo>
                    <a:pt x="284854" y="23"/>
                  </a:lnTo>
                  <a:lnTo>
                    <a:pt x="329076" y="4"/>
                  </a:lnTo>
                  <a:lnTo>
                    <a:pt x="372814" y="6547"/>
                  </a:lnTo>
                  <a:lnTo>
                    <a:pt x="385689" y="8201"/>
                  </a:lnTo>
                  <a:lnTo>
                    <a:pt x="406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363"/>
          <p:cNvGrpSpPr/>
          <p:nvPr/>
        </p:nvGrpSpPr>
        <p:grpSpPr>
          <a:xfrm>
            <a:off x="6953250" y="5630992"/>
            <a:ext cx="2042878" cy="598359"/>
            <a:chOff x="6953250" y="5630992"/>
            <a:chExt cx="2042878" cy="598359"/>
          </a:xfrm>
        </p:grpSpPr>
        <p:sp>
          <p:nvSpPr>
            <p:cNvPr id="200" name="SMARTInkShape-6787"/>
            <p:cNvSpPr/>
            <p:nvPr>
              <p:custDataLst>
                <p:tags r:id="rId20"/>
              </p:custDataLst>
            </p:nvPr>
          </p:nvSpPr>
          <p:spPr>
            <a:xfrm>
              <a:off x="8877300" y="5772150"/>
              <a:ext cx="118828" cy="342901"/>
            </a:xfrm>
            <a:custGeom>
              <a:avLst/>
              <a:gdLst/>
              <a:ahLst/>
              <a:cxnLst/>
              <a:rect l="0" t="0" r="0" b="0"/>
              <a:pathLst>
                <a:path w="118828" h="342901">
                  <a:moveTo>
                    <a:pt x="95250" y="0"/>
                  </a:moveTo>
                  <a:lnTo>
                    <a:pt x="95250" y="0"/>
                  </a:lnTo>
                  <a:lnTo>
                    <a:pt x="100307" y="0"/>
                  </a:lnTo>
                  <a:lnTo>
                    <a:pt x="101796" y="3175"/>
                  </a:lnTo>
                  <a:lnTo>
                    <a:pt x="112118" y="49799"/>
                  </a:lnTo>
                  <a:lnTo>
                    <a:pt x="118827" y="85193"/>
                  </a:lnTo>
                  <a:lnTo>
                    <a:pt x="116112" y="126607"/>
                  </a:lnTo>
                  <a:lnTo>
                    <a:pt x="111835" y="170118"/>
                  </a:lnTo>
                  <a:lnTo>
                    <a:pt x="103587" y="212354"/>
                  </a:lnTo>
                  <a:lnTo>
                    <a:pt x="84236" y="253848"/>
                  </a:lnTo>
                  <a:lnTo>
                    <a:pt x="63412" y="291467"/>
                  </a:lnTo>
                  <a:lnTo>
                    <a:pt x="27931" y="32756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788"/>
            <p:cNvSpPr/>
            <p:nvPr>
              <p:custDataLst>
                <p:tags r:id="rId21"/>
              </p:custDataLst>
            </p:nvPr>
          </p:nvSpPr>
          <p:spPr>
            <a:xfrm>
              <a:off x="8801100" y="5744083"/>
              <a:ext cx="95251" cy="75693"/>
            </a:xfrm>
            <a:custGeom>
              <a:avLst/>
              <a:gdLst/>
              <a:ahLst/>
              <a:cxnLst/>
              <a:rect l="0" t="0" r="0" b="0"/>
              <a:pathLst>
                <a:path w="95251" h="75693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7" y="5285"/>
                  </a:lnTo>
                  <a:lnTo>
                    <a:pt x="13184" y="2067"/>
                  </a:lnTo>
                  <a:lnTo>
                    <a:pt x="30591" y="0"/>
                  </a:lnTo>
                  <a:lnTo>
                    <a:pt x="45988" y="4700"/>
                  </a:lnTo>
                  <a:lnTo>
                    <a:pt x="49709" y="7197"/>
                  </a:lnTo>
                  <a:lnTo>
                    <a:pt x="53842" y="12794"/>
                  </a:lnTo>
                  <a:lnTo>
                    <a:pt x="52858" y="21632"/>
                  </a:lnTo>
                  <a:lnTo>
                    <a:pt x="48893" y="31557"/>
                  </a:lnTo>
                  <a:lnTo>
                    <a:pt x="34674" y="49916"/>
                  </a:lnTo>
                  <a:lnTo>
                    <a:pt x="25641" y="53653"/>
                  </a:lnTo>
                  <a:lnTo>
                    <a:pt x="20269" y="54649"/>
                  </a:lnTo>
                  <a:lnTo>
                    <a:pt x="17745" y="56372"/>
                  </a:lnTo>
                  <a:lnTo>
                    <a:pt x="17122" y="58579"/>
                  </a:lnTo>
                  <a:lnTo>
                    <a:pt x="17766" y="61108"/>
                  </a:lnTo>
                  <a:lnTo>
                    <a:pt x="19252" y="62795"/>
                  </a:lnTo>
                  <a:lnTo>
                    <a:pt x="52753" y="74237"/>
                  </a:lnTo>
                  <a:lnTo>
                    <a:pt x="95250" y="7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789"/>
            <p:cNvSpPr/>
            <p:nvPr>
              <p:custDataLst>
                <p:tags r:id="rId22"/>
              </p:custDataLst>
            </p:nvPr>
          </p:nvSpPr>
          <p:spPr>
            <a:xfrm>
              <a:off x="8782050" y="5867400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27517" y="34173"/>
                  </a:lnTo>
                  <a:lnTo>
                    <a:pt x="18874" y="78612"/>
                  </a:lnTo>
                  <a:lnTo>
                    <a:pt x="3940" y="12289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790"/>
            <p:cNvSpPr/>
            <p:nvPr>
              <p:custDataLst>
                <p:tags r:id="rId23"/>
              </p:custDataLst>
            </p:nvPr>
          </p:nvSpPr>
          <p:spPr>
            <a:xfrm>
              <a:off x="8648700" y="589597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7" y="13183"/>
                  </a:lnTo>
                  <a:lnTo>
                    <a:pt x="116" y="59245"/>
                  </a:lnTo>
                  <a:lnTo>
                    <a:pt x="16" y="10505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791"/>
            <p:cNvSpPr/>
            <p:nvPr>
              <p:custDataLst>
                <p:tags r:id="rId24"/>
              </p:custDataLst>
            </p:nvPr>
          </p:nvSpPr>
          <p:spPr>
            <a:xfrm>
              <a:off x="8439150" y="5833599"/>
              <a:ext cx="61159" cy="155204"/>
            </a:xfrm>
            <a:custGeom>
              <a:avLst/>
              <a:gdLst/>
              <a:ahLst/>
              <a:cxnLst/>
              <a:rect l="0" t="0" r="0" b="0"/>
              <a:pathLst>
                <a:path w="61159" h="155204">
                  <a:moveTo>
                    <a:pt x="0" y="14751"/>
                  </a:moveTo>
                  <a:lnTo>
                    <a:pt x="0" y="14751"/>
                  </a:lnTo>
                  <a:lnTo>
                    <a:pt x="0" y="6550"/>
                  </a:lnTo>
                  <a:lnTo>
                    <a:pt x="10113" y="562"/>
                  </a:lnTo>
                  <a:lnTo>
                    <a:pt x="15209" y="0"/>
                  </a:lnTo>
                  <a:lnTo>
                    <a:pt x="26515" y="2198"/>
                  </a:lnTo>
                  <a:lnTo>
                    <a:pt x="35773" y="9525"/>
                  </a:lnTo>
                  <a:lnTo>
                    <a:pt x="42357" y="18779"/>
                  </a:lnTo>
                  <a:lnTo>
                    <a:pt x="45284" y="26419"/>
                  </a:lnTo>
                  <a:lnTo>
                    <a:pt x="45006" y="29938"/>
                  </a:lnTo>
                  <a:lnTo>
                    <a:pt x="41874" y="36670"/>
                  </a:lnTo>
                  <a:lnTo>
                    <a:pt x="20865" y="60487"/>
                  </a:lnTo>
                  <a:lnTo>
                    <a:pt x="19857" y="64358"/>
                  </a:lnTo>
                  <a:lnTo>
                    <a:pt x="19587" y="66873"/>
                  </a:lnTo>
                  <a:lnTo>
                    <a:pt x="20467" y="68549"/>
                  </a:lnTo>
                  <a:lnTo>
                    <a:pt x="22111" y="69667"/>
                  </a:lnTo>
                  <a:lnTo>
                    <a:pt x="41874" y="79211"/>
                  </a:lnTo>
                  <a:lnTo>
                    <a:pt x="49655" y="85028"/>
                  </a:lnTo>
                  <a:lnTo>
                    <a:pt x="59986" y="99309"/>
                  </a:lnTo>
                  <a:lnTo>
                    <a:pt x="61158" y="104989"/>
                  </a:lnTo>
                  <a:lnTo>
                    <a:pt x="59637" y="116946"/>
                  </a:lnTo>
                  <a:lnTo>
                    <a:pt x="47774" y="135577"/>
                  </a:lnTo>
                  <a:lnTo>
                    <a:pt x="30853" y="149447"/>
                  </a:lnTo>
                  <a:lnTo>
                    <a:pt x="17491" y="155203"/>
                  </a:lnTo>
                  <a:lnTo>
                    <a:pt x="13777" y="154952"/>
                  </a:lnTo>
                  <a:lnTo>
                    <a:pt x="0" y="1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792"/>
            <p:cNvSpPr/>
            <p:nvPr>
              <p:custDataLst>
                <p:tags r:id="rId25"/>
              </p:custDataLst>
            </p:nvPr>
          </p:nvSpPr>
          <p:spPr>
            <a:xfrm>
              <a:off x="8306236" y="5867400"/>
              <a:ext cx="28140" cy="152401"/>
            </a:xfrm>
            <a:custGeom>
              <a:avLst/>
              <a:gdLst/>
              <a:ahLst/>
              <a:cxnLst/>
              <a:rect l="0" t="0" r="0" b="0"/>
              <a:pathLst>
                <a:path w="28140" h="152401">
                  <a:moveTo>
                    <a:pt x="28139" y="0"/>
                  </a:moveTo>
                  <a:lnTo>
                    <a:pt x="28139" y="0"/>
                  </a:lnTo>
                  <a:lnTo>
                    <a:pt x="12951" y="16247"/>
                  </a:lnTo>
                  <a:lnTo>
                    <a:pt x="2882" y="50166"/>
                  </a:lnTo>
                  <a:lnTo>
                    <a:pt x="0" y="95585"/>
                  </a:lnTo>
                  <a:lnTo>
                    <a:pt x="4750" y="123924"/>
                  </a:lnTo>
                  <a:lnTo>
                    <a:pt x="1861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793"/>
            <p:cNvSpPr/>
            <p:nvPr>
              <p:custDataLst>
                <p:tags r:id="rId26"/>
              </p:custDataLst>
            </p:nvPr>
          </p:nvSpPr>
          <p:spPr>
            <a:xfrm>
              <a:off x="8277618" y="5905500"/>
              <a:ext cx="94858" cy="38101"/>
            </a:xfrm>
            <a:custGeom>
              <a:avLst/>
              <a:gdLst/>
              <a:ahLst/>
              <a:cxnLst/>
              <a:rect l="0" t="0" r="0" b="0"/>
              <a:pathLst>
                <a:path w="94858" h="38101">
                  <a:moveTo>
                    <a:pt x="9132" y="38100"/>
                  </a:moveTo>
                  <a:lnTo>
                    <a:pt x="9132" y="38100"/>
                  </a:lnTo>
                  <a:lnTo>
                    <a:pt x="4076" y="38100"/>
                  </a:lnTo>
                  <a:lnTo>
                    <a:pt x="2587" y="37042"/>
                  </a:lnTo>
                  <a:lnTo>
                    <a:pt x="1594" y="35278"/>
                  </a:lnTo>
                  <a:lnTo>
                    <a:pt x="0" y="29899"/>
                  </a:lnTo>
                  <a:lnTo>
                    <a:pt x="46274" y="21048"/>
                  </a:lnTo>
                  <a:lnTo>
                    <a:pt x="94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794"/>
            <p:cNvSpPr/>
            <p:nvPr>
              <p:custDataLst>
                <p:tags r:id="rId27"/>
              </p:custDataLst>
            </p:nvPr>
          </p:nvSpPr>
          <p:spPr>
            <a:xfrm>
              <a:off x="8172450" y="5630992"/>
              <a:ext cx="95251" cy="93534"/>
            </a:xfrm>
            <a:custGeom>
              <a:avLst/>
              <a:gdLst/>
              <a:ahLst/>
              <a:cxnLst/>
              <a:rect l="0" t="0" r="0" b="0"/>
              <a:pathLst>
                <a:path w="95251" h="93534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2" y="6972"/>
                  </a:lnTo>
                  <a:lnTo>
                    <a:pt x="5056" y="4076"/>
                  </a:lnTo>
                  <a:lnTo>
                    <a:pt x="10361" y="858"/>
                  </a:lnTo>
                  <a:lnTo>
                    <a:pt x="13257" y="0"/>
                  </a:lnTo>
                  <a:lnTo>
                    <a:pt x="16246" y="486"/>
                  </a:lnTo>
                  <a:lnTo>
                    <a:pt x="22390" y="3849"/>
                  </a:lnTo>
                  <a:lnTo>
                    <a:pt x="31799" y="11691"/>
                  </a:lnTo>
                  <a:lnTo>
                    <a:pt x="35299" y="20470"/>
                  </a:lnTo>
                  <a:lnTo>
                    <a:pt x="36233" y="25775"/>
                  </a:lnTo>
                  <a:lnTo>
                    <a:pt x="32490" y="48409"/>
                  </a:lnTo>
                  <a:lnTo>
                    <a:pt x="21744" y="75840"/>
                  </a:lnTo>
                  <a:lnTo>
                    <a:pt x="11343" y="90993"/>
                  </a:lnTo>
                  <a:lnTo>
                    <a:pt x="11795" y="91840"/>
                  </a:lnTo>
                  <a:lnTo>
                    <a:pt x="15121" y="92781"/>
                  </a:lnTo>
                  <a:lnTo>
                    <a:pt x="55333" y="93467"/>
                  </a:lnTo>
                  <a:lnTo>
                    <a:pt x="95250" y="9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795"/>
            <p:cNvSpPr/>
            <p:nvPr>
              <p:custDataLst>
                <p:tags r:id="rId28"/>
              </p:custDataLst>
            </p:nvPr>
          </p:nvSpPr>
          <p:spPr>
            <a:xfrm>
              <a:off x="8059867" y="5915025"/>
              <a:ext cx="112584" cy="28576"/>
            </a:xfrm>
            <a:custGeom>
              <a:avLst/>
              <a:gdLst/>
              <a:ahLst/>
              <a:cxnLst/>
              <a:rect l="0" t="0" r="0" b="0"/>
              <a:pathLst>
                <a:path w="112584" h="28576">
                  <a:moveTo>
                    <a:pt x="17333" y="28575"/>
                  </a:moveTo>
                  <a:lnTo>
                    <a:pt x="17333" y="28575"/>
                  </a:lnTo>
                  <a:lnTo>
                    <a:pt x="12277" y="23519"/>
                  </a:lnTo>
                  <a:lnTo>
                    <a:pt x="6972" y="21036"/>
                  </a:lnTo>
                  <a:lnTo>
                    <a:pt x="0" y="19443"/>
                  </a:lnTo>
                  <a:lnTo>
                    <a:pt x="486" y="18254"/>
                  </a:lnTo>
                  <a:lnTo>
                    <a:pt x="3849" y="14110"/>
                  </a:lnTo>
                  <a:lnTo>
                    <a:pt x="42931" y="10431"/>
                  </a:lnTo>
                  <a:lnTo>
                    <a:pt x="112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796"/>
            <p:cNvSpPr/>
            <p:nvPr>
              <p:custDataLst>
                <p:tags r:id="rId29"/>
              </p:custDataLst>
            </p:nvPr>
          </p:nvSpPr>
          <p:spPr>
            <a:xfrm>
              <a:off x="8040425" y="5792111"/>
              <a:ext cx="118010" cy="256265"/>
            </a:xfrm>
            <a:custGeom>
              <a:avLst/>
              <a:gdLst/>
              <a:ahLst/>
              <a:cxnLst/>
              <a:rect l="0" t="0" r="0" b="0"/>
              <a:pathLst>
                <a:path w="118010" h="256265">
                  <a:moveTo>
                    <a:pt x="8200" y="37189"/>
                  </a:moveTo>
                  <a:lnTo>
                    <a:pt x="8200" y="37189"/>
                  </a:lnTo>
                  <a:lnTo>
                    <a:pt x="0" y="28988"/>
                  </a:lnTo>
                  <a:lnTo>
                    <a:pt x="9181" y="23000"/>
                  </a:lnTo>
                  <a:lnTo>
                    <a:pt x="54835" y="2164"/>
                  </a:lnTo>
                  <a:lnTo>
                    <a:pt x="82461" y="0"/>
                  </a:lnTo>
                  <a:lnTo>
                    <a:pt x="99766" y="5138"/>
                  </a:lnTo>
                  <a:lnTo>
                    <a:pt x="107344" y="9472"/>
                  </a:lnTo>
                  <a:lnTo>
                    <a:pt x="112396" y="14478"/>
                  </a:lnTo>
                  <a:lnTo>
                    <a:pt x="118009" y="25684"/>
                  </a:lnTo>
                  <a:lnTo>
                    <a:pt x="116113" y="54006"/>
                  </a:lnTo>
                  <a:lnTo>
                    <a:pt x="105990" y="101502"/>
                  </a:lnTo>
                  <a:lnTo>
                    <a:pt x="96622" y="146005"/>
                  </a:lnTo>
                  <a:lnTo>
                    <a:pt x="87734" y="189063"/>
                  </a:lnTo>
                  <a:lnTo>
                    <a:pt x="78146" y="230539"/>
                  </a:lnTo>
                  <a:lnTo>
                    <a:pt x="74875" y="256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797"/>
            <p:cNvSpPr/>
            <p:nvPr>
              <p:custDataLst>
                <p:tags r:id="rId30"/>
              </p:custDataLst>
            </p:nvPr>
          </p:nvSpPr>
          <p:spPr>
            <a:xfrm>
              <a:off x="7897124" y="5762625"/>
              <a:ext cx="84827" cy="295276"/>
            </a:xfrm>
            <a:custGeom>
              <a:avLst/>
              <a:gdLst/>
              <a:ahLst/>
              <a:cxnLst/>
              <a:rect l="0" t="0" r="0" b="0"/>
              <a:pathLst>
                <a:path w="84827" h="295276">
                  <a:moveTo>
                    <a:pt x="75301" y="0"/>
                  </a:moveTo>
                  <a:lnTo>
                    <a:pt x="75301" y="0"/>
                  </a:lnTo>
                  <a:lnTo>
                    <a:pt x="65188" y="0"/>
                  </a:lnTo>
                  <a:lnTo>
                    <a:pt x="62209" y="2117"/>
                  </a:lnTo>
                  <a:lnTo>
                    <a:pt x="60223" y="5645"/>
                  </a:lnTo>
                  <a:lnTo>
                    <a:pt x="55900" y="16267"/>
                  </a:lnTo>
                  <a:lnTo>
                    <a:pt x="29969" y="63094"/>
                  </a:lnTo>
                  <a:lnTo>
                    <a:pt x="12882" y="106184"/>
                  </a:lnTo>
                  <a:lnTo>
                    <a:pt x="3654" y="145174"/>
                  </a:lnTo>
                  <a:lnTo>
                    <a:pt x="0" y="187387"/>
                  </a:lnTo>
                  <a:lnTo>
                    <a:pt x="2190" y="224856"/>
                  </a:lnTo>
                  <a:lnTo>
                    <a:pt x="7882" y="244928"/>
                  </a:lnTo>
                  <a:lnTo>
                    <a:pt x="17467" y="260904"/>
                  </a:lnTo>
                  <a:lnTo>
                    <a:pt x="34765" y="276742"/>
                  </a:lnTo>
                  <a:lnTo>
                    <a:pt x="84826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798"/>
            <p:cNvSpPr/>
            <p:nvPr>
              <p:custDataLst>
                <p:tags r:id="rId31"/>
              </p:custDataLst>
            </p:nvPr>
          </p:nvSpPr>
          <p:spPr>
            <a:xfrm>
              <a:off x="7581900" y="6067541"/>
              <a:ext cx="102507" cy="146707"/>
            </a:xfrm>
            <a:custGeom>
              <a:avLst/>
              <a:gdLst/>
              <a:ahLst/>
              <a:cxnLst/>
              <a:rect l="0" t="0" r="0" b="0"/>
              <a:pathLst>
                <a:path w="102507" h="146707">
                  <a:moveTo>
                    <a:pt x="0" y="9409"/>
                  </a:moveTo>
                  <a:lnTo>
                    <a:pt x="0" y="9409"/>
                  </a:lnTo>
                  <a:lnTo>
                    <a:pt x="29659" y="1208"/>
                  </a:lnTo>
                  <a:lnTo>
                    <a:pt x="68931" y="0"/>
                  </a:lnTo>
                  <a:lnTo>
                    <a:pt x="74530" y="1020"/>
                  </a:lnTo>
                  <a:lnTo>
                    <a:pt x="78261" y="2758"/>
                  </a:lnTo>
                  <a:lnTo>
                    <a:pt x="80749" y="4974"/>
                  </a:lnTo>
                  <a:lnTo>
                    <a:pt x="81349" y="8570"/>
                  </a:lnTo>
                  <a:lnTo>
                    <a:pt x="79194" y="18208"/>
                  </a:lnTo>
                  <a:lnTo>
                    <a:pt x="71886" y="26725"/>
                  </a:lnTo>
                  <a:lnTo>
                    <a:pt x="49812" y="45526"/>
                  </a:lnTo>
                  <a:lnTo>
                    <a:pt x="48597" y="49450"/>
                  </a:lnTo>
                  <a:lnTo>
                    <a:pt x="48272" y="51978"/>
                  </a:lnTo>
                  <a:lnTo>
                    <a:pt x="49115" y="53663"/>
                  </a:lnTo>
                  <a:lnTo>
                    <a:pt x="50735" y="54787"/>
                  </a:lnTo>
                  <a:lnTo>
                    <a:pt x="58072" y="56369"/>
                  </a:lnTo>
                  <a:lnTo>
                    <a:pt x="60940" y="56591"/>
                  </a:lnTo>
                  <a:lnTo>
                    <a:pt x="66949" y="59659"/>
                  </a:lnTo>
                  <a:lnTo>
                    <a:pt x="84486" y="75310"/>
                  </a:lnTo>
                  <a:lnTo>
                    <a:pt x="97117" y="92670"/>
                  </a:lnTo>
                  <a:lnTo>
                    <a:pt x="102506" y="111220"/>
                  </a:lnTo>
                  <a:lnTo>
                    <a:pt x="101146" y="117500"/>
                  </a:lnTo>
                  <a:lnTo>
                    <a:pt x="93990" y="130121"/>
                  </a:lnTo>
                  <a:lnTo>
                    <a:pt x="86576" y="137142"/>
                  </a:lnTo>
                  <a:lnTo>
                    <a:pt x="68137" y="146706"/>
                  </a:lnTo>
                  <a:lnTo>
                    <a:pt x="28575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799"/>
            <p:cNvSpPr/>
            <p:nvPr>
              <p:custDataLst>
                <p:tags r:id="rId32"/>
              </p:custDataLst>
            </p:nvPr>
          </p:nvSpPr>
          <p:spPr>
            <a:xfrm>
              <a:off x="7560834" y="5991225"/>
              <a:ext cx="135367" cy="28576"/>
            </a:xfrm>
            <a:custGeom>
              <a:avLst/>
              <a:gdLst/>
              <a:ahLst/>
              <a:cxnLst/>
              <a:rect l="0" t="0" r="0" b="0"/>
              <a:pathLst>
                <a:path w="135367" h="28576">
                  <a:moveTo>
                    <a:pt x="30591" y="28575"/>
                  </a:moveTo>
                  <a:lnTo>
                    <a:pt x="30591" y="28575"/>
                  </a:lnTo>
                  <a:lnTo>
                    <a:pt x="0" y="28575"/>
                  </a:lnTo>
                  <a:lnTo>
                    <a:pt x="672" y="27517"/>
                  </a:lnTo>
                  <a:lnTo>
                    <a:pt x="27866" y="15318"/>
                  </a:lnTo>
                  <a:lnTo>
                    <a:pt x="72543" y="9612"/>
                  </a:lnTo>
                  <a:lnTo>
                    <a:pt x="135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800"/>
            <p:cNvSpPr/>
            <p:nvPr>
              <p:custDataLst>
                <p:tags r:id="rId33"/>
              </p:custDataLst>
            </p:nvPr>
          </p:nvSpPr>
          <p:spPr>
            <a:xfrm>
              <a:off x="7658100" y="577215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19050" y="0"/>
                  </a:moveTo>
                  <a:lnTo>
                    <a:pt x="19050" y="0"/>
                  </a:lnTo>
                  <a:lnTo>
                    <a:pt x="19050" y="15170"/>
                  </a:lnTo>
                  <a:lnTo>
                    <a:pt x="13405" y="28261"/>
                  </a:lnTo>
                  <a:lnTo>
                    <a:pt x="8937" y="34715"/>
                  </a:lnTo>
                  <a:lnTo>
                    <a:pt x="2648" y="64026"/>
                  </a:lnTo>
                  <a:lnTo>
                    <a:pt x="350" y="10169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801"/>
            <p:cNvSpPr/>
            <p:nvPr>
              <p:custDataLst>
                <p:tags r:id="rId34"/>
              </p:custDataLst>
            </p:nvPr>
          </p:nvSpPr>
          <p:spPr>
            <a:xfrm>
              <a:off x="7383804" y="5772543"/>
              <a:ext cx="121897" cy="456808"/>
            </a:xfrm>
            <a:custGeom>
              <a:avLst/>
              <a:gdLst/>
              <a:ahLst/>
              <a:cxnLst/>
              <a:rect l="0" t="0" r="0" b="0"/>
              <a:pathLst>
                <a:path w="121897" h="456808">
                  <a:moveTo>
                    <a:pt x="112371" y="9132"/>
                  </a:moveTo>
                  <a:lnTo>
                    <a:pt x="112371" y="9132"/>
                  </a:lnTo>
                  <a:lnTo>
                    <a:pt x="112371" y="0"/>
                  </a:lnTo>
                  <a:lnTo>
                    <a:pt x="94471" y="10020"/>
                  </a:lnTo>
                  <a:lnTo>
                    <a:pt x="86424" y="17993"/>
                  </a:lnTo>
                  <a:lnTo>
                    <a:pt x="51720" y="62631"/>
                  </a:lnTo>
                  <a:lnTo>
                    <a:pt x="33957" y="99537"/>
                  </a:lnTo>
                  <a:lnTo>
                    <a:pt x="17938" y="144347"/>
                  </a:lnTo>
                  <a:lnTo>
                    <a:pt x="4582" y="188594"/>
                  </a:lnTo>
                  <a:lnTo>
                    <a:pt x="0" y="223291"/>
                  </a:lnTo>
                  <a:lnTo>
                    <a:pt x="1751" y="256361"/>
                  </a:lnTo>
                  <a:lnTo>
                    <a:pt x="4998" y="292578"/>
                  </a:lnTo>
                  <a:lnTo>
                    <a:pt x="7884" y="335709"/>
                  </a:lnTo>
                  <a:lnTo>
                    <a:pt x="16030" y="369068"/>
                  </a:lnTo>
                  <a:lnTo>
                    <a:pt x="38157" y="413385"/>
                  </a:lnTo>
                  <a:lnTo>
                    <a:pt x="82895" y="448387"/>
                  </a:lnTo>
                  <a:lnTo>
                    <a:pt x="121896" y="456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802"/>
            <p:cNvSpPr/>
            <p:nvPr>
              <p:custDataLst>
                <p:tags r:id="rId35"/>
              </p:custDataLst>
            </p:nvPr>
          </p:nvSpPr>
          <p:spPr>
            <a:xfrm>
              <a:off x="6965423" y="6019800"/>
              <a:ext cx="102128" cy="18266"/>
            </a:xfrm>
            <a:custGeom>
              <a:avLst/>
              <a:gdLst/>
              <a:ahLst/>
              <a:cxnLst/>
              <a:rect l="0" t="0" r="0" b="0"/>
              <a:pathLst>
                <a:path w="102128" h="18266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2292" y="17285"/>
                  </a:lnTo>
                  <a:lnTo>
                    <a:pt x="13306" y="18265"/>
                  </a:lnTo>
                  <a:lnTo>
                    <a:pt x="60836" y="10362"/>
                  </a:lnTo>
                  <a:lnTo>
                    <a:pt x="1021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803"/>
            <p:cNvSpPr/>
            <p:nvPr>
              <p:custDataLst>
                <p:tags r:id="rId36"/>
              </p:custDataLst>
            </p:nvPr>
          </p:nvSpPr>
          <p:spPr>
            <a:xfrm>
              <a:off x="6953250" y="5915025"/>
              <a:ext cx="114301" cy="8938"/>
            </a:xfrm>
            <a:custGeom>
              <a:avLst/>
              <a:gdLst/>
              <a:ahLst/>
              <a:cxnLst/>
              <a:rect l="0" t="0" r="0" b="0"/>
              <a:pathLst>
                <a:path w="114301" h="893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183" y="8937"/>
                  </a:lnTo>
                  <a:lnTo>
                    <a:pt x="24909" y="8205"/>
                  </a:lnTo>
                  <a:lnTo>
                    <a:pt x="70169" y="8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804"/>
            <p:cNvSpPr/>
            <p:nvPr>
              <p:custDataLst>
                <p:tags r:id="rId37"/>
              </p:custDataLst>
            </p:nvPr>
          </p:nvSpPr>
          <p:spPr>
            <a:xfrm>
              <a:off x="8591550" y="59531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27446" y="5793"/>
                  </a:lnTo>
                  <a:lnTo>
                    <a:pt x="72498" y="7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805"/>
            <p:cNvSpPr/>
            <p:nvPr>
              <p:custDataLst>
                <p:tags r:id="rId38"/>
              </p:custDataLst>
            </p:nvPr>
          </p:nvSpPr>
          <p:spPr>
            <a:xfrm>
              <a:off x="8488100" y="5696343"/>
              <a:ext cx="93926" cy="85095"/>
            </a:xfrm>
            <a:custGeom>
              <a:avLst/>
              <a:gdLst/>
              <a:ahLst/>
              <a:cxnLst/>
              <a:rect l="0" t="0" r="0" b="0"/>
              <a:pathLst>
                <a:path w="93926" h="85095">
                  <a:moveTo>
                    <a:pt x="8200" y="9132"/>
                  </a:moveTo>
                  <a:lnTo>
                    <a:pt x="8200" y="9132"/>
                  </a:lnTo>
                  <a:lnTo>
                    <a:pt x="3144" y="9132"/>
                  </a:lnTo>
                  <a:lnTo>
                    <a:pt x="1655" y="8074"/>
                  </a:lnTo>
                  <a:lnTo>
                    <a:pt x="662" y="6310"/>
                  </a:lnTo>
                  <a:lnTo>
                    <a:pt x="0" y="4076"/>
                  </a:lnTo>
                  <a:lnTo>
                    <a:pt x="616" y="2587"/>
                  </a:lnTo>
                  <a:lnTo>
                    <a:pt x="2086" y="1593"/>
                  </a:lnTo>
                  <a:lnTo>
                    <a:pt x="7599" y="490"/>
                  </a:lnTo>
                  <a:lnTo>
                    <a:pt x="17105" y="0"/>
                  </a:lnTo>
                  <a:lnTo>
                    <a:pt x="21545" y="1985"/>
                  </a:lnTo>
                  <a:lnTo>
                    <a:pt x="29300" y="9836"/>
                  </a:lnTo>
                  <a:lnTo>
                    <a:pt x="33453" y="20381"/>
                  </a:lnTo>
                  <a:lnTo>
                    <a:pt x="36119" y="39341"/>
                  </a:lnTo>
                  <a:lnTo>
                    <a:pt x="31525" y="60064"/>
                  </a:lnTo>
                  <a:lnTo>
                    <a:pt x="23460" y="76199"/>
                  </a:lnTo>
                  <a:lnTo>
                    <a:pt x="17451" y="81273"/>
                  </a:lnTo>
                  <a:lnTo>
                    <a:pt x="10027" y="84530"/>
                  </a:lnTo>
                  <a:lnTo>
                    <a:pt x="10477" y="84797"/>
                  </a:lnTo>
                  <a:lnTo>
                    <a:pt x="13797" y="85094"/>
                  </a:lnTo>
                  <a:lnTo>
                    <a:pt x="54008" y="77110"/>
                  </a:lnTo>
                  <a:lnTo>
                    <a:pt x="93925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364"/>
          <p:cNvGrpSpPr/>
          <p:nvPr/>
        </p:nvGrpSpPr>
        <p:grpSpPr>
          <a:xfrm>
            <a:off x="9239250" y="5671412"/>
            <a:ext cx="1133105" cy="630599"/>
            <a:chOff x="9239250" y="5671412"/>
            <a:chExt cx="1133105" cy="630599"/>
          </a:xfrm>
        </p:grpSpPr>
        <p:sp>
          <p:nvSpPr>
            <p:cNvPr id="220" name="SMARTInkShape-6806"/>
            <p:cNvSpPr/>
            <p:nvPr>
              <p:custDataLst>
                <p:tags r:id="rId11"/>
              </p:custDataLst>
            </p:nvPr>
          </p:nvSpPr>
          <p:spPr>
            <a:xfrm>
              <a:off x="10144125" y="5671412"/>
              <a:ext cx="228230" cy="630599"/>
            </a:xfrm>
            <a:custGeom>
              <a:avLst/>
              <a:gdLst/>
              <a:ahLst/>
              <a:cxnLst/>
              <a:rect l="0" t="0" r="0" b="0"/>
              <a:pathLst>
                <a:path w="228230" h="630599">
                  <a:moveTo>
                    <a:pt x="152400" y="5488"/>
                  </a:moveTo>
                  <a:lnTo>
                    <a:pt x="152400" y="5488"/>
                  </a:lnTo>
                  <a:lnTo>
                    <a:pt x="152400" y="0"/>
                  </a:lnTo>
                  <a:lnTo>
                    <a:pt x="152400" y="2344"/>
                  </a:lnTo>
                  <a:lnTo>
                    <a:pt x="173858" y="31727"/>
                  </a:lnTo>
                  <a:lnTo>
                    <a:pt x="187174" y="78208"/>
                  </a:lnTo>
                  <a:lnTo>
                    <a:pt x="196806" y="116523"/>
                  </a:lnTo>
                  <a:lnTo>
                    <a:pt x="206362" y="154687"/>
                  </a:lnTo>
                  <a:lnTo>
                    <a:pt x="215896" y="193864"/>
                  </a:lnTo>
                  <a:lnTo>
                    <a:pt x="224365" y="238515"/>
                  </a:lnTo>
                  <a:lnTo>
                    <a:pt x="227345" y="285259"/>
                  </a:lnTo>
                  <a:lnTo>
                    <a:pt x="228229" y="332623"/>
                  </a:lnTo>
                  <a:lnTo>
                    <a:pt x="227431" y="380171"/>
                  </a:lnTo>
                  <a:lnTo>
                    <a:pt x="220963" y="426715"/>
                  </a:lnTo>
                  <a:lnTo>
                    <a:pt x="211286" y="467787"/>
                  </a:lnTo>
                  <a:lnTo>
                    <a:pt x="195483" y="505709"/>
                  </a:lnTo>
                  <a:lnTo>
                    <a:pt x="171180" y="547503"/>
                  </a:lnTo>
                  <a:lnTo>
                    <a:pt x="140940" y="586334"/>
                  </a:lnTo>
                  <a:lnTo>
                    <a:pt x="113726" y="604922"/>
                  </a:lnTo>
                  <a:lnTo>
                    <a:pt x="75441" y="622190"/>
                  </a:lnTo>
                  <a:lnTo>
                    <a:pt x="35641" y="630598"/>
                  </a:lnTo>
                  <a:lnTo>
                    <a:pt x="0" y="624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807"/>
            <p:cNvSpPr/>
            <p:nvPr>
              <p:custDataLst>
                <p:tags r:id="rId12"/>
              </p:custDataLst>
            </p:nvPr>
          </p:nvSpPr>
          <p:spPr>
            <a:xfrm>
              <a:off x="10106025" y="5716717"/>
              <a:ext cx="133351" cy="93469"/>
            </a:xfrm>
            <a:custGeom>
              <a:avLst/>
              <a:gdLst/>
              <a:ahLst/>
              <a:cxnLst/>
              <a:rect l="0" t="0" r="0" b="0"/>
              <a:pathLst>
                <a:path w="133351" h="93469">
                  <a:moveTo>
                    <a:pt x="0" y="17333"/>
                  </a:moveTo>
                  <a:lnTo>
                    <a:pt x="0" y="17333"/>
                  </a:lnTo>
                  <a:lnTo>
                    <a:pt x="5057" y="12277"/>
                  </a:lnTo>
                  <a:lnTo>
                    <a:pt x="7538" y="6972"/>
                  </a:lnTo>
                  <a:lnTo>
                    <a:pt x="8202" y="4076"/>
                  </a:lnTo>
                  <a:lnTo>
                    <a:pt x="10760" y="2145"/>
                  </a:lnTo>
                  <a:lnTo>
                    <a:pt x="19245" y="0"/>
                  </a:lnTo>
                  <a:lnTo>
                    <a:pt x="23413" y="486"/>
                  </a:lnTo>
                  <a:lnTo>
                    <a:pt x="30867" y="3849"/>
                  </a:lnTo>
                  <a:lnTo>
                    <a:pt x="55780" y="25775"/>
                  </a:lnTo>
                  <a:lnTo>
                    <a:pt x="58352" y="31427"/>
                  </a:lnTo>
                  <a:lnTo>
                    <a:pt x="58390" y="43353"/>
                  </a:lnTo>
                  <a:lnTo>
                    <a:pt x="52057" y="55709"/>
                  </a:lnTo>
                  <a:lnTo>
                    <a:pt x="32334" y="85103"/>
                  </a:lnTo>
                  <a:lnTo>
                    <a:pt x="24516" y="91035"/>
                  </a:lnTo>
                  <a:lnTo>
                    <a:pt x="24810" y="91868"/>
                  </a:lnTo>
                  <a:lnTo>
                    <a:pt x="27960" y="92792"/>
                  </a:lnTo>
                  <a:lnTo>
                    <a:pt x="66429" y="93468"/>
                  </a:lnTo>
                  <a:lnTo>
                    <a:pt x="133350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808"/>
            <p:cNvSpPr/>
            <p:nvPr>
              <p:custDataLst>
                <p:tags r:id="rId13"/>
              </p:custDataLst>
            </p:nvPr>
          </p:nvSpPr>
          <p:spPr>
            <a:xfrm>
              <a:off x="9972675" y="5802049"/>
              <a:ext cx="119415" cy="392145"/>
            </a:xfrm>
            <a:custGeom>
              <a:avLst/>
              <a:gdLst/>
              <a:ahLst/>
              <a:cxnLst/>
              <a:rect l="0" t="0" r="0" b="0"/>
              <a:pathLst>
                <a:path w="119415" h="392145">
                  <a:moveTo>
                    <a:pt x="28575" y="8201"/>
                  </a:moveTo>
                  <a:lnTo>
                    <a:pt x="28575" y="8201"/>
                  </a:lnTo>
                  <a:lnTo>
                    <a:pt x="33632" y="3145"/>
                  </a:lnTo>
                  <a:lnTo>
                    <a:pt x="41759" y="662"/>
                  </a:lnTo>
                  <a:lnTo>
                    <a:pt x="46889" y="0"/>
                  </a:lnTo>
                  <a:lnTo>
                    <a:pt x="64222" y="4125"/>
                  </a:lnTo>
                  <a:lnTo>
                    <a:pt x="73699" y="14856"/>
                  </a:lnTo>
                  <a:lnTo>
                    <a:pt x="84984" y="44393"/>
                  </a:lnTo>
                  <a:lnTo>
                    <a:pt x="98279" y="86611"/>
                  </a:lnTo>
                  <a:lnTo>
                    <a:pt x="110037" y="123995"/>
                  </a:lnTo>
                  <a:lnTo>
                    <a:pt x="116280" y="168227"/>
                  </a:lnTo>
                  <a:lnTo>
                    <a:pt x="119414" y="191506"/>
                  </a:lnTo>
                  <a:lnTo>
                    <a:pt x="117277" y="223020"/>
                  </a:lnTo>
                  <a:lnTo>
                    <a:pt x="109980" y="258193"/>
                  </a:lnTo>
                  <a:lnTo>
                    <a:pt x="96792" y="302406"/>
                  </a:lnTo>
                  <a:lnTo>
                    <a:pt x="83359" y="328912"/>
                  </a:lnTo>
                  <a:lnTo>
                    <a:pt x="49337" y="376318"/>
                  </a:lnTo>
                  <a:lnTo>
                    <a:pt x="36372" y="390440"/>
                  </a:lnTo>
                  <a:lnTo>
                    <a:pt x="30599" y="392144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809"/>
            <p:cNvSpPr/>
            <p:nvPr>
              <p:custDataLst>
                <p:tags r:id="rId14"/>
              </p:custDataLst>
            </p:nvPr>
          </p:nvSpPr>
          <p:spPr>
            <a:xfrm>
              <a:off x="9801225" y="6048491"/>
              <a:ext cx="79333" cy="155298"/>
            </a:xfrm>
            <a:custGeom>
              <a:avLst/>
              <a:gdLst/>
              <a:ahLst/>
              <a:cxnLst/>
              <a:rect l="0" t="0" r="0" b="0"/>
              <a:pathLst>
                <a:path w="79333" h="155298">
                  <a:moveTo>
                    <a:pt x="0" y="9409"/>
                  </a:moveTo>
                  <a:lnTo>
                    <a:pt x="0" y="9409"/>
                  </a:lnTo>
                  <a:lnTo>
                    <a:pt x="5057" y="4353"/>
                  </a:lnTo>
                  <a:lnTo>
                    <a:pt x="10361" y="1870"/>
                  </a:lnTo>
                  <a:lnTo>
                    <a:pt x="45057" y="0"/>
                  </a:lnTo>
                  <a:lnTo>
                    <a:pt x="50146" y="2078"/>
                  </a:lnTo>
                  <a:lnTo>
                    <a:pt x="58623" y="10031"/>
                  </a:lnTo>
                  <a:lnTo>
                    <a:pt x="63096" y="17800"/>
                  </a:lnTo>
                  <a:lnTo>
                    <a:pt x="64290" y="21352"/>
                  </a:lnTo>
                  <a:lnTo>
                    <a:pt x="62967" y="25838"/>
                  </a:lnTo>
                  <a:lnTo>
                    <a:pt x="41646" y="52932"/>
                  </a:lnTo>
                  <a:lnTo>
                    <a:pt x="30506" y="64555"/>
                  </a:lnTo>
                  <a:lnTo>
                    <a:pt x="30920" y="66281"/>
                  </a:lnTo>
                  <a:lnTo>
                    <a:pt x="34203" y="71022"/>
                  </a:lnTo>
                  <a:lnTo>
                    <a:pt x="73722" y="98007"/>
                  </a:lnTo>
                  <a:lnTo>
                    <a:pt x="77722" y="103399"/>
                  </a:lnTo>
                  <a:lnTo>
                    <a:pt x="79332" y="109111"/>
                  </a:lnTo>
                  <a:lnTo>
                    <a:pt x="76822" y="139753"/>
                  </a:lnTo>
                  <a:lnTo>
                    <a:pt x="73440" y="144988"/>
                  </a:lnTo>
                  <a:lnTo>
                    <a:pt x="61215" y="153628"/>
                  </a:lnTo>
                  <a:lnTo>
                    <a:pt x="54568" y="155297"/>
                  </a:lnTo>
                  <a:lnTo>
                    <a:pt x="41539" y="154328"/>
                  </a:lnTo>
                  <a:lnTo>
                    <a:pt x="36159" y="151530"/>
                  </a:lnTo>
                  <a:lnTo>
                    <a:pt x="19050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810"/>
            <p:cNvSpPr/>
            <p:nvPr>
              <p:custDataLst>
                <p:tags r:id="rId15"/>
              </p:custDataLst>
            </p:nvPr>
          </p:nvSpPr>
          <p:spPr>
            <a:xfrm>
              <a:off x="9726349" y="5991225"/>
              <a:ext cx="179652" cy="19051"/>
            </a:xfrm>
            <a:custGeom>
              <a:avLst/>
              <a:gdLst/>
              <a:ahLst/>
              <a:cxnLst/>
              <a:rect l="0" t="0" r="0" b="0"/>
              <a:pathLst>
                <a:path w="1796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3621" y="13994"/>
                  </a:lnTo>
                  <a:lnTo>
                    <a:pt x="79139" y="10849"/>
                  </a:lnTo>
                  <a:lnTo>
                    <a:pt x="121530" y="9918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811"/>
            <p:cNvSpPr/>
            <p:nvPr>
              <p:custDataLst>
                <p:tags r:id="rId16"/>
              </p:custDataLst>
            </p:nvPr>
          </p:nvSpPr>
          <p:spPr>
            <a:xfrm>
              <a:off x="9896475" y="57912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7992" y="16267"/>
                  </a:lnTo>
                  <a:lnTo>
                    <a:pt x="5793" y="5803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812"/>
            <p:cNvSpPr/>
            <p:nvPr>
              <p:custDataLst>
                <p:tags r:id="rId17"/>
              </p:custDataLst>
            </p:nvPr>
          </p:nvSpPr>
          <p:spPr>
            <a:xfrm>
              <a:off x="9839325" y="57816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6226" y="40020"/>
                  </a:lnTo>
                  <a:lnTo>
                    <a:pt x="3863" y="83861"/>
                  </a:lnTo>
                  <a:lnTo>
                    <a:pt x="339" y="12561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813"/>
            <p:cNvSpPr/>
            <p:nvPr>
              <p:custDataLst>
                <p:tags r:id="rId18"/>
              </p:custDataLst>
            </p:nvPr>
          </p:nvSpPr>
          <p:spPr>
            <a:xfrm>
              <a:off x="9611429" y="5796120"/>
              <a:ext cx="94547" cy="395131"/>
            </a:xfrm>
            <a:custGeom>
              <a:avLst/>
              <a:gdLst/>
              <a:ahLst/>
              <a:cxnLst/>
              <a:rect l="0" t="0" r="0" b="0"/>
              <a:pathLst>
                <a:path w="94547" h="395131">
                  <a:moveTo>
                    <a:pt x="94546" y="14130"/>
                  </a:moveTo>
                  <a:lnTo>
                    <a:pt x="94546" y="14130"/>
                  </a:lnTo>
                  <a:lnTo>
                    <a:pt x="81289" y="873"/>
                  </a:lnTo>
                  <a:lnTo>
                    <a:pt x="78300" y="0"/>
                  </a:lnTo>
                  <a:lnTo>
                    <a:pt x="75249" y="477"/>
                  </a:lnTo>
                  <a:lnTo>
                    <a:pt x="67977" y="4887"/>
                  </a:lnTo>
                  <a:lnTo>
                    <a:pt x="40000" y="30878"/>
                  </a:lnTo>
                  <a:lnTo>
                    <a:pt x="33261" y="43094"/>
                  </a:lnTo>
                  <a:lnTo>
                    <a:pt x="18823" y="83352"/>
                  </a:lnTo>
                  <a:lnTo>
                    <a:pt x="9738" y="121564"/>
                  </a:lnTo>
                  <a:lnTo>
                    <a:pt x="2861" y="157675"/>
                  </a:lnTo>
                  <a:lnTo>
                    <a:pt x="880" y="190111"/>
                  </a:lnTo>
                  <a:lnTo>
                    <a:pt x="0" y="225694"/>
                  </a:lnTo>
                  <a:lnTo>
                    <a:pt x="666" y="261617"/>
                  </a:lnTo>
                  <a:lnTo>
                    <a:pt x="6992" y="308416"/>
                  </a:lnTo>
                  <a:lnTo>
                    <a:pt x="16628" y="338157"/>
                  </a:lnTo>
                  <a:lnTo>
                    <a:pt x="44356" y="380572"/>
                  </a:lnTo>
                  <a:lnTo>
                    <a:pt x="94546" y="39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814"/>
            <p:cNvSpPr/>
            <p:nvPr>
              <p:custDataLst>
                <p:tags r:id="rId19"/>
              </p:custDataLst>
            </p:nvPr>
          </p:nvSpPr>
          <p:spPr>
            <a:xfrm>
              <a:off x="9239250" y="5962650"/>
              <a:ext cx="161926" cy="26635"/>
            </a:xfrm>
            <a:custGeom>
              <a:avLst/>
              <a:gdLst/>
              <a:ahLst/>
              <a:cxnLst/>
              <a:rect l="0" t="0" r="0" b="0"/>
              <a:pathLst>
                <a:path w="161926" h="26635">
                  <a:moveTo>
                    <a:pt x="0" y="19050"/>
                  </a:moveTo>
                  <a:lnTo>
                    <a:pt x="0" y="19050"/>
                  </a:lnTo>
                  <a:lnTo>
                    <a:pt x="5057" y="24106"/>
                  </a:lnTo>
                  <a:lnTo>
                    <a:pt x="13184" y="26589"/>
                  </a:lnTo>
                  <a:lnTo>
                    <a:pt x="27027" y="26634"/>
                  </a:lnTo>
                  <a:lnTo>
                    <a:pt x="65628" y="21767"/>
                  </a:lnTo>
                  <a:lnTo>
                    <a:pt x="112578" y="1879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4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91"/>
          <p:cNvGrpSpPr/>
          <p:nvPr/>
        </p:nvGrpSpPr>
        <p:grpSpPr>
          <a:xfrm>
            <a:off x="773856" y="604543"/>
            <a:ext cx="1007320" cy="561166"/>
            <a:chOff x="773856" y="604543"/>
            <a:chExt cx="1007320" cy="561166"/>
          </a:xfrm>
        </p:grpSpPr>
        <p:sp>
          <p:nvSpPr>
            <p:cNvPr id="2" name="SMARTInkShape-2292"/>
            <p:cNvSpPr/>
            <p:nvPr>
              <p:custDataLst>
                <p:tags r:id="rId222"/>
              </p:custDataLst>
            </p:nvPr>
          </p:nvSpPr>
          <p:spPr>
            <a:xfrm>
              <a:off x="773856" y="640052"/>
              <a:ext cx="162747" cy="386231"/>
            </a:xfrm>
            <a:custGeom>
              <a:avLst/>
              <a:gdLst/>
              <a:ahLst/>
              <a:cxnLst/>
              <a:rect l="0" t="0" r="0" b="0"/>
              <a:pathLst>
                <a:path w="162747" h="386231">
                  <a:moveTo>
                    <a:pt x="111969" y="45748"/>
                  </a:moveTo>
                  <a:lnTo>
                    <a:pt x="111969" y="45748"/>
                  </a:lnTo>
                  <a:lnTo>
                    <a:pt x="111969" y="13949"/>
                  </a:lnTo>
                  <a:lnTo>
                    <a:pt x="109147" y="7626"/>
                  </a:lnTo>
                  <a:lnTo>
                    <a:pt x="106912" y="4459"/>
                  </a:lnTo>
                  <a:lnTo>
                    <a:pt x="103306" y="2347"/>
                  </a:lnTo>
                  <a:lnTo>
                    <a:pt x="93655" y="0"/>
                  </a:lnTo>
                  <a:lnTo>
                    <a:pt x="71265" y="3736"/>
                  </a:lnTo>
                  <a:lnTo>
                    <a:pt x="49579" y="16602"/>
                  </a:lnTo>
                  <a:lnTo>
                    <a:pt x="29834" y="34425"/>
                  </a:lnTo>
                  <a:lnTo>
                    <a:pt x="9471" y="66324"/>
                  </a:lnTo>
                  <a:lnTo>
                    <a:pt x="0" y="93087"/>
                  </a:lnTo>
                  <a:lnTo>
                    <a:pt x="3416" y="115160"/>
                  </a:lnTo>
                  <a:lnTo>
                    <a:pt x="20598" y="148947"/>
                  </a:lnTo>
                  <a:lnTo>
                    <a:pt x="43675" y="176761"/>
                  </a:lnTo>
                  <a:lnTo>
                    <a:pt x="85412" y="205895"/>
                  </a:lnTo>
                  <a:lnTo>
                    <a:pt x="130608" y="237664"/>
                  </a:lnTo>
                  <a:lnTo>
                    <a:pt x="152732" y="260438"/>
                  </a:lnTo>
                  <a:lnTo>
                    <a:pt x="161130" y="276633"/>
                  </a:lnTo>
                  <a:lnTo>
                    <a:pt x="162746" y="294414"/>
                  </a:lnTo>
                  <a:lnTo>
                    <a:pt x="159937" y="310783"/>
                  </a:lnTo>
                  <a:lnTo>
                    <a:pt x="146521" y="338674"/>
                  </a:lnTo>
                  <a:lnTo>
                    <a:pt x="132202" y="357143"/>
                  </a:lnTo>
                  <a:lnTo>
                    <a:pt x="114554" y="370964"/>
                  </a:lnTo>
                  <a:lnTo>
                    <a:pt x="75477" y="384057"/>
                  </a:lnTo>
                  <a:lnTo>
                    <a:pt x="46829" y="386230"/>
                  </a:lnTo>
                  <a:lnTo>
                    <a:pt x="31512" y="382987"/>
                  </a:lnTo>
                  <a:lnTo>
                    <a:pt x="26581" y="380641"/>
                  </a:lnTo>
                  <a:lnTo>
                    <a:pt x="23294" y="378018"/>
                  </a:lnTo>
                  <a:lnTo>
                    <a:pt x="21102" y="375212"/>
                  </a:lnTo>
                  <a:lnTo>
                    <a:pt x="22816" y="371224"/>
                  </a:lnTo>
                  <a:lnTo>
                    <a:pt x="45294" y="35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93"/>
            <p:cNvSpPr/>
            <p:nvPr>
              <p:custDataLst>
                <p:tags r:id="rId223"/>
              </p:custDataLst>
            </p:nvPr>
          </p:nvSpPr>
          <p:spPr>
            <a:xfrm>
              <a:off x="1010279" y="853990"/>
              <a:ext cx="123197" cy="165186"/>
            </a:xfrm>
            <a:custGeom>
              <a:avLst/>
              <a:gdLst/>
              <a:ahLst/>
              <a:cxnLst/>
              <a:rect l="0" t="0" r="0" b="0"/>
              <a:pathLst>
                <a:path w="123197" h="165186">
                  <a:moveTo>
                    <a:pt x="85096" y="69935"/>
                  </a:moveTo>
                  <a:lnTo>
                    <a:pt x="85096" y="69935"/>
                  </a:lnTo>
                  <a:lnTo>
                    <a:pt x="84038" y="25461"/>
                  </a:lnTo>
                  <a:lnTo>
                    <a:pt x="80040" y="14538"/>
                  </a:lnTo>
                  <a:lnTo>
                    <a:pt x="71913" y="5450"/>
                  </a:lnTo>
                  <a:lnTo>
                    <a:pt x="66782" y="1545"/>
                  </a:lnTo>
                  <a:lnTo>
                    <a:pt x="62303" y="0"/>
                  </a:lnTo>
                  <a:lnTo>
                    <a:pt x="58259" y="28"/>
                  </a:lnTo>
                  <a:lnTo>
                    <a:pt x="48827" y="3940"/>
                  </a:lnTo>
                  <a:lnTo>
                    <a:pt x="34051" y="12735"/>
                  </a:lnTo>
                  <a:lnTo>
                    <a:pt x="22546" y="26521"/>
                  </a:lnTo>
                  <a:lnTo>
                    <a:pt x="6536" y="61242"/>
                  </a:lnTo>
                  <a:lnTo>
                    <a:pt x="314" y="97783"/>
                  </a:lnTo>
                  <a:lnTo>
                    <a:pt x="0" y="104375"/>
                  </a:lnTo>
                  <a:lnTo>
                    <a:pt x="5295" y="117345"/>
                  </a:lnTo>
                  <a:lnTo>
                    <a:pt x="13646" y="128048"/>
                  </a:lnTo>
                  <a:lnTo>
                    <a:pt x="20885" y="132805"/>
                  </a:lnTo>
                  <a:lnTo>
                    <a:pt x="35967" y="135482"/>
                  </a:lnTo>
                  <a:lnTo>
                    <a:pt x="44916" y="133287"/>
                  </a:lnTo>
                  <a:lnTo>
                    <a:pt x="58727" y="123278"/>
                  </a:lnTo>
                  <a:lnTo>
                    <a:pt x="69143" y="111635"/>
                  </a:lnTo>
                  <a:lnTo>
                    <a:pt x="81631" y="83934"/>
                  </a:lnTo>
                  <a:lnTo>
                    <a:pt x="84961" y="47709"/>
                  </a:lnTo>
                  <a:lnTo>
                    <a:pt x="85006" y="47709"/>
                  </a:lnTo>
                  <a:lnTo>
                    <a:pt x="85036" y="48768"/>
                  </a:lnTo>
                  <a:lnTo>
                    <a:pt x="98348" y="95528"/>
                  </a:lnTo>
                  <a:lnTo>
                    <a:pt x="123196" y="165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94"/>
            <p:cNvSpPr/>
            <p:nvPr>
              <p:custDataLst>
                <p:tags r:id="rId224"/>
              </p:custDataLst>
            </p:nvPr>
          </p:nvSpPr>
          <p:spPr>
            <a:xfrm>
              <a:off x="1181100" y="864461"/>
              <a:ext cx="152401" cy="131741"/>
            </a:xfrm>
            <a:custGeom>
              <a:avLst/>
              <a:gdLst/>
              <a:ahLst/>
              <a:cxnLst/>
              <a:rect l="0" t="0" r="0" b="0"/>
              <a:pathLst>
                <a:path w="152401" h="131741">
                  <a:moveTo>
                    <a:pt x="0" y="21364"/>
                  </a:moveTo>
                  <a:lnTo>
                    <a:pt x="0" y="21364"/>
                  </a:lnTo>
                  <a:lnTo>
                    <a:pt x="0" y="7234"/>
                  </a:lnTo>
                  <a:lnTo>
                    <a:pt x="0" y="9087"/>
                  </a:lnTo>
                  <a:lnTo>
                    <a:pt x="15188" y="51776"/>
                  </a:lnTo>
                  <a:lnTo>
                    <a:pt x="18541" y="97806"/>
                  </a:lnTo>
                  <a:lnTo>
                    <a:pt x="19020" y="131740"/>
                  </a:lnTo>
                  <a:lnTo>
                    <a:pt x="19049" y="86647"/>
                  </a:lnTo>
                  <a:lnTo>
                    <a:pt x="26654" y="50722"/>
                  </a:lnTo>
                  <a:lnTo>
                    <a:pt x="39072" y="11128"/>
                  </a:lnTo>
                  <a:lnTo>
                    <a:pt x="42982" y="8190"/>
                  </a:lnTo>
                  <a:lnTo>
                    <a:pt x="47704" y="6231"/>
                  </a:lnTo>
                  <a:lnTo>
                    <a:pt x="50853" y="7042"/>
                  </a:lnTo>
                  <a:lnTo>
                    <a:pt x="52952" y="9699"/>
                  </a:lnTo>
                  <a:lnTo>
                    <a:pt x="64320" y="43885"/>
                  </a:lnTo>
                  <a:lnTo>
                    <a:pt x="66537" y="83922"/>
                  </a:lnTo>
                  <a:lnTo>
                    <a:pt x="67642" y="84236"/>
                  </a:lnTo>
                  <a:lnTo>
                    <a:pt x="71691" y="81763"/>
                  </a:lnTo>
                  <a:lnTo>
                    <a:pt x="74196" y="74313"/>
                  </a:lnTo>
                  <a:lnTo>
                    <a:pt x="86385" y="29684"/>
                  </a:lnTo>
                  <a:lnTo>
                    <a:pt x="95446" y="7601"/>
                  </a:lnTo>
                  <a:lnTo>
                    <a:pt x="98556" y="2664"/>
                  </a:lnTo>
                  <a:lnTo>
                    <a:pt x="102745" y="431"/>
                  </a:lnTo>
                  <a:lnTo>
                    <a:pt x="107655" y="0"/>
                  </a:lnTo>
                  <a:lnTo>
                    <a:pt x="113045" y="771"/>
                  </a:lnTo>
                  <a:lnTo>
                    <a:pt x="124678" y="7273"/>
                  </a:lnTo>
                  <a:lnTo>
                    <a:pt x="130744" y="11970"/>
                  </a:lnTo>
                  <a:lnTo>
                    <a:pt x="144337" y="33750"/>
                  </a:lnTo>
                  <a:lnTo>
                    <a:pt x="150011" y="55255"/>
                  </a:lnTo>
                  <a:lnTo>
                    <a:pt x="151928" y="94577"/>
                  </a:lnTo>
                  <a:lnTo>
                    <a:pt x="152400" y="126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95"/>
            <p:cNvSpPr/>
            <p:nvPr>
              <p:custDataLst>
                <p:tags r:id="rId225"/>
              </p:custDataLst>
            </p:nvPr>
          </p:nvSpPr>
          <p:spPr>
            <a:xfrm>
              <a:off x="1390650" y="808433"/>
              <a:ext cx="93099" cy="357276"/>
            </a:xfrm>
            <a:custGeom>
              <a:avLst/>
              <a:gdLst/>
              <a:ahLst/>
              <a:cxnLst/>
              <a:rect l="0" t="0" r="0" b="0"/>
              <a:pathLst>
                <a:path w="93099" h="357276">
                  <a:moveTo>
                    <a:pt x="19050" y="77392"/>
                  </a:moveTo>
                  <a:lnTo>
                    <a:pt x="19050" y="77392"/>
                  </a:lnTo>
                  <a:lnTo>
                    <a:pt x="19050" y="72335"/>
                  </a:lnTo>
                  <a:lnTo>
                    <a:pt x="20108" y="71904"/>
                  </a:lnTo>
                  <a:lnTo>
                    <a:pt x="24107" y="74247"/>
                  </a:lnTo>
                  <a:lnTo>
                    <a:pt x="26589" y="84461"/>
                  </a:lnTo>
                  <a:lnTo>
                    <a:pt x="28183" y="127001"/>
                  </a:lnTo>
                  <a:lnTo>
                    <a:pt x="23402" y="165939"/>
                  </a:lnTo>
                  <a:lnTo>
                    <a:pt x="20339" y="209344"/>
                  </a:lnTo>
                  <a:lnTo>
                    <a:pt x="19305" y="251780"/>
                  </a:lnTo>
                  <a:lnTo>
                    <a:pt x="19125" y="290752"/>
                  </a:lnTo>
                  <a:lnTo>
                    <a:pt x="19065" y="333438"/>
                  </a:lnTo>
                  <a:lnTo>
                    <a:pt x="19053" y="357275"/>
                  </a:lnTo>
                  <a:lnTo>
                    <a:pt x="17994" y="357114"/>
                  </a:lnTo>
                  <a:lnTo>
                    <a:pt x="13994" y="351290"/>
                  </a:lnTo>
                  <a:lnTo>
                    <a:pt x="10114" y="306417"/>
                  </a:lnTo>
                  <a:lnTo>
                    <a:pt x="9699" y="266254"/>
                  </a:lnTo>
                  <a:lnTo>
                    <a:pt x="9603" y="231181"/>
                  </a:lnTo>
                  <a:lnTo>
                    <a:pt x="10606" y="184460"/>
                  </a:lnTo>
                  <a:lnTo>
                    <a:pt x="14592" y="145792"/>
                  </a:lnTo>
                  <a:lnTo>
                    <a:pt x="22786" y="102597"/>
                  </a:lnTo>
                  <a:lnTo>
                    <a:pt x="31916" y="59578"/>
                  </a:lnTo>
                  <a:lnTo>
                    <a:pt x="41324" y="23430"/>
                  </a:lnTo>
                  <a:lnTo>
                    <a:pt x="50469" y="8254"/>
                  </a:lnTo>
                  <a:lnTo>
                    <a:pt x="55871" y="2725"/>
                  </a:lnTo>
                  <a:lnTo>
                    <a:pt x="61589" y="97"/>
                  </a:lnTo>
                  <a:lnTo>
                    <a:pt x="73587" y="0"/>
                  </a:lnTo>
                  <a:lnTo>
                    <a:pt x="77633" y="2514"/>
                  </a:lnTo>
                  <a:lnTo>
                    <a:pt x="80330" y="6307"/>
                  </a:lnTo>
                  <a:lnTo>
                    <a:pt x="91561" y="46707"/>
                  </a:lnTo>
                  <a:lnTo>
                    <a:pt x="93098" y="70535"/>
                  </a:lnTo>
                  <a:lnTo>
                    <a:pt x="81849" y="115843"/>
                  </a:lnTo>
                  <a:lnTo>
                    <a:pt x="72817" y="134058"/>
                  </a:lnTo>
                  <a:lnTo>
                    <a:pt x="60938" y="142441"/>
                  </a:lnTo>
                  <a:lnTo>
                    <a:pt x="39223" y="150288"/>
                  </a:lnTo>
                  <a:lnTo>
                    <a:pt x="32498" y="151389"/>
                  </a:lnTo>
                  <a:lnTo>
                    <a:pt x="26957" y="148949"/>
                  </a:lnTo>
                  <a:lnTo>
                    <a:pt x="17978" y="137770"/>
                  </a:lnTo>
                  <a:lnTo>
                    <a:pt x="0" y="10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96"/>
            <p:cNvSpPr/>
            <p:nvPr>
              <p:custDataLst>
                <p:tags r:id="rId226"/>
              </p:custDataLst>
            </p:nvPr>
          </p:nvSpPr>
          <p:spPr>
            <a:xfrm>
              <a:off x="1552575" y="604543"/>
              <a:ext cx="33181" cy="309858"/>
            </a:xfrm>
            <a:custGeom>
              <a:avLst/>
              <a:gdLst/>
              <a:ahLst/>
              <a:cxnLst/>
              <a:rect l="0" t="0" r="0" b="0"/>
              <a:pathLst>
                <a:path w="33181" h="309858">
                  <a:moveTo>
                    <a:pt x="19050" y="5057"/>
                  </a:moveTo>
                  <a:lnTo>
                    <a:pt x="19050" y="5057"/>
                  </a:lnTo>
                  <a:lnTo>
                    <a:pt x="24106" y="5057"/>
                  </a:lnTo>
                  <a:lnTo>
                    <a:pt x="29411" y="2235"/>
                  </a:lnTo>
                  <a:lnTo>
                    <a:pt x="32307" y="0"/>
                  </a:lnTo>
                  <a:lnTo>
                    <a:pt x="33180" y="628"/>
                  </a:lnTo>
                  <a:lnTo>
                    <a:pt x="28937" y="47485"/>
                  </a:lnTo>
                  <a:lnTo>
                    <a:pt x="28647" y="84699"/>
                  </a:lnTo>
                  <a:lnTo>
                    <a:pt x="23540" y="120965"/>
                  </a:lnTo>
                  <a:lnTo>
                    <a:pt x="18223" y="152880"/>
                  </a:lnTo>
                  <a:lnTo>
                    <a:pt x="12102" y="195259"/>
                  </a:lnTo>
                  <a:lnTo>
                    <a:pt x="4978" y="238655"/>
                  </a:lnTo>
                  <a:lnTo>
                    <a:pt x="655" y="279850"/>
                  </a:lnTo>
                  <a:lnTo>
                    <a:pt x="0" y="309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97"/>
            <p:cNvSpPr/>
            <p:nvPr>
              <p:custDataLst>
                <p:tags r:id="rId227"/>
              </p:custDataLst>
            </p:nvPr>
          </p:nvSpPr>
          <p:spPr>
            <a:xfrm>
              <a:off x="1635045" y="745718"/>
              <a:ext cx="146131" cy="125713"/>
            </a:xfrm>
            <a:custGeom>
              <a:avLst/>
              <a:gdLst/>
              <a:ahLst/>
              <a:cxnLst/>
              <a:rect l="0" t="0" r="0" b="0"/>
              <a:pathLst>
                <a:path w="146131" h="125713">
                  <a:moveTo>
                    <a:pt x="12780" y="54382"/>
                  </a:moveTo>
                  <a:lnTo>
                    <a:pt x="12780" y="54382"/>
                  </a:lnTo>
                  <a:lnTo>
                    <a:pt x="12780" y="62583"/>
                  </a:lnTo>
                  <a:lnTo>
                    <a:pt x="13838" y="63024"/>
                  </a:lnTo>
                  <a:lnTo>
                    <a:pt x="20981" y="63791"/>
                  </a:lnTo>
                  <a:lnTo>
                    <a:pt x="40503" y="45583"/>
                  </a:lnTo>
                  <a:lnTo>
                    <a:pt x="52861" y="23200"/>
                  </a:lnTo>
                  <a:lnTo>
                    <a:pt x="54318" y="16660"/>
                  </a:lnTo>
                  <a:lnTo>
                    <a:pt x="53113" y="6572"/>
                  </a:lnTo>
                  <a:lnTo>
                    <a:pt x="50252" y="3459"/>
                  </a:lnTo>
                  <a:lnTo>
                    <a:pt x="41429" y="0"/>
                  </a:lnTo>
                  <a:lnTo>
                    <a:pt x="37171" y="1194"/>
                  </a:lnTo>
                  <a:lnTo>
                    <a:pt x="29618" y="8165"/>
                  </a:lnTo>
                  <a:lnTo>
                    <a:pt x="5368" y="51013"/>
                  </a:lnTo>
                  <a:lnTo>
                    <a:pt x="1488" y="58486"/>
                  </a:lnTo>
                  <a:lnTo>
                    <a:pt x="0" y="75256"/>
                  </a:lnTo>
                  <a:lnTo>
                    <a:pt x="3925" y="92234"/>
                  </a:lnTo>
                  <a:lnTo>
                    <a:pt x="12725" y="106836"/>
                  </a:lnTo>
                  <a:lnTo>
                    <a:pt x="20869" y="114736"/>
                  </a:lnTo>
                  <a:lnTo>
                    <a:pt x="39871" y="122006"/>
                  </a:lnTo>
                  <a:lnTo>
                    <a:pt x="60804" y="125712"/>
                  </a:lnTo>
                  <a:lnTo>
                    <a:pt x="96389" y="121849"/>
                  </a:lnTo>
                  <a:lnTo>
                    <a:pt x="146130" y="11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92"/>
          <p:cNvGrpSpPr/>
          <p:nvPr/>
        </p:nvGrpSpPr>
        <p:grpSpPr>
          <a:xfrm>
            <a:off x="971550" y="604905"/>
            <a:ext cx="2581276" cy="536852"/>
            <a:chOff x="971550" y="604905"/>
            <a:chExt cx="2581276" cy="536852"/>
          </a:xfrm>
        </p:grpSpPr>
        <p:sp>
          <p:nvSpPr>
            <p:cNvPr id="9" name="SMARTInkShape-2298"/>
            <p:cNvSpPr/>
            <p:nvPr>
              <p:custDataLst>
                <p:tags r:id="rId211"/>
              </p:custDataLst>
            </p:nvPr>
          </p:nvSpPr>
          <p:spPr>
            <a:xfrm>
              <a:off x="3544624" y="885825"/>
              <a:ext cx="8202" cy="19796"/>
            </a:xfrm>
            <a:custGeom>
              <a:avLst/>
              <a:gdLst/>
              <a:ahLst/>
              <a:cxnLst/>
              <a:rect l="0" t="0" r="0" b="0"/>
              <a:pathLst>
                <a:path w="8202" h="19796">
                  <a:moveTo>
                    <a:pt x="8201" y="0"/>
                  </a:moveTo>
                  <a:lnTo>
                    <a:pt x="8201" y="0"/>
                  </a:lnTo>
                  <a:lnTo>
                    <a:pt x="1655" y="18580"/>
                  </a:lnTo>
                  <a:lnTo>
                    <a:pt x="662" y="19795"/>
                  </a:lnTo>
                  <a:lnTo>
                    <a:pt x="0" y="19546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99"/>
            <p:cNvSpPr/>
            <p:nvPr>
              <p:custDataLst>
                <p:tags r:id="rId212"/>
              </p:custDataLst>
            </p:nvPr>
          </p:nvSpPr>
          <p:spPr>
            <a:xfrm>
              <a:off x="3543300" y="742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00"/>
            <p:cNvSpPr/>
            <p:nvPr>
              <p:custDataLst>
                <p:tags r:id="rId213"/>
              </p:custDataLst>
            </p:nvPr>
          </p:nvSpPr>
          <p:spPr>
            <a:xfrm>
              <a:off x="971550" y="1038225"/>
              <a:ext cx="2509258" cy="103532"/>
            </a:xfrm>
            <a:custGeom>
              <a:avLst/>
              <a:gdLst/>
              <a:ahLst/>
              <a:cxnLst/>
              <a:rect l="0" t="0" r="0" b="0"/>
              <a:pathLst>
                <a:path w="2509258" h="103532">
                  <a:moveTo>
                    <a:pt x="0" y="66675"/>
                  </a:moveTo>
                  <a:lnTo>
                    <a:pt x="0" y="66675"/>
                  </a:lnTo>
                  <a:lnTo>
                    <a:pt x="0" y="71731"/>
                  </a:lnTo>
                  <a:lnTo>
                    <a:pt x="2822" y="77036"/>
                  </a:lnTo>
                  <a:lnTo>
                    <a:pt x="8663" y="82922"/>
                  </a:lnTo>
                  <a:lnTo>
                    <a:pt x="18314" y="89065"/>
                  </a:lnTo>
                  <a:lnTo>
                    <a:pt x="63511" y="100574"/>
                  </a:lnTo>
                  <a:lnTo>
                    <a:pt x="101603" y="103531"/>
                  </a:lnTo>
                  <a:lnTo>
                    <a:pt x="139701" y="103348"/>
                  </a:lnTo>
                  <a:lnTo>
                    <a:pt x="179917" y="98120"/>
                  </a:lnTo>
                  <a:lnTo>
                    <a:pt x="213313" y="96525"/>
                  </a:lnTo>
                  <a:lnTo>
                    <a:pt x="252145" y="95817"/>
                  </a:lnTo>
                  <a:lnTo>
                    <a:pt x="293039" y="94444"/>
                  </a:lnTo>
                  <a:lnTo>
                    <a:pt x="332381" y="90306"/>
                  </a:lnTo>
                  <a:lnTo>
                    <a:pt x="376678" y="84939"/>
                  </a:lnTo>
                  <a:lnTo>
                    <a:pt x="400343" y="82026"/>
                  </a:lnTo>
                  <a:lnTo>
                    <a:pt x="425646" y="80084"/>
                  </a:lnTo>
                  <a:lnTo>
                    <a:pt x="452039" y="78789"/>
                  </a:lnTo>
                  <a:lnTo>
                    <a:pt x="479159" y="77926"/>
                  </a:lnTo>
                  <a:lnTo>
                    <a:pt x="506764" y="76292"/>
                  </a:lnTo>
                  <a:lnTo>
                    <a:pt x="534693" y="74145"/>
                  </a:lnTo>
                  <a:lnTo>
                    <a:pt x="562837" y="71655"/>
                  </a:lnTo>
                  <a:lnTo>
                    <a:pt x="591125" y="68937"/>
                  </a:lnTo>
                  <a:lnTo>
                    <a:pt x="619508" y="66066"/>
                  </a:lnTo>
                  <a:lnTo>
                    <a:pt x="647955" y="63094"/>
                  </a:lnTo>
                  <a:lnTo>
                    <a:pt x="676445" y="60054"/>
                  </a:lnTo>
                  <a:lnTo>
                    <a:pt x="704963" y="56970"/>
                  </a:lnTo>
                  <a:lnTo>
                    <a:pt x="733501" y="53855"/>
                  </a:lnTo>
                  <a:lnTo>
                    <a:pt x="763109" y="51778"/>
                  </a:lnTo>
                  <a:lnTo>
                    <a:pt x="793431" y="50394"/>
                  </a:lnTo>
                  <a:lnTo>
                    <a:pt x="824229" y="49471"/>
                  </a:lnTo>
                  <a:lnTo>
                    <a:pt x="855344" y="47797"/>
                  </a:lnTo>
                  <a:lnTo>
                    <a:pt x="886671" y="45623"/>
                  </a:lnTo>
                  <a:lnTo>
                    <a:pt x="918139" y="43115"/>
                  </a:lnTo>
                  <a:lnTo>
                    <a:pt x="949701" y="41443"/>
                  </a:lnTo>
                  <a:lnTo>
                    <a:pt x="981326" y="40329"/>
                  </a:lnTo>
                  <a:lnTo>
                    <a:pt x="1012992" y="39586"/>
                  </a:lnTo>
                  <a:lnTo>
                    <a:pt x="1044686" y="39091"/>
                  </a:lnTo>
                  <a:lnTo>
                    <a:pt x="1076399" y="38761"/>
                  </a:lnTo>
                  <a:lnTo>
                    <a:pt x="1108125" y="38540"/>
                  </a:lnTo>
                  <a:lnTo>
                    <a:pt x="1139858" y="37335"/>
                  </a:lnTo>
                  <a:lnTo>
                    <a:pt x="1171597" y="35473"/>
                  </a:lnTo>
                  <a:lnTo>
                    <a:pt x="1203340" y="33174"/>
                  </a:lnTo>
                  <a:lnTo>
                    <a:pt x="1235085" y="31641"/>
                  </a:lnTo>
                  <a:lnTo>
                    <a:pt x="1266831" y="30619"/>
                  </a:lnTo>
                  <a:lnTo>
                    <a:pt x="1298579" y="29938"/>
                  </a:lnTo>
                  <a:lnTo>
                    <a:pt x="1330328" y="29483"/>
                  </a:lnTo>
                  <a:lnTo>
                    <a:pt x="1362077" y="29180"/>
                  </a:lnTo>
                  <a:lnTo>
                    <a:pt x="1393826" y="28979"/>
                  </a:lnTo>
                  <a:lnTo>
                    <a:pt x="1425576" y="29903"/>
                  </a:lnTo>
                  <a:lnTo>
                    <a:pt x="1457326" y="31577"/>
                  </a:lnTo>
                  <a:lnTo>
                    <a:pt x="1489076" y="33751"/>
                  </a:lnTo>
                  <a:lnTo>
                    <a:pt x="1518708" y="35201"/>
                  </a:lnTo>
                  <a:lnTo>
                    <a:pt x="1546931" y="36167"/>
                  </a:lnTo>
                  <a:lnTo>
                    <a:pt x="1574212" y="36811"/>
                  </a:lnTo>
                  <a:lnTo>
                    <a:pt x="1601925" y="37241"/>
                  </a:lnTo>
                  <a:lnTo>
                    <a:pt x="1629925" y="37527"/>
                  </a:lnTo>
                  <a:lnTo>
                    <a:pt x="1658117" y="37718"/>
                  </a:lnTo>
                  <a:lnTo>
                    <a:pt x="1686436" y="37845"/>
                  </a:lnTo>
                  <a:lnTo>
                    <a:pt x="1714840" y="37930"/>
                  </a:lnTo>
                  <a:lnTo>
                    <a:pt x="1743302" y="37987"/>
                  </a:lnTo>
                  <a:lnTo>
                    <a:pt x="1770743" y="38025"/>
                  </a:lnTo>
                  <a:lnTo>
                    <a:pt x="1797504" y="38050"/>
                  </a:lnTo>
                  <a:lnTo>
                    <a:pt x="1823811" y="38067"/>
                  </a:lnTo>
                  <a:lnTo>
                    <a:pt x="1848757" y="38078"/>
                  </a:lnTo>
                  <a:lnTo>
                    <a:pt x="1896231" y="38090"/>
                  </a:lnTo>
                  <a:lnTo>
                    <a:pt x="1920321" y="38093"/>
                  </a:lnTo>
                  <a:lnTo>
                    <a:pt x="1944847" y="38096"/>
                  </a:lnTo>
                  <a:lnTo>
                    <a:pt x="1969664" y="38097"/>
                  </a:lnTo>
                  <a:lnTo>
                    <a:pt x="2016995" y="38099"/>
                  </a:lnTo>
                  <a:lnTo>
                    <a:pt x="2062725" y="37041"/>
                  </a:lnTo>
                  <a:lnTo>
                    <a:pt x="2107745" y="33043"/>
                  </a:lnTo>
                  <a:lnTo>
                    <a:pt x="2149625" y="30561"/>
                  </a:lnTo>
                  <a:lnTo>
                    <a:pt x="2188348" y="29458"/>
                  </a:lnTo>
                  <a:lnTo>
                    <a:pt x="2223196" y="28967"/>
                  </a:lnTo>
                  <a:lnTo>
                    <a:pt x="2256323" y="28749"/>
                  </a:lnTo>
                  <a:lnTo>
                    <a:pt x="2288685" y="28652"/>
                  </a:lnTo>
                  <a:lnTo>
                    <a:pt x="2335597" y="28598"/>
                  </a:lnTo>
                  <a:lnTo>
                    <a:pt x="2376778" y="28582"/>
                  </a:lnTo>
                  <a:lnTo>
                    <a:pt x="2416849" y="27519"/>
                  </a:lnTo>
                  <a:lnTo>
                    <a:pt x="2459649" y="22030"/>
                  </a:lnTo>
                  <a:lnTo>
                    <a:pt x="2498466" y="19442"/>
                  </a:lnTo>
                  <a:lnTo>
                    <a:pt x="2504960" y="16402"/>
                  </a:lnTo>
                  <a:lnTo>
                    <a:pt x="2508173" y="14110"/>
                  </a:lnTo>
                  <a:lnTo>
                    <a:pt x="2509257" y="11523"/>
                  </a:lnTo>
                  <a:lnTo>
                    <a:pt x="2505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01"/>
            <p:cNvSpPr/>
            <p:nvPr>
              <p:custDataLst>
                <p:tags r:id="rId214"/>
              </p:custDataLst>
            </p:nvPr>
          </p:nvSpPr>
          <p:spPr>
            <a:xfrm>
              <a:off x="3117581" y="751333"/>
              <a:ext cx="254270" cy="124968"/>
            </a:xfrm>
            <a:custGeom>
              <a:avLst/>
              <a:gdLst/>
              <a:ahLst/>
              <a:cxnLst/>
              <a:rect l="0" t="0" r="0" b="0"/>
              <a:pathLst>
                <a:path w="254270" h="124968">
                  <a:moveTo>
                    <a:pt x="54244" y="10667"/>
                  </a:moveTo>
                  <a:lnTo>
                    <a:pt x="54244" y="10667"/>
                  </a:lnTo>
                  <a:lnTo>
                    <a:pt x="66278" y="4121"/>
                  </a:lnTo>
                  <a:lnTo>
                    <a:pt x="66500" y="3128"/>
                  </a:lnTo>
                  <a:lnTo>
                    <a:pt x="65590" y="2466"/>
                  </a:lnTo>
                  <a:lnTo>
                    <a:pt x="59252" y="1534"/>
                  </a:lnTo>
                  <a:lnTo>
                    <a:pt x="23112" y="27691"/>
                  </a:lnTo>
                  <a:lnTo>
                    <a:pt x="6449" y="45933"/>
                  </a:lnTo>
                  <a:lnTo>
                    <a:pt x="1252" y="61266"/>
                  </a:lnTo>
                  <a:lnTo>
                    <a:pt x="0" y="76547"/>
                  </a:lnTo>
                  <a:lnTo>
                    <a:pt x="2972" y="86866"/>
                  </a:lnTo>
                  <a:lnTo>
                    <a:pt x="10643" y="94981"/>
                  </a:lnTo>
                  <a:lnTo>
                    <a:pt x="15651" y="98626"/>
                  </a:lnTo>
                  <a:lnTo>
                    <a:pt x="32506" y="99854"/>
                  </a:lnTo>
                  <a:lnTo>
                    <a:pt x="77819" y="92019"/>
                  </a:lnTo>
                  <a:lnTo>
                    <a:pt x="120990" y="73735"/>
                  </a:lnTo>
                  <a:lnTo>
                    <a:pt x="166502" y="55478"/>
                  </a:lnTo>
                  <a:lnTo>
                    <a:pt x="189811" y="40642"/>
                  </a:lnTo>
                  <a:lnTo>
                    <a:pt x="201985" y="26106"/>
                  </a:lnTo>
                  <a:lnTo>
                    <a:pt x="208807" y="11179"/>
                  </a:lnTo>
                  <a:lnTo>
                    <a:pt x="209144" y="5717"/>
                  </a:lnTo>
                  <a:lnTo>
                    <a:pt x="208311" y="1017"/>
                  </a:lnTo>
                  <a:lnTo>
                    <a:pt x="203522" y="0"/>
                  </a:lnTo>
                  <a:lnTo>
                    <a:pt x="186912" y="4515"/>
                  </a:lnTo>
                  <a:lnTo>
                    <a:pt x="158817" y="18957"/>
                  </a:lnTo>
                  <a:lnTo>
                    <a:pt x="145524" y="33402"/>
                  </a:lnTo>
                  <a:lnTo>
                    <a:pt x="137146" y="49346"/>
                  </a:lnTo>
                  <a:lnTo>
                    <a:pt x="133423" y="63488"/>
                  </a:lnTo>
                  <a:lnTo>
                    <a:pt x="134590" y="76829"/>
                  </a:lnTo>
                  <a:lnTo>
                    <a:pt x="139695" y="89814"/>
                  </a:lnTo>
                  <a:lnTo>
                    <a:pt x="149020" y="102641"/>
                  </a:lnTo>
                  <a:lnTo>
                    <a:pt x="171226" y="116705"/>
                  </a:lnTo>
                  <a:lnTo>
                    <a:pt x="187801" y="122519"/>
                  </a:lnTo>
                  <a:lnTo>
                    <a:pt x="254269" y="12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02"/>
            <p:cNvSpPr/>
            <p:nvPr>
              <p:custDataLst>
                <p:tags r:id="rId215"/>
              </p:custDataLst>
            </p:nvPr>
          </p:nvSpPr>
          <p:spPr>
            <a:xfrm>
              <a:off x="2943235" y="755055"/>
              <a:ext cx="83409" cy="111721"/>
            </a:xfrm>
            <a:custGeom>
              <a:avLst/>
              <a:gdLst/>
              <a:ahLst/>
              <a:cxnLst/>
              <a:rect l="0" t="0" r="0" b="0"/>
              <a:pathLst>
                <a:path w="83409" h="111721">
                  <a:moveTo>
                    <a:pt x="9515" y="6945"/>
                  </a:moveTo>
                  <a:lnTo>
                    <a:pt x="9515" y="6945"/>
                  </a:lnTo>
                  <a:lnTo>
                    <a:pt x="9515" y="12001"/>
                  </a:lnTo>
                  <a:lnTo>
                    <a:pt x="6693" y="17306"/>
                  </a:lnTo>
                  <a:lnTo>
                    <a:pt x="4459" y="20202"/>
                  </a:lnTo>
                  <a:lnTo>
                    <a:pt x="1976" y="29065"/>
                  </a:lnTo>
                  <a:lnTo>
                    <a:pt x="165" y="74726"/>
                  </a:lnTo>
                  <a:lnTo>
                    <a:pt x="0" y="100587"/>
                  </a:lnTo>
                  <a:lnTo>
                    <a:pt x="10352" y="78439"/>
                  </a:lnTo>
                  <a:lnTo>
                    <a:pt x="26558" y="35959"/>
                  </a:lnTo>
                  <a:lnTo>
                    <a:pt x="49481" y="6127"/>
                  </a:lnTo>
                  <a:lnTo>
                    <a:pt x="59381" y="1290"/>
                  </a:lnTo>
                  <a:lnTo>
                    <a:pt x="64984" y="0"/>
                  </a:lnTo>
                  <a:lnTo>
                    <a:pt x="69777" y="198"/>
                  </a:lnTo>
                  <a:lnTo>
                    <a:pt x="77926" y="3241"/>
                  </a:lnTo>
                  <a:lnTo>
                    <a:pt x="80522" y="7651"/>
                  </a:lnTo>
                  <a:lnTo>
                    <a:pt x="83408" y="21017"/>
                  </a:lnTo>
                  <a:lnTo>
                    <a:pt x="78713" y="60956"/>
                  </a:lnTo>
                  <a:lnTo>
                    <a:pt x="73866" y="91423"/>
                  </a:lnTo>
                  <a:lnTo>
                    <a:pt x="66665" y="111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03"/>
            <p:cNvSpPr/>
            <p:nvPr>
              <p:custDataLst>
                <p:tags r:id="rId216"/>
              </p:custDataLst>
            </p:nvPr>
          </p:nvSpPr>
          <p:spPr>
            <a:xfrm>
              <a:off x="2775331" y="773125"/>
              <a:ext cx="101220" cy="103176"/>
            </a:xfrm>
            <a:custGeom>
              <a:avLst/>
              <a:gdLst/>
              <a:ahLst/>
              <a:cxnLst/>
              <a:rect l="0" t="0" r="0" b="0"/>
              <a:pathLst>
                <a:path w="101220" h="103176">
                  <a:moveTo>
                    <a:pt x="91694" y="7925"/>
                  </a:moveTo>
                  <a:lnTo>
                    <a:pt x="91694" y="7925"/>
                  </a:lnTo>
                  <a:lnTo>
                    <a:pt x="91694" y="12981"/>
                  </a:lnTo>
                  <a:lnTo>
                    <a:pt x="90636" y="13413"/>
                  </a:lnTo>
                  <a:lnTo>
                    <a:pt x="86638" y="11070"/>
                  </a:lnTo>
                  <a:lnTo>
                    <a:pt x="78436" y="3800"/>
                  </a:lnTo>
                  <a:lnTo>
                    <a:pt x="69574" y="800"/>
                  </a:lnTo>
                  <a:lnTo>
                    <a:pt x="64247" y="0"/>
                  </a:lnTo>
                  <a:lnTo>
                    <a:pt x="52685" y="4756"/>
                  </a:lnTo>
                  <a:lnTo>
                    <a:pt x="28014" y="25055"/>
                  </a:lnTo>
                  <a:lnTo>
                    <a:pt x="9091" y="48278"/>
                  </a:lnTo>
                  <a:lnTo>
                    <a:pt x="2065" y="66077"/>
                  </a:lnTo>
                  <a:lnTo>
                    <a:pt x="0" y="82453"/>
                  </a:lnTo>
                  <a:lnTo>
                    <a:pt x="4974" y="100237"/>
                  </a:lnTo>
                  <a:lnTo>
                    <a:pt x="20843" y="92192"/>
                  </a:lnTo>
                  <a:lnTo>
                    <a:pt x="64432" y="44822"/>
                  </a:lnTo>
                  <a:lnTo>
                    <a:pt x="68994" y="39140"/>
                  </a:lnTo>
                  <a:lnTo>
                    <a:pt x="71563" y="32108"/>
                  </a:lnTo>
                  <a:lnTo>
                    <a:pt x="71923" y="32514"/>
                  </a:lnTo>
                  <a:lnTo>
                    <a:pt x="80164" y="79709"/>
                  </a:lnTo>
                  <a:lnTo>
                    <a:pt x="82336" y="88512"/>
                  </a:lnTo>
                  <a:lnTo>
                    <a:pt x="86829" y="95953"/>
                  </a:lnTo>
                  <a:lnTo>
                    <a:pt x="101219" y="103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04"/>
            <p:cNvSpPr/>
            <p:nvPr>
              <p:custDataLst>
                <p:tags r:id="rId217"/>
              </p:custDataLst>
            </p:nvPr>
          </p:nvSpPr>
          <p:spPr>
            <a:xfrm>
              <a:off x="2705100" y="7048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95250"/>
                  </a:moveTo>
                  <a:lnTo>
                    <a:pt x="0" y="95250"/>
                  </a:lnTo>
                  <a:lnTo>
                    <a:pt x="7539" y="56627"/>
                  </a:lnTo>
                  <a:lnTo>
                    <a:pt x="10322" y="12631"/>
                  </a:lnTo>
                  <a:lnTo>
                    <a:pt x="12172" y="842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05"/>
            <p:cNvSpPr/>
            <p:nvPr>
              <p:custDataLst>
                <p:tags r:id="rId218"/>
              </p:custDataLst>
            </p:nvPr>
          </p:nvSpPr>
          <p:spPr>
            <a:xfrm>
              <a:off x="2688252" y="781050"/>
              <a:ext cx="16849" cy="104776"/>
            </a:xfrm>
            <a:custGeom>
              <a:avLst/>
              <a:gdLst/>
              <a:ahLst/>
              <a:cxnLst/>
              <a:rect l="0" t="0" r="0" b="0"/>
              <a:pathLst>
                <a:path w="16849" h="104776">
                  <a:moveTo>
                    <a:pt x="16848" y="0"/>
                  </a:moveTo>
                  <a:lnTo>
                    <a:pt x="16848" y="0"/>
                  </a:lnTo>
                  <a:lnTo>
                    <a:pt x="1660" y="33552"/>
                  </a:lnTo>
                  <a:lnTo>
                    <a:pt x="0" y="58624"/>
                  </a:lnTo>
                  <a:lnTo>
                    <a:pt x="732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06"/>
            <p:cNvSpPr/>
            <p:nvPr>
              <p:custDataLst>
                <p:tags r:id="rId219"/>
              </p:custDataLst>
            </p:nvPr>
          </p:nvSpPr>
          <p:spPr>
            <a:xfrm>
              <a:off x="2533650" y="752475"/>
              <a:ext cx="104776" cy="158131"/>
            </a:xfrm>
            <a:custGeom>
              <a:avLst/>
              <a:gdLst/>
              <a:ahLst/>
              <a:cxnLst/>
              <a:rect l="0" t="0" r="0" b="0"/>
              <a:pathLst>
                <a:path w="104776" h="158131">
                  <a:moveTo>
                    <a:pt x="0" y="76200"/>
                  </a:moveTo>
                  <a:lnTo>
                    <a:pt x="0" y="76200"/>
                  </a:lnTo>
                  <a:lnTo>
                    <a:pt x="0" y="36476"/>
                  </a:lnTo>
                  <a:lnTo>
                    <a:pt x="2117" y="34901"/>
                  </a:lnTo>
                  <a:lnTo>
                    <a:pt x="5644" y="34909"/>
                  </a:lnTo>
                  <a:lnTo>
                    <a:pt x="10113" y="35972"/>
                  </a:lnTo>
                  <a:lnTo>
                    <a:pt x="26515" y="47583"/>
                  </a:lnTo>
                  <a:lnTo>
                    <a:pt x="55397" y="87881"/>
                  </a:lnTo>
                  <a:lnTo>
                    <a:pt x="70741" y="129807"/>
                  </a:lnTo>
                  <a:lnTo>
                    <a:pt x="70952" y="142711"/>
                  </a:lnTo>
                  <a:lnTo>
                    <a:pt x="67517" y="153386"/>
                  </a:lnTo>
                  <a:lnTo>
                    <a:pt x="65120" y="156232"/>
                  </a:lnTo>
                  <a:lnTo>
                    <a:pt x="62463" y="158130"/>
                  </a:lnTo>
                  <a:lnTo>
                    <a:pt x="58575" y="156220"/>
                  </a:lnTo>
                  <a:lnTo>
                    <a:pt x="48612" y="145631"/>
                  </a:lnTo>
                  <a:lnTo>
                    <a:pt x="42772" y="127519"/>
                  </a:lnTo>
                  <a:lnTo>
                    <a:pt x="39023" y="81398"/>
                  </a:lnTo>
                  <a:lnTo>
                    <a:pt x="43430" y="49165"/>
                  </a:lnTo>
                  <a:lnTo>
                    <a:pt x="51439" y="29619"/>
                  </a:lnTo>
                  <a:lnTo>
                    <a:pt x="65571" y="1206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07"/>
            <p:cNvSpPr/>
            <p:nvPr>
              <p:custDataLst>
                <p:tags r:id="rId220"/>
              </p:custDataLst>
            </p:nvPr>
          </p:nvSpPr>
          <p:spPr>
            <a:xfrm>
              <a:off x="2200275" y="604905"/>
              <a:ext cx="123826" cy="329366"/>
            </a:xfrm>
            <a:custGeom>
              <a:avLst/>
              <a:gdLst/>
              <a:ahLst/>
              <a:cxnLst/>
              <a:rect l="0" t="0" r="0" b="0"/>
              <a:pathLst>
                <a:path w="123826" h="329366">
                  <a:moveTo>
                    <a:pt x="0" y="52320"/>
                  </a:moveTo>
                  <a:lnTo>
                    <a:pt x="0" y="52320"/>
                  </a:lnTo>
                  <a:lnTo>
                    <a:pt x="0" y="94936"/>
                  </a:lnTo>
                  <a:lnTo>
                    <a:pt x="0" y="137149"/>
                  </a:lnTo>
                  <a:lnTo>
                    <a:pt x="5056" y="173057"/>
                  </a:lnTo>
                  <a:lnTo>
                    <a:pt x="13258" y="213918"/>
                  </a:lnTo>
                  <a:lnTo>
                    <a:pt x="22390" y="259539"/>
                  </a:lnTo>
                  <a:lnTo>
                    <a:pt x="38122" y="307097"/>
                  </a:lnTo>
                  <a:lnTo>
                    <a:pt x="50804" y="329365"/>
                  </a:lnTo>
                  <a:lnTo>
                    <a:pt x="55036" y="329092"/>
                  </a:lnTo>
                  <a:lnTo>
                    <a:pt x="65383" y="320321"/>
                  </a:lnTo>
                  <a:lnTo>
                    <a:pt x="81668" y="282275"/>
                  </a:lnTo>
                  <a:lnTo>
                    <a:pt x="91814" y="248513"/>
                  </a:lnTo>
                  <a:lnTo>
                    <a:pt x="98309" y="213247"/>
                  </a:lnTo>
                  <a:lnTo>
                    <a:pt x="102859" y="166912"/>
                  </a:lnTo>
                  <a:lnTo>
                    <a:pt x="109264" y="126372"/>
                  </a:lnTo>
                  <a:lnTo>
                    <a:pt x="112062" y="94757"/>
                  </a:lnTo>
                  <a:lnTo>
                    <a:pt x="116459" y="52547"/>
                  </a:lnTo>
                  <a:lnTo>
                    <a:pt x="119493" y="33371"/>
                  </a:lnTo>
                  <a:lnTo>
                    <a:pt x="115193" y="828"/>
                  </a:lnTo>
                  <a:lnTo>
                    <a:pt x="114895" y="0"/>
                  </a:lnTo>
                  <a:lnTo>
                    <a:pt x="114697" y="507"/>
                  </a:lnTo>
                  <a:lnTo>
                    <a:pt x="114565" y="1903"/>
                  </a:lnTo>
                  <a:lnTo>
                    <a:pt x="123825" y="23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08"/>
            <p:cNvSpPr/>
            <p:nvPr>
              <p:custDataLst>
                <p:tags r:id="rId221"/>
              </p:custDataLst>
            </p:nvPr>
          </p:nvSpPr>
          <p:spPr>
            <a:xfrm>
              <a:off x="2377025" y="784439"/>
              <a:ext cx="128051" cy="125687"/>
            </a:xfrm>
            <a:custGeom>
              <a:avLst/>
              <a:gdLst/>
              <a:ahLst/>
              <a:cxnLst/>
              <a:rect l="0" t="0" r="0" b="0"/>
              <a:pathLst>
                <a:path w="128051" h="125687">
                  <a:moveTo>
                    <a:pt x="80425" y="53761"/>
                  </a:moveTo>
                  <a:lnTo>
                    <a:pt x="80425" y="53761"/>
                  </a:lnTo>
                  <a:lnTo>
                    <a:pt x="88626" y="53761"/>
                  </a:lnTo>
                  <a:lnTo>
                    <a:pt x="81633" y="24102"/>
                  </a:lnTo>
                  <a:lnTo>
                    <a:pt x="70670" y="8049"/>
                  </a:lnTo>
                  <a:lnTo>
                    <a:pt x="59862" y="1695"/>
                  </a:lnTo>
                  <a:lnTo>
                    <a:pt x="54016" y="0"/>
                  </a:lnTo>
                  <a:lnTo>
                    <a:pt x="41877" y="939"/>
                  </a:lnTo>
                  <a:lnTo>
                    <a:pt x="35676" y="2672"/>
                  </a:lnTo>
                  <a:lnTo>
                    <a:pt x="23142" y="13063"/>
                  </a:lnTo>
                  <a:lnTo>
                    <a:pt x="12633" y="27206"/>
                  </a:lnTo>
                  <a:lnTo>
                    <a:pt x="276" y="65015"/>
                  </a:lnTo>
                  <a:lnTo>
                    <a:pt x="0" y="83105"/>
                  </a:lnTo>
                  <a:lnTo>
                    <a:pt x="4464" y="100669"/>
                  </a:lnTo>
                  <a:lnTo>
                    <a:pt x="13503" y="115531"/>
                  </a:lnTo>
                  <a:lnTo>
                    <a:pt x="24576" y="123548"/>
                  </a:lnTo>
                  <a:lnTo>
                    <a:pt x="30493" y="125686"/>
                  </a:lnTo>
                  <a:lnTo>
                    <a:pt x="35495" y="123936"/>
                  </a:lnTo>
                  <a:lnTo>
                    <a:pt x="59600" y="89813"/>
                  </a:lnTo>
                  <a:lnTo>
                    <a:pt x="67552" y="67736"/>
                  </a:lnTo>
                  <a:lnTo>
                    <a:pt x="69908" y="52845"/>
                  </a:lnTo>
                  <a:lnTo>
                    <a:pt x="71297" y="49976"/>
                  </a:lnTo>
                  <a:lnTo>
                    <a:pt x="73281" y="48062"/>
                  </a:lnTo>
                  <a:lnTo>
                    <a:pt x="75663" y="46787"/>
                  </a:lnTo>
                  <a:lnTo>
                    <a:pt x="78308" y="48053"/>
                  </a:lnTo>
                  <a:lnTo>
                    <a:pt x="87089" y="59949"/>
                  </a:lnTo>
                  <a:lnTo>
                    <a:pt x="102691" y="84026"/>
                  </a:lnTo>
                  <a:lnTo>
                    <a:pt x="128050" y="10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93"/>
          <p:cNvGrpSpPr/>
          <p:nvPr/>
        </p:nvGrpSpPr>
        <p:grpSpPr>
          <a:xfrm>
            <a:off x="4206967" y="552566"/>
            <a:ext cx="298359" cy="412330"/>
            <a:chOff x="4206967" y="552566"/>
            <a:chExt cx="298359" cy="412330"/>
          </a:xfrm>
        </p:grpSpPr>
        <p:sp>
          <p:nvSpPr>
            <p:cNvPr id="21" name="SMARTInkShape-2309"/>
            <p:cNvSpPr/>
            <p:nvPr>
              <p:custDataLst>
                <p:tags r:id="rId209"/>
              </p:custDataLst>
            </p:nvPr>
          </p:nvSpPr>
          <p:spPr>
            <a:xfrm>
              <a:off x="4206967" y="690811"/>
              <a:ext cx="162491" cy="274085"/>
            </a:xfrm>
            <a:custGeom>
              <a:avLst/>
              <a:gdLst/>
              <a:ahLst/>
              <a:cxnLst/>
              <a:rect l="0" t="0" r="0" b="0"/>
              <a:pathLst>
                <a:path w="162491" h="274085">
                  <a:moveTo>
                    <a:pt x="88808" y="33089"/>
                  </a:moveTo>
                  <a:lnTo>
                    <a:pt x="88808" y="33089"/>
                  </a:lnTo>
                  <a:lnTo>
                    <a:pt x="102065" y="33089"/>
                  </a:lnTo>
                  <a:lnTo>
                    <a:pt x="103996" y="32031"/>
                  </a:lnTo>
                  <a:lnTo>
                    <a:pt x="105283" y="30267"/>
                  </a:lnTo>
                  <a:lnTo>
                    <a:pt x="107772" y="25485"/>
                  </a:lnTo>
                  <a:lnTo>
                    <a:pt x="112406" y="19832"/>
                  </a:lnTo>
                  <a:lnTo>
                    <a:pt x="113006" y="16842"/>
                  </a:lnTo>
                  <a:lnTo>
                    <a:pt x="112349" y="13791"/>
                  </a:lnTo>
                  <a:lnTo>
                    <a:pt x="110852" y="10699"/>
                  </a:lnTo>
                  <a:lnTo>
                    <a:pt x="108796" y="8637"/>
                  </a:lnTo>
                  <a:lnTo>
                    <a:pt x="89807" y="0"/>
                  </a:lnTo>
                  <a:lnTo>
                    <a:pt x="75494" y="38"/>
                  </a:lnTo>
                  <a:lnTo>
                    <a:pt x="33845" y="9309"/>
                  </a:lnTo>
                  <a:lnTo>
                    <a:pt x="15490" y="27807"/>
                  </a:lnTo>
                  <a:lnTo>
                    <a:pt x="1703" y="48340"/>
                  </a:lnTo>
                  <a:lnTo>
                    <a:pt x="0" y="64209"/>
                  </a:lnTo>
                  <a:lnTo>
                    <a:pt x="2771" y="79728"/>
                  </a:lnTo>
                  <a:lnTo>
                    <a:pt x="7531" y="90154"/>
                  </a:lnTo>
                  <a:lnTo>
                    <a:pt x="26814" y="112016"/>
                  </a:lnTo>
                  <a:lnTo>
                    <a:pt x="72202" y="141975"/>
                  </a:lnTo>
                  <a:lnTo>
                    <a:pt x="112849" y="166624"/>
                  </a:lnTo>
                  <a:lnTo>
                    <a:pt x="147477" y="198213"/>
                  </a:lnTo>
                  <a:lnTo>
                    <a:pt x="156511" y="210900"/>
                  </a:lnTo>
                  <a:lnTo>
                    <a:pt x="162490" y="234999"/>
                  </a:lnTo>
                  <a:lnTo>
                    <a:pt x="158244" y="250180"/>
                  </a:lnTo>
                  <a:lnTo>
                    <a:pt x="154149" y="257191"/>
                  </a:lnTo>
                  <a:lnTo>
                    <a:pt x="141132" y="267804"/>
                  </a:lnTo>
                  <a:lnTo>
                    <a:pt x="133216" y="272116"/>
                  </a:lnTo>
                  <a:lnTo>
                    <a:pt x="115953" y="274084"/>
                  </a:lnTo>
                  <a:lnTo>
                    <a:pt x="79000" y="266724"/>
                  </a:lnTo>
                  <a:lnTo>
                    <a:pt x="71686" y="261871"/>
                  </a:lnTo>
                  <a:lnTo>
                    <a:pt x="48623" y="232472"/>
                  </a:lnTo>
                  <a:lnTo>
                    <a:pt x="41183" y="20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10"/>
            <p:cNvSpPr/>
            <p:nvPr>
              <p:custDataLst>
                <p:tags r:id="rId210"/>
              </p:custDataLst>
            </p:nvPr>
          </p:nvSpPr>
          <p:spPr>
            <a:xfrm>
              <a:off x="4362450" y="552566"/>
              <a:ext cx="142876" cy="102615"/>
            </a:xfrm>
            <a:custGeom>
              <a:avLst/>
              <a:gdLst/>
              <a:ahLst/>
              <a:cxnLst/>
              <a:rect l="0" t="0" r="0" b="0"/>
              <a:pathLst>
                <a:path w="142876" h="102615">
                  <a:moveTo>
                    <a:pt x="0" y="9409"/>
                  </a:moveTo>
                  <a:lnTo>
                    <a:pt x="0" y="9409"/>
                  </a:lnTo>
                  <a:lnTo>
                    <a:pt x="16402" y="1208"/>
                  </a:lnTo>
                  <a:lnTo>
                    <a:pt x="45333" y="0"/>
                  </a:lnTo>
                  <a:lnTo>
                    <a:pt x="54720" y="2758"/>
                  </a:lnTo>
                  <a:lnTo>
                    <a:pt x="58705" y="4975"/>
                  </a:lnTo>
                  <a:lnTo>
                    <a:pt x="61362" y="8570"/>
                  </a:lnTo>
                  <a:lnTo>
                    <a:pt x="64314" y="18208"/>
                  </a:lnTo>
                  <a:lnTo>
                    <a:pt x="65975" y="35535"/>
                  </a:lnTo>
                  <a:lnTo>
                    <a:pt x="61411" y="54074"/>
                  </a:lnTo>
                  <a:lnTo>
                    <a:pt x="47350" y="82815"/>
                  </a:lnTo>
                  <a:lnTo>
                    <a:pt x="44267" y="86921"/>
                  </a:lnTo>
                  <a:lnTo>
                    <a:pt x="43270" y="90717"/>
                  </a:lnTo>
                  <a:lnTo>
                    <a:pt x="43663" y="94306"/>
                  </a:lnTo>
                  <a:lnTo>
                    <a:pt x="44984" y="97757"/>
                  </a:lnTo>
                  <a:lnTo>
                    <a:pt x="47980" y="100058"/>
                  </a:lnTo>
                  <a:lnTo>
                    <a:pt x="56955" y="102614"/>
                  </a:lnTo>
                  <a:lnTo>
                    <a:pt x="99301" y="96851"/>
                  </a:lnTo>
                  <a:lnTo>
                    <a:pt x="142875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94"/>
          <p:cNvGrpSpPr/>
          <p:nvPr/>
        </p:nvGrpSpPr>
        <p:grpSpPr>
          <a:xfrm>
            <a:off x="4733925" y="819150"/>
            <a:ext cx="161926" cy="142313"/>
            <a:chOff x="4733925" y="819150"/>
            <a:chExt cx="161926" cy="142313"/>
          </a:xfrm>
        </p:grpSpPr>
        <p:sp>
          <p:nvSpPr>
            <p:cNvPr id="24" name="SMARTInkShape-2311"/>
            <p:cNvSpPr/>
            <p:nvPr>
              <p:custDataLst>
                <p:tags r:id="rId207"/>
              </p:custDataLst>
            </p:nvPr>
          </p:nvSpPr>
          <p:spPr>
            <a:xfrm>
              <a:off x="4733925" y="8191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49371" y="9351"/>
                  </a:lnTo>
                  <a:lnTo>
                    <a:pt x="93363" y="9502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12"/>
            <p:cNvSpPr/>
            <p:nvPr>
              <p:custDataLst>
                <p:tags r:id="rId208"/>
              </p:custDataLst>
            </p:nvPr>
          </p:nvSpPr>
          <p:spPr>
            <a:xfrm>
              <a:off x="4736965" y="914400"/>
              <a:ext cx="158886" cy="47063"/>
            </a:xfrm>
            <a:custGeom>
              <a:avLst/>
              <a:gdLst/>
              <a:ahLst/>
              <a:cxnLst/>
              <a:rect l="0" t="0" r="0" b="0"/>
              <a:pathLst>
                <a:path w="158886" h="47063">
                  <a:moveTo>
                    <a:pt x="25535" y="0"/>
                  </a:moveTo>
                  <a:lnTo>
                    <a:pt x="25535" y="0"/>
                  </a:lnTo>
                  <a:lnTo>
                    <a:pt x="20478" y="10113"/>
                  </a:lnTo>
                  <a:lnTo>
                    <a:pt x="12352" y="17900"/>
                  </a:lnTo>
                  <a:lnTo>
                    <a:pt x="3800" y="24889"/>
                  </a:lnTo>
                  <a:lnTo>
                    <a:pt x="0" y="31523"/>
                  </a:lnTo>
                  <a:lnTo>
                    <a:pt x="1104" y="34774"/>
                  </a:lnTo>
                  <a:lnTo>
                    <a:pt x="7974" y="41208"/>
                  </a:lnTo>
                  <a:lnTo>
                    <a:pt x="18083" y="44773"/>
                  </a:lnTo>
                  <a:lnTo>
                    <a:pt x="51932" y="47062"/>
                  </a:lnTo>
                  <a:lnTo>
                    <a:pt x="63725" y="44553"/>
                  </a:lnTo>
                  <a:lnTo>
                    <a:pt x="66870" y="42402"/>
                  </a:lnTo>
                  <a:lnTo>
                    <a:pt x="108880" y="31345"/>
                  </a:lnTo>
                  <a:lnTo>
                    <a:pt x="1588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95"/>
          <p:cNvGrpSpPr/>
          <p:nvPr/>
        </p:nvGrpSpPr>
        <p:grpSpPr>
          <a:xfrm>
            <a:off x="5334000" y="657617"/>
            <a:ext cx="274999" cy="634491"/>
            <a:chOff x="5334000" y="657617"/>
            <a:chExt cx="274999" cy="634491"/>
          </a:xfrm>
        </p:grpSpPr>
        <p:sp>
          <p:nvSpPr>
            <p:cNvPr id="27" name="SMARTInkShape-2313"/>
            <p:cNvSpPr/>
            <p:nvPr>
              <p:custDataLst>
                <p:tags r:id="rId204"/>
              </p:custDataLst>
            </p:nvPr>
          </p:nvSpPr>
          <p:spPr>
            <a:xfrm>
              <a:off x="5467350" y="657617"/>
              <a:ext cx="9264" cy="199634"/>
            </a:xfrm>
            <a:custGeom>
              <a:avLst/>
              <a:gdLst/>
              <a:ahLst/>
              <a:cxnLst/>
              <a:rect l="0" t="0" r="0" b="0"/>
              <a:pathLst>
                <a:path w="9264" h="1996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8201" y="40322"/>
                  </a:lnTo>
                  <a:lnTo>
                    <a:pt x="9263" y="77383"/>
                  </a:lnTo>
                  <a:lnTo>
                    <a:pt x="6651" y="118727"/>
                  </a:lnTo>
                  <a:lnTo>
                    <a:pt x="876" y="161109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14"/>
            <p:cNvSpPr/>
            <p:nvPr>
              <p:custDataLst>
                <p:tags r:id="rId205"/>
              </p:custDataLst>
            </p:nvPr>
          </p:nvSpPr>
          <p:spPr>
            <a:xfrm>
              <a:off x="5334000" y="952500"/>
              <a:ext cx="247651" cy="28067"/>
            </a:xfrm>
            <a:custGeom>
              <a:avLst/>
              <a:gdLst/>
              <a:ahLst/>
              <a:cxnLst/>
              <a:rect l="0" t="0" r="0" b="0"/>
              <a:pathLst>
                <a:path w="247651" h="28067">
                  <a:moveTo>
                    <a:pt x="0" y="9525"/>
                  </a:moveTo>
                  <a:lnTo>
                    <a:pt x="0" y="9525"/>
                  </a:lnTo>
                  <a:lnTo>
                    <a:pt x="0" y="22782"/>
                  </a:lnTo>
                  <a:lnTo>
                    <a:pt x="14111" y="26000"/>
                  </a:lnTo>
                  <a:lnTo>
                    <a:pt x="61232" y="28066"/>
                  </a:lnTo>
                  <a:lnTo>
                    <a:pt x="103750" y="23368"/>
                  </a:lnTo>
                  <a:lnTo>
                    <a:pt x="144828" y="18844"/>
                  </a:lnTo>
                  <a:lnTo>
                    <a:pt x="188691" y="1168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15"/>
            <p:cNvSpPr/>
            <p:nvPr>
              <p:custDataLst>
                <p:tags r:id="rId206"/>
              </p:custDataLst>
            </p:nvPr>
          </p:nvSpPr>
          <p:spPr>
            <a:xfrm>
              <a:off x="5419725" y="1109554"/>
              <a:ext cx="189274" cy="182554"/>
            </a:xfrm>
            <a:custGeom>
              <a:avLst/>
              <a:gdLst/>
              <a:ahLst/>
              <a:cxnLst/>
              <a:rect l="0" t="0" r="0" b="0"/>
              <a:pathLst>
                <a:path w="189274" h="182554">
                  <a:moveTo>
                    <a:pt x="0" y="14396"/>
                  </a:moveTo>
                  <a:lnTo>
                    <a:pt x="0" y="14396"/>
                  </a:lnTo>
                  <a:lnTo>
                    <a:pt x="0" y="19452"/>
                  </a:lnTo>
                  <a:lnTo>
                    <a:pt x="1058" y="20942"/>
                  </a:lnTo>
                  <a:lnTo>
                    <a:pt x="2822" y="21935"/>
                  </a:lnTo>
                  <a:lnTo>
                    <a:pt x="5056" y="22597"/>
                  </a:lnTo>
                  <a:lnTo>
                    <a:pt x="17333" y="32006"/>
                  </a:lnTo>
                  <a:lnTo>
                    <a:pt x="18950" y="76614"/>
                  </a:lnTo>
                  <a:lnTo>
                    <a:pt x="19036" y="122843"/>
                  </a:lnTo>
                  <a:lnTo>
                    <a:pt x="11509" y="169174"/>
                  </a:lnTo>
                  <a:lnTo>
                    <a:pt x="9917" y="182553"/>
                  </a:lnTo>
                  <a:lnTo>
                    <a:pt x="9559" y="138816"/>
                  </a:lnTo>
                  <a:lnTo>
                    <a:pt x="14591" y="98063"/>
                  </a:lnTo>
                  <a:lnTo>
                    <a:pt x="25774" y="59458"/>
                  </a:lnTo>
                  <a:lnTo>
                    <a:pt x="36094" y="27513"/>
                  </a:lnTo>
                  <a:lnTo>
                    <a:pt x="46381" y="11053"/>
                  </a:lnTo>
                  <a:lnTo>
                    <a:pt x="53146" y="5818"/>
                  </a:lnTo>
                  <a:lnTo>
                    <a:pt x="69129" y="0"/>
                  </a:lnTo>
                  <a:lnTo>
                    <a:pt x="95977" y="1782"/>
                  </a:lnTo>
                  <a:lnTo>
                    <a:pt x="124040" y="9012"/>
                  </a:lnTo>
                  <a:lnTo>
                    <a:pt x="137326" y="17647"/>
                  </a:lnTo>
                  <a:lnTo>
                    <a:pt x="171112" y="55237"/>
                  </a:lnTo>
                  <a:lnTo>
                    <a:pt x="184285" y="87057"/>
                  </a:lnTo>
                  <a:lnTo>
                    <a:pt x="189273" y="123489"/>
                  </a:lnTo>
                  <a:lnTo>
                    <a:pt x="188896" y="143315"/>
                  </a:lnTo>
                  <a:lnTo>
                    <a:pt x="180975" y="166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96"/>
          <p:cNvGrpSpPr/>
          <p:nvPr/>
        </p:nvGrpSpPr>
        <p:grpSpPr>
          <a:xfrm>
            <a:off x="5927432" y="600075"/>
            <a:ext cx="1240384" cy="447676"/>
            <a:chOff x="5927432" y="600075"/>
            <a:chExt cx="1240384" cy="447676"/>
          </a:xfrm>
        </p:grpSpPr>
        <p:sp>
          <p:nvSpPr>
            <p:cNvPr id="31" name="SMARTInkShape-2316"/>
            <p:cNvSpPr/>
            <p:nvPr>
              <p:custDataLst>
                <p:tags r:id="rId196"/>
              </p:custDataLst>
            </p:nvPr>
          </p:nvSpPr>
          <p:spPr>
            <a:xfrm>
              <a:off x="5927432" y="648092"/>
              <a:ext cx="139994" cy="399659"/>
            </a:xfrm>
            <a:custGeom>
              <a:avLst/>
              <a:gdLst/>
              <a:ahLst/>
              <a:cxnLst/>
              <a:rect l="0" t="0" r="0" b="0"/>
              <a:pathLst>
                <a:path w="139994" h="399659">
                  <a:moveTo>
                    <a:pt x="139993" y="9133"/>
                  </a:moveTo>
                  <a:lnTo>
                    <a:pt x="139993" y="9133"/>
                  </a:lnTo>
                  <a:lnTo>
                    <a:pt x="139993" y="932"/>
                  </a:lnTo>
                  <a:lnTo>
                    <a:pt x="138935" y="491"/>
                  </a:lnTo>
                  <a:lnTo>
                    <a:pt x="134937" y="0"/>
                  </a:lnTo>
                  <a:lnTo>
                    <a:pt x="129632" y="2605"/>
                  </a:lnTo>
                  <a:lnTo>
                    <a:pt x="107491" y="23013"/>
                  </a:lnTo>
                  <a:lnTo>
                    <a:pt x="80147" y="63106"/>
                  </a:lnTo>
                  <a:lnTo>
                    <a:pt x="53037" y="105428"/>
                  </a:lnTo>
                  <a:lnTo>
                    <a:pt x="27935" y="152146"/>
                  </a:lnTo>
                  <a:lnTo>
                    <a:pt x="13436" y="190135"/>
                  </a:lnTo>
                  <a:lnTo>
                    <a:pt x="3600" y="233861"/>
                  </a:lnTo>
                  <a:lnTo>
                    <a:pt x="0" y="265998"/>
                  </a:lnTo>
                  <a:lnTo>
                    <a:pt x="794" y="305375"/>
                  </a:lnTo>
                  <a:lnTo>
                    <a:pt x="13477" y="351102"/>
                  </a:lnTo>
                  <a:lnTo>
                    <a:pt x="19558" y="366083"/>
                  </a:lnTo>
                  <a:lnTo>
                    <a:pt x="31433" y="376975"/>
                  </a:lnTo>
                  <a:lnTo>
                    <a:pt x="69983" y="392590"/>
                  </a:lnTo>
                  <a:lnTo>
                    <a:pt x="130468" y="39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17"/>
            <p:cNvSpPr/>
            <p:nvPr>
              <p:custDataLst>
                <p:tags r:id="rId197"/>
              </p:custDataLst>
            </p:nvPr>
          </p:nvSpPr>
          <p:spPr>
            <a:xfrm>
              <a:off x="6165140" y="676702"/>
              <a:ext cx="311861" cy="299430"/>
            </a:xfrm>
            <a:custGeom>
              <a:avLst/>
              <a:gdLst/>
              <a:ahLst/>
              <a:cxnLst/>
              <a:rect l="0" t="0" r="0" b="0"/>
              <a:pathLst>
                <a:path w="311861" h="299430">
                  <a:moveTo>
                    <a:pt x="264235" y="18623"/>
                  </a:moveTo>
                  <a:lnTo>
                    <a:pt x="264235" y="18623"/>
                  </a:lnTo>
                  <a:lnTo>
                    <a:pt x="279444" y="17565"/>
                  </a:lnTo>
                  <a:lnTo>
                    <a:pt x="298902" y="10422"/>
                  </a:lnTo>
                  <a:lnTo>
                    <a:pt x="300047" y="8922"/>
                  </a:lnTo>
                  <a:lnTo>
                    <a:pt x="302033" y="1013"/>
                  </a:lnTo>
                  <a:lnTo>
                    <a:pt x="292133" y="0"/>
                  </a:lnTo>
                  <a:lnTo>
                    <a:pt x="250544" y="17529"/>
                  </a:lnTo>
                  <a:lnTo>
                    <a:pt x="208143" y="31107"/>
                  </a:lnTo>
                  <a:lnTo>
                    <a:pt x="162647" y="51585"/>
                  </a:lnTo>
                  <a:lnTo>
                    <a:pt x="116345" y="76012"/>
                  </a:lnTo>
                  <a:lnTo>
                    <a:pt x="77893" y="94894"/>
                  </a:lnTo>
                  <a:lnTo>
                    <a:pt x="41513" y="120237"/>
                  </a:lnTo>
                  <a:lnTo>
                    <a:pt x="25618" y="139277"/>
                  </a:lnTo>
                  <a:lnTo>
                    <a:pt x="23665" y="144567"/>
                  </a:lnTo>
                  <a:lnTo>
                    <a:pt x="23422" y="149153"/>
                  </a:lnTo>
                  <a:lnTo>
                    <a:pt x="24318" y="153268"/>
                  </a:lnTo>
                  <a:lnTo>
                    <a:pt x="39425" y="160662"/>
                  </a:lnTo>
                  <a:lnTo>
                    <a:pt x="82127" y="168977"/>
                  </a:lnTo>
                  <a:lnTo>
                    <a:pt x="125566" y="177165"/>
                  </a:lnTo>
                  <a:lnTo>
                    <a:pt x="143302" y="180604"/>
                  </a:lnTo>
                  <a:lnTo>
                    <a:pt x="151573" y="185159"/>
                  </a:lnTo>
                  <a:lnTo>
                    <a:pt x="153144" y="187855"/>
                  </a:lnTo>
                  <a:lnTo>
                    <a:pt x="153133" y="190711"/>
                  </a:lnTo>
                  <a:lnTo>
                    <a:pt x="152067" y="193673"/>
                  </a:lnTo>
                  <a:lnTo>
                    <a:pt x="120463" y="220536"/>
                  </a:lnTo>
                  <a:lnTo>
                    <a:pt x="76693" y="243973"/>
                  </a:lnTo>
                  <a:lnTo>
                    <a:pt x="33138" y="264150"/>
                  </a:lnTo>
                  <a:lnTo>
                    <a:pt x="10016" y="280513"/>
                  </a:lnTo>
                  <a:lnTo>
                    <a:pt x="5855" y="282117"/>
                  </a:lnTo>
                  <a:lnTo>
                    <a:pt x="3082" y="284244"/>
                  </a:lnTo>
                  <a:lnTo>
                    <a:pt x="0" y="289429"/>
                  </a:lnTo>
                  <a:lnTo>
                    <a:pt x="1295" y="291236"/>
                  </a:lnTo>
                  <a:lnTo>
                    <a:pt x="44492" y="299429"/>
                  </a:lnTo>
                  <a:lnTo>
                    <a:pt x="90353" y="297851"/>
                  </a:lnTo>
                  <a:lnTo>
                    <a:pt x="132398" y="295738"/>
                  </a:lnTo>
                  <a:lnTo>
                    <a:pt x="171668" y="295112"/>
                  </a:lnTo>
                  <a:lnTo>
                    <a:pt x="218434" y="287296"/>
                  </a:lnTo>
                  <a:lnTo>
                    <a:pt x="264422" y="278617"/>
                  </a:lnTo>
                  <a:lnTo>
                    <a:pt x="311860" y="26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18"/>
            <p:cNvSpPr/>
            <p:nvPr>
              <p:custDataLst>
                <p:tags r:id="rId198"/>
              </p:custDataLst>
            </p:nvPr>
          </p:nvSpPr>
          <p:spPr>
            <a:xfrm>
              <a:off x="6573575" y="754307"/>
              <a:ext cx="179651" cy="198194"/>
            </a:xfrm>
            <a:custGeom>
              <a:avLst/>
              <a:gdLst/>
              <a:ahLst/>
              <a:cxnLst/>
              <a:rect l="0" t="0" r="0" b="0"/>
              <a:pathLst>
                <a:path w="179651" h="198194">
                  <a:moveTo>
                    <a:pt x="8200" y="26743"/>
                  </a:moveTo>
                  <a:lnTo>
                    <a:pt x="8200" y="26743"/>
                  </a:lnTo>
                  <a:lnTo>
                    <a:pt x="8200" y="21687"/>
                  </a:lnTo>
                  <a:lnTo>
                    <a:pt x="5378" y="16382"/>
                  </a:lnTo>
                  <a:lnTo>
                    <a:pt x="1655" y="10496"/>
                  </a:lnTo>
                  <a:lnTo>
                    <a:pt x="0" y="4353"/>
                  </a:lnTo>
                  <a:lnTo>
                    <a:pt x="616" y="2291"/>
                  </a:lnTo>
                  <a:lnTo>
                    <a:pt x="2086" y="917"/>
                  </a:lnTo>
                  <a:lnTo>
                    <a:pt x="4124" y="0"/>
                  </a:lnTo>
                  <a:lnTo>
                    <a:pt x="6540" y="1506"/>
                  </a:lnTo>
                  <a:lnTo>
                    <a:pt x="48798" y="48053"/>
                  </a:lnTo>
                  <a:lnTo>
                    <a:pt x="88610" y="95610"/>
                  </a:lnTo>
                  <a:lnTo>
                    <a:pt x="123250" y="139607"/>
                  </a:lnTo>
                  <a:lnTo>
                    <a:pt x="159622" y="186912"/>
                  </a:lnTo>
                  <a:lnTo>
                    <a:pt x="166515" y="193179"/>
                  </a:lnTo>
                  <a:lnTo>
                    <a:pt x="179650" y="19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19"/>
            <p:cNvSpPr/>
            <p:nvPr>
              <p:custDataLst>
                <p:tags r:id="rId199"/>
              </p:custDataLst>
            </p:nvPr>
          </p:nvSpPr>
          <p:spPr>
            <a:xfrm>
              <a:off x="6553200" y="726548"/>
              <a:ext cx="209551" cy="264053"/>
            </a:xfrm>
            <a:custGeom>
              <a:avLst/>
              <a:gdLst/>
              <a:ahLst/>
              <a:cxnLst/>
              <a:rect l="0" t="0" r="0" b="0"/>
              <a:pathLst>
                <a:path w="209551" h="264053">
                  <a:moveTo>
                    <a:pt x="209550" y="16402"/>
                  </a:moveTo>
                  <a:lnTo>
                    <a:pt x="209550" y="16402"/>
                  </a:lnTo>
                  <a:lnTo>
                    <a:pt x="209550" y="0"/>
                  </a:lnTo>
                  <a:lnTo>
                    <a:pt x="207433" y="176"/>
                  </a:lnTo>
                  <a:lnTo>
                    <a:pt x="199437" y="3193"/>
                  </a:lnTo>
                  <a:lnTo>
                    <a:pt x="169827" y="36213"/>
                  </a:lnTo>
                  <a:lnTo>
                    <a:pt x="142243" y="79623"/>
                  </a:lnTo>
                  <a:lnTo>
                    <a:pt x="104719" y="120874"/>
                  </a:lnTo>
                  <a:lnTo>
                    <a:pt x="65378" y="165609"/>
                  </a:lnTo>
                  <a:lnTo>
                    <a:pt x="31357" y="208782"/>
                  </a:lnTo>
                  <a:lnTo>
                    <a:pt x="2486" y="251932"/>
                  </a:lnTo>
                  <a:lnTo>
                    <a:pt x="0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20"/>
            <p:cNvSpPr/>
            <p:nvPr>
              <p:custDataLst>
                <p:tags r:id="rId200"/>
              </p:custDataLst>
            </p:nvPr>
          </p:nvSpPr>
          <p:spPr>
            <a:xfrm>
              <a:off x="6810375" y="9429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1987" y="17900"/>
                  </a:lnTo>
                  <a:lnTo>
                    <a:pt x="116" y="6457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21"/>
            <p:cNvSpPr/>
            <p:nvPr>
              <p:custDataLst>
                <p:tags r:id="rId201"/>
              </p:custDataLst>
            </p:nvPr>
          </p:nvSpPr>
          <p:spPr>
            <a:xfrm>
              <a:off x="6819900" y="851762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2343"/>
                  </a:lnTo>
                  <a:lnTo>
                    <a:pt x="8467" y="3392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22"/>
            <p:cNvSpPr/>
            <p:nvPr>
              <p:custDataLst>
                <p:tags r:id="rId202"/>
              </p:custDataLst>
            </p:nvPr>
          </p:nvSpPr>
          <p:spPr>
            <a:xfrm>
              <a:off x="6858000" y="600075"/>
              <a:ext cx="142876" cy="103330"/>
            </a:xfrm>
            <a:custGeom>
              <a:avLst/>
              <a:gdLst/>
              <a:ahLst/>
              <a:cxnLst/>
              <a:rect l="0" t="0" r="0" b="0"/>
              <a:pathLst>
                <a:path w="142876" h="103330">
                  <a:moveTo>
                    <a:pt x="0" y="0"/>
                  </a:moveTo>
                  <a:lnTo>
                    <a:pt x="0" y="0"/>
                  </a:lnTo>
                  <a:lnTo>
                    <a:pt x="38602" y="1058"/>
                  </a:lnTo>
                  <a:lnTo>
                    <a:pt x="48201" y="5057"/>
                  </a:lnTo>
                  <a:lnTo>
                    <a:pt x="51184" y="8663"/>
                  </a:lnTo>
                  <a:lnTo>
                    <a:pt x="54498" y="18314"/>
                  </a:lnTo>
                  <a:lnTo>
                    <a:pt x="56365" y="35648"/>
                  </a:lnTo>
                  <a:lnTo>
                    <a:pt x="46804" y="59246"/>
                  </a:lnTo>
                  <a:lnTo>
                    <a:pt x="21964" y="94836"/>
                  </a:lnTo>
                  <a:lnTo>
                    <a:pt x="20993" y="98149"/>
                  </a:lnTo>
                  <a:lnTo>
                    <a:pt x="21404" y="100358"/>
                  </a:lnTo>
                  <a:lnTo>
                    <a:pt x="22736" y="101830"/>
                  </a:lnTo>
                  <a:lnTo>
                    <a:pt x="24682" y="102812"/>
                  </a:lnTo>
                  <a:lnTo>
                    <a:pt x="58224" y="103329"/>
                  </a:lnTo>
                  <a:lnTo>
                    <a:pt x="105614" y="94337"/>
                  </a:lnTo>
                  <a:lnTo>
                    <a:pt x="1428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23"/>
            <p:cNvSpPr/>
            <p:nvPr>
              <p:custDataLst>
                <p:tags r:id="rId203"/>
              </p:custDataLst>
            </p:nvPr>
          </p:nvSpPr>
          <p:spPr>
            <a:xfrm>
              <a:off x="7048500" y="628650"/>
              <a:ext cx="119316" cy="400051"/>
            </a:xfrm>
            <a:custGeom>
              <a:avLst/>
              <a:gdLst/>
              <a:ahLst/>
              <a:cxnLst/>
              <a:rect l="0" t="0" r="0" b="0"/>
              <a:pathLst>
                <a:path w="119316" h="400051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33672" y="1058"/>
                  </a:lnTo>
                  <a:lnTo>
                    <a:pt x="43607" y="8663"/>
                  </a:lnTo>
                  <a:lnTo>
                    <a:pt x="50426" y="18314"/>
                  </a:lnTo>
                  <a:lnTo>
                    <a:pt x="69448" y="63024"/>
                  </a:lnTo>
                  <a:lnTo>
                    <a:pt x="92623" y="106523"/>
                  </a:lnTo>
                  <a:lnTo>
                    <a:pt x="108920" y="150864"/>
                  </a:lnTo>
                  <a:lnTo>
                    <a:pt x="116060" y="193019"/>
                  </a:lnTo>
                  <a:lnTo>
                    <a:pt x="119315" y="218078"/>
                  </a:lnTo>
                  <a:lnTo>
                    <a:pt x="114140" y="261936"/>
                  </a:lnTo>
                  <a:lnTo>
                    <a:pt x="100730" y="306328"/>
                  </a:lnTo>
                  <a:lnTo>
                    <a:pt x="88524" y="339472"/>
                  </a:lnTo>
                  <a:lnTo>
                    <a:pt x="71973" y="362110"/>
                  </a:lnTo>
                  <a:lnTo>
                    <a:pt x="36080" y="388416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2324"/>
          <p:cNvSpPr/>
          <p:nvPr>
            <p:custDataLst>
              <p:tags r:id="rId1"/>
            </p:custDataLst>
          </p:nvPr>
        </p:nvSpPr>
        <p:spPr>
          <a:xfrm>
            <a:off x="7430008" y="885825"/>
            <a:ext cx="237618" cy="9526"/>
          </a:xfrm>
          <a:custGeom>
            <a:avLst/>
            <a:gdLst/>
            <a:ahLst/>
            <a:cxnLst/>
            <a:rect l="0" t="0" r="0" b="0"/>
            <a:pathLst>
              <a:path w="237618" h="9526">
                <a:moveTo>
                  <a:pt x="18542" y="0"/>
                </a:moveTo>
                <a:lnTo>
                  <a:pt x="18542" y="0"/>
                </a:lnTo>
                <a:lnTo>
                  <a:pt x="13486" y="0"/>
                </a:lnTo>
                <a:lnTo>
                  <a:pt x="8181" y="2822"/>
                </a:lnTo>
                <a:lnTo>
                  <a:pt x="0" y="9133"/>
                </a:lnTo>
                <a:lnTo>
                  <a:pt x="36164" y="9491"/>
                </a:lnTo>
                <a:lnTo>
                  <a:pt x="80913" y="9515"/>
                </a:lnTo>
                <a:lnTo>
                  <a:pt x="113290" y="9520"/>
                </a:lnTo>
                <a:lnTo>
                  <a:pt x="155624" y="9524"/>
                </a:lnTo>
                <a:lnTo>
                  <a:pt x="198372" y="9525"/>
                </a:lnTo>
                <a:lnTo>
                  <a:pt x="227670" y="8467"/>
                </a:lnTo>
                <a:lnTo>
                  <a:pt x="230986" y="6703"/>
                </a:lnTo>
                <a:lnTo>
                  <a:pt x="2376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498"/>
          <p:cNvGrpSpPr/>
          <p:nvPr/>
        </p:nvGrpSpPr>
        <p:grpSpPr>
          <a:xfrm>
            <a:off x="7814832" y="390676"/>
            <a:ext cx="1043419" cy="676125"/>
            <a:chOff x="7814832" y="390676"/>
            <a:chExt cx="1043419" cy="676125"/>
          </a:xfrm>
        </p:grpSpPr>
        <p:sp>
          <p:nvSpPr>
            <p:cNvPr id="41" name="SMARTInkShape-2325"/>
            <p:cNvSpPr/>
            <p:nvPr>
              <p:custDataLst>
                <p:tags r:id="rId190"/>
              </p:custDataLst>
            </p:nvPr>
          </p:nvSpPr>
          <p:spPr>
            <a:xfrm>
              <a:off x="8162925" y="695325"/>
              <a:ext cx="219076" cy="298907"/>
            </a:xfrm>
            <a:custGeom>
              <a:avLst/>
              <a:gdLst/>
              <a:ahLst/>
              <a:cxnLst/>
              <a:rect l="0" t="0" r="0" b="0"/>
              <a:pathLst>
                <a:path w="219076" h="298907">
                  <a:moveTo>
                    <a:pt x="0" y="0"/>
                  </a:moveTo>
                  <a:lnTo>
                    <a:pt x="0" y="0"/>
                  </a:lnTo>
                  <a:lnTo>
                    <a:pt x="0" y="21459"/>
                  </a:lnTo>
                  <a:lnTo>
                    <a:pt x="5645" y="31056"/>
                  </a:lnTo>
                  <a:lnTo>
                    <a:pt x="38595" y="74432"/>
                  </a:lnTo>
                  <a:lnTo>
                    <a:pt x="83782" y="121684"/>
                  </a:lnTo>
                  <a:lnTo>
                    <a:pt x="96503" y="136632"/>
                  </a:lnTo>
                  <a:lnTo>
                    <a:pt x="127807" y="183184"/>
                  </a:lnTo>
                  <a:lnTo>
                    <a:pt x="163912" y="225886"/>
                  </a:lnTo>
                  <a:lnTo>
                    <a:pt x="197792" y="269110"/>
                  </a:lnTo>
                  <a:lnTo>
                    <a:pt x="213574" y="297547"/>
                  </a:lnTo>
                  <a:lnTo>
                    <a:pt x="215408" y="298906"/>
                  </a:lnTo>
                  <a:lnTo>
                    <a:pt x="21907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26"/>
            <p:cNvSpPr/>
            <p:nvPr>
              <p:custDataLst>
                <p:tags r:id="rId191"/>
              </p:custDataLst>
            </p:nvPr>
          </p:nvSpPr>
          <p:spPr>
            <a:xfrm>
              <a:off x="8115300" y="700507"/>
              <a:ext cx="314326" cy="340250"/>
            </a:xfrm>
            <a:custGeom>
              <a:avLst/>
              <a:gdLst/>
              <a:ahLst/>
              <a:cxnLst/>
              <a:rect l="0" t="0" r="0" b="0"/>
              <a:pathLst>
                <a:path w="314326" h="340250">
                  <a:moveTo>
                    <a:pt x="314325" y="23393"/>
                  </a:moveTo>
                  <a:lnTo>
                    <a:pt x="314325" y="23393"/>
                  </a:lnTo>
                  <a:lnTo>
                    <a:pt x="309269" y="18337"/>
                  </a:lnTo>
                  <a:lnTo>
                    <a:pt x="306787" y="13032"/>
                  </a:lnTo>
                  <a:lnTo>
                    <a:pt x="306125" y="10136"/>
                  </a:lnTo>
                  <a:lnTo>
                    <a:pt x="300136" y="1003"/>
                  </a:lnTo>
                  <a:lnTo>
                    <a:pt x="296400" y="0"/>
                  </a:lnTo>
                  <a:lnTo>
                    <a:pt x="286603" y="1707"/>
                  </a:lnTo>
                  <a:lnTo>
                    <a:pt x="246508" y="35079"/>
                  </a:lnTo>
                  <a:lnTo>
                    <a:pt x="208300" y="79897"/>
                  </a:lnTo>
                  <a:lnTo>
                    <a:pt x="175519" y="121929"/>
                  </a:lnTo>
                  <a:lnTo>
                    <a:pt x="140112" y="169230"/>
                  </a:lnTo>
                  <a:lnTo>
                    <a:pt x="110761" y="214283"/>
                  </a:lnTo>
                  <a:lnTo>
                    <a:pt x="82831" y="254892"/>
                  </a:lnTo>
                  <a:lnTo>
                    <a:pt x="52109" y="298309"/>
                  </a:lnTo>
                  <a:lnTo>
                    <a:pt x="34273" y="338339"/>
                  </a:lnTo>
                  <a:lnTo>
                    <a:pt x="30257" y="340249"/>
                  </a:lnTo>
                  <a:lnTo>
                    <a:pt x="20151" y="339548"/>
                  </a:lnTo>
                  <a:lnTo>
                    <a:pt x="15549" y="336822"/>
                  </a:lnTo>
                  <a:lnTo>
                    <a:pt x="0" y="31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27"/>
            <p:cNvSpPr/>
            <p:nvPr>
              <p:custDataLst>
                <p:tags r:id="rId192"/>
              </p:custDataLst>
            </p:nvPr>
          </p:nvSpPr>
          <p:spPr>
            <a:xfrm>
              <a:off x="8029575" y="542925"/>
              <a:ext cx="323851" cy="47626"/>
            </a:xfrm>
            <a:custGeom>
              <a:avLst/>
              <a:gdLst/>
              <a:ahLst/>
              <a:cxnLst/>
              <a:rect l="0" t="0" r="0" b="0"/>
              <a:pathLst>
                <a:path w="323851" h="47626">
                  <a:moveTo>
                    <a:pt x="0" y="47625"/>
                  </a:moveTo>
                  <a:lnTo>
                    <a:pt x="0" y="47625"/>
                  </a:lnTo>
                  <a:lnTo>
                    <a:pt x="10113" y="42568"/>
                  </a:lnTo>
                  <a:lnTo>
                    <a:pt x="47703" y="37924"/>
                  </a:lnTo>
                  <a:lnTo>
                    <a:pt x="86689" y="31816"/>
                  </a:lnTo>
                  <a:lnTo>
                    <a:pt x="123548" y="30015"/>
                  </a:lnTo>
                  <a:lnTo>
                    <a:pt x="165724" y="18889"/>
                  </a:lnTo>
                  <a:lnTo>
                    <a:pt x="203384" y="12299"/>
                  </a:lnTo>
                  <a:lnTo>
                    <a:pt x="247490" y="9015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28"/>
            <p:cNvSpPr/>
            <p:nvPr>
              <p:custDataLst>
                <p:tags r:id="rId193"/>
              </p:custDataLst>
            </p:nvPr>
          </p:nvSpPr>
          <p:spPr>
            <a:xfrm>
              <a:off x="8467725" y="590550"/>
              <a:ext cx="188237" cy="476251"/>
            </a:xfrm>
            <a:custGeom>
              <a:avLst/>
              <a:gdLst/>
              <a:ahLst/>
              <a:cxnLst/>
              <a:rect l="0" t="0" r="0" b="0"/>
              <a:pathLst>
                <a:path w="188237" h="476251">
                  <a:moveTo>
                    <a:pt x="161925" y="0"/>
                  </a:moveTo>
                  <a:lnTo>
                    <a:pt x="161925" y="0"/>
                  </a:lnTo>
                  <a:lnTo>
                    <a:pt x="161925" y="5057"/>
                  </a:lnTo>
                  <a:lnTo>
                    <a:pt x="164747" y="10361"/>
                  </a:lnTo>
                  <a:lnTo>
                    <a:pt x="166981" y="13257"/>
                  </a:lnTo>
                  <a:lnTo>
                    <a:pt x="166642" y="24942"/>
                  </a:lnTo>
                  <a:lnTo>
                    <a:pt x="165080" y="40719"/>
                  </a:lnTo>
                  <a:lnTo>
                    <a:pt x="172700" y="82362"/>
                  </a:lnTo>
                  <a:lnTo>
                    <a:pt x="181346" y="120006"/>
                  </a:lnTo>
                  <a:lnTo>
                    <a:pt x="187788" y="162557"/>
                  </a:lnTo>
                  <a:lnTo>
                    <a:pt x="188236" y="197131"/>
                  </a:lnTo>
                  <a:lnTo>
                    <a:pt x="182538" y="235504"/>
                  </a:lnTo>
                  <a:lnTo>
                    <a:pt x="171131" y="283037"/>
                  </a:lnTo>
                  <a:lnTo>
                    <a:pt x="158687" y="323314"/>
                  </a:lnTo>
                  <a:lnTo>
                    <a:pt x="137375" y="362902"/>
                  </a:lnTo>
                  <a:lnTo>
                    <a:pt x="106511" y="404746"/>
                  </a:lnTo>
                  <a:lnTo>
                    <a:pt x="65649" y="440689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29"/>
            <p:cNvSpPr/>
            <p:nvPr>
              <p:custDataLst>
                <p:tags r:id="rId194"/>
              </p:custDataLst>
            </p:nvPr>
          </p:nvSpPr>
          <p:spPr>
            <a:xfrm>
              <a:off x="7814832" y="659873"/>
              <a:ext cx="167119" cy="378353"/>
            </a:xfrm>
            <a:custGeom>
              <a:avLst/>
              <a:gdLst/>
              <a:ahLst/>
              <a:cxnLst/>
              <a:rect l="0" t="0" r="0" b="0"/>
              <a:pathLst>
                <a:path w="167119" h="378353">
                  <a:moveTo>
                    <a:pt x="52818" y="16402"/>
                  </a:moveTo>
                  <a:lnTo>
                    <a:pt x="52818" y="16402"/>
                  </a:lnTo>
                  <a:lnTo>
                    <a:pt x="52818" y="6289"/>
                  </a:lnTo>
                  <a:lnTo>
                    <a:pt x="51760" y="3310"/>
                  </a:lnTo>
                  <a:lnTo>
                    <a:pt x="49996" y="1324"/>
                  </a:lnTo>
                  <a:lnTo>
                    <a:pt x="47762" y="0"/>
                  </a:lnTo>
                  <a:lnTo>
                    <a:pt x="45214" y="176"/>
                  </a:lnTo>
                  <a:lnTo>
                    <a:pt x="39561" y="3193"/>
                  </a:lnTo>
                  <a:lnTo>
                    <a:pt x="30428" y="15898"/>
                  </a:lnTo>
                  <a:lnTo>
                    <a:pt x="18919" y="46759"/>
                  </a:lnTo>
                  <a:lnTo>
                    <a:pt x="10215" y="92837"/>
                  </a:lnTo>
                  <a:lnTo>
                    <a:pt x="3033" y="140258"/>
                  </a:lnTo>
                  <a:lnTo>
                    <a:pt x="0" y="159291"/>
                  </a:lnTo>
                  <a:lnTo>
                    <a:pt x="4300" y="206904"/>
                  </a:lnTo>
                  <a:lnTo>
                    <a:pt x="15437" y="254527"/>
                  </a:lnTo>
                  <a:lnTo>
                    <a:pt x="32617" y="292627"/>
                  </a:lnTo>
                  <a:lnTo>
                    <a:pt x="57451" y="323123"/>
                  </a:lnTo>
                  <a:lnTo>
                    <a:pt x="103828" y="361309"/>
                  </a:lnTo>
                  <a:lnTo>
                    <a:pt x="130022" y="372832"/>
                  </a:lnTo>
                  <a:lnTo>
                    <a:pt x="167118" y="37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30"/>
            <p:cNvSpPr/>
            <p:nvPr>
              <p:custDataLst>
                <p:tags r:id="rId195"/>
              </p:custDataLst>
            </p:nvPr>
          </p:nvSpPr>
          <p:spPr>
            <a:xfrm>
              <a:off x="8677275" y="390676"/>
              <a:ext cx="180976" cy="142004"/>
            </a:xfrm>
            <a:custGeom>
              <a:avLst/>
              <a:gdLst/>
              <a:ahLst/>
              <a:cxnLst/>
              <a:rect l="0" t="0" r="0" b="0"/>
              <a:pathLst>
                <a:path w="180976" h="142004">
                  <a:moveTo>
                    <a:pt x="0" y="18899"/>
                  </a:moveTo>
                  <a:lnTo>
                    <a:pt x="0" y="18899"/>
                  </a:lnTo>
                  <a:lnTo>
                    <a:pt x="17335" y="1565"/>
                  </a:lnTo>
                  <a:lnTo>
                    <a:pt x="21109" y="612"/>
                  </a:lnTo>
                  <a:lnTo>
                    <a:pt x="32157" y="0"/>
                  </a:lnTo>
                  <a:lnTo>
                    <a:pt x="35196" y="2066"/>
                  </a:lnTo>
                  <a:lnTo>
                    <a:pt x="50836" y="26377"/>
                  </a:lnTo>
                  <a:lnTo>
                    <a:pt x="55280" y="44633"/>
                  </a:lnTo>
                  <a:lnTo>
                    <a:pt x="51539" y="68504"/>
                  </a:lnTo>
                  <a:lnTo>
                    <a:pt x="40794" y="96353"/>
                  </a:lnTo>
                  <a:lnTo>
                    <a:pt x="32665" y="110522"/>
                  </a:lnTo>
                  <a:lnTo>
                    <a:pt x="29114" y="129795"/>
                  </a:lnTo>
                  <a:lnTo>
                    <a:pt x="31636" y="134508"/>
                  </a:lnTo>
                  <a:lnTo>
                    <a:pt x="33791" y="137247"/>
                  </a:lnTo>
                  <a:lnTo>
                    <a:pt x="39008" y="140290"/>
                  </a:lnTo>
                  <a:lnTo>
                    <a:pt x="53538" y="142003"/>
                  </a:lnTo>
                  <a:lnTo>
                    <a:pt x="100457" y="136083"/>
                  </a:lnTo>
                  <a:lnTo>
                    <a:pt x="140764" y="128522"/>
                  </a:lnTo>
                  <a:lnTo>
                    <a:pt x="180975" y="123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99"/>
          <p:cNvGrpSpPr/>
          <p:nvPr/>
        </p:nvGrpSpPr>
        <p:grpSpPr>
          <a:xfrm>
            <a:off x="9262337" y="600075"/>
            <a:ext cx="376964" cy="533334"/>
            <a:chOff x="9262337" y="600075"/>
            <a:chExt cx="376964" cy="533334"/>
          </a:xfrm>
        </p:grpSpPr>
        <p:sp>
          <p:nvSpPr>
            <p:cNvPr id="48" name="SMARTInkShape-2331"/>
            <p:cNvSpPr/>
            <p:nvPr>
              <p:custDataLst>
                <p:tags r:id="rId185"/>
              </p:custDataLst>
            </p:nvPr>
          </p:nvSpPr>
          <p:spPr>
            <a:xfrm>
              <a:off x="9262337" y="981075"/>
              <a:ext cx="357914" cy="9352"/>
            </a:xfrm>
            <a:custGeom>
              <a:avLst/>
              <a:gdLst/>
              <a:ahLst/>
              <a:cxnLst/>
              <a:rect l="0" t="0" r="0" b="0"/>
              <a:pathLst>
                <a:path w="357914" h="9352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38980" y="9351"/>
                  </a:lnTo>
                  <a:lnTo>
                    <a:pt x="76442" y="6651"/>
                  </a:lnTo>
                  <a:lnTo>
                    <a:pt x="123878" y="1971"/>
                  </a:lnTo>
                  <a:lnTo>
                    <a:pt x="169683" y="584"/>
                  </a:lnTo>
                  <a:lnTo>
                    <a:pt x="211830" y="173"/>
                  </a:lnTo>
                  <a:lnTo>
                    <a:pt x="256068" y="51"/>
                  </a:lnTo>
                  <a:lnTo>
                    <a:pt x="299461" y="10"/>
                  </a:lnTo>
                  <a:lnTo>
                    <a:pt x="357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32"/>
            <p:cNvSpPr/>
            <p:nvPr>
              <p:custDataLst>
                <p:tags r:id="rId186"/>
              </p:custDataLst>
            </p:nvPr>
          </p:nvSpPr>
          <p:spPr>
            <a:xfrm>
              <a:off x="9278674" y="1104900"/>
              <a:ext cx="360627" cy="28509"/>
            </a:xfrm>
            <a:custGeom>
              <a:avLst/>
              <a:gdLst/>
              <a:ahLst/>
              <a:cxnLst/>
              <a:rect l="0" t="0" r="0" b="0"/>
              <a:pathLst>
                <a:path w="360627" h="28509">
                  <a:moveTo>
                    <a:pt x="8201" y="9525"/>
                  </a:moveTo>
                  <a:lnTo>
                    <a:pt x="8201" y="9525"/>
                  </a:lnTo>
                  <a:lnTo>
                    <a:pt x="3144" y="14581"/>
                  </a:lnTo>
                  <a:lnTo>
                    <a:pt x="661" y="19886"/>
                  </a:lnTo>
                  <a:lnTo>
                    <a:pt x="0" y="22782"/>
                  </a:lnTo>
                  <a:lnTo>
                    <a:pt x="2732" y="24713"/>
                  </a:lnTo>
                  <a:lnTo>
                    <a:pt x="32755" y="27812"/>
                  </a:lnTo>
                  <a:lnTo>
                    <a:pt x="69804" y="28349"/>
                  </a:lnTo>
                  <a:lnTo>
                    <a:pt x="108651" y="28508"/>
                  </a:lnTo>
                  <a:lnTo>
                    <a:pt x="150221" y="23505"/>
                  </a:lnTo>
                  <a:lnTo>
                    <a:pt x="192183" y="19930"/>
                  </a:lnTo>
                  <a:lnTo>
                    <a:pt x="238398" y="18252"/>
                  </a:lnTo>
                  <a:lnTo>
                    <a:pt x="280901" y="12581"/>
                  </a:lnTo>
                  <a:lnTo>
                    <a:pt x="323363" y="9372"/>
                  </a:lnTo>
                  <a:lnTo>
                    <a:pt x="360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33"/>
            <p:cNvSpPr/>
            <p:nvPr>
              <p:custDataLst>
                <p:tags r:id="rId187"/>
              </p:custDataLst>
            </p:nvPr>
          </p:nvSpPr>
          <p:spPr>
            <a:xfrm>
              <a:off x="9315577" y="623265"/>
              <a:ext cx="95124" cy="253036"/>
            </a:xfrm>
            <a:custGeom>
              <a:avLst/>
              <a:gdLst/>
              <a:ahLst/>
              <a:cxnLst/>
              <a:rect l="0" t="0" r="0" b="0"/>
              <a:pathLst>
                <a:path w="95124" h="253036">
                  <a:moveTo>
                    <a:pt x="28448" y="53010"/>
                  </a:moveTo>
                  <a:lnTo>
                    <a:pt x="28448" y="53010"/>
                  </a:lnTo>
                  <a:lnTo>
                    <a:pt x="27390" y="68219"/>
                  </a:lnTo>
                  <a:lnTo>
                    <a:pt x="20908" y="97250"/>
                  </a:lnTo>
                  <a:lnTo>
                    <a:pt x="19314" y="143123"/>
                  </a:lnTo>
                  <a:lnTo>
                    <a:pt x="11436" y="189564"/>
                  </a:lnTo>
                  <a:lnTo>
                    <a:pt x="2038" y="232280"/>
                  </a:lnTo>
                  <a:lnTo>
                    <a:pt x="301" y="248935"/>
                  </a:lnTo>
                  <a:lnTo>
                    <a:pt x="158" y="249243"/>
                  </a:lnTo>
                  <a:lnTo>
                    <a:pt x="0" y="246764"/>
                  </a:lnTo>
                  <a:lnTo>
                    <a:pt x="6443" y="207190"/>
                  </a:lnTo>
                  <a:lnTo>
                    <a:pt x="11637" y="160332"/>
                  </a:lnTo>
                  <a:lnTo>
                    <a:pt x="19022" y="115983"/>
                  </a:lnTo>
                  <a:lnTo>
                    <a:pt x="26998" y="68567"/>
                  </a:lnTo>
                  <a:lnTo>
                    <a:pt x="35766" y="27782"/>
                  </a:lnTo>
                  <a:lnTo>
                    <a:pt x="44611" y="6259"/>
                  </a:lnTo>
                  <a:lnTo>
                    <a:pt x="50801" y="482"/>
                  </a:lnTo>
                  <a:lnTo>
                    <a:pt x="52874" y="0"/>
                  </a:lnTo>
                  <a:lnTo>
                    <a:pt x="54257" y="736"/>
                  </a:lnTo>
                  <a:lnTo>
                    <a:pt x="70119" y="36684"/>
                  </a:lnTo>
                  <a:lnTo>
                    <a:pt x="75955" y="78086"/>
                  </a:lnTo>
                  <a:lnTo>
                    <a:pt x="84120" y="120688"/>
                  </a:lnTo>
                  <a:lnTo>
                    <a:pt x="91852" y="166646"/>
                  </a:lnTo>
                  <a:lnTo>
                    <a:pt x="94153" y="208153"/>
                  </a:lnTo>
                  <a:lnTo>
                    <a:pt x="95123" y="25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34"/>
            <p:cNvSpPr/>
            <p:nvPr>
              <p:custDataLst>
                <p:tags r:id="rId188"/>
              </p:custDataLst>
            </p:nvPr>
          </p:nvSpPr>
          <p:spPr>
            <a:xfrm>
              <a:off x="9267825" y="7429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8100"/>
                  </a:lnTo>
                  <a:lnTo>
                    <a:pt x="17900" y="35278"/>
                  </a:lnTo>
                  <a:lnTo>
                    <a:pt x="61710" y="1259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35"/>
            <p:cNvSpPr/>
            <p:nvPr>
              <p:custDataLst>
                <p:tags r:id="rId189"/>
              </p:custDataLst>
            </p:nvPr>
          </p:nvSpPr>
          <p:spPr>
            <a:xfrm>
              <a:off x="9486900" y="600075"/>
              <a:ext cx="137482" cy="283252"/>
            </a:xfrm>
            <a:custGeom>
              <a:avLst/>
              <a:gdLst/>
              <a:ahLst/>
              <a:cxnLst/>
              <a:rect l="0" t="0" r="0" b="0"/>
              <a:pathLst>
                <a:path w="137482" h="283252">
                  <a:moveTo>
                    <a:pt x="9525" y="0"/>
                  </a:moveTo>
                  <a:lnTo>
                    <a:pt x="9525" y="0"/>
                  </a:lnTo>
                  <a:lnTo>
                    <a:pt x="115" y="0"/>
                  </a:lnTo>
                  <a:lnTo>
                    <a:pt x="23857" y="1058"/>
                  </a:lnTo>
                  <a:lnTo>
                    <a:pt x="53591" y="7539"/>
                  </a:lnTo>
                  <a:lnTo>
                    <a:pt x="96087" y="9351"/>
                  </a:lnTo>
                  <a:lnTo>
                    <a:pt x="102158" y="9409"/>
                  </a:lnTo>
                  <a:lnTo>
                    <a:pt x="106205" y="10506"/>
                  </a:lnTo>
                  <a:lnTo>
                    <a:pt x="108904" y="12296"/>
                  </a:lnTo>
                  <a:lnTo>
                    <a:pt x="113234" y="17716"/>
                  </a:lnTo>
                  <a:lnTo>
                    <a:pt x="113984" y="23711"/>
                  </a:lnTo>
                  <a:lnTo>
                    <a:pt x="101014" y="54663"/>
                  </a:lnTo>
                  <a:lnTo>
                    <a:pt x="69640" y="97407"/>
                  </a:lnTo>
                  <a:lnTo>
                    <a:pt x="49779" y="116294"/>
                  </a:lnTo>
                  <a:lnTo>
                    <a:pt x="35350" y="135037"/>
                  </a:lnTo>
                  <a:lnTo>
                    <a:pt x="28764" y="139392"/>
                  </a:lnTo>
                  <a:lnTo>
                    <a:pt x="20969" y="142187"/>
                  </a:lnTo>
                  <a:lnTo>
                    <a:pt x="21387" y="142416"/>
                  </a:lnTo>
                  <a:lnTo>
                    <a:pt x="24675" y="142671"/>
                  </a:lnTo>
                  <a:lnTo>
                    <a:pt x="29664" y="139962"/>
                  </a:lnTo>
                  <a:lnTo>
                    <a:pt x="35409" y="136289"/>
                  </a:lnTo>
                  <a:lnTo>
                    <a:pt x="45652" y="134221"/>
                  </a:lnTo>
                  <a:lnTo>
                    <a:pt x="68545" y="133465"/>
                  </a:lnTo>
                  <a:lnTo>
                    <a:pt x="84044" y="138440"/>
                  </a:lnTo>
                  <a:lnTo>
                    <a:pt x="115725" y="163944"/>
                  </a:lnTo>
                  <a:lnTo>
                    <a:pt x="129830" y="192780"/>
                  </a:lnTo>
                  <a:lnTo>
                    <a:pt x="137481" y="216576"/>
                  </a:lnTo>
                  <a:lnTo>
                    <a:pt x="137161" y="220584"/>
                  </a:lnTo>
                  <a:lnTo>
                    <a:pt x="135892" y="223256"/>
                  </a:lnTo>
                  <a:lnTo>
                    <a:pt x="131735" y="249299"/>
                  </a:lnTo>
                  <a:lnTo>
                    <a:pt x="123460" y="262847"/>
                  </a:lnTo>
                  <a:lnTo>
                    <a:pt x="106901" y="277318"/>
                  </a:lnTo>
                  <a:lnTo>
                    <a:pt x="78477" y="283251"/>
                  </a:lnTo>
                  <a:lnTo>
                    <a:pt x="38550" y="27765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00"/>
          <p:cNvGrpSpPr/>
          <p:nvPr/>
        </p:nvGrpSpPr>
        <p:grpSpPr>
          <a:xfrm>
            <a:off x="9904447" y="685951"/>
            <a:ext cx="2201829" cy="695175"/>
            <a:chOff x="9904447" y="685951"/>
            <a:chExt cx="2201829" cy="695175"/>
          </a:xfrm>
        </p:grpSpPr>
        <p:sp>
          <p:nvSpPr>
            <p:cNvPr id="54" name="SMARTInkShape-2336"/>
            <p:cNvSpPr/>
            <p:nvPr>
              <p:custDataLst>
                <p:tags r:id="rId170"/>
              </p:custDataLst>
            </p:nvPr>
          </p:nvSpPr>
          <p:spPr>
            <a:xfrm>
              <a:off x="10010775" y="839493"/>
              <a:ext cx="56352" cy="265408"/>
            </a:xfrm>
            <a:custGeom>
              <a:avLst/>
              <a:gdLst/>
              <a:ahLst/>
              <a:cxnLst/>
              <a:rect l="0" t="0" r="0" b="0"/>
              <a:pathLst>
                <a:path w="56352" h="265408">
                  <a:moveTo>
                    <a:pt x="0" y="36807"/>
                  </a:moveTo>
                  <a:lnTo>
                    <a:pt x="0" y="36807"/>
                  </a:lnTo>
                  <a:lnTo>
                    <a:pt x="1058" y="27086"/>
                  </a:lnTo>
                  <a:lnTo>
                    <a:pt x="8202" y="3071"/>
                  </a:lnTo>
                  <a:lnTo>
                    <a:pt x="9702" y="1617"/>
                  </a:lnTo>
                  <a:lnTo>
                    <a:pt x="14191" y="0"/>
                  </a:lnTo>
                  <a:lnTo>
                    <a:pt x="22533" y="7748"/>
                  </a:lnTo>
                  <a:lnTo>
                    <a:pt x="27722" y="14260"/>
                  </a:lnTo>
                  <a:lnTo>
                    <a:pt x="33489" y="29961"/>
                  </a:lnTo>
                  <a:lnTo>
                    <a:pt x="42246" y="70968"/>
                  </a:lnTo>
                  <a:lnTo>
                    <a:pt x="53107" y="113287"/>
                  </a:lnTo>
                  <a:lnTo>
                    <a:pt x="56351" y="155670"/>
                  </a:lnTo>
                  <a:lnTo>
                    <a:pt x="55987" y="199333"/>
                  </a:lnTo>
                  <a:lnTo>
                    <a:pt x="47625" y="265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37"/>
            <p:cNvSpPr/>
            <p:nvPr>
              <p:custDataLst>
                <p:tags r:id="rId171"/>
              </p:custDataLst>
            </p:nvPr>
          </p:nvSpPr>
          <p:spPr>
            <a:xfrm>
              <a:off x="9904447" y="1162050"/>
              <a:ext cx="230154" cy="28068"/>
            </a:xfrm>
            <a:custGeom>
              <a:avLst/>
              <a:gdLst/>
              <a:ahLst/>
              <a:cxnLst/>
              <a:rect l="0" t="0" r="0" b="0"/>
              <a:pathLst>
                <a:path w="230154" h="28068">
                  <a:moveTo>
                    <a:pt x="30128" y="9525"/>
                  </a:moveTo>
                  <a:lnTo>
                    <a:pt x="30128" y="9525"/>
                  </a:lnTo>
                  <a:lnTo>
                    <a:pt x="810" y="24713"/>
                  </a:lnTo>
                  <a:lnTo>
                    <a:pt x="0" y="26000"/>
                  </a:lnTo>
                  <a:lnTo>
                    <a:pt x="517" y="26859"/>
                  </a:lnTo>
                  <a:lnTo>
                    <a:pt x="11359" y="28067"/>
                  </a:lnTo>
                  <a:lnTo>
                    <a:pt x="55186" y="20969"/>
                  </a:lnTo>
                  <a:lnTo>
                    <a:pt x="97594" y="12757"/>
                  </a:lnTo>
                  <a:lnTo>
                    <a:pt x="140703" y="7341"/>
                  </a:lnTo>
                  <a:lnTo>
                    <a:pt x="187800" y="967"/>
                  </a:lnTo>
                  <a:lnTo>
                    <a:pt x="2301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38"/>
            <p:cNvSpPr/>
            <p:nvPr>
              <p:custDataLst>
                <p:tags r:id="rId172"/>
              </p:custDataLst>
            </p:nvPr>
          </p:nvSpPr>
          <p:spPr>
            <a:xfrm>
              <a:off x="9983523" y="1252071"/>
              <a:ext cx="145121" cy="129055"/>
            </a:xfrm>
            <a:custGeom>
              <a:avLst/>
              <a:gdLst/>
              <a:ahLst/>
              <a:cxnLst/>
              <a:rect l="0" t="0" r="0" b="0"/>
              <a:pathLst>
                <a:path w="145121" h="129055">
                  <a:moveTo>
                    <a:pt x="8202" y="14754"/>
                  </a:moveTo>
                  <a:lnTo>
                    <a:pt x="8202" y="14754"/>
                  </a:lnTo>
                  <a:lnTo>
                    <a:pt x="1656" y="29963"/>
                  </a:lnTo>
                  <a:lnTo>
                    <a:pt x="0" y="41269"/>
                  </a:lnTo>
                  <a:lnTo>
                    <a:pt x="6994" y="86553"/>
                  </a:lnTo>
                  <a:lnTo>
                    <a:pt x="8171" y="117450"/>
                  </a:lnTo>
                  <a:lnTo>
                    <a:pt x="11023" y="70491"/>
                  </a:lnTo>
                  <a:lnTo>
                    <a:pt x="21385" y="42910"/>
                  </a:lnTo>
                  <a:lnTo>
                    <a:pt x="43849" y="10203"/>
                  </a:lnTo>
                  <a:lnTo>
                    <a:pt x="58970" y="2148"/>
                  </a:lnTo>
                  <a:lnTo>
                    <a:pt x="67447" y="0"/>
                  </a:lnTo>
                  <a:lnTo>
                    <a:pt x="85333" y="3258"/>
                  </a:lnTo>
                  <a:lnTo>
                    <a:pt x="110431" y="16992"/>
                  </a:lnTo>
                  <a:lnTo>
                    <a:pt x="132818" y="35540"/>
                  </a:lnTo>
                  <a:lnTo>
                    <a:pt x="144020" y="61247"/>
                  </a:lnTo>
                  <a:lnTo>
                    <a:pt x="145120" y="80926"/>
                  </a:lnTo>
                  <a:lnTo>
                    <a:pt x="132027" y="129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39"/>
            <p:cNvSpPr/>
            <p:nvPr>
              <p:custDataLst>
                <p:tags r:id="rId173"/>
              </p:custDataLst>
            </p:nvPr>
          </p:nvSpPr>
          <p:spPr>
            <a:xfrm>
              <a:off x="10353355" y="800100"/>
              <a:ext cx="314646" cy="341575"/>
            </a:xfrm>
            <a:custGeom>
              <a:avLst/>
              <a:gdLst/>
              <a:ahLst/>
              <a:cxnLst/>
              <a:rect l="0" t="0" r="0" b="0"/>
              <a:pathLst>
                <a:path w="314646" h="341575">
                  <a:moveTo>
                    <a:pt x="247970" y="0"/>
                  </a:moveTo>
                  <a:lnTo>
                    <a:pt x="247970" y="0"/>
                  </a:lnTo>
                  <a:lnTo>
                    <a:pt x="247970" y="5056"/>
                  </a:lnTo>
                  <a:lnTo>
                    <a:pt x="249028" y="6546"/>
                  </a:lnTo>
                  <a:lnTo>
                    <a:pt x="250794" y="7539"/>
                  </a:lnTo>
                  <a:lnTo>
                    <a:pt x="257672" y="9263"/>
                  </a:lnTo>
                  <a:lnTo>
                    <a:pt x="262722" y="9447"/>
                  </a:lnTo>
                  <a:lnTo>
                    <a:pt x="260523" y="9491"/>
                  </a:lnTo>
                  <a:lnTo>
                    <a:pt x="248279" y="14571"/>
                  </a:lnTo>
                  <a:lnTo>
                    <a:pt x="202681" y="45172"/>
                  </a:lnTo>
                  <a:lnTo>
                    <a:pt x="157745" y="68756"/>
                  </a:lnTo>
                  <a:lnTo>
                    <a:pt x="115613" y="92486"/>
                  </a:lnTo>
                  <a:lnTo>
                    <a:pt x="74664" y="119162"/>
                  </a:lnTo>
                  <a:lnTo>
                    <a:pt x="55862" y="138671"/>
                  </a:lnTo>
                  <a:lnTo>
                    <a:pt x="53222" y="143248"/>
                  </a:lnTo>
                  <a:lnTo>
                    <a:pt x="53581" y="148415"/>
                  </a:lnTo>
                  <a:lnTo>
                    <a:pt x="59622" y="159801"/>
                  </a:lnTo>
                  <a:lnTo>
                    <a:pt x="75007" y="169095"/>
                  </a:lnTo>
                  <a:lnTo>
                    <a:pt x="104646" y="177455"/>
                  </a:lnTo>
                  <a:lnTo>
                    <a:pt x="148163" y="185336"/>
                  </a:lnTo>
                  <a:lnTo>
                    <a:pt x="182955" y="190047"/>
                  </a:lnTo>
                  <a:lnTo>
                    <a:pt x="184517" y="192314"/>
                  </a:lnTo>
                  <a:lnTo>
                    <a:pt x="184502" y="195943"/>
                  </a:lnTo>
                  <a:lnTo>
                    <a:pt x="183434" y="200479"/>
                  </a:lnTo>
                  <a:lnTo>
                    <a:pt x="171816" y="216975"/>
                  </a:lnTo>
                  <a:lnTo>
                    <a:pt x="154968" y="230212"/>
                  </a:lnTo>
                  <a:lnTo>
                    <a:pt x="108558" y="251771"/>
                  </a:lnTo>
                  <a:lnTo>
                    <a:pt x="63171" y="273590"/>
                  </a:lnTo>
                  <a:lnTo>
                    <a:pt x="19925" y="299357"/>
                  </a:lnTo>
                  <a:lnTo>
                    <a:pt x="5153" y="311553"/>
                  </a:lnTo>
                  <a:lnTo>
                    <a:pt x="1426" y="316710"/>
                  </a:lnTo>
                  <a:lnTo>
                    <a:pt x="0" y="321207"/>
                  </a:lnTo>
                  <a:lnTo>
                    <a:pt x="106" y="325263"/>
                  </a:lnTo>
                  <a:lnTo>
                    <a:pt x="2293" y="327967"/>
                  </a:lnTo>
                  <a:lnTo>
                    <a:pt x="10369" y="330971"/>
                  </a:lnTo>
                  <a:lnTo>
                    <a:pt x="53498" y="332900"/>
                  </a:lnTo>
                  <a:lnTo>
                    <a:pt x="88044" y="333234"/>
                  </a:lnTo>
                  <a:lnTo>
                    <a:pt x="134968" y="333333"/>
                  </a:lnTo>
                  <a:lnTo>
                    <a:pt x="178739" y="334421"/>
                  </a:lnTo>
                  <a:lnTo>
                    <a:pt x="212967" y="338426"/>
                  </a:lnTo>
                  <a:lnTo>
                    <a:pt x="257826" y="341574"/>
                  </a:lnTo>
                  <a:lnTo>
                    <a:pt x="31464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40"/>
            <p:cNvSpPr/>
            <p:nvPr>
              <p:custDataLst>
                <p:tags r:id="rId174"/>
              </p:custDataLst>
            </p:nvPr>
          </p:nvSpPr>
          <p:spPr>
            <a:xfrm>
              <a:off x="10824653" y="785087"/>
              <a:ext cx="129098" cy="396014"/>
            </a:xfrm>
            <a:custGeom>
              <a:avLst/>
              <a:gdLst/>
              <a:ahLst/>
              <a:cxnLst/>
              <a:rect l="0" t="0" r="0" b="0"/>
              <a:pathLst>
                <a:path w="129098" h="396014">
                  <a:moveTo>
                    <a:pt x="129097" y="5488"/>
                  </a:moveTo>
                  <a:lnTo>
                    <a:pt x="129097" y="5488"/>
                  </a:lnTo>
                  <a:lnTo>
                    <a:pt x="124040" y="432"/>
                  </a:lnTo>
                  <a:lnTo>
                    <a:pt x="121491" y="0"/>
                  </a:lnTo>
                  <a:lnTo>
                    <a:pt x="118736" y="771"/>
                  </a:lnTo>
                  <a:lnTo>
                    <a:pt x="106977" y="9735"/>
                  </a:lnTo>
                  <a:lnTo>
                    <a:pt x="97041" y="21134"/>
                  </a:lnTo>
                  <a:lnTo>
                    <a:pt x="67770" y="67213"/>
                  </a:lnTo>
                  <a:lnTo>
                    <a:pt x="45996" y="108972"/>
                  </a:lnTo>
                  <a:lnTo>
                    <a:pt x="27842" y="151172"/>
                  </a:lnTo>
                  <a:lnTo>
                    <a:pt x="12044" y="192662"/>
                  </a:lnTo>
                  <a:lnTo>
                    <a:pt x="575" y="235925"/>
                  </a:lnTo>
                  <a:lnTo>
                    <a:pt x="0" y="279435"/>
                  </a:lnTo>
                  <a:lnTo>
                    <a:pt x="4231" y="321950"/>
                  </a:lnTo>
                  <a:lnTo>
                    <a:pt x="15076" y="349021"/>
                  </a:lnTo>
                  <a:lnTo>
                    <a:pt x="26638" y="367038"/>
                  </a:lnTo>
                  <a:lnTo>
                    <a:pt x="46880" y="384135"/>
                  </a:lnTo>
                  <a:lnTo>
                    <a:pt x="90997" y="396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41"/>
            <p:cNvSpPr/>
            <p:nvPr>
              <p:custDataLst>
                <p:tags r:id="rId175"/>
              </p:custDataLst>
            </p:nvPr>
          </p:nvSpPr>
          <p:spPr>
            <a:xfrm>
              <a:off x="11058525" y="866775"/>
              <a:ext cx="171451" cy="257176"/>
            </a:xfrm>
            <a:custGeom>
              <a:avLst/>
              <a:gdLst/>
              <a:ahLst/>
              <a:cxnLst/>
              <a:rect l="0" t="0" r="0" b="0"/>
              <a:pathLst>
                <a:path w="171451" h="2571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6247" y="8663"/>
                  </a:lnTo>
                  <a:lnTo>
                    <a:pt x="24452" y="22793"/>
                  </a:lnTo>
                  <a:lnTo>
                    <a:pt x="46234" y="65373"/>
                  </a:lnTo>
                  <a:lnTo>
                    <a:pt x="76914" y="112200"/>
                  </a:lnTo>
                  <a:lnTo>
                    <a:pt x="106799" y="154455"/>
                  </a:lnTo>
                  <a:lnTo>
                    <a:pt x="133554" y="196433"/>
                  </a:lnTo>
                  <a:lnTo>
                    <a:pt x="17145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42"/>
            <p:cNvSpPr/>
            <p:nvPr>
              <p:custDataLst>
                <p:tags r:id="rId176"/>
              </p:custDataLst>
            </p:nvPr>
          </p:nvSpPr>
          <p:spPr>
            <a:xfrm>
              <a:off x="11068050" y="857250"/>
              <a:ext cx="171451" cy="285751"/>
            </a:xfrm>
            <a:custGeom>
              <a:avLst/>
              <a:gdLst/>
              <a:ahLst/>
              <a:cxnLst/>
              <a:rect l="0" t="0" r="0" b="0"/>
              <a:pathLst>
                <a:path w="171451" h="285751">
                  <a:moveTo>
                    <a:pt x="171450" y="0"/>
                  </a:moveTo>
                  <a:lnTo>
                    <a:pt x="171450" y="0"/>
                  </a:lnTo>
                  <a:lnTo>
                    <a:pt x="130752" y="41757"/>
                  </a:lnTo>
                  <a:lnTo>
                    <a:pt x="97455" y="85753"/>
                  </a:lnTo>
                  <a:lnTo>
                    <a:pt x="66032" y="129472"/>
                  </a:lnTo>
                  <a:lnTo>
                    <a:pt x="36957" y="172860"/>
                  </a:lnTo>
                  <a:lnTo>
                    <a:pt x="19567" y="216256"/>
                  </a:lnTo>
                  <a:lnTo>
                    <a:pt x="2205" y="26080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43"/>
            <p:cNvSpPr/>
            <p:nvPr>
              <p:custDataLst>
                <p:tags r:id="rId177"/>
              </p:custDataLst>
            </p:nvPr>
          </p:nvSpPr>
          <p:spPr>
            <a:xfrm>
              <a:off x="11258550" y="110490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237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44"/>
            <p:cNvSpPr/>
            <p:nvPr>
              <p:custDataLst>
                <p:tags r:id="rId178"/>
              </p:custDataLst>
            </p:nvPr>
          </p:nvSpPr>
          <p:spPr>
            <a:xfrm>
              <a:off x="11250740" y="971585"/>
              <a:ext cx="26322" cy="9491"/>
            </a:xfrm>
            <a:custGeom>
              <a:avLst/>
              <a:gdLst/>
              <a:ahLst/>
              <a:cxnLst/>
              <a:rect l="0" t="0" r="0" b="0"/>
              <a:pathLst>
                <a:path w="26322" h="9491">
                  <a:moveTo>
                    <a:pt x="17335" y="9490"/>
                  </a:moveTo>
                  <a:lnTo>
                    <a:pt x="17335" y="9490"/>
                  </a:lnTo>
                  <a:lnTo>
                    <a:pt x="0" y="9490"/>
                  </a:lnTo>
                  <a:lnTo>
                    <a:pt x="20720" y="9490"/>
                  </a:lnTo>
                  <a:lnTo>
                    <a:pt x="22766" y="8432"/>
                  </a:lnTo>
                  <a:lnTo>
                    <a:pt x="24129" y="6668"/>
                  </a:lnTo>
                  <a:lnTo>
                    <a:pt x="26321" y="1289"/>
                  </a:lnTo>
                  <a:lnTo>
                    <a:pt x="379" y="0"/>
                  </a:lnTo>
                  <a:lnTo>
                    <a:pt x="740" y="1046"/>
                  </a:lnTo>
                  <a:lnTo>
                    <a:pt x="781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45"/>
            <p:cNvSpPr/>
            <p:nvPr>
              <p:custDataLst>
                <p:tags r:id="rId179"/>
              </p:custDataLst>
            </p:nvPr>
          </p:nvSpPr>
          <p:spPr>
            <a:xfrm>
              <a:off x="11401816" y="1019175"/>
              <a:ext cx="123435" cy="9526"/>
            </a:xfrm>
            <a:custGeom>
              <a:avLst/>
              <a:gdLst/>
              <a:ahLst/>
              <a:cxnLst/>
              <a:rect l="0" t="0" r="0" b="0"/>
              <a:pathLst>
                <a:path w="123435" h="9526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4782" y="5057"/>
                  </a:lnTo>
                  <a:lnTo>
                    <a:pt x="12845" y="7539"/>
                  </a:lnTo>
                  <a:lnTo>
                    <a:pt x="51094" y="9263"/>
                  </a:lnTo>
                  <a:lnTo>
                    <a:pt x="1234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46"/>
            <p:cNvSpPr/>
            <p:nvPr>
              <p:custDataLst>
                <p:tags r:id="rId180"/>
              </p:custDataLst>
            </p:nvPr>
          </p:nvSpPr>
          <p:spPr>
            <a:xfrm>
              <a:off x="11649075" y="924317"/>
              <a:ext cx="133351" cy="199634"/>
            </a:xfrm>
            <a:custGeom>
              <a:avLst/>
              <a:gdLst/>
              <a:ahLst/>
              <a:cxnLst/>
              <a:rect l="0" t="0" r="0" b="0"/>
              <a:pathLst>
                <a:path w="133351" h="1996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8" y="4781"/>
                  </a:lnTo>
                  <a:lnTo>
                    <a:pt x="39008" y="47559"/>
                  </a:lnTo>
                  <a:lnTo>
                    <a:pt x="50146" y="61136"/>
                  </a:lnTo>
                  <a:lnTo>
                    <a:pt x="79235" y="105630"/>
                  </a:lnTo>
                  <a:lnTo>
                    <a:pt x="103046" y="141105"/>
                  </a:lnTo>
                  <a:lnTo>
                    <a:pt x="13335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47"/>
            <p:cNvSpPr/>
            <p:nvPr>
              <p:custDataLst>
                <p:tags r:id="rId181"/>
              </p:custDataLst>
            </p:nvPr>
          </p:nvSpPr>
          <p:spPr>
            <a:xfrm>
              <a:off x="11658600" y="962025"/>
              <a:ext cx="161926" cy="171451"/>
            </a:xfrm>
            <a:custGeom>
              <a:avLst/>
              <a:gdLst/>
              <a:ahLst/>
              <a:cxnLst/>
              <a:rect l="0" t="0" r="0" b="0"/>
              <a:pathLst>
                <a:path w="161926" h="171451">
                  <a:moveTo>
                    <a:pt x="161925" y="0"/>
                  </a:moveTo>
                  <a:lnTo>
                    <a:pt x="161925" y="0"/>
                  </a:lnTo>
                  <a:lnTo>
                    <a:pt x="138553" y="0"/>
                  </a:lnTo>
                  <a:lnTo>
                    <a:pt x="131527" y="3175"/>
                  </a:lnTo>
                  <a:lnTo>
                    <a:pt x="86707" y="47682"/>
                  </a:lnTo>
                  <a:lnTo>
                    <a:pt x="54352" y="87196"/>
                  </a:lnTo>
                  <a:lnTo>
                    <a:pt x="27160" y="12854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48"/>
            <p:cNvSpPr/>
            <p:nvPr>
              <p:custDataLst>
                <p:tags r:id="rId182"/>
              </p:custDataLst>
            </p:nvPr>
          </p:nvSpPr>
          <p:spPr>
            <a:xfrm>
              <a:off x="11591925" y="84772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24909" y="8467"/>
                  </a:lnTo>
                  <a:lnTo>
                    <a:pt x="72504" y="1324"/>
                  </a:lnTo>
                  <a:lnTo>
                    <a:pt x="115687" y="26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49"/>
            <p:cNvSpPr/>
            <p:nvPr>
              <p:custDataLst>
                <p:tags r:id="rId183"/>
              </p:custDataLst>
            </p:nvPr>
          </p:nvSpPr>
          <p:spPr>
            <a:xfrm>
              <a:off x="11858625" y="838200"/>
              <a:ext cx="94001" cy="323851"/>
            </a:xfrm>
            <a:custGeom>
              <a:avLst/>
              <a:gdLst/>
              <a:ahLst/>
              <a:cxnLst/>
              <a:rect l="0" t="0" r="0" b="0"/>
              <a:pathLst>
                <a:path w="94001" h="323851">
                  <a:moveTo>
                    <a:pt x="47625" y="0"/>
                  </a:moveTo>
                  <a:lnTo>
                    <a:pt x="47625" y="0"/>
                  </a:lnTo>
                  <a:lnTo>
                    <a:pt x="60881" y="13257"/>
                  </a:lnTo>
                  <a:lnTo>
                    <a:pt x="82583" y="56476"/>
                  </a:lnTo>
                  <a:lnTo>
                    <a:pt x="91026" y="92346"/>
                  </a:lnTo>
                  <a:lnTo>
                    <a:pt x="94000" y="129197"/>
                  </a:lnTo>
                  <a:lnTo>
                    <a:pt x="92180" y="176274"/>
                  </a:lnTo>
                  <a:lnTo>
                    <a:pt x="87000" y="220734"/>
                  </a:lnTo>
                  <a:lnTo>
                    <a:pt x="81046" y="248141"/>
                  </a:lnTo>
                  <a:lnTo>
                    <a:pt x="72709" y="261274"/>
                  </a:lnTo>
                  <a:lnTo>
                    <a:pt x="30253" y="30035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350"/>
            <p:cNvSpPr/>
            <p:nvPr>
              <p:custDataLst>
                <p:tags r:id="rId184"/>
              </p:custDataLst>
            </p:nvPr>
          </p:nvSpPr>
          <p:spPr>
            <a:xfrm>
              <a:off x="11955198" y="685951"/>
              <a:ext cx="151078" cy="112771"/>
            </a:xfrm>
            <a:custGeom>
              <a:avLst/>
              <a:gdLst/>
              <a:ahLst/>
              <a:cxnLst/>
              <a:rect l="0" t="0" r="0" b="0"/>
              <a:pathLst>
                <a:path w="151078" h="112771">
                  <a:moveTo>
                    <a:pt x="8202" y="18899"/>
                  </a:moveTo>
                  <a:lnTo>
                    <a:pt x="8202" y="18899"/>
                  </a:lnTo>
                  <a:lnTo>
                    <a:pt x="3144" y="13842"/>
                  </a:lnTo>
                  <a:lnTo>
                    <a:pt x="664" y="8538"/>
                  </a:lnTo>
                  <a:lnTo>
                    <a:pt x="0" y="5642"/>
                  </a:lnTo>
                  <a:lnTo>
                    <a:pt x="618" y="3711"/>
                  </a:lnTo>
                  <a:lnTo>
                    <a:pt x="2088" y="2423"/>
                  </a:lnTo>
                  <a:lnTo>
                    <a:pt x="4126" y="1565"/>
                  </a:lnTo>
                  <a:lnTo>
                    <a:pt x="34359" y="0"/>
                  </a:lnTo>
                  <a:lnTo>
                    <a:pt x="39399" y="2066"/>
                  </a:lnTo>
                  <a:lnTo>
                    <a:pt x="47821" y="10007"/>
                  </a:lnTo>
                  <a:lnTo>
                    <a:pt x="52270" y="17769"/>
                  </a:lnTo>
                  <a:lnTo>
                    <a:pt x="54245" y="26863"/>
                  </a:lnTo>
                  <a:lnTo>
                    <a:pt x="54301" y="48776"/>
                  </a:lnTo>
                  <a:lnTo>
                    <a:pt x="48085" y="68086"/>
                  </a:lnTo>
                  <a:lnTo>
                    <a:pt x="29079" y="101232"/>
                  </a:lnTo>
                  <a:lnTo>
                    <a:pt x="27794" y="108675"/>
                  </a:lnTo>
                  <a:lnTo>
                    <a:pt x="29729" y="110500"/>
                  </a:lnTo>
                  <a:lnTo>
                    <a:pt x="37525" y="112527"/>
                  </a:lnTo>
                  <a:lnTo>
                    <a:pt x="68440" y="112770"/>
                  </a:lnTo>
                  <a:lnTo>
                    <a:pt x="111331" y="105906"/>
                  </a:lnTo>
                  <a:lnTo>
                    <a:pt x="151077" y="10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2351"/>
          <p:cNvSpPr/>
          <p:nvPr>
            <p:custDataLst>
              <p:tags r:id="rId2"/>
            </p:custDataLst>
          </p:nvPr>
        </p:nvSpPr>
        <p:spPr>
          <a:xfrm>
            <a:off x="4288152" y="1504951"/>
            <a:ext cx="4303724" cy="104659"/>
          </a:xfrm>
          <a:custGeom>
            <a:avLst/>
            <a:gdLst/>
            <a:ahLst/>
            <a:cxnLst/>
            <a:rect l="0" t="0" r="0" b="0"/>
            <a:pathLst>
              <a:path w="4303724" h="104659">
                <a:moveTo>
                  <a:pt x="45723" y="95249"/>
                </a:moveTo>
                <a:lnTo>
                  <a:pt x="45723" y="95249"/>
                </a:lnTo>
                <a:lnTo>
                  <a:pt x="27823" y="87710"/>
                </a:lnTo>
                <a:lnTo>
                  <a:pt x="10950" y="84927"/>
                </a:lnTo>
                <a:lnTo>
                  <a:pt x="0" y="77557"/>
                </a:lnTo>
                <a:lnTo>
                  <a:pt x="424" y="77105"/>
                </a:lnTo>
                <a:lnTo>
                  <a:pt x="42774" y="76215"/>
                </a:lnTo>
                <a:lnTo>
                  <a:pt x="83240" y="71146"/>
                </a:lnTo>
                <a:lnTo>
                  <a:pt x="123832" y="64441"/>
                </a:lnTo>
                <a:lnTo>
                  <a:pt x="169800" y="57051"/>
                </a:lnTo>
                <a:lnTo>
                  <a:pt x="210520" y="49800"/>
                </a:lnTo>
                <a:lnTo>
                  <a:pt x="249421" y="48269"/>
                </a:lnTo>
                <a:lnTo>
                  <a:pt x="291639" y="44993"/>
                </a:lnTo>
                <a:lnTo>
                  <a:pt x="333781" y="40142"/>
                </a:lnTo>
                <a:lnTo>
                  <a:pt x="365308" y="39007"/>
                </a:lnTo>
                <a:lnTo>
                  <a:pt x="400485" y="38502"/>
                </a:lnTo>
                <a:lnTo>
                  <a:pt x="437287" y="35456"/>
                </a:lnTo>
                <a:lnTo>
                  <a:pt x="475868" y="31633"/>
                </a:lnTo>
                <a:lnTo>
                  <a:pt x="517710" y="29933"/>
                </a:lnTo>
                <a:lnTo>
                  <a:pt x="558178" y="29178"/>
                </a:lnTo>
                <a:lnTo>
                  <a:pt x="599447" y="27784"/>
                </a:lnTo>
                <a:lnTo>
                  <a:pt x="646012" y="23637"/>
                </a:lnTo>
                <a:lnTo>
                  <a:pt x="692107" y="21088"/>
                </a:lnTo>
                <a:lnTo>
                  <a:pt x="737288" y="19955"/>
                </a:lnTo>
                <a:lnTo>
                  <a:pt x="782063" y="19452"/>
                </a:lnTo>
                <a:lnTo>
                  <a:pt x="829479" y="19228"/>
                </a:lnTo>
                <a:lnTo>
                  <a:pt x="853977" y="19168"/>
                </a:lnTo>
                <a:lnTo>
                  <a:pt x="879834" y="18070"/>
                </a:lnTo>
                <a:lnTo>
                  <a:pt x="906597" y="16280"/>
                </a:lnTo>
                <a:lnTo>
                  <a:pt x="933965" y="14028"/>
                </a:lnTo>
                <a:lnTo>
                  <a:pt x="960675" y="12527"/>
                </a:lnTo>
                <a:lnTo>
                  <a:pt x="986949" y="11526"/>
                </a:lnTo>
                <a:lnTo>
                  <a:pt x="1012932" y="10859"/>
                </a:lnTo>
                <a:lnTo>
                  <a:pt x="1038721" y="10414"/>
                </a:lnTo>
                <a:lnTo>
                  <a:pt x="1064379" y="10117"/>
                </a:lnTo>
                <a:lnTo>
                  <a:pt x="1089952" y="9919"/>
                </a:lnTo>
                <a:lnTo>
                  <a:pt x="1117584" y="9788"/>
                </a:lnTo>
                <a:lnTo>
                  <a:pt x="1146588" y="9700"/>
                </a:lnTo>
                <a:lnTo>
                  <a:pt x="1176509" y="9641"/>
                </a:lnTo>
                <a:lnTo>
                  <a:pt x="1205979" y="9602"/>
                </a:lnTo>
                <a:lnTo>
                  <a:pt x="1235153" y="9576"/>
                </a:lnTo>
                <a:lnTo>
                  <a:pt x="1264126" y="9559"/>
                </a:lnTo>
                <a:lnTo>
                  <a:pt x="1292967" y="9547"/>
                </a:lnTo>
                <a:lnTo>
                  <a:pt x="1321719" y="9540"/>
                </a:lnTo>
                <a:lnTo>
                  <a:pt x="1350412" y="9534"/>
                </a:lnTo>
                <a:lnTo>
                  <a:pt x="1379066" y="8473"/>
                </a:lnTo>
                <a:lnTo>
                  <a:pt x="1407694" y="6706"/>
                </a:lnTo>
                <a:lnTo>
                  <a:pt x="1436303" y="4471"/>
                </a:lnTo>
                <a:lnTo>
                  <a:pt x="1465960" y="2980"/>
                </a:lnTo>
                <a:lnTo>
                  <a:pt x="1496314" y="1986"/>
                </a:lnTo>
                <a:lnTo>
                  <a:pt x="1527133" y="1324"/>
                </a:lnTo>
                <a:lnTo>
                  <a:pt x="1558263" y="882"/>
                </a:lnTo>
                <a:lnTo>
                  <a:pt x="1589600" y="588"/>
                </a:lnTo>
                <a:lnTo>
                  <a:pt x="1621074" y="392"/>
                </a:lnTo>
                <a:lnTo>
                  <a:pt x="1652640" y="261"/>
                </a:lnTo>
                <a:lnTo>
                  <a:pt x="1684268" y="174"/>
                </a:lnTo>
                <a:lnTo>
                  <a:pt x="1715936" y="115"/>
                </a:lnTo>
                <a:lnTo>
                  <a:pt x="1748690" y="77"/>
                </a:lnTo>
                <a:lnTo>
                  <a:pt x="1782167" y="51"/>
                </a:lnTo>
                <a:lnTo>
                  <a:pt x="1816127" y="33"/>
                </a:lnTo>
                <a:lnTo>
                  <a:pt x="1849351" y="22"/>
                </a:lnTo>
                <a:lnTo>
                  <a:pt x="1882083" y="14"/>
                </a:lnTo>
                <a:lnTo>
                  <a:pt x="1914488" y="9"/>
                </a:lnTo>
                <a:lnTo>
                  <a:pt x="1946675" y="6"/>
                </a:lnTo>
                <a:lnTo>
                  <a:pt x="1978716" y="4"/>
                </a:lnTo>
                <a:lnTo>
                  <a:pt x="2010660" y="2"/>
                </a:lnTo>
                <a:lnTo>
                  <a:pt x="2044656" y="1"/>
                </a:lnTo>
                <a:lnTo>
                  <a:pt x="2080019" y="0"/>
                </a:lnTo>
                <a:lnTo>
                  <a:pt x="2116295" y="0"/>
                </a:lnTo>
                <a:lnTo>
                  <a:pt x="2151063" y="1058"/>
                </a:lnTo>
                <a:lnTo>
                  <a:pt x="2184825" y="2822"/>
                </a:lnTo>
                <a:lnTo>
                  <a:pt x="2217917" y="5056"/>
                </a:lnTo>
                <a:lnTo>
                  <a:pt x="2251619" y="6545"/>
                </a:lnTo>
                <a:lnTo>
                  <a:pt x="2285728" y="7538"/>
                </a:lnTo>
                <a:lnTo>
                  <a:pt x="2320111" y="8200"/>
                </a:lnTo>
                <a:lnTo>
                  <a:pt x="2354673" y="8641"/>
                </a:lnTo>
                <a:lnTo>
                  <a:pt x="2389356" y="8936"/>
                </a:lnTo>
                <a:lnTo>
                  <a:pt x="2424120" y="9131"/>
                </a:lnTo>
                <a:lnTo>
                  <a:pt x="2457880" y="10321"/>
                </a:lnTo>
                <a:lnTo>
                  <a:pt x="2490969" y="12172"/>
                </a:lnTo>
                <a:lnTo>
                  <a:pt x="2523612" y="14464"/>
                </a:lnTo>
                <a:lnTo>
                  <a:pt x="2557015" y="15993"/>
                </a:lnTo>
                <a:lnTo>
                  <a:pt x="2590927" y="17011"/>
                </a:lnTo>
                <a:lnTo>
                  <a:pt x="2625175" y="17691"/>
                </a:lnTo>
                <a:lnTo>
                  <a:pt x="2658591" y="18143"/>
                </a:lnTo>
                <a:lnTo>
                  <a:pt x="2691451" y="18445"/>
                </a:lnTo>
                <a:lnTo>
                  <a:pt x="2723942" y="18647"/>
                </a:lnTo>
                <a:lnTo>
                  <a:pt x="2756185" y="18781"/>
                </a:lnTo>
                <a:lnTo>
                  <a:pt x="2788265" y="18870"/>
                </a:lnTo>
                <a:lnTo>
                  <a:pt x="2820233" y="18930"/>
                </a:lnTo>
                <a:lnTo>
                  <a:pt x="2851072" y="20028"/>
                </a:lnTo>
                <a:lnTo>
                  <a:pt x="2881156" y="21818"/>
                </a:lnTo>
                <a:lnTo>
                  <a:pt x="2910736" y="24070"/>
                </a:lnTo>
                <a:lnTo>
                  <a:pt x="2941040" y="25571"/>
                </a:lnTo>
                <a:lnTo>
                  <a:pt x="2971826" y="26572"/>
                </a:lnTo>
                <a:lnTo>
                  <a:pt x="3002934" y="27239"/>
                </a:lnTo>
                <a:lnTo>
                  <a:pt x="3033197" y="28743"/>
                </a:lnTo>
                <a:lnTo>
                  <a:pt x="3062897" y="30803"/>
                </a:lnTo>
                <a:lnTo>
                  <a:pt x="3092222" y="33235"/>
                </a:lnTo>
                <a:lnTo>
                  <a:pt x="3122356" y="34856"/>
                </a:lnTo>
                <a:lnTo>
                  <a:pt x="3153029" y="35937"/>
                </a:lnTo>
                <a:lnTo>
                  <a:pt x="3184061" y="36658"/>
                </a:lnTo>
                <a:lnTo>
                  <a:pt x="3214273" y="38197"/>
                </a:lnTo>
                <a:lnTo>
                  <a:pt x="3243939" y="40281"/>
                </a:lnTo>
                <a:lnTo>
                  <a:pt x="3273243" y="42729"/>
                </a:lnTo>
                <a:lnTo>
                  <a:pt x="3302303" y="44360"/>
                </a:lnTo>
                <a:lnTo>
                  <a:pt x="3331201" y="45448"/>
                </a:lnTo>
                <a:lnTo>
                  <a:pt x="3359991" y="46174"/>
                </a:lnTo>
                <a:lnTo>
                  <a:pt x="3388710" y="47715"/>
                </a:lnTo>
                <a:lnTo>
                  <a:pt x="3417382" y="49802"/>
                </a:lnTo>
                <a:lnTo>
                  <a:pt x="3446020" y="52251"/>
                </a:lnTo>
                <a:lnTo>
                  <a:pt x="3474638" y="54942"/>
                </a:lnTo>
                <a:lnTo>
                  <a:pt x="3503241" y="57794"/>
                </a:lnTo>
                <a:lnTo>
                  <a:pt x="3531835" y="60754"/>
                </a:lnTo>
                <a:lnTo>
                  <a:pt x="3559364" y="62727"/>
                </a:lnTo>
                <a:lnTo>
                  <a:pt x="3586184" y="64043"/>
                </a:lnTo>
                <a:lnTo>
                  <a:pt x="3612529" y="64920"/>
                </a:lnTo>
                <a:lnTo>
                  <a:pt x="3638560" y="66563"/>
                </a:lnTo>
                <a:lnTo>
                  <a:pt x="3664382" y="68717"/>
                </a:lnTo>
                <a:lnTo>
                  <a:pt x="3690063" y="71211"/>
                </a:lnTo>
                <a:lnTo>
                  <a:pt x="3714591" y="73932"/>
                </a:lnTo>
                <a:lnTo>
                  <a:pt x="3761600" y="79777"/>
                </a:lnTo>
                <a:lnTo>
                  <a:pt x="3785566" y="81760"/>
                </a:lnTo>
                <a:lnTo>
                  <a:pt x="3810010" y="83081"/>
                </a:lnTo>
                <a:lnTo>
                  <a:pt x="3857631" y="84550"/>
                </a:lnTo>
                <a:lnTo>
                  <a:pt x="3899963" y="85202"/>
                </a:lnTo>
                <a:lnTo>
                  <a:pt x="3939943" y="88314"/>
                </a:lnTo>
                <a:lnTo>
                  <a:pt x="3978879" y="92167"/>
                </a:lnTo>
                <a:lnTo>
                  <a:pt x="4017350" y="93879"/>
                </a:lnTo>
                <a:lnTo>
                  <a:pt x="4052794" y="94640"/>
                </a:lnTo>
                <a:lnTo>
                  <a:pt x="4086185" y="94978"/>
                </a:lnTo>
                <a:lnTo>
                  <a:pt x="4133675" y="95169"/>
                </a:lnTo>
                <a:lnTo>
                  <a:pt x="4173969" y="95225"/>
                </a:lnTo>
                <a:lnTo>
                  <a:pt x="4216566" y="98067"/>
                </a:lnTo>
                <a:lnTo>
                  <a:pt x="4260611" y="103449"/>
                </a:lnTo>
                <a:lnTo>
                  <a:pt x="4303723" y="104658"/>
                </a:lnTo>
                <a:lnTo>
                  <a:pt x="4303615" y="103638"/>
                </a:lnTo>
                <a:lnTo>
                  <a:pt x="4295027" y="99683"/>
                </a:lnTo>
                <a:lnTo>
                  <a:pt x="4253924" y="96125"/>
                </a:lnTo>
                <a:lnTo>
                  <a:pt x="4206895" y="95509"/>
                </a:lnTo>
                <a:lnTo>
                  <a:pt x="4160975" y="95326"/>
                </a:lnTo>
                <a:lnTo>
                  <a:pt x="4118743" y="95283"/>
                </a:lnTo>
                <a:lnTo>
                  <a:pt x="4080219" y="95264"/>
                </a:lnTo>
                <a:lnTo>
                  <a:pt x="4045456" y="95256"/>
                </a:lnTo>
                <a:lnTo>
                  <a:pt x="4012368" y="95252"/>
                </a:lnTo>
                <a:lnTo>
                  <a:pt x="3977202" y="92428"/>
                </a:lnTo>
                <a:lnTo>
                  <a:pt x="3940405" y="89762"/>
                </a:lnTo>
                <a:lnTo>
                  <a:pt x="3902885" y="92105"/>
                </a:lnTo>
                <a:lnTo>
                  <a:pt x="3865043" y="93852"/>
                </a:lnTo>
                <a:lnTo>
                  <a:pt x="3825998" y="93570"/>
                </a:lnTo>
                <a:lnTo>
                  <a:pt x="3783951" y="89916"/>
                </a:lnTo>
                <a:lnTo>
                  <a:pt x="3740569" y="87587"/>
                </a:lnTo>
                <a:lnTo>
                  <a:pt x="3695535" y="86552"/>
                </a:lnTo>
                <a:lnTo>
                  <a:pt x="3671673" y="86276"/>
                </a:lnTo>
                <a:lnTo>
                  <a:pt x="3647298" y="86092"/>
                </a:lnTo>
                <a:lnTo>
                  <a:pt x="3622581" y="85969"/>
                </a:lnTo>
                <a:lnTo>
                  <a:pt x="3597636" y="85888"/>
                </a:lnTo>
                <a:lnTo>
                  <a:pt x="3572540" y="85833"/>
                </a:lnTo>
                <a:lnTo>
                  <a:pt x="3547343" y="85796"/>
                </a:lnTo>
                <a:lnTo>
                  <a:pt x="3522077" y="85772"/>
                </a:lnTo>
                <a:lnTo>
                  <a:pt x="3496767" y="85756"/>
                </a:lnTo>
                <a:lnTo>
                  <a:pt x="3470369" y="85746"/>
                </a:lnTo>
                <a:lnTo>
                  <a:pt x="3443245" y="85738"/>
                </a:lnTo>
                <a:lnTo>
                  <a:pt x="3415638" y="85734"/>
                </a:lnTo>
                <a:lnTo>
                  <a:pt x="3387708" y="85730"/>
                </a:lnTo>
                <a:lnTo>
                  <a:pt x="3359563" y="85728"/>
                </a:lnTo>
                <a:lnTo>
                  <a:pt x="3331275" y="85727"/>
                </a:lnTo>
                <a:lnTo>
                  <a:pt x="3301832" y="85726"/>
                </a:lnTo>
                <a:lnTo>
                  <a:pt x="3271621" y="85725"/>
                </a:lnTo>
                <a:lnTo>
                  <a:pt x="3240896" y="85725"/>
                </a:lnTo>
                <a:lnTo>
                  <a:pt x="3210889" y="85724"/>
                </a:lnTo>
                <a:lnTo>
                  <a:pt x="3181359" y="85724"/>
                </a:lnTo>
                <a:lnTo>
                  <a:pt x="3152147" y="85724"/>
                </a:lnTo>
                <a:lnTo>
                  <a:pt x="3121031" y="85724"/>
                </a:lnTo>
                <a:lnTo>
                  <a:pt x="3088644" y="85724"/>
                </a:lnTo>
                <a:lnTo>
                  <a:pt x="3055412" y="85724"/>
                </a:lnTo>
                <a:lnTo>
                  <a:pt x="3022674" y="85724"/>
                </a:lnTo>
                <a:lnTo>
                  <a:pt x="2990265" y="85724"/>
                </a:lnTo>
                <a:lnTo>
                  <a:pt x="2958076" y="85724"/>
                </a:lnTo>
                <a:lnTo>
                  <a:pt x="2926033" y="85724"/>
                </a:lnTo>
                <a:lnTo>
                  <a:pt x="2894088" y="85724"/>
                </a:lnTo>
                <a:lnTo>
                  <a:pt x="2862208" y="85724"/>
                </a:lnTo>
                <a:lnTo>
                  <a:pt x="2829314" y="85724"/>
                </a:lnTo>
                <a:lnTo>
                  <a:pt x="2795742" y="85724"/>
                </a:lnTo>
                <a:lnTo>
                  <a:pt x="2761719" y="85724"/>
                </a:lnTo>
                <a:lnTo>
                  <a:pt x="2727396" y="85724"/>
                </a:lnTo>
                <a:lnTo>
                  <a:pt x="2692871" y="85724"/>
                </a:lnTo>
                <a:lnTo>
                  <a:pt x="2658214" y="85724"/>
                </a:lnTo>
                <a:lnTo>
                  <a:pt x="2623467" y="85724"/>
                </a:lnTo>
                <a:lnTo>
                  <a:pt x="2588660" y="85724"/>
                </a:lnTo>
                <a:lnTo>
                  <a:pt x="2553815" y="85724"/>
                </a:lnTo>
                <a:lnTo>
                  <a:pt x="2518943" y="85724"/>
                </a:lnTo>
                <a:lnTo>
                  <a:pt x="2484052" y="85724"/>
                </a:lnTo>
                <a:lnTo>
                  <a:pt x="2449151" y="85724"/>
                </a:lnTo>
                <a:lnTo>
                  <a:pt x="2414242" y="85724"/>
                </a:lnTo>
                <a:lnTo>
                  <a:pt x="2379327" y="85724"/>
                </a:lnTo>
                <a:lnTo>
                  <a:pt x="2344410" y="85724"/>
                </a:lnTo>
                <a:lnTo>
                  <a:pt x="2308431" y="84666"/>
                </a:lnTo>
                <a:lnTo>
                  <a:pt x="2271744" y="82902"/>
                </a:lnTo>
                <a:lnTo>
                  <a:pt x="2234588" y="80668"/>
                </a:lnTo>
                <a:lnTo>
                  <a:pt x="2198175" y="79178"/>
                </a:lnTo>
                <a:lnTo>
                  <a:pt x="2162257" y="78185"/>
                </a:lnTo>
                <a:lnTo>
                  <a:pt x="2126671" y="77523"/>
                </a:lnTo>
                <a:lnTo>
                  <a:pt x="2090246" y="77082"/>
                </a:lnTo>
                <a:lnTo>
                  <a:pt x="2053264" y="76787"/>
                </a:lnTo>
                <a:lnTo>
                  <a:pt x="2015909" y="76592"/>
                </a:lnTo>
                <a:lnTo>
                  <a:pt x="1979363" y="76461"/>
                </a:lnTo>
                <a:lnTo>
                  <a:pt x="1943358" y="76373"/>
                </a:lnTo>
                <a:lnTo>
                  <a:pt x="1907713" y="76315"/>
                </a:lnTo>
                <a:lnTo>
                  <a:pt x="1871250" y="75218"/>
                </a:lnTo>
                <a:lnTo>
                  <a:pt x="1834241" y="73429"/>
                </a:lnTo>
                <a:lnTo>
                  <a:pt x="1796868" y="71177"/>
                </a:lnTo>
                <a:lnTo>
                  <a:pt x="1760311" y="69676"/>
                </a:lnTo>
                <a:lnTo>
                  <a:pt x="1724298" y="68675"/>
                </a:lnTo>
                <a:lnTo>
                  <a:pt x="1688648" y="68008"/>
                </a:lnTo>
                <a:lnTo>
                  <a:pt x="1652182" y="67563"/>
                </a:lnTo>
                <a:lnTo>
                  <a:pt x="1615170" y="67267"/>
                </a:lnTo>
                <a:lnTo>
                  <a:pt x="1577796" y="67069"/>
                </a:lnTo>
                <a:lnTo>
                  <a:pt x="1541238" y="66938"/>
                </a:lnTo>
                <a:lnTo>
                  <a:pt x="1505225" y="66850"/>
                </a:lnTo>
                <a:lnTo>
                  <a:pt x="1469574" y="66791"/>
                </a:lnTo>
                <a:lnTo>
                  <a:pt x="1434165" y="65694"/>
                </a:lnTo>
                <a:lnTo>
                  <a:pt x="1398918" y="63904"/>
                </a:lnTo>
                <a:lnTo>
                  <a:pt x="1363778" y="61652"/>
                </a:lnTo>
                <a:lnTo>
                  <a:pt x="1328710" y="60151"/>
                </a:lnTo>
                <a:lnTo>
                  <a:pt x="1293689" y="59151"/>
                </a:lnTo>
                <a:lnTo>
                  <a:pt x="1258701" y="58483"/>
                </a:lnTo>
                <a:lnTo>
                  <a:pt x="1224791" y="58038"/>
                </a:lnTo>
                <a:lnTo>
                  <a:pt x="1191602" y="57742"/>
                </a:lnTo>
                <a:lnTo>
                  <a:pt x="1158892" y="57544"/>
                </a:lnTo>
                <a:lnTo>
                  <a:pt x="1126502" y="57413"/>
                </a:lnTo>
                <a:lnTo>
                  <a:pt x="1094326" y="57325"/>
                </a:lnTo>
                <a:lnTo>
                  <a:pt x="1062292" y="57266"/>
                </a:lnTo>
                <a:lnTo>
                  <a:pt x="1030352" y="57227"/>
                </a:lnTo>
                <a:lnTo>
                  <a:pt x="998475" y="57201"/>
                </a:lnTo>
                <a:lnTo>
                  <a:pt x="966642" y="57184"/>
                </a:lnTo>
                <a:lnTo>
                  <a:pt x="935893" y="57172"/>
                </a:lnTo>
                <a:lnTo>
                  <a:pt x="905870" y="57165"/>
                </a:lnTo>
                <a:lnTo>
                  <a:pt x="876329" y="57159"/>
                </a:lnTo>
                <a:lnTo>
                  <a:pt x="847111" y="57156"/>
                </a:lnTo>
                <a:lnTo>
                  <a:pt x="818106" y="57154"/>
                </a:lnTo>
                <a:lnTo>
                  <a:pt x="789245" y="57152"/>
                </a:lnTo>
                <a:lnTo>
                  <a:pt x="760479" y="57151"/>
                </a:lnTo>
                <a:lnTo>
                  <a:pt x="731777" y="57150"/>
                </a:lnTo>
                <a:lnTo>
                  <a:pt x="703117" y="57150"/>
                </a:lnTo>
                <a:lnTo>
                  <a:pt x="676602" y="57150"/>
                </a:lnTo>
                <a:lnTo>
                  <a:pt x="651517" y="57149"/>
                </a:lnTo>
                <a:lnTo>
                  <a:pt x="627386" y="57149"/>
                </a:lnTo>
                <a:lnTo>
                  <a:pt x="602832" y="57149"/>
                </a:lnTo>
                <a:lnTo>
                  <a:pt x="577996" y="57149"/>
                </a:lnTo>
                <a:lnTo>
                  <a:pt x="552971" y="57149"/>
                </a:lnTo>
                <a:lnTo>
                  <a:pt x="505411" y="57149"/>
                </a:lnTo>
                <a:lnTo>
                  <a:pt x="460638" y="57149"/>
                </a:lnTo>
                <a:lnTo>
                  <a:pt x="419571" y="57149"/>
                </a:lnTo>
                <a:lnTo>
                  <a:pt x="382975" y="57149"/>
                </a:lnTo>
                <a:lnTo>
                  <a:pt x="349071" y="57149"/>
                </a:lnTo>
                <a:lnTo>
                  <a:pt x="316364" y="57149"/>
                </a:lnTo>
                <a:lnTo>
                  <a:pt x="284189" y="57149"/>
                </a:lnTo>
                <a:lnTo>
                  <a:pt x="252250" y="58207"/>
                </a:lnTo>
                <a:lnTo>
                  <a:pt x="205576" y="63695"/>
                </a:lnTo>
                <a:lnTo>
                  <a:pt x="150498" y="666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SMARTInkShape-Group502"/>
          <p:cNvGrpSpPr/>
          <p:nvPr/>
        </p:nvGrpSpPr>
        <p:grpSpPr>
          <a:xfrm>
            <a:off x="847725" y="2295525"/>
            <a:ext cx="1216951" cy="428254"/>
            <a:chOff x="847725" y="2295525"/>
            <a:chExt cx="1216951" cy="428254"/>
          </a:xfrm>
        </p:grpSpPr>
        <p:sp>
          <p:nvSpPr>
            <p:cNvPr id="71" name="SMARTInkShape-2352"/>
            <p:cNvSpPr/>
            <p:nvPr>
              <p:custDataLst>
                <p:tags r:id="rId163"/>
              </p:custDataLst>
            </p:nvPr>
          </p:nvSpPr>
          <p:spPr>
            <a:xfrm>
              <a:off x="847725" y="2311773"/>
              <a:ext cx="190501" cy="412006"/>
            </a:xfrm>
            <a:custGeom>
              <a:avLst/>
              <a:gdLst/>
              <a:ahLst/>
              <a:cxnLst/>
              <a:rect l="0" t="0" r="0" b="0"/>
              <a:pathLst>
                <a:path w="190501" h="412006">
                  <a:moveTo>
                    <a:pt x="0" y="50427"/>
                  </a:moveTo>
                  <a:lnTo>
                    <a:pt x="0" y="50427"/>
                  </a:lnTo>
                  <a:lnTo>
                    <a:pt x="0" y="31528"/>
                  </a:lnTo>
                  <a:lnTo>
                    <a:pt x="5057" y="36478"/>
                  </a:lnTo>
                  <a:lnTo>
                    <a:pt x="19298" y="74225"/>
                  </a:lnTo>
                  <a:lnTo>
                    <a:pt x="26568" y="94871"/>
                  </a:lnTo>
                  <a:lnTo>
                    <a:pt x="45661" y="133838"/>
                  </a:lnTo>
                  <a:lnTo>
                    <a:pt x="53746" y="173566"/>
                  </a:lnTo>
                  <a:lnTo>
                    <a:pt x="61534" y="219860"/>
                  </a:lnTo>
                  <a:lnTo>
                    <a:pt x="73264" y="259579"/>
                  </a:lnTo>
                  <a:lnTo>
                    <a:pt x="85772" y="303643"/>
                  </a:lnTo>
                  <a:lnTo>
                    <a:pt x="95264" y="341707"/>
                  </a:lnTo>
                  <a:lnTo>
                    <a:pt x="107953" y="388069"/>
                  </a:lnTo>
                  <a:lnTo>
                    <a:pt x="112419" y="410231"/>
                  </a:lnTo>
                  <a:lnTo>
                    <a:pt x="115163" y="412005"/>
                  </a:lnTo>
                  <a:lnTo>
                    <a:pt x="119109" y="411071"/>
                  </a:lnTo>
                  <a:lnTo>
                    <a:pt x="123856" y="408331"/>
                  </a:lnTo>
                  <a:lnTo>
                    <a:pt x="131953" y="393998"/>
                  </a:lnTo>
                  <a:lnTo>
                    <a:pt x="138021" y="371400"/>
                  </a:lnTo>
                  <a:lnTo>
                    <a:pt x="142495" y="325094"/>
                  </a:lnTo>
                  <a:lnTo>
                    <a:pt x="150053" y="280447"/>
                  </a:lnTo>
                  <a:lnTo>
                    <a:pt x="155943" y="242264"/>
                  </a:lnTo>
                  <a:lnTo>
                    <a:pt x="160153" y="199343"/>
                  </a:lnTo>
                  <a:lnTo>
                    <a:pt x="163959" y="168470"/>
                  </a:lnTo>
                  <a:lnTo>
                    <a:pt x="168121" y="134641"/>
                  </a:lnTo>
                  <a:lnTo>
                    <a:pt x="170464" y="89020"/>
                  </a:lnTo>
                  <a:lnTo>
                    <a:pt x="171255" y="50211"/>
                  </a:lnTo>
                  <a:lnTo>
                    <a:pt x="171433" y="6442"/>
                  </a:lnTo>
                  <a:lnTo>
                    <a:pt x="171439" y="2053"/>
                  </a:lnTo>
                  <a:lnTo>
                    <a:pt x="172501" y="186"/>
                  </a:lnTo>
                  <a:lnTo>
                    <a:pt x="174267" y="0"/>
                  </a:lnTo>
                  <a:lnTo>
                    <a:pt x="176503" y="934"/>
                  </a:lnTo>
                  <a:lnTo>
                    <a:pt x="190500" y="40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53"/>
            <p:cNvSpPr/>
            <p:nvPr>
              <p:custDataLst>
                <p:tags r:id="rId164"/>
              </p:custDataLst>
            </p:nvPr>
          </p:nvSpPr>
          <p:spPr>
            <a:xfrm>
              <a:off x="1088087" y="2488032"/>
              <a:ext cx="131114" cy="160406"/>
            </a:xfrm>
            <a:custGeom>
              <a:avLst/>
              <a:gdLst/>
              <a:ahLst/>
              <a:cxnLst/>
              <a:rect l="0" t="0" r="0" b="0"/>
              <a:pathLst>
                <a:path w="131114" h="160406">
                  <a:moveTo>
                    <a:pt x="112063" y="74193"/>
                  </a:moveTo>
                  <a:lnTo>
                    <a:pt x="112063" y="74193"/>
                  </a:lnTo>
                  <a:lnTo>
                    <a:pt x="107007" y="69137"/>
                  </a:lnTo>
                  <a:lnTo>
                    <a:pt x="104524" y="61010"/>
                  </a:lnTo>
                  <a:lnTo>
                    <a:pt x="102362" y="51400"/>
                  </a:lnTo>
                  <a:lnTo>
                    <a:pt x="80182" y="15294"/>
                  </a:lnTo>
                  <a:lnTo>
                    <a:pt x="70749" y="4765"/>
                  </a:lnTo>
                  <a:lnTo>
                    <a:pt x="61599" y="1003"/>
                  </a:lnTo>
                  <a:lnTo>
                    <a:pt x="56195" y="0"/>
                  </a:lnTo>
                  <a:lnTo>
                    <a:pt x="50476" y="1447"/>
                  </a:lnTo>
                  <a:lnTo>
                    <a:pt x="38477" y="8700"/>
                  </a:lnTo>
                  <a:lnTo>
                    <a:pt x="28911" y="21802"/>
                  </a:lnTo>
                  <a:lnTo>
                    <a:pt x="5314" y="64236"/>
                  </a:lnTo>
                  <a:lnTo>
                    <a:pt x="0" y="87941"/>
                  </a:lnTo>
                  <a:lnTo>
                    <a:pt x="1027" y="129982"/>
                  </a:lnTo>
                  <a:lnTo>
                    <a:pt x="8255" y="153870"/>
                  </a:lnTo>
                  <a:lnTo>
                    <a:pt x="11108" y="159061"/>
                  </a:lnTo>
                  <a:lnTo>
                    <a:pt x="15126" y="160405"/>
                  </a:lnTo>
                  <a:lnTo>
                    <a:pt x="19922" y="159184"/>
                  </a:lnTo>
                  <a:lnTo>
                    <a:pt x="42827" y="142017"/>
                  </a:lnTo>
                  <a:lnTo>
                    <a:pt x="67109" y="97564"/>
                  </a:lnTo>
                  <a:lnTo>
                    <a:pt x="71932" y="87820"/>
                  </a:lnTo>
                  <a:lnTo>
                    <a:pt x="73668" y="87511"/>
                  </a:lnTo>
                  <a:lnTo>
                    <a:pt x="78418" y="89990"/>
                  </a:lnTo>
                  <a:lnTo>
                    <a:pt x="80108" y="93191"/>
                  </a:lnTo>
                  <a:lnTo>
                    <a:pt x="88099" y="119472"/>
                  </a:lnTo>
                  <a:lnTo>
                    <a:pt x="101670" y="137939"/>
                  </a:lnTo>
                  <a:lnTo>
                    <a:pt x="131113" y="159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54"/>
            <p:cNvSpPr/>
            <p:nvPr>
              <p:custDataLst>
                <p:tags r:id="rId165"/>
              </p:custDataLst>
            </p:nvPr>
          </p:nvSpPr>
          <p:spPr>
            <a:xfrm>
              <a:off x="1239574" y="2486025"/>
              <a:ext cx="141552" cy="170489"/>
            </a:xfrm>
            <a:custGeom>
              <a:avLst/>
              <a:gdLst/>
              <a:ahLst/>
              <a:cxnLst/>
              <a:rect l="0" t="0" r="0" b="0"/>
              <a:pathLst>
                <a:path w="141552" h="170489">
                  <a:moveTo>
                    <a:pt x="8201" y="57150"/>
                  </a:moveTo>
                  <a:lnTo>
                    <a:pt x="8201" y="57150"/>
                  </a:lnTo>
                  <a:lnTo>
                    <a:pt x="8201" y="52094"/>
                  </a:lnTo>
                  <a:lnTo>
                    <a:pt x="5379" y="46789"/>
                  </a:lnTo>
                  <a:lnTo>
                    <a:pt x="1655" y="40904"/>
                  </a:lnTo>
                  <a:lnTo>
                    <a:pt x="0" y="34760"/>
                  </a:lnTo>
                  <a:lnTo>
                    <a:pt x="617" y="32698"/>
                  </a:lnTo>
                  <a:lnTo>
                    <a:pt x="2087" y="31324"/>
                  </a:lnTo>
                  <a:lnTo>
                    <a:pt x="4125" y="30407"/>
                  </a:lnTo>
                  <a:lnTo>
                    <a:pt x="6542" y="30855"/>
                  </a:lnTo>
                  <a:lnTo>
                    <a:pt x="38359" y="52533"/>
                  </a:lnTo>
                  <a:lnTo>
                    <a:pt x="51944" y="64270"/>
                  </a:lnTo>
                  <a:lnTo>
                    <a:pt x="73947" y="107607"/>
                  </a:lnTo>
                  <a:lnTo>
                    <a:pt x="77431" y="113013"/>
                  </a:lnTo>
                  <a:lnTo>
                    <a:pt x="82336" y="135791"/>
                  </a:lnTo>
                  <a:lnTo>
                    <a:pt x="78733" y="162648"/>
                  </a:lnTo>
                  <a:lnTo>
                    <a:pt x="75331" y="167699"/>
                  </a:lnTo>
                  <a:lnTo>
                    <a:pt x="70946" y="170008"/>
                  </a:lnTo>
                  <a:lnTo>
                    <a:pt x="65906" y="170488"/>
                  </a:lnTo>
                  <a:lnTo>
                    <a:pt x="57484" y="168200"/>
                  </a:lnTo>
                  <a:lnTo>
                    <a:pt x="53756" y="166109"/>
                  </a:lnTo>
                  <a:lnTo>
                    <a:pt x="49614" y="149674"/>
                  </a:lnTo>
                  <a:lnTo>
                    <a:pt x="47283" y="113492"/>
                  </a:lnTo>
                  <a:lnTo>
                    <a:pt x="48854" y="90657"/>
                  </a:lnTo>
                  <a:lnTo>
                    <a:pt x="56608" y="73454"/>
                  </a:lnTo>
                  <a:lnTo>
                    <a:pt x="94243" y="28922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55"/>
            <p:cNvSpPr/>
            <p:nvPr>
              <p:custDataLst>
                <p:tags r:id="rId166"/>
              </p:custDataLst>
            </p:nvPr>
          </p:nvSpPr>
          <p:spPr>
            <a:xfrm>
              <a:off x="1554353" y="2326049"/>
              <a:ext cx="112523" cy="362790"/>
            </a:xfrm>
            <a:custGeom>
              <a:avLst/>
              <a:gdLst/>
              <a:ahLst/>
              <a:cxnLst/>
              <a:rect l="0" t="0" r="0" b="0"/>
              <a:pathLst>
                <a:path w="112523" h="362790">
                  <a:moveTo>
                    <a:pt x="83947" y="36151"/>
                  </a:moveTo>
                  <a:lnTo>
                    <a:pt x="83947" y="36151"/>
                  </a:lnTo>
                  <a:lnTo>
                    <a:pt x="83947" y="14692"/>
                  </a:lnTo>
                  <a:lnTo>
                    <a:pt x="81125" y="7916"/>
                  </a:lnTo>
                  <a:lnTo>
                    <a:pt x="78891" y="4628"/>
                  </a:lnTo>
                  <a:lnTo>
                    <a:pt x="73586" y="974"/>
                  </a:lnTo>
                  <a:lnTo>
                    <a:pt x="70690" y="0"/>
                  </a:lnTo>
                  <a:lnTo>
                    <a:pt x="61827" y="4561"/>
                  </a:lnTo>
                  <a:lnTo>
                    <a:pt x="44937" y="21852"/>
                  </a:lnTo>
                  <a:lnTo>
                    <a:pt x="33801" y="39321"/>
                  </a:lnTo>
                  <a:lnTo>
                    <a:pt x="22640" y="71898"/>
                  </a:lnTo>
                  <a:lnTo>
                    <a:pt x="15510" y="114708"/>
                  </a:lnTo>
                  <a:lnTo>
                    <a:pt x="4224" y="158560"/>
                  </a:lnTo>
                  <a:lnTo>
                    <a:pt x="0" y="203301"/>
                  </a:lnTo>
                  <a:lnTo>
                    <a:pt x="1835" y="238498"/>
                  </a:lnTo>
                  <a:lnTo>
                    <a:pt x="8817" y="282725"/>
                  </a:lnTo>
                  <a:lnTo>
                    <a:pt x="20411" y="312057"/>
                  </a:lnTo>
                  <a:lnTo>
                    <a:pt x="42889" y="351296"/>
                  </a:lnTo>
                  <a:lnTo>
                    <a:pt x="53705" y="360718"/>
                  </a:lnTo>
                  <a:lnTo>
                    <a:pt x="71211" y="362789"/>
                  </a:lnTo>
                  <a:lnTo>
                    <a:pt x="89928" y="360182"/>
                  </a:lnTo>
                  <a:lnTo>
                    <a:pt x="112522" y="35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56"/>
            <p:cNvSpPr/>
            <p:nvPr>
              <p:custDataLst>
                <p:tags r:id="rId167"/>
              </p:custDataLst>
            </p:nvPr>
          </p:nvSpPr>
          <p:spPr>
            <a:xfrm>
              <a:off x="1737587" y="2392491"/>
              <a:ext cx="176939" cy="247502"/>
            </a:xfrm>
            <a:custGeom>
              <a:avLst/>
              <a:gdLst/>
              <a:ahLst/>
              <a:cxnLst/>
              <a:rect l="0" t="0" r="0" b="0"/>
              <a:pathLst>
                <a:path w="176939" h="247502">
                  <a:moveTo>
                    <a:pt x="5488" y="17334"/>
                  </a:moveTo>
                  <a:lnTo>
                    <a:pt x="5488" y="17334"/>
                  </a:lnTo>
                  <a:lnTo>
                    <a:pt x="5488" y="12278"/>
                  </a:lnTo>
                  <a:lnTo>
                    <a:pt x="2666" y="6973"/>
                  </a:lnTo>
                  <a:lnTo>
                    <a:pt x="432" y="4076"/>
                  </a:lnTo>
                  <a:lnTo>
                    <a:pt x="0" y="2146"/>
                  </a:lnTo>
                  <a:lnTo>
                    <a:pt x="771" y="858"/>
                  </a:lnTo>
                  <a:lnTo>
                    <a:pt x="2343" y="0"/>
                  </a:lnTo>
                  <a:lnTo>
                    <a:pt x="3392" y="486"/>
                  </a:lnTo>
                  <a:lnTo>
                    <a:pt x="4090" y="1869"/>
                  </a:lnTo>
                  <a:lnTo>
                    <a:pt x="4556" y="3849"/>
                  </a:lnTo>
                  <a:lnTo>
                    <a:pt x="31921" y="47234"/>
                  </a:lnTo>
                  <a:lnTo>
                    <a:pt x="61980" y="89758"/>
                  </a:lnTo>
                  <a:lnTo>
                    <a:pt x="96085" y="136315"/>
                  </a:lnTo>
                  <a:lnTo>
                    <a:pt x="134423" y="182880"/>
                  </a:lnTo>
                  <a:lnTo>
                    <a:pt x="153214" y="204982"/>
                  </a:lnTo>
                  <a:lnTo>
                    <a:pt x="163794" y="225686"/>
                  </a:lnTo>
                  <a:lnTo>
                    <a:pt x="172573" y="235348"/>
                  </a:lnTo>
                  <a:lnTo>
                    <a:pt x="175645" y="247501"/>
                  </a:lnTo>
                  <a:lnTo>
                    <a:pt x="176938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57"/>
            <p:cNvSpPr/>
            <p:nvPr>
              <p:custDataLst>
                <p:tags r:id="rId168"/>
              </p:custDataLst>
            </p:nvPr>
          </p:nvSpPr>
          <p:spPr>
            <a:xfrm>
              <a:off x="1800225" y="2385287"/>
              <a:ext cx="114301" cy="272189"/>
            </a:xfrm>
            <a:custGeom>
              <a:avLst/>
              <a:gdLst/>
              <a:ahLst/>
              <a:cxnLst/>
              <a:rect l="0" t="0" r="0" b="0"/>
              <a:pathLst>
                <a:path w="114301" h="272189">
                  <a:moveTo>
                    <a:pt x="114300" y="5488"/>
                  </a:moveTo>
                  <a:lnTo>
                    <a:pt x="114300" y="5488"/>
                  </a:lnTo>
                  <a:lnTo>
                    <a:pt x="114300" y="432"/>
                  </a:lnTo>
                  <a:lnTo>
                    <a:pt x="113242" y="0"/>
                  </a:lnTo>
                  <a:lnTo>
                    <a:pt x="109244" y="2343"/>
                  </a:lnTo>
                  <a:lnTo>
                    <a:pt x="82829" y="46783"/>
                  </a:lnTo>
                  <a:lnTo>
                    <a:pt x="61198" y="86146"/>
                  </a:lnTo>
                  <a:lnTo>
                    <a:pt x="47797" y="127999"/>
                  </a:lnTo>
                  <a:lnTo>
                    <a:pt x="29903" y="172210"/>
                  </a:lnTo>
                  <a:lnTo>
                    <a:pt x="13589" y="218533"/>
                  </a:lnTo>
                  <a:lnTo>
                    <a:pt x="4497" y="238887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58"/>
            <p:cNvSpPr/>
            <p:nvPr>
              <p:custDataLst>
                <p:tags r:id="rId169"/>
              </p:custDataLst>
            </p:nvPr>
          </p:nvSpPr>
          <p:spPr>
            <a:xfrm>
              <a:off x="1962150" y="2295525"/>
              <a:ext cx="102526" cy="409576"/>
            </a:xfrm>
            <a:custGeom>
              <a:avLst/>
              <a:gdLst/>
              <a:ahLst/>
              <a:cxnLst/>
              <a:rect l="0" t="0" r="0" b="0"/>
              <a:pathLst>
                <a:path w="102526" h="409576">
                  <a:moveTo>
                    <a:pt x="57150" y="0"/>
                  </a:moveTo>
                  <a:lnTo>
                    <a:pt x="57150" y="0"/>
                  </a:lnTo>
                  <a:lnTo>
                    <a:pt x="62206" y="5056"/>
                  </a:lnTo>
                  <a:lnTo>
                    <a:pt x="64689" y="13183"/>
                  </a:lnTo>
                  <a:lnTo>
                    <a:pt x="67909" y="25968"/>
                  </a:lnTo>
                  <a:lnTo>
                    <a:pt x="82961" y="70591"/>
                  </a:lnTo>
                  <a:lnTo>
                    <a:pt x="89963" y="106524"/>
                  </a:lnTo>
                  <a:lnTo>
                    <a:pt x="100752" y="154039"/>
                  </a:lnTo>
                  <a:lnTo>
                    <a:pt x="102525" y="200158"/>
                  </a:lnTo>
                  <a:lnTo>
                    <a:pt x="97000" y="245795"/>
                  </a:lnTo>
                  <a:lnTo>
                    <a:pt x="90539" y="285383"/>
                  </a:lnTo>
                  <a:lnTo>
                    <a:pt x="78013" y="322719"/>
                  </a:lnTo>
                  <a:lnTo>
                    <a:pt x="51656" y="370235"/>
                  </a:lnTo>
                  <a:lnTo>
                    <a:pt x="29981" y="397757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03"/>
          <p:cNvGrpSpPr/>
          <p:nvPr/>
        </p:nvGrpSpPr>
        <p:grpSpPr>
          <a:xfrm>
            <a:off x="2419350" y="2486025"/>
            <a:ext cx="219076" cy="132414"/>
            <a:chOff x="2419350" y="2486025"/>
            <a:chExt cx="219076" cy="132414"/>
          </a:xfrm>
        </p:grpSpPr>
        <p:sp>
          <p:nvSpPr>
            <p:cNvPr id="79" name="SMARTInkShape-2359"/>
            <p:cNvSpPr/>
            <p:nvPr>
              <p:custDataLst>
                <p:tags r:id="rId161"/>
              </p:custDataLst>
            </p:nvPr>
          </p:nvSpPr>
          <p:spPr>
            <a:xfrm>
              <a:off x="2419350" y="24860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38126" y="11511"/>
                  </a:lnTo>
                  <a:lnTo>
                    <a:pt x="83849" y="4861"/>
                  </a:lnTo>
                  <a:lnTo>
                    <a:pt x="127884" y="96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60"/>
            <p:cNvSpPr/>
            <p:nvPr>
              <p:custDataLst>
                <p:tags r:id="rId162"/>
              </p:custDataLst>
            </p:nvPr>
          </p:nvSpPr>
          <p:spPr>
            <a:xfrm>
              <a:off x="2423387" y="2590800"/>
              <a:ext cx="215039" cy="27639"/>
            </a:xfrm>
            <a:custGeom>
              <a:avLst/>
              <a:gdLst/>
              <a:ahLst/>
              <a:cxnLst/>
              <a:rect l="0" t="0" r="0" b="0"/>
              <a:pathLst>
                <a:path w="215039" h="27639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4150"/>
                  </a:lnTo>
                  <a:lnTo>
                    <a:pt x="2343" y="21459"/>
                  </a:lnTo>
                  <a:lnTo>
                    <a:pt x="6566" y="23831"/>
                  </a:lnTo>
                  <a:lnTo>
                    <a:pt x="38980" y="27638"/>
                  </a:lnTo>
                  <a:lnTo>
                    <a:pt x="62706" y="26042"/>
                  </a:lnTo>
                  <a:lnTo>
                    <a:pt x="105815" y="15360"/>
                  </a:lnTo>
                  <a:lnTo>
                    <a:pt x="149985" y="11254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504"/>
          <p:cNvGrpSpPr/>
          <p:nvPr/>
        </p:nvGrpSpPr>
        <p:grpSpPr>
          <a:xfrm>
            <a:off x="3048430" y="2276475"/>
            <a:ext cx="1446853" cy="513626"/>
            <a:chOff x="3048430" y="2276475"/>
            <a:chExt cx="1446853" cy="513626"/>
          </a:xfrm>
        </p:grpSpPr>
        <p:sp>
          <p:nvSpPr>
            <p:cNvPr id="82" name="SMARTInkShape-2361"/>
            <p:cNvSpPr/>
            <p:nvPr>
              <p:custDataLst>
                <p:tags r:id="rId154"/>
              </p:custDataLst>
            </p:nvPr>
          </p:nvSpPr>
          <p:spPr>
            <a:xfrm>
              <a:off x="3048430" y="2316015"/>
              <a:ext cx="237696" cy="376845"/>
            </a:xfrm>
            <a:custGeom>
              <a:avLst/>
              <a:gdLst/>
              <a:ahLst/>
              <a:cxnLst/>
              <a:rect l="0" t="0" r="0" b="0"/>
              <a:pathLst>
                <a:path w="237696" h="376845">
                  <a:moveTo>
                    <a:pt x="237695" y="17610"/>
                  </a:moveTo>
                  <a:lnTo>
                    <a:pt x="237695" y="17610"/>
                  </a:lnTo>
                  <a:lnTo>
                    <a:pt x="237695" y="9409"/>
                  </a:lnTo>
                  <a:lnTo>
                    <a:pt x="222526" y="3421"/>
                  </a:lnTo>
                  <a:lnTo>
                    <a:pt x="197923" y="0"/>
                  </a:lnTo>
                  <a:lnTo>
                    <a:pt x="154619" y="6449"/>
                  </a:lnTo>
                  <a:lnTo>
                    <a:pt x="109750" y="20988"/>
                  </a:lnTo>
                  <a:lnTo>
                    <a:pt x="69616" y="53110"/>
                  </a:lnTo>
                  <a:lnTo>
                    <a:pt x="55485" y="71756"/>
                  </a:lnTo>
                  <a:lnTo>
                    <a:pt x="37925" y="116541"/>
                  </a:lnTo>
                  <a:lnTo>
                    <a:pt x="28375" y="162694"/>
                  </a:lnTo>
                  <a:lnTo>
                    <a:pt x="20114" y="203344"/>
                  </a:lnTo>
                  <a:lnTo>
                    <a:pt x="12369" y="249659"/>
                  </a:lnTo>
                  <a:lnTo>
                    <a:pt x="4470" y="294498"/>
                  </a:lnTo>
                  <a:lnTo>
                    <a:pt x="538" y="337554"/>
                  </a:lnTo>
                  <a:lnTo>
                    <a:pt x="0" y="354187"/>
                  </a:lnTo>
                  <a:lnTo>
                    <a:pt x="1974" y="360528"/>
                  </a:lnTo>
                  <a:lnTo>
                    <a:pt x="9810" y="370396"/>
                  </a:lnTo>
                  <a:lnTo>
                    <a:pt x="20349" y="375487"/>
                  </a:lnTo>
                  <a:lnTo>
                    <a:pt x="26123" y="376844"/>
                  </a:lnTo>
                  <a:lnTo>
                    <a:pt x="71372" y="371121"/>
                  </a:lnTo>
                  <a:lnTo>
                    <a:pt x="110845" y="357157"/>
                  </a:lnTo>
                  <a:lnTo>
                    <a:pt x="153035" y="346741"/>
                  </a:lnTo>
                  <a:lnTo>
                    <a:pt x="199595" y="322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62"/>
            <p:cNvSpPr/>
            <p:nvPr>
              <p:custDataLst>
                <p:tags r:id="rId155"/>
              </p:custDataLst>
            </p:nvPr>
          </p:nvSpPr>
          <p:spPr>
            <a:xfrm>
              <a:off x="3089637" y="2486025"/>
              <a:ext cx="158389" cy="57151"/>
            </a:xfrm>
            <a:custGeom>
              <a:avLst/>
              <a:gdLst/>
              <a:ahLst/>
              <a:cxnLst/>
              <a:rect l="0" t="0" r="0" b="0"/>
              <a:pathLst>
                <a:path w="158389" h="57151">
                  <a:moveTo>
                    <a:pt x="5988" y="57150"/>
                  </a:moveTo>
                  <a:lnTo>
                    <a:pt x="5988" y="57150"/>
                  </a:lnTo>
                  <a:lnTo>
                    <a:pt x="500" y="57150"/>
                  </a:lnTo>
                  <a:lnTo>
                    <a:pt x="2843" y="57150"/>
                  </a:lnTo>
                  <a:lnTo>
                    <a:pt x="2833" y="56092"/>
                  </a:lnTo>
                  <a:lnTo>
                    <a:pt x="0" y="52094"/>
                  </a:lnTo>
                  <a:lnTo>
                    <a:pt x="3054" y="49546"/>
                  </a:lnTo>
                  <a:lnTo>
                    <a:pt x="44747" y="34760"/>
                  </a:lnTo>
                  <a:lnTo>
                    <a:pt x="84435" y="22192"/>
                  </a:lnTo>
                  <a:lnTo>
                    <a:pt x="122835" y="12690"/>
                  </a:lnTo>
                  <a:lnTo>
                    <a:pt x="158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63"/>
            <p:cNvSpPr/>
            <p:nvPr>
              <p:custDataLst>
                <p:tags r:id="rId156"/>
              </p:custDataLst>
            </p:nvPr>
          </p:nvSpPr>
          <p:spPr>
            <a:xfrm>
              <a:off x="3497545" y="2290861"/>
              <a:ext cx="283881" cy="461837"/>
            </a:xfrm>
            <a:custGeom>
              <a:avLst/>
              <a:gdLst/>
              <a:ahLst/>
              <a:cxnLst/>
              <a:rect l="0" t="0" r="0" b="0"/>
              <a:pathLst>
                <a:path w="283881" h="461837">
                  <a:moveTo>
                    <a:pt x="283880" y="14189"/>
                  </a:moveTo>
                  <a:lnTo>
                    <a:pt x="283880" y="14189"/>
                  </a:lnTo>
                  <a:lnTo>
                    <a:pt x="275679" y="5988"/>
                  </a:lnTo>
                  <a:lnTo>
                    <a:pt x="264634" y="0"/>
                  </a:lnTo>
                  <a:lnTo>
                    <a:pt x="220733" y="3318"/>
                  </a:lnTo>
                  <a:lnTo>
                    <a:pt x="187446" y="9455"/>
                  </a:lnTo>
                  <a:lnTo>
                    <a:pt x="148388" y="23927"/>
                  </a:lnTo>
                  <a:lnTo>
                    <a:pt x="103681" y="46163"/>
                  </a:lnTo>
                  <a:lnTo>
                    <a:pt x="81851" y="59881"/>
                  </a:lnTo>
                  <a:lnTo>
                    <a:pt x="63035" y="83113"/>
                  </a:lnTo>
                  <a:lnTo>
                    <a:pt x="51345" y="109047"/>
                  </a:lnTo>
                  <a:lnTo>
                    <a:pt x="46859" y="145776"/>
                  </a:lnTo>
                  <a:lnTo>
                    <a:pt x="45973" y="187878"/>
                  </a:lnTo>
                  <a:lnTo>
                    <a:pt x="40763" y="224990"/>
                  </a:lnTo>
                  <a:lnTo>
                    <a:pt x="37573" y="269501"/>
                  </a:lnTo>
                  <a:lnTo>
                    <a:pt x="31572" y="311146"/>
                  </a:lnTo>
                  <a:lnTo>
                    <a:pt x="20062" y="350052"/>
                  </a:lnTo>
                  <a:lnTo>
                    <a:pt x="7597" y="396308"/>
                  </a:lnTo>
                  <a:lnTo>
                    <a:pt x="0" y="431040"/>
                  </a:lnTo>
                  <a:lnTo>
                    <a:pt x="1783" y="443226"/>
                  </a:lnTo>
                  <a:lnTo>
                    <a:pt x="3741" y="449438"/>
                  </a:lnTo>
                  <a:lnTo>
                    <a:pt x="8220" y="453580"/>
                  </a:lnTo>
                  <a:lnTo>
                    <a:pt x="21665" y="458182"/>
                  </a:lnTo>
                  <a:lnTo>
                    <a:pt x="58283" y="461137"/>
                  </a:lnTo>
                  <a:lnTo>
                    <a:pt x="102988" y="461720"/>
                  </a:lnTo>
                  <a:lnTo>
                    <a:pt x="143491" y="461836"/>
                  </a:lnTo>
                  <a:lnTo>
                    <a:pt x="207680" y="452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364"/>
            <p:cNvSpPr/>
            <p:nvPr>
              <p:custDataLst>
                <p:tags r:id="rId157"/>
              </p:custDataLst>
            </p:nvPr>
          </p:nvSpPr>
          <p:spPr>
            <a:xfrm>
              <a:off x="3857625" y="2447925"/>
              <a:ext cx="152401" cy="295276"/>
            </a:xfrm>
            <a:custGeom>
              <a:avLst/>
              <a:gdLst/>
              <a:ahLst/>
              <a:cxnLst/>
              <a:rect l="0" t="0" r="0" b="0"/>
              <a:pathLst>
                <a:path w="152401" h="295276">
                  <a:moveTo>
                    <a:pt x="0" y="0"/>
                  </a:moveTo>
                  <a:lnTo>
                    <a:pt x="0" y="0"/>
                  </a:lnTo>
                  <a:lnTo>
                    <a:pt x="2822" y="18828"/>
                  </a:lnTo>
                  <a:lnTo>
                    <a:pt x="13183" y="47559"/>
                  </a:lnTo>
                  <a:lnTo>
                    <a:pt x="35648" y="90769"/>
                  </a:lnTo>
                  <a:lnTo>
                    <a:pt x="53922" y="133523"/>
                  </a:lnTo>
                  <a:lnTo>
                    <a:pt x="76817" y="175992"/>
                  </a:lnTo>
                  <a:lnTo>
                    <a:pt x="101722" y="215504"/>
                  </a:lnTo>
                  <a:lnTo>
                    <a:pt x="130544" y="260585"/>
                  </a:lnTo>
                  <a:lnTo>
                    <a:pt x="137394" y="270332"/>
                  </a:lnTo>
                  <a:lnTo>
                    <a:pt x="1524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365"/>
            <p:cNvSpPr/>
            <p:nvPr>
              <p:custDataLst>
                <p:tags r:id="rId158"/>
              </p:custDataLst>
            </p:nvPr>
          </p:nvSpPr>
          <p:spPr>
            <a:xfrm>
              <a:off x="3848100" y="2486025"/>
              <a:ext cx="190501" cy="247651"/>
            </a:xfrm>
            <a:custGeom>
              <a:avLst/>
              <a:gdLst/>
              <a:ahLst/>
              <a:cxnLst/>
              <a:rect l="0" t="0" r="0" b="0"/>
              <a:pathLst>
                <a:path w="190501" h="247651">
                  <a:moveTo>
                    <a:pt x="190500" y="0"/>
                  </a:moveTo>
                  <a:lnTo>
                    <a:pt x="190500" y="0"/>
                  </a:lnTo>
                  <a:lnTo>
                    <a:pt x="162199" y="16267"/>
                  </a:lnTo>
                  <a:lnTo>
                    <a:pt x="117324" y="63411"/>
                  </a:lnTo>
                  <a:lnTo>
                    <a:pt x="72772" y="108194"/>
                  </a:lnTo>
                  <a:lnTo>
                    <a:pt x="36185" y="149845"/>
                  </a:lnTo>
                  <a:lnTo>
                    <a:pt x="10945" y="192150"/>
                  </a:lnTo>
                  <a:lnTo>
                    <a:pt x="3243" y="21956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366"/>
            <p:cNvSpPr/>
            <p:nvPr>
              <p:custDataLst>
                <p:tags r:id="rId159"/>
              </p:custDataLst>
            </p:nvPr>
          </p:nvSpPr>
          <p:spPr>
            <a:xfrm>
              <a:off x="4076700" y="2286543"/>
              <a:ext cx="114301" cy="112395"/>
            </a:xfrm>
            <a:custGeom>
              <a:avLst/>
              <a:gdLst/>
              <a:ahLst/>
              <a:cxnLst/>
              <a:rect l="0" t="0" r="0" b="0"/>
              <a:pathLst>
                <a:path w="114301" h="112395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13257" y="5642"/>
                  </a:lnTo>
                  <a:lnTo>
                    <a:pt x="24942" y="2206"/>
                  </a:lnTo>
                  <a:lnTo>
                    <a:pt x="53258" y="0"/>
                  </a:lnTo>
                  <a:lnTo>
                    <a:pt x="63534" y="2521"/>
                  </a:lnTo>
                  <a:lnTo>
                    <a:pt x="67756" y="4675"/>
                  </a:lnTo>
                  <a:lnTo>
                    <a:pt x="70570" y="8227"/>
                  </a:lnTo>
                  <a:lnTo>
                    <a:pt x="73698" y="17819"/>
                  </a:lnTo>
                  <a:lnTo>
                    <a:pt x="69443" y="31959"/>
                  </a:lnTo>
                  <a:lnTo>
                    <a:pt x="49048" y="68570"/>
                  </a:lnTo>
                  <a:lnTo>
                    <a:pt x="25916" y="91739"/>
                  </a:lnTo>
                  <a:lnTo>
                    <a:pt x="23628" y="95903"/>
                  </a:lnTo>
                  <a:lnTo>
                    <a:pt x="21043" y="98679"/>
                  </a:lnTo>
                  <a:lnTo>
                    <a:pt x="15350" y="101764"/>
                  </a:lnTo>
                  <a:lnTo>
                    <a:pt x="14467" y="103645"/>
                  </a:lnTo>
                  <a:lnTo>
                    <a:pt x="14936" y="105957"/>
                  </a:lnTo>
                  <a:lnTo>
                    <a:pt x="16308" y="108557"/>
                  </a:lnTo>
                  <a:lnTo>
                    <a:pt x="26298" y="111446"/>
                  </a:lnTo>
                  <a:lnTo>
                    <a:pt x="67630" y="112394"/>
                  </a:lnTo>
                  <a:lnTo>
                    <a:pt x="93416" y="106062"/>
                  </a:lnTo>
                  <a:lnTo>
                    <a:pt x="114300" y="9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67"/>
            <p:cNvSpPr/>
            <p:nvPr>
              <p:custDataLst>
                <p:tags r:id="rId160"/>
              </p:custDataLst>
            </p:nvPr>
          </p:nvSpPr>
          <p:spPr>
            <a:xfrm>
              <a:off x="4314825" y="2276475"/>
              <a:ext cx="180458" cy="513626"/>
            </a:xfrm>
            <a:custGeom>
              <a:avLst/>
              <a:gdLst/>
              <a:ahLst/>
              <a:cxnLst/>
              <a:rect l="0" t="0" r="0" b="0"/>
              <a:pathLst>
                <a:path w="180458" h="513626">
                  <a:moveTo>
                    <a:pt x="28575" y="0"/>
                  </a:moveTo>
                  <a:lnTo>
                    <a:pt x="28575" y="0"/>
                  </a:lnTo>
                  <a:lnTo>
                    <a:pt x="69993" y="0"/>
                  </a:lnTo>
                  <a:lnTo>
                    <a:pt x="109249" y="0"/>
                  </a:lnTo>
                  <a:lnTo>
                    <a:pt x="151089" y="0"/>
                  </a:lnTo>
                  <a:lnTo>
                    <a:pt x="167692" y="1058"/>
                  </a:lnTo>
                  <a:lnTo>
                    <a:pt x="172120" y="2822"/>
                  </a:lnTo>
                  <a:lnTo>
                    <a:pt x="175072" y="5056"/>
                  </a:lnTo>
                  <a:lnTo>
                    <a:pt x="178352" y="13183"/>
                  </a:lnTo>
                  <a:lnTo>
                    <a:pt x="180457" y="40704"/>
                  </a:lnTo>
                  <a:lnTo>
                    <a:pt x="173268" y="84319"/>
                  </a:lnTo>
                  <a:lnTo>
                    <a:pt x="164479" y="130877"/>
                  </a:lnTo>
                  <a:lnTo>
                    <a:pt x="157037" y="166837"/>
                  </a:lnTo>
                  <a:lnTo>
                    <a:pt x="144249" y="211005"/>
                  </a:lnTo>
                  <a:lnTo>
                    <a:pt x="135503" y="258168"/>
                  </a:lnTo>
                  <a:lnTo>
                    <a:pt x="128931" y="301214"/>
                  </a:lnTo>
                  <a:lnTo>
                    <a:pt x="123775" y="344347"/>
                  </a:lnTo>
                  <a:lnTo>
                    <a:pt x="116486" y="391438"/>
                  </a:lnTo>
                  <a:lnTo>
                    <a:pt x="114587" y="438937"/>
                  </a:lnTo>
                  <a:lnTo>
                    <a:pt x="113267" y="479215"/>
                  </a:lnTo>
                  <a:lnTo>
                    <a:pt x="106704" y="497355"/>
                  </a:lnTo>
                  <a:lnTo>
                    <a:pt x="101046" y="506091"/>
                  </a:lnTo>
                  <a:lnTo>
                    <a:pt x="86537" y="510679"/>
                  </a:lnTo>
                  <a:lnTo>
                    <a:pt x="42729" y="513625"/>
                  </a:lnTo>
                  <a:lnTo>
                    <a:pt x="0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2368"/>
          <p:cNvSpPr/>
          <p:nvPr>
            <p:custDataLst>
              <p:tags r:id="rId3"/>
            </p:custDataLst>
          </p:nvPr>
        </p:nvSpPr>
        <p:spPr>
          <a:xfrm>
            <a:off x="4752975" y="2600325"/>
            <a:ext cx="152401" cy="9526"/>
          </a:xfrm>
          <a:custGeom>
            <a:avLst/>
            <a:gdLst/>
            <a:ahLst/>
            <a:cxnLst/>
            <a:rect l="0" t="0" r="0" b="0"/>
            <a:pathLst>
              <a:path w="152401" h="9526">
                <a:moveTo>
                  <a:pt x="0" y="9525"/>
                </a:moveTo>
                <a:lnTo>
                  <a:pt x="0" y="9525"/>
                </a:lnTo>
                <a:lnTo>
                  <a:pt x="37836" y="9525"/>
                </a:lnTo>
                <a:lnTo>
                  <a:pt x="81635" y="9525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506"/>
          <p:cNvGrpSpPr/>
          <p:nvPr/>
        </p:nvGrpSpPr>
        <p:grpSpPr>
          <a:xfrm>
            <a:off x="5106900" y="2202107"/>
            <a:ext cx="1455826" cy="598244"/>
            <a:chOff x="5106900" y="2202107"/>
            <a:chExt cx="1455826" cy="598244"/>
          </a:xfrm>
        </p:grpSpPr>
        <p:sp>
          <p:nvSpPr>
            <p:cNvPr id="91" name="SMARTInkShape-2369"/>
            <p:cNvSpPr/>
            <p:nvPr>
              <p:custDataLst>
                <p:tags r:id="rId145"/>
              </p:custDataLst>
            </p:nvPr>
          </p:nvSpPr>
          <p:spPr>
            <a:xfrm>
              <a:off x="5288254" y="2371876"/>
              <a:ext cx="207672" cy="333133"/>
            </a:xfrm>
            <a:custGeom>
              <a:avLst/>
              <a:gdLst/>
              <a:ahLst/>
              <a:cxnLst/>
              <a:rect l="0" t="0" r="0" b="0"/>
              <a:pathLst>
                <a:path w="207672" h="333133">
                  <a:moveTo>
                    <a:pt x="207671" y="18899"/>
                  </a:moveTo>
                  <a:lnTo>
                    <a:pt x="207671" y="18899"/>
                  </a:lnTo>
                  <a:lnTo>
                    <a:pt x="207671" y="13843"/>
                  </a:lnTo>
                  <a:lnTo>
                    <a:pt x="204849" y="8538"/>
                  </a:lnTo>
                  <a:lnTo>
                    <a:pt x="202615" y="5641"/>
                  </a:lnTo>
                  <a:lnTo>
                    <a:pt x="197310" y="2423"/>
                  </a:lnTo>
                  <a:lnTo>
                    <a:pt x="185281" y="357"/>
                  </a:lnTo>
                  <a:lnTo>
                    <a:pt x="160702" y="0"/>
                  </a:lnTo>
                  <a:lnTo>
                    <a:pt x="122076" y="14029"/>
                  </a:lnTo>
                  <a:lnTo>
                    <a:pt x="86694" y="30911"/>
                  </a:lnTo>
                  <a:lnTo>
                    <a:pt x="73470" y="42230"/>
                  </a:lnTo>
                  <a:lnTo>
                    <a:pt x="60076" y="61560"/>
                  </a:lnTo>
                  <a:lnTo>
                    <a:pt x="50462" y="86925"/>
                  </a:lnTo>
                  <a:lnTo>
                    <a:pt x="43856" y="129585"/>
                  </a:lnTo>
                  <a:lnTo>
                    <a:pt x="35661" y="173051"/>
                  </a:lnTo>
                  <a:lnTo>
                    <a:pt x="26530" y="213799"/>
                  </a:lnTo>
                  <a:lnTo>
                    <a:pt x="13963" y="256012"/>
                  </a:lnTo>
                  <a:lnTo>
                    <a:pt x="939" y="298872"/>
                  </a:lnTo>
                  <a:lnTo>
                    <a:pt x="0" y="303972"/>
                  </a:lnTo>
                  <a:lnTo>
                    <a:pt x="1490" y="309490"/>
                  </a:lnTo>
                  <a:lnTo>
                    <a:pt x="8791" y="321264"/>
                  </a:lnTo>
                  <a:lnTo>
                    <a:pt x="14759" y="325251"/>
                  </a:lnTo>
                  <a:lnTo>
                    <a:pt x="29857" y="329680"/>
                  </a:lnTo>
                  <a:lnTo>
                    <a:pt x="70908" y="332524"/>
                  </a:lnTo>
                  <a:lnTo>
                    <a:pt x="118491" y="333132"/>
                  </a:lnTo>
                  <a:lnTo>
                    <a:pt x="146272" y="332147"/>
                  </a:lnTo>
                  <a:lnTo>
                    <a:pt x="162390" y="328159"/>
                  </a:lnTo>
                  <a:lnTo>
                    <a:pt x="188621" y="30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70"/>
            <p:cNvSpPr/>
            <p:nvPr>
              <p:custDataLst>
                <p:tags r:id="rId146"/>
              </p:custDataLst>
            </p:nvPr>
          </p:nvSpPr>
          <p:spPr>
            <a:xfrm>
              <a:off x="5291295" y="2524125"/>
              <a:ext cx="147481" cy="47626"/>
            </a:xfrm>
            <a:custGeom>
              <a:avLst/>
              <a:gdLst/>
              <a:ahLst/>
              <a:cxnLst/>
              <a:rect l="0" t="0" r="0" b="0"/>
              <a:pathLst>
                <a:path w="147481" h="47626">
                  <a:moveTo>
                    <a:pt x="14130" y="47625"/>
                  </a:moveTo>
                  <a:lnTo>
                    <a:pt x="14130" y="47625"/>
                  </a:lnTo>
                  <a:lnTo>
                    <a:pt x="9074" y="47625"/>
                  </a:lnTo>
                  <a:lnTo>
                    <a:pt x="3769" y="44803"/>
                  </a:lnTo>
                  <a:lnTo>
                    <a:pt x="873" y="42569"/>
                  </a:lnTo>
                  <a:lnTo>
                    <a:pt x="0" y="40021"/>
                  </a:lnTo>
                  <a:lnTo>
                    <a:pt x="477" y="37264"/>
                  </a:lnTo>
                  <a:lnTo>
                    <a:pt x="1853" y="34368"/>
                  </a:lnTo>
                  <a:lnTo>
                    <a:pt x="5946" y="32437"/>
                  </a:lnTo>
                  <a:lnTo>
                    <a:pt x="35327" y="23693"/>
                  </a:lnTo>
                  <a:lnTo>
                    <a:pt x="59569" y="13723"/>
                  </a:lnTo>
                  <a:lnTo>
                    <a:pt x="96392" y="9020"/>
                  </a:lnTo>
                  <a:lnTo>
                    <a:pt x="147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71"/>
            <p:cNvSpPr/>
            <p:nvPr>
              <p:custDataLst>
                <p:tags r:id="rId147"/>
              </p:custDataLst>
            </p:nvPr>
          </p:nvSpPr>
          <p:spPr>
            <a:xfrm>
              <a:off x="5545028" y="2362329"/>
              <a:ext cx="223086" cy="357247"/>
            </a:xfrm>
            <a:custGeom>
              <a:avLst/>
              <a:gdLst/>
              <a:ahLst/>
              <a:cxnLst/>
              <a:rect l="0" t="0" r="0" b="0"/>
              <a:pathLst>
                <a:path w="223086" h="357247">
                  <a:moveTo>
                    <a:pt x="217597" y="28446"/>
                  </a:moveTo>
                  <a:lnTo>
                    <a:pt x="217597" y="28446"/>
                  </a:lnTo>
                  <a:lnTo>
                    <a:pt x="222653" y="23390"/>
                  </a:lnTo>
                  <a:lnTo>
                    <a:pt x="223085" y="20842"/>
                  </a:lnTo>
                  <a:lnTo>
                    <a:pt x="222313" y="18085"/>
                  </a:lnTo>
                  <a:lnTo>
                    <a:pt x="220741" y="15188"/>
                  </a:lnTo>
                  <a:lnTo>
                    <a:pt x="218635" y="13258"/>
                  </a:lnTo>
                  <a:lnTo>
                    <a:pt x="194503" y="4848"/>
                  </a:lnTo>
                  <a:lnTo>
                    <a:pt x="149243" y="308"/>
                  </a:lnTo>
                  <a:lnTo>
                    <a:pt x="121849" y="0"/>
                  </a:lnTo>
                  <a:lnTo>
                    <a:pt x="105898" y="5573"/>
                  </a:lnTo>
                  <a:lnTo>
                    <a:pt x="87839" y="14966"/>
                  </a:lnTo>
                  <a:lnTo>
                    <a:pt x="83467" y="16284"/>
                  </a:lnTo>
                  <a:lnTo>
                    <a:pt x="75787" y="23394"/>
                  </a:lnTo>
                  <a:lnTo>
                    <a:pt x="65512" y="42119"/>
                  </a:lnTo>
                  <a:lnTo>
                    <a:pt x="53714" y="83229"/>
                  </a:lnTo>
                  <a:lnTo>
                    <a:pt x="42585" y="128285"/>
                  </a:lnTo>
                  <a:lnTo>
                    <a:pt x="38389" y="165390"/>
                  </a:lnTo>
                  <a:lnTo>
                    <a:pt x="30425" y="207191"/>
                  </a:lnTo>
                  <a:lnTo>
                    <a:pt x="22479" y="248691"/>
                  </a:lnTo>
                  <a:lnTo>
                    <a:pt x="9802" y="294661"/>
                  </a:lnTo>
                  <a:lnTo>
                    <a:pt x="0" y="338508"/>
                  </a:lnTo>
                  <a:lnTo>
                    <a:pt x="565" y="343104"/>
                  </a:lnTo>
                  <a:lnTo>
                    <a:pt x="2001" y="346168"/>
                  </a:lnTo>
                  <a:lnTo>
                    <a:pt x="4016" y="348211"/>
                  </a:lnTo>
                  <a:lnTo>
                    <a:pt x="11900" y="350480"/>
                  </a:lnTo>
                  <a:lnTo>
                    <a:pt x="57779" y="357246"/>
                  </a:lnTo>
                  <a:lnTo>
                    <a:pt x="102894" y="353219"/>
                  </a:lnTo>
                  <a:lnTo>
                    <a:pt x="122347" y="352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72"/>
            <p:cNvSpPr/>
            <p:nvPr>
              <p:custDataLst>
                <p:tags r:id="rId148"/>
              </p:custDataLst>
            </p:nvPr>
          </p:nvSpPr>
          <p:spPr>
            <a:xfrm>
              <a:off x="5762625" y="2451962"/>
              <a:ext cx="180976" cy="243614"/>
            </a:xfrm>
            <a:custGeom>
              <a:avLst/>
              <a:gdLst/>
              <a:ahLst/>
              <a:cxnLst/>
              <a:rect l="0" t="0" r="0" b="0"/>
              <a:pathLst>
                <a:path w="180976" h="2436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27446" y="9613"/>
                  </a:lnTo>
                  <a:lnTo>
                    <a:pt x="57419" y="52924"/>
                  </a:lnTo>
                  <a:lnTo>
                    <a:pt x="76279" y="87277"/>
                  </a:lnTo>
                  <a:lnTo>
                    <a:pt x="98095" y="128147"/>
                  </a:lnTo>
                  <a:lnTo>
                    <a:pt x="123799" y="169770"/>
                  </a:lnTo>
                  <a:lnTo>
                    <a:pt x="146672" y="203862"/>
                  </a:lnTo>
                  <a:lnTo>
                    <a:pt x="180975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73"/>
            <p:cNvSpPr/>
            <p:nvPr>
              <p:custDataLst>
                <p:tags r:id="rId149"/>
              </p:custDataLst>
            </p:nvPr>
          </p:nvSpPr>
          <p:spPr>
            <a:xfrm>
              <a:off x="5793273" y="2466975"/>
              <a:ext cx="169378" cy="266701"/>
            </a:xfrm>
            <a:custGeom>
              <a:avLst/>
              <a:gdLst/>
              <a:ahLst/>
              <a:cxnLst/>
              <a:rect l="0" t="0" r="0" b="0"/>
              <a:pathLst>
                <a:path w="169378" h="266701">
                  <a:moveTo>
                    <a:pt x="169377" y="0"/>
                  </a:moveTo>
                  <a:lnTo>
                    <a:pt x="169377" y="0"/>
                  </a:lnTo>
                  <a:lnTo>
                    <a:pt x="144467" y="40098"/>
                  </a:lnTo>
                  <a:lnTo>
                    <a:pt x="112044" y="80931"/>
                  </a:lnTo>
                  <a:lnTo>
                    <a:pt x="83851" y="120722"/>
                  </a:lnTo>
                  <a:lnTo>
                    <a:pt x="52176" y="162980"/>
                  </a:lnTo>
                  <a:lnTo>
                    <a:pt x="25068" y="205721"/>
                  </a:lnTo>
                  <a:lnTo>
                    <a:pt x="2592" y="250210"/>
                  </a:lnTo>
                  <a:lnTo>
                    <a:pt x="0" y="263251"/>
                  </a:lnTo>
                  <a:lnTo>
                    <a:pt x="368" y="266518"/>
                  </a:lnTo>
                  <a:lnTo>
                    <a:pt x="745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74"/>
            <p:cNvSpPr/>
            <p:nvPr>
              <p:custDataLst>
                <p:tags r:id="rId150"/>
              </p:custDataLst>
            </p:nvPr>
          </p:nvSpPr>
          <p:spPr>
            <a:xfrm>
              <a:off x="6012923" y="2372153"/>
              <a:ext cx="161912" cy="359588"/>
            </a:xfrm>
            <a:custGeom>
              <a:avLst/>
              <a:gdLst/>
              <a:ahLst/>
              <a:cxnLst/>
              <a:rect l="0" t="0" r="0" b="0"/>
              <a:pathLst>
                <a:path w="161912" h="359588">
                  <a:moveTo>
                    <a:pt x="16402" y="47197"/>
                  </a:moveTo>
                  <a:lnTo>
                    <a:pt x="16402" y="47197"/>
                  </a:lnTo>
                  <a:lnTo>
                    <a:pt x="16402" y="42141"/>
                  </a:lnTo>
                  <a:lnTo>
                    <a:pt x="10757" y="36836"/>
                  </a:lnTo>
                  <a:lnTo>
                    <a:pt x="3310" y="30951"/>
                  </a:lnTo>
                  <a:lnTo>
                    <a:pt x="0" y="24807"/>
                  </a:lnTo>
                  <a:lnTo>
                    <a:pt x="1234" y="22745"/>
                  </a:lnTo>
                  <a:lnTo>
                    <a:pt x="8249" y="20454"/>
                  </a:lnTo>
                  <a:lnTo>
                    <a:pt x="54964" y="12183"/>
                  </a:lnTo>
                  <a:lnTo>
                    <a:pt x="94126" y="4447"/>
                  </a:lnTo>
                  <a:lnTo>
                    <a:pt x="137605" y="214"/>
                  </a:lnTo>
                  <a:lnTo>
                    <a:pt x="144830" y="0"/>
                  </a:lnTo>
                  <a:lnTo>
                    <a:pt x="150704" y="1974"/>
                  </a:lnTo>
                  <a:lnTo>
                    <a:pt x="160053" y="9812"/>
                  </a:lnTo>
                  <a:lnTo>
                    <a:pt x="161911" y="14865"/>
                  </a:lnTo>
                  <a:lnTo>
                    <a:pt x="161153" y="26124"/>
                  </a:lnTo>
                  <a:lnTo>
                    <a:pt x="149163" y="67235"/>
                  </a:lnTo>
                  <a:lnTo>
                    <a:pt x="140052" y="89470"/>
                  </a:lnTo>
                  <a:lnTo>
                    <a:pt x="127493" y="116578"/>
                  </a:lnTo>
                  <a:lnTo>
                    <a:pt x="116675" y="163058"/>
                  </a:lnTo>
                  <a:lnTo>
                    <a:pt x="112314" y="204611"/>
                  </a:lnTo>
                  <a:lnTo>
                    <a:pt x="111783" y="246331"/>
                  </a:lnTo>
                  <a:lnTo>
                    <a:pt x="104130" y="291907"/>
                  </a:lnTo>
                  <a:lnTo>
                    <a:pt x="99898" y="313026"/>
                  </a:lnTo>
                  <a:lnTo>
                    <a:pt x="91942" y="329867"/>
                  </a:lnTo>
                  <a:lnTo>
                    <a:pt x="79771" y="345039"/>
                  </a:lnTo>
                  <a:lnTo>
                    <a:pt x="60225" y="354992"/>
                  </a:lnTo>
                  <a:lnTo>
                    <a:pt x="44438" y="359587"/>
                  </a:lnTo>
                  <a:lnTo>
                    <a:pt x="41443" y="359174"/>
                  </a:lnTo>
                  <a:lnTo>
                    <a:pt x="39446" y="357839"/>
                  </a:lnTo>
                  <a:lnTo>
                    <a:pt x="38114" y="355892"/>
                  </a:lnTo>
                  <a:lnTo>
                    <a:pt x="35452" y="34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75"/>
            <p:cNvSpPr/>
            <p:nvPr>
              <p:custDataLst>
                <p:tags r:id="rId151"/>
              </p:custDataLst>
            </p:nvPr>
          </p:nvSpPr>
          <p:spPr>
            <a:xfrm>
              <a:off x="6134100" y="2381250"/>
              <a:ext cx="217909" cy="419101"/>
            </a:xfrm>
            <a:custGeom>
              <a:avLst/>
              <a:gdLst/>
              <a:ahLst/>
              <a:cxnLst/>
              <a:rect l="0" t="0" r="0" b="0"/>
              <a:pathLst>
                <a:path w="217909" h="419101">
                  <a:moveTo>
                    <a:pt x="190500" y="0"/>
                  </a:moveTo>
                  <a:lnTo>
                    <a:pt x="190500" y="0"/>
                  </a:lnTo>
                  <a:lnTo>
                    <a:pt x="198039" y="31084"/>
                  </a:lnTo>
                  <a:lnTo>
                    <a:pt x="204689" y="72227"/>
                  </a:lnTo>
                  <a:lnTo>
                    <a:pt x="215136" y="116690"/>
                  </a:lnTo>
                  <a:lnTo>
                    <a:pt x="217908" y="163339"/>
                  </a:lnTo>
                  <a:lnTo>
                    <a:pt x="217671" y="203854"/>
                  </a:lnTo>
                  <a:lnTo>
                    <a:pt x="208646" y="246525"/>
                  </a:lnTo>
                  <a:lnTo>
                    <a:pt x="191615" y="285528"/>
                  </a:lnTo>
                  <a:lnTo>
                    <a:pt x="168958" y="324372"/>
                  </a:lnTo>
                  <a:lnTo>
                    <a:pt x="132857" y="362092"/>
                  </a:lnTo>
                  <a:lnTo>
                    <a:pt x="85660" y="396476"/>
                  </a:lnTo>
                  <a:lnTo>
                    <a:pt x="66646" y="40375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76"/>
            <p:cNvSpPr/>
            <p:nvPr>
              <p:custDataLst>
                <p:tags r:id="rId152"/>
              </p:custDataLst>
            </p:nvPr>
          </p:nvSpPr>
          <p:spPr>
            <a:xfrm>
              <a:off x="5106900" y="2344167"/>
              <a:ext cx="141376" cy="446659"/>
            </a:xfrm>
            <a:custGeom>
              <a:avLst/>
              <a:gdLst/>
              <a:ahLst/>
              <a:cxnLst/>
              <a:rect l="0" t="0" r="0" b="0"/>
              <a:pathLst>
                <a:path w="141376" h="446659">
                  <a:moveTo>
                    <a:pt x="141375" y="37083"/>
                  </a:moveTo>
                  <a:lnTo>
                    <a:pt x="141375" y="37083"/>
                  </a:lnTo>
                  <a:lnTo>
                    <a:pt x="128192" y="16361"/>
                  </a:lnTo>
                  <a:lnTo>
                    <a:pt x="118582" y="6706"/>
                  </a:lnTo>
                  <a:lnTo>
                    <a:pt x="110783" y="2416"/>
                  </a:lnTo>
                  <a:lnTo>
                    <a:pt x="100443" y="0"/>
                  </a:lnTo>
                  <a:lnTo>
                    <a:pt x="97154" y="1778"/>
                  </a:lnTo>
                  <a:lnTo>
                    <a:pt x="76024" y="30644"/>
                  </a:lnTo>
                  <a:lnTo>
                    <a:pt x="56242" y="75589"/>
                  </a:lnTo>
                  <a:lnTo>
                    <a:pt x="33307" y="122861"/>
                  </a:lnTo>
                  <a:lnTo>
                    <a:pt x="18154" y="163741"/>
                  </a:lnTo>
                  <a:lnTo>
                    <a:pt x="11026" y="199847"/>
                  </a:lnTo>
                  <a:lnTo>
                    <a:pt x="6092" y="237357"/>
                  </a:lnTo>
                  <a:lnTo>
                    <a:pt x="0" y="282901"/>
                  </a:lnTo>
                  <a:lnTo>
                    <a:pt x="6401" y="329017"/>
                  </a:lnTo>
                  <a:lnTo>
                    <a:pt x="20678" y="369798"/>
                  </a:lnTo>
                  <a:lnTo>
                    <a:pt x="50771" y="416938"/>
                  </a:lnTo>
                  <a:lnTo>
                    <a:pt x="84225" y="446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77"/>
            <p:cNvSpPr/>
            <p:nvPr>
              <p:custDataLst>
                <p:tags r:id="rId153"/>
              </p:custDataLst>
            </p:nvPr>
          </p:nvSpPr>
          <p:spPr>
            <a:xfrm>
              <a:off x="6400800" y="2202107"/>
              <a:ext cx="161926" cy="139363"/>
            </a:xfrm>
            <a:custGeom>
              <a:avLst/>
              <a:gdLst/>
              <a:ahLst/>
              <a:cxnLst/>
              <a:rect l="0" t="0" r="0" b="0"/>
              <a:pathLst>
                <a:path w="161926" h="139363">
                  <a:moveTo>
                    <a:pt x="0" y="26743"/>
                  </a:moveTo>
                  <a:lnTo>
                    <a:pt x="0" y="26743"/>
                  </a:lnTo>
                  <a:lnTo>
                    <a:pt x="0" y="21687"/>
                  </a:lnTo>
                  <a:lnTo>
                    <a:pt x="2822" y="16382"/>
                  </a:lnTo>
                  <a:lnTo>
                    <a:pt x="8662" y="10497"/>
                  </a:lnTo>
                  <a:lnTo>
                    <a:pt x="18314" y="4353"/>
                  </a:lnTo>
                  <a:lnTo>
                    <a:pt x="35648" y="0"/>
                  </a:lnTo>
                  <a:lnTo>
                    <a:pt x="47946" y="1805"/>
                  </a:lnTo>
                  <a:lnTo>
                    <a:pt x="54189" y="3767"/>
                  </a:lnTo>
                  <a:lnTo>
                    <a:pt x="58350" y="7193"/>
                  </a:lnTo>
                  <a:lnTo>
                    <a:pt x="62975" y="16643"/>
                  </a:lnTo>
                  <a:lnTo>
                    <a:pt x="65579" y="33863"/>
                  </a:lnTo>
                  <a:lnTo>
                    <a:pt x="60543" y="48958"/>
                  </a:lnTo>
                  <a:lnTo>
                    <a:pt x="38268" y="96251"/>
                  </a:lnTo>
                  <a:lnTo>
                    <a:pt x="13024" y="127446"/>
                  </a:lnTo>
                  <a:lnTo>
                    <a:pt x="12916" y="129862"/>
                  </a:lnTo>
                  <a:lnTo>
                    <a:pt x="15619" y="135368"/>
                  </a:lnTo>
                  <a:lnTo>
                    <a:pt x="28814" y="138521"/>
                  </a:lnTo>
                  <a:lnTo>
                    <a:pt x="38259" y="139362"/>
                  </a:lnTo>
                  <a:lnTo>
                    <a:pt x="84894" y="126561"/>
                  </a:lnTo>
                  <a:lnTo>
                    <a:pt x="125461" y="117114"/>
                  </a:lnTo>
                  <a:lnTo>
                    <a:pt x="161925" y="112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07"/>
          <p:cNvGrpSpPr/>
          <p:nvPr/>
        </p:nvGrpSpPr>
        <p:grpSpPr>
          <a:xfrm>
            <a:off x="7064819" y="2695575"/>
            <a:ext cx="174182" cy="134096"/>
            <a:chOff x="7064819" y="2695575"/>
            <a:chExt cx="174182" cy="134096"/>
          </a:xfrm>
        </p:grpSpPr>
        <p:sp>
          <p:nvSpPr>
            <p:cNvPr id="101" name="SMARTInkShape-2378"/>
            <p:cNvSpPr/>
            <p:nvPr>
              <p:custDataLst>
                <p:tags r:id="rId143"/>
              </p:custDataLst>
            </p:nvPr>
          </p:nvSpPr>
          <p:spPr>
            <a:xfrm>
              <a:off x="7077468" y="2695575"/>
              <a:ext cx="152008" cy="19051"/>
            </a:xfrm>
            <a:custGeom>
              <a:avLst/>
              <a:gdLst/>
              <a:ahLst/>
              <a:cxnLst/>
              <a:rect l="0" t="0" r="0" b="0"/>
              <a:pathLst>
                <a:path w="152008" h="19051">
                  <a:moveTo>
                    <a:pt x="9132" y="0"/>
                  </a:moveTo>
                  <a:lnTo>
                    <a:pt x="9132" y="0"/>
                  </a:lnTo>
                  <a:lnTo>
                    <a:pt x="0" y="9133"/>
                  </a:lnTo>
                  <a:lnTo>
                    <a:pt x="41326" y="9490"/>
                  </a:lnTo>
                  <a:lnTo>
                    <a:pt x="85224" y="16064"/>
                  </a:lnTo>
                  <a:lnTo>
                    <a:pt x="130891" y="18657"/>
                  </a:lnTo>
                  <a:lnTo>
                    <a:pt x="1520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79"/>
            <p:cNvSpPr/>
            <p:nvPr>
              <p:custDataLst>
                <p:tags r:id="rId144"/>
              </p:custDataLst>
            </p:nvPr>
          </p:nvSpPr>
          <p:spPr>
            <a:xfrm>
              <a:off x="7064819" y="2800350"/>
              <a:ext cx="174182" cy="29321"/>
            </a:xfrm>
            <a:custGeom>
              <a:avLst/>
              <a:gdLst/>
              <a:ahLst/>
              <a:cxnLst/>
              <a:rect l="0" t="0" r="0" b="0"/>
              <a:pathLst>
                <a:path w="174182" h="29321">
                  <a:moveTo>
                    <a:pt x="12256" y="9525"/>
                  </a:moveTo>
                  <a:lnTo>
                    <a:pt x="12256" y="9525"/>
                  </a:lnTo>
                  <a:lnTo>
                    <a:pt x="222" y="28105"/>
                  </a:lnTo>
                  <a:lnTo>
                    <a:pt x="0" y="29320"/>
                  </a:lnTo>
                  <a:lnTo>
                    <a:pt x="4744" y="28795"/>
                  </a:lnTo>
                  <a:lnTo>
                    <a:pt x="50219" y="25772"/>
                  </a:lnTo>
                  <a:lnTo>
                    <a:pt x="84535" y="18220"/>
                  </a:lnTo>
                  <a:lnTo>
                    <a:pt x="128216" y="9279"/>
                  </a:lnTo>
                  <a:lnTo>
                    <a:pt x="174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08"/>
          <p:cNvGrpSpPr/>
          <p:nvPr/>
        </p:nvGrpSpPr>
        <p:grpSpPr>
          <a:xfrm>
            <a:off x="7581900" y="2534158"/>
            <a:ext cx="1913656" cy="742050"/>
            <a:chOff x="7581900" y="2534158"/>
            <a:chExt cx="1913656" cy="742050"/>
          </a:xfrm>
        </p:grpSpPr>
        <p:sp>
          <p:nvSpPr>
            <p:cNvPr id="104" name="SMARTInkShape-2380"/>
            <p:cNvSpPr/>
            <p:nvPr>
              <p:custDataLst>
                <p:tags r:id="rId132"/>
              </p:custDataLst>
            </p:nvPr>
          </p:nvSpPr>
          <p:spPr>
            <a:xfrm>
              <a:off x="7712472" y="2571750"/>
              <a:ext cx="412354" cy="381001"/>
            </a:xfrm>
            <a:custGeom>
              <a:avLst/>
              <a:gdLst/>
              <a:ahLst/>
              <a:cxnLst/>
              <a:rect l="0" t="0" r="0" b="0"/>
              <a:pathLst>
                <a:path w="412354" h="381001">
                  <a:moveTo>
                    <a:pt x="383778" y="0"/>
                  </a:moveTo>
                  <a:lnTo>
                    <a:pt x="383778" y="0"/>
                  </a:lnTo>
                  <a:lnTo>
                    <a:pt x="398784" y="0"/>
                  </a:lnTo>
                  <a:lnTo>
                    <a:pt x="396445" y="0"/>
                  </a:lnTo>
                  <a:lnTo>
                    <a:pt x="391878" y="2822"/>
                  </a:lnTo>
                  <a:lnTo>
                    <a:pt x="365938" y="22390"/>
                  </a:lnTo>
                  <a:lnTo>
                    <a:pt x="335569" y="33899"/>
                  </a:lnTo>
                  <a:lnTo>
                    <a:pt x="291457" y="42604"/>
                  </a:lnTo>
                  <a:lnTo>
                    <a:pt x="255436" y="55296"/>
                  </a:lnTo>
                  <a:lnTo>
                    <a:pt x="216516" y="70124"/>
                  </a:lnTo>
                  <a:lnTo>
                    <a:pt x="170548" y="85152"/>
                  </a:lnTo>
                  <a:lnTo>
                    <a:pt x="126119" y="109129"/>
                  </a:lnTo>
                  <a:lnTo>
                    <a:pt x="101060" y="126291"/>
                  </a:lnTo>
                  <a:lnTo>
                    <a:pt x="94084" y="134799"/>
                  </a:lnTo>
                  <a:lnTo>
                    <a:pt x="95399" y="137491"/>
                  </a:lnTo>
                  <a:lnTo>
                    <a:pt x="138878" y="147223"/>
                  </a:lnTo>
                  <a:lnTo>
                    <a:pt x="182334" y="150866"/>
                  </a:lnTo>
                  <a:lnTo>
                    <a:pt x="228723" y="151946"/>
                  </a:lnTo>
                  <a:lnTo>
                    <a:pt x="270926" y="152265"/>
                  </a:lnTo>
                  <a:lnTo>
                    <a:pt x="318025" y="159921"/>
                  </a:lnTo>
                  <a:lnTo>
                    <a:pt x="327243" y="160589"/>
                  </a:lnTo>
                  <a:lnTo>
                    <a:pt x="333387" y="163151"/>
                  </a:lnTo>
                  <a:lnTo>
                    <a:pt x="337485" y="166976"/>
                  </a:lnTo>
                  <a:lnTo>
                    <a:pt x="340216" y="171642"/>
                  </a:lnTo>
                  <a:lnTo>
                    <a:pt x="340978" y="176870"/>
                  </a:lnTo>
                  <a:lnTo>
                    <a:pt x="339003" y="188323"/>
                  </a:lnTo>
                  <a:lnTo>
                    <a:pt x="333819" y="193282"/>
                  </a:lnTo>
                  <a:lnTo>
                    <a:pt x="292030" y="215587"/>
                  </a:lnTo>
                  <a:lnTo>
                    <a:pt x="253119" y="234183"/>
                  </a:lnTo>
                  <a:lnTo>
                    <a:pt x="215947" y="253185"/>
                  </a:lnTo>
                  <a:lnTo>
                    <a:pt x="174943" y="269087"/>
                  </a:lnTo>
                  <a:lnTo>
                    <a:pt x="136269" y="288966"/>
                  </a:lnTo>
                  <a:lnTo>
                    <a:pt x="93578" y="307562"/>
                  </a:lnTo>
                  <a:lnTo>
                    <a:pt x="52639" y="323795"/>
                  </a:lnTo>
                  <a:lnTo>
                    <a:pt x="32016" y="336181"/>
                  </a:lnTo>
                  <a:lnTo>
                    <a:pt x="15321" y="347612"/>
                  </a:lnTo>
                  <a:lnTo>
                    <a:pt x="11140" y="349216"/>
                  </a:lnTo>
                  <a:lnTo>
                    <a:pt x="3672" y="356643"/>
                  </a:lnTo>
                  <a:lnTo>
                    <a:pt x="199" y="361587"/>
                  </a:lnTo>
                  <a:lnTo>
                    <a:pt x="0" y="365941"/>
                  </a:lnTo>
                  <a:lnTo>
                    <a:pt x="1984" y="369903"/>
                  </a:lnTo>
                  <a:lnTo>
                    <a:pt x="5424" y="373602"/>
                  </a:lnTo>
                  <a:lnTo>
                    <a:pt x="20534" y="377712"/>
                  </a:lnTo>
                  <a:lnTo>
                    <a:pt x="59672" y="380351"/>
                  </a:lnTo>
                  <a:lnTo>
                    <a:pt x="90153" y="380712"/>
                  </a:lnTo>
                  <a:lnTo>
                    <a:pt x="137675" y="378092"/>
                  </a:lnTo>
                  <a:lnTo>
                    <a:pt x="177508" y="373436"/>
                  </a:lnTo>
                  <a:lnTo>
                    <a:pt x="217180" y="372056"/>
                  </a:lnTo>
                  <a:lnTo>
                    <a:pt x="264087" y="371590"/>
                  </a:lnTo>
                  <a:lnTo>
                    <a:pt x="301512" y="376565"/>
                  </a:lnTo>
                  <a:lnTo>
                    <a:pt x="346597" y="380124"/>
                  </a:lnTo>
                  <a:lnTo>
                    <a:pt x="412353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381"/>
            <p:cNvSpPr/>
            <p:nvPr>
              <p:custDataLst>
                <p:tags r:id="rId133"/>
              </p:custDataLst>
            </p:nvPr>
          </p:nvSpPr>
          <p:spPr>
            <a:xfrm>
              <a:off x="7581900" y="3116275"/>
              <a:ext cx="171451" cy="138288"/>
            </a:xfrm>
            <a:custGeom>
              <a:avLst/>
              <a:gdLst/>
              <a:ahLst/>
              <a:cxnLst/>
              <a:rect l="0" t="0" r="0" b="0"/>
              <a:pathLst>
                <a:path w="171451" h="138288">
                  <a:moveTo>
                    <a:pt x="0" y="7925"/>
                  </a:moveTo>
                  <a:lnTo>
                    <a:pt x="0" y="7925"/>
                  </a:lnTo>
                  <a:lnTo>
                    <a:pt x="0" y="13413"/>
                  </a:lnTo>
                  <a:lnTo>
                    <a:pt x="0" y="11070"/>
                  </a:lnTo>
                  <a:lnTo>
                    <a:pt x="2822" y="6501"/>
                  </a:lnTo>
                  <a:lnTo>
                    <a:pt x="5056" y="3800"/>
                  </a:lnTo>
                  <a:lnTo>
                    <a:pt x="13183" y="800"/>
                  </a:lnTo>
                  <a:lnTo>
                    <a:pt x="18314" y="0"/>
                  </a:lnTo>
                  <a:lnTo>
                    <a:pt x="29659" y="1934"/>
                  </a:lnTo>
                  <a:lnTo>
                    <a:pt x="45124" y="8972"/>
                  </a:lnTo>
                  <a:lnTo>
                    <a:pt x="53922" y="16857"/>
                  </a:lnTo>
                  <a:lnTo>
                    <a:pt x="64888" y="30945"/>
                  </a:lnTo>
                  <a:lnTo>
                    <a:pt x="71172" y="47789"/>
                  </a:lnTo>
                  <a:lnTo>
                    <a:pt x="72848" y="56726"/>
                  </a:lnTo>
                  <a:lnTo>
                    <a:pt x="69066" y="75123"/>
                  </a:lnTo>
                  <a:lnTo>
                    <a:pt x="44569" y="120177"/>
                  </a:lnTo>
                  <a:lnTo>
                    <a:pt x="36389" y="131192"/>
                  </a:lnTo>
                  <a:lnTo>
                    <a:pt x="26403" y="136794"/>
                  </a:lnTo>
                  <a:lnTo>
                    <a:pt x="20776" y="138287"/>
                  </a:lnTo>
                  <a:lnTo>
                    <a:pt x="15967" y="138225"/>
                  </a:lnTo>
                  <a:lnTo>
                    <a:pt x="7803" y="135333"/>
                  </a:lnTo>
                  <a:lnTo>
                    <a:pt x="6260" y="132022"/>
                  </a:lnTo>
                  <a:lnTo>
                    <a:pt x="7368" y="122699"/>
                  </a:lnTo>
                  <a:lnTo>
                    <a:pt x="18999" y="105549"/>
                  </a:lnTo>
                  <a:lnTo>
                    <a:pt x="65995" y="62912"/>
                  </a:lnTo>
                  <a:lnTo>
                    <a:pt x="104550" y="34555"/>
                  </a:lnTo>
                  <a:lnTo>
                    <a:pt x="137413" y="18530"/>
                  </a:lnTo>
                  <a:lnTo>
                    <a:pt x="137116" y="18170"/>
                  </a:lnTo>
                  <a:lnTo>
                    <a:pt x="135861" y="17930"/>
                  </a:lnTo>
                  <a:lnTo>
                    <a:pt x="107055" y="44007"/>
                  </a:lnTo>
                  <a:lnTo>
                    <a:pt x="93691" y="67300"/>
                  </a:lnTo>
                  <a:lnTo>
                    <a:pt x="88085" y="94309"/>
                  </a:lnTo>
                  <a:lnTo>
                    <a:pt x="89597" y="107348"/>
                  </a:lnTo>
                  <a:lnTo>
                    <a:pt x="91481" y="112307"/>
                  </a:lnTo>
                  <a:lnTo>
                    <a:pt x="94854" y="115613"/>
                  </a:lnTo>
                  <a:lnTo>
                    <a:pt x="104246" y="119286"/>
                  </a:lnTo>
                  <a:lnTo>
                    <a:pt x="171450" y="122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382"/>
            <p:cNvSpPr/>
            <p:nvPr>
              <p:custDataLst>
                <p:tags r:id="rId134"/>
              </p:custDataLst>
            </p:nvPr>
          </p:nvSpPr>
          <p:spPr>
            <a:xfrm>
              <a:off x="7832537" y="3090160"/>
              <a:ext cx="139889" cy="174736"/>
            </a:xfrm>
            <a:custGeom>
              <a:avLst/>
              <a:gdLst/>
              <a:ahLst/>
              <a:cxnLst/>
              <a:rect l="0" t="0" r="0" b="0"/>
              <a:pathLst>
                <a:path w="139889" h="174736">
                  <a:moveTo>
                    <a:pt x="139888" y="14990"/>
                  </a:moveTo>
                  <a:lnTo>
                    <a:pt x="139888" y="14990"/>
                  </a:lnTo>
                  <a:lnTo>
                    <a:pt x="139888" y="5857"/>
                  </a:lnTo>
                  <a:lnTo>
                    <a:pt x="134832" y="5581"/>
                  </a:lnTo>
                  <a:lnTo>
                    <a:pt x="133343" y="4484"/>
                  </a:lnTo>
                  <a:lnTo>
                    <a:pt x="131688" y="443"/>
                  </a:lnTo>
                  <a:lnTo>
                    <a:pt x="130187" y="0"/>
                  </a:lnTo>
                  <a:lnTo>
                    <a:pt x="117354" y="4072"/>
                  </a:lnTo>
                  <a:lnTo>
                    <a:pt x="106590" y="5904"/>
                  </a:lnTo>
                  <a:lnTo>
                    <a:pt x="63357" y="22716"/>
                  </a:lnTo>
                  <a:lnTo>
                    <a:pt x="29137" y="50514"/>
                  </a:lnTo>
                  <a:lnTo>
                    <a:pt x="21874" y="60059"/>
                  </a:lnTo>
                  <a:lnTo>
                    <a:pt x="1495" y="106880"/>
                  </a:lnTo>
                  <a:lnTo>
                    <a:pt x="0" y="114350"/>
                  </a:lnTo>
                  <a:lnTo>
                    <a:pt x="3985" y="131117"/>
                  </a:lnTo>
                  <a:lnTo>
                    <a:pt x="18733" y="157638"/>
                  </a:lnTo>
                  <a:lnTo>
                    <a:pt x="38726" y="169557"/>
                  </a:lnTo>
                  <a:lnTo>
                    <a:pt x="64758" y="174735"/>
                  </a:lnTo>
                  <a:lnTo>
                    <a:pt x="92580" y="171213"/>
                  </a:lnTo>
                  <a:lnTo>
                    <a:pt x="120838" y="157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383"/>
            <p:cNvSpPr/>
            <p:nvPr>
              <p:custDataLst>
                <p:tags r:id="rId135"/>
              </p:custDataLst>
            </p:nvPr>
          </p:nvSpPr>
          <p:spPr>
            <a:xfrm>
              <a:off x="7791450" y="31908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384"/>
            <p:cNvSpPr/>
            <p:nvPr>
              <p:custDataLst>
                <p:tags r:id="rId136"/>
              </p:custDataLst>
            </p:nvPr>
          </p:nvSpPr>
          <p:spPr>
            <a:xfrm>
              <a:off x="8029575" y="3059853"/>
              <a:ext cx="314326" cy="216355"/>
            </a:xfrm>
            <a:custGeom>
              <a:avLst/>
              <a:gdLst/>
              <a:ahLst/>
              <a:cxnLst/>
              <a:rect l="0" t="0" r="0" b="0"/>
              <a:pathLst>
                <a:path w="314326" h="216355">
                  <a:moveTo>
                    <a:pt x="0" y="207222"/>
                  </a:moveTo>
                  <a:lnTo>
                    <a:pt x="0" y="207222"/>
                  </a:lnTo>
                  <a:lnTo>
                    <a:pt x="41418" y="210044"/>
                  </a:lnTo>
                  <a:lnTo>
                    <a:pt x="84045" y="215864"/>
                  </a:lnTo>
                  <a:lnTo>
                    <a:pt x="94855" y="216354"/>
                  </a:lnTo>
                  <a:lnTo>
                    <a:pt x="103188" y="213750"/>
                  </a:lnTo>
                  <a:lnTo>
                    <a:pt x="113650" y="207605"/>
                  </a:lnTo>
                  <a:lnTo>
                    <a:pt x="106567" y="193147"/>
                  </a:lnTo>
                  <a:lnTo>
                    <a:pt x="99074" y="181297"/>
                  </a:lnTo>
                  <a:lnTo>
                    <a:pt x="90098" y="144455"/>
                  </a:lnTo>
                  <a:lnTo>
                    <a:pt x="96741" y="103532"/>
                  </a:lnTo>
                  <a:lnTo>
                    <a:pt x="105833" y="62569"/>
                  </a:lnTo>
                  <a:lnTo>
                    <a:pt x="126094" y="34663"/>
                  </a:lnTo>
                  <a:lnTo>
                    <a:pt x="167429" y="5528"/>
                  </a:lnTo>
                  <a:lnTo>
                    <a:pt x="187074" y="0"/>
                  </a:lnTo>
                  <a:lnTo>
                    <a:pt x="199913" y="1529"/>
                  </a:lnTo>
                  <a:lnTo>
                    <a:pt x="206301" y="3418"/>
                  </a:lnTo>
                  <a:lnTo>
                    <a:pt x="210558" y="6795"/>
                  </a:lnTo>
                  <a:lnTo>
                    <a:pt x="215290" y="16190"/>
                  </a:lnTo>
                  <a:lnTo>
                    <a:pt x="217953" y="38436"/>
                  </a:lnTo>
                  <a:lnTo>
                    <a:pt x="213686" y="60080"/>
                  </a:lnTo>
                  <a:lnTo>
                    <a:pt x="191449" y="107654"/>
                  </a:lnTo>
                  <a:lnTo>
                    <a:pt x="174142" y="150191"/>
                  </a:lnTo>
                  <a:lnTo>
                    <a:pt x="173244" y="156501"/>
                  </a:lnTo>
                  <a:lnTo>
                    <a:pt x="173705" y="160708"/>
                  </a:lnTo>
                  <a:lnTo>
                    <a:pt x="175069" y="163513"/>
                  </a:lnTo>
                  <a:lnTo>
                    <a:pt x="177038" y="165383"/>
                  </a:lnTo>
                  <a:lnTo>
                    <a:pt x="194978" y="173071"/>
                  </a:lnTo>
                  <a:lnTo>
                    <a:pt x="242577" y="177546"/>
                  </a:lnTo>
                  <a:lnTo>
                    <a:pt x="284748" y="175607"/>
                  </a:lnTo>
                  <a:lnTo>
                    <a:pt x="314325" y="16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385"/>
            <p:cNvSpPr/>
            <p:nvPr>
              <p:custDataLst>
                <p:tags r:id="rId137"/>
              </p:custDataLst>
            </p:nvPr>
          </p:nvSpPr>
          <p:spPr>
            <a:xfrm>
              <a:off x="8382393" y="2716065"/>
              <a:ext cx="228208" cy="197741"/>
            </a:xfrm>
            <a:custGeom>
              <a:avLst/>
              <a:gdLst/>
              <a:ahLst/>
              <a:cxnLst/>
              <a:rect l="0" t="0" r="0" b="0"/>
              <a:pathLst>
                <a:path w="228208" h="197741">
                  <a:moveTo>
                    <a:pt x="9132" y="17610"/>
                  </a:moveTo>
                  <a:lnTo>
                    <a:pt x="9132" y="17610"/>
                  </a:lnTo>
                  <a:lnTo>
                    <a:pt x="932" y="9409"/>
                  </a:lnTo>
                  <a:lnTo>
                    <a:pt x="0" y="3421"/>
                  </a:lnTo>
                  <a:lnTo>
                    <a:pt x="927" y="1801"/>
                  </a:lnTo>
                  <a:lnTo>
                    <a:pt x="2604" y="720"/>
                  </a:lnTo>
                  <a:lnTo>
                    <a:pt x="4780" y="0"/>
                  </a:lnTo>
                  <a:lnTo>
                    <a:pt x="6231" y="578"/>
                  </a:lnTo>
                  <a:lnTo>
                    <a:pt x="7198" y="2022"/>
                  </a:lnTo>
                  <a:lnTo>
                    <a:pt x="7842" y="4043"/>
                  </a:lnTo>
                  <a:lnTo>
                    <a:pt x="48791" y="34245"/>
                  </a:lnTo>
                  <a:lnTo>
                    <a:pt x="71213" y="47704"/>
                  </a:lnTo>
                  <a:lnTo>
                    <a:pt x="81879" y="60618"/>
                  </a:lnTo>
                  <a:lnTo>
                    <a:pt x="97350" y="99836"/>
                  </a:lnTo>
                  <a:lnTo>
                    <a:pt x="102298" y="125817"/>
                  </a:lnTo>
                  <a:lnTo>
                    <a:pt x="100634" y="140138"/>
                  </a:lnTo>
                  <a:lnTo>
                    <a:pt x="90925" y="162923"/>
                  </a:lnTo>
                  <a:lnTo>
                    <a:pt x="73737" y="188954"/>
                  </a:lnTo>
                  <a:lnTo>
                    <a:pt x="63951" y="194304"/>
                  </a:lnTo>
                  <a:lnTo>
                    <a:pt x="40422" y="197740"/>
                  </a:lnTo>
                  <a:lnTo>
                    <a:pt x="36342" y="195905"/>
                  </a:lnTo>
                  <a:lnTo>
                    <a:pt x="33622" y="192565"/>
                  </a:lnTo>
                  <a:lnTo>
                    <a:pt x="31809" y="188221"/>
                  </a:lnTo>
                  <a:lnTo>
                    <a:pt x="32617" y="174929"/>
                  </a:lnTo>
                  <a:lnTo>
                    <a:pt x="37561" y="159496"/>
                  </a:lnTo>
                  <a:lnTo>
                    <a:pt x="63924" y="125848"/>
                  </a:lnTo>
                  <a:lnTo>
                    <a:pt x="108148" y="93848"/>
                  </a:lnTo>
                  <a:lnTo>
                    <a:pt x="152111" y="63124"/>
                  </a:lnTo>
                  <a:lnTo>
                    <a:pt x="166032" y="51674"/>
                  </a:lnTo>
                  <a:lnTo>
                    <a:pt x="178457" y="46908"/>
                  </a:lnTo>
                  <a:lnTo>
                    <a:pt x="176816" y="52151"/>
                  </a:lnTo>
                  <a:lnTo>
                    <a:pt x="171500" y="61537"/>
                  </a:lnTo>
                  <a:lnTo>
                    <a:pt x="162082" y="72763"/>
                  </a:lnTo>
                  <a:lnTo>
                    <a:pt x="156485" y="90453"/>
                  </a:lnTo>
                  <a:lnTo>
                    <a:pt x="152891" y="131247"/>
                  </a:lnTo>
                  <a:lnTo>
                    <a:pt x="158045" y="147843"/>
                  </a:lnTo>
                  <a:lnTo>
                    <a:pt x="162382" y="155232"/>
                  </a:lnTo>
                  <a:lnTo>
                    <a:pt x="175668" y="166264"/>
                  </a:lnTo>
                  <a:lnTo>
                    <a:pt x="183656" y="170688"/>
                  </a:lnTo>
                  <a:lnTo>
                    <a:pt x="200999" y="172781"/>
                  </a:lnTo>
                  <a:lnTo>
                    <a:pt x="228207" y="17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86"/>
            <p:cNvSpPr/>
            <p:nvPr>
              <p:custDataLst>
                <p:tags r:id="rId138"/>
              </p:custDataLst>
            </p:nvPr>
          </p:nvSpPr>
          <p:spPr>
            <a:xfrm>
              <a:off x="8591550" y="2534158"/>
              <a:ext cx="142876" cy="121819"/>
            </a:xfrm>
            <a:custGeom>
              <a:avLst/>
              <a:gdLst/>
              <a:ahLst/>
              <a:cxnLst/>
              <a:rect l="0" t="0" r="0" b="0"/>
              <a:pathLst>
                <a:path w="142876" h="121819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2117" y="3354"/>
                  </a:lnTo>
                  <a:lnTo>
                    <a:pt x="10113" y="1208"/>
                  </a:lnTo>
                  <a:lnTo>
                    <a:pt x="26515" y="0"/>
                  </a:lnTo>
                  <a:lnTo>
                    <a:pt x="44781" y="4699"/>
                  </a:lnTo>
                  <a:lnTo>
                    <a:pt x="58541" y="12794"/>
                  </a:lnTo>
                  <a:lnTo>
                    <a:pt x="60195" y="17885"/>
                  </a:lnTo>
                  <a:lnTo>
                    <a:pt x="59209" y="32008"/>
                  </a:lnTo>
                  <a:lnTo>
                    <a:pt x="36535" y="78981"/>
                  </a:lnTo>
                  <a:lnTo>
                    <a:pt x="33882" y="84235"/>
                  </a:lnTo>
                  <a:lnTo>
                    <a:pt x="25289" y="92895"/>
                  </a:lnTo>
                  <a:lnTo>
                    <a:pt x="20034" y="96685"/>
                  </a:lnTo>
                  <a:lnTo>
                    <a:pt x="17589" y="100271"/>
                  </a:lnTo>
                  <a:lnTo>
                    <a:pt x="17018" y="103719"/>
                  </a:lnTo>
                  <a:lnTo>
                    <a:pt x="17696" y="107077"/>
                  </a:lnTo>
                  <a:lnTo>
                    <a:pt x="19205" y="109315"/>
                  </a:lnTo>
                  <a:lnTo>
                    <a:pt x="21270" y="110807"/>
                  </a:lnTo>
                  <a:lnTo>
                    <a:pt x="49368" y="119945"/>
                  </a:lnTo>
                  <a:lnTo>
                    <a:pt x="62864" y="121818"/>
                  </a:lnTo>
                  <a:lnTo>
                    <a:pt x="102925" y="116475"/>
                  </a:lnTo>
                  <a:lnTo>
                    <a:pt x="142875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387"/>
            <p:cNvSpPr/>
            <p:nvPr>
              <p:custDataLst>
                <p:tags r:id="rId139"/>
              </p:custDataLst>
            </p:nvPr>
          </p:nvSpPr>
          <p:spPr>
            <a:xfrm>
              <a:off x="8810625" y="2690641"/>
              <a:ext cx="149929" cy="447213"/>
            </a:xfrm>
            <a:custGeom>
              <a:avLst/>
              <a:gdLst/>
              <a:ahLst/>
              <a:cxnLst/>
              <a:rect l="0" t="0" r="0" b="0"/>
              <a:pathLst>
                <a:path w="149929" h="447213">
                  <a:moveTo>
                    <a:pt x="0" y="90659"/>
                  </a:moveTo>
                  <a:lnTo>
                    <a:pt x="0" y="90659"/>
                  </a:lnTo>
                  <a:lnTo>
                    <a:pt x="2822" y="133501"/>
                  </a:lnTo>
                  <a:lnTo>
                    <a:pt x="7540" y="171086"/>
                  </a:lnTo>
                  <a:lnTo>
                    <a:pt x="9134" y="216024"/>
                  </a:lnTo>
                  <a:lnTo>
                    <a:pt x="9410" y="258685"/>
                  </a:lnTo>
                  <a:lnTo>
                    <a:pt x="9473" y="290573"/>
                  </a:lnTo>
                  <a:lnTo>
                    <a:pt x="9509" y="332632"/>
                  </a:lnTo>
                  <a:lnTo>
                    <a:pt x="6698" y="368024"/>
                  </a:lnTo>
                  <a:lnTo>
                    <a:pt x="1323" y="407796"/>
                  </a:lnTo>
                  <a:lnTo>
                    <a:pt x="115" y="447212"/>
                  </a:lnTo>
                  <a:lnTo>
                    <a:pt x="7" y="402475"/>
                  </a:lnTo>
                  <a:lnTo>
                    <a:pt x="2" y="356968"/>
                  </a:lnTo>
                  <a:lnTo>
                    <a:pt x="1058" y="320907"/>
                  </a:lnTo>
                  <a:lnTo>
                    <a:pt x="6546" y="283882"/>
                  </a:lnTo>
                  <a:lnTo>
                    <a:pt x="8644" y="246100"/>
                  </a:lnTo>
                  <a:lnTo>
                    <a:pt x="10323" y="208094"/>
                  </a:lnTo>
                  <a:lnTo>
                    <a:pt x="17052" y="171080"/>
                  </a:lnTo>
                  <a:lnTo>
                    <a:pt x="25986" y="126771"/>
                  </a:lnTo>
                  <a:lnTo>
                    <a:pt x="30631" y="87248"/>
                  </a:lnTo>
                  <a:lnTo>
                    <a:pt x="41532" y="47667"/>
                  </a:lnTo>
                  <a:lnTo>
                    <a:pt x="64178" y="10906"/>
                  </a:lnTo>
                  <a:lnTo>
                    <a:pt x="79323" y="2296"/>
                  </a:lnTo>
                  <a:lnTo>
                    <a:pt x="87808" y="0"/>
                  </a:lnTo>
                  <a:lnTo>
                    <a:pt x="95579" y="587"/>
                  </a:lnTo>
                  <a:lnTo>
                    <a:pt x="109861" y="6883"/>
                  </a:lnTo>
                  <a:lnTo>
                    <a:pt x="129800" y="27384"/>
                  </a:lnTo>
                  <a:lnTo>
                    <a:pt x="144057" y="48510"/>
                  </a:lnTo>
                  <a:lnTo>
                    <a:pt x="149928" y="78288"/>
                  </a:lnTo>
                  <a:lnTo>
                    <a:pt x="146611" y="108866"/>
                  </a:lnTo>
                  <a:lnTo>
                    <a:pt x="134951" y="141097"/>
                  </a:lnTo>
                  <a:lnTo>
                    <a:pt x="119242" y="165576"/>
                  </a:lnTo>
                  <a:lnTo>
                    <a:pt x="74823" y="204681"/>
                  </a:lnTo>
                  <a:lnTo>
                    <a:pt x="43473" y="219877"/>
                  </a:lnTo>
                  <a:lnTo>
                    <a:pt x="38506" y="221254"/>
                  </a:lnTo>
                  <a:lnTo>
                    <a:pt x="27344" y="219963"/>
                  </a:lnTo>
                  <a:lnTo>
                    <a:pt x="16386" y="215861"/>
                  </a:lnTo>
                  <a:lnTo>
                    <a:pt x="0" y="20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388"/>
            <p:cNvSpPr/>
            <p:nvPr>
              <p:custDataLst>
                <p:tags r:id="rId140"/>
              </p:custDataLst>
            </p:nvPr>
          </p:nvSpPr>
          <p:spPr>
            <a:xfrm>
              <a:off x="9077861" y="2638817"/>
              <a:ext cx="75665" cy="266309"/>
            </a:xfrm>
            <a:custGeom>
              <a:avLst/>
              <a:gdLst/>
              <a:ahLst/>
              <a:cxnLst/>
              <a:rect l="0" t="0" r="0" b="0"/>
              <a:pathLst>
                <a:path w="75665" h="266309">
                  <a:moveTo>
                    <a:pt x="75664" y="9133"/>
                  </a:moveTo>
                  <a:lnTo>
                    <a:pt x="75664" y="9133"/>
                  </a:lnTo>
                  <a:lnTo>
                    <a:pt x="70607" y="4077"/>
                  </a:lnTo>
                  <a:lnTo>
                    <a:pt x="65303" y="1594"/>
                  </a:lnTo>
                  <a:lnTo>
                    <a:pt x="48218" y="0"/>
                  </a:lnTo>
                  <a:lnTo>
                    <a:pt x="42550" y="3045"/>
                  </a:lnTo>
                  <a:lnTo>
                    <a:pt x="30607" y="14894"/>
                  </a:lnTo>
                  <a:lnTo>
                    <a:pt x="23890" y="27922"/>
                  </a:lnTo>
                  <a:lnTo>
                    <a:pt x="11618" y="72990"/>
                  </a:lnTo>
                  <a:lnTo>
                    <a:pt x="2178" y="108843"/>
                  </a:lnTo>
                  <a:lnTo>
                    <a:pt x="0" y="151007"/>
                  </a:lnTo>
                  <a:lnTo>
                    <a:pt x="629" y="196456"/>
                  </a:lnTo>
                  <a:lnTo>
                    <a:pt x="7680" y="241783"/>
                  </a:lnTo>
                  <a:lnTo>
                    <a:pt x="18514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389"/>
            <p:cNvSpPr/>
            <p:nvPr>
              <p:custDataLst>
                <p:tags r:id="rId141"/>
              </p:custDataLst>
            </p:nvPr>
          </p:nvSpPr>
          <p:spPr>
            <a:xfrm>
              <a:off x="9192016" y="2733675"/>
              <a:ext cx="161535" cy="135871"/>
            </a:xfrm>
            <a:custGeom>
              <a:avLst/>
              <a:gdLst/>
              <a:ahLst/>
              <a:cxnLst/>
              <a:rect l="0" t="0" r="0" b="0"/>
              <a:pathLst>
                <a:path w="161535" h="13587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21441" y="8663"/>
                  </a:lnTo>
                  <a:lnTo>
                    <a:pt x="53532" y="35648"/>
                  </a:lnTo>
                  <a:lnTo>
                    <a:pt x="67562" y="59245"/>
                  </a:lnTo>
                  <a:lnTo>
                    <a:pt x="69322" y="74309"/>
                  </a:lnTo>
                  <a:lnTo>
                    <a:pt x="61828" y="106283"/>
                  </a:lnTo>
                  <a:lnTo>
                    <a:pt x="53367" y="118851"/>
                  </a:lnTo>
                  <a:lnTo>
                    <a:pt x="35746" y="135543"/>
                  </a:lnTo>
                  <a:lnTo>
                    <a:pt x="32166" y="135870"/>
                  </a:lnTo>
                  <a:lnTo>
                    <a:pt x="28723" y="133972"/>
                  </a:lnTo>
                  <a:lnTo>
                    <a:pt x="25368" y="130590"/>
                  </a:lnTo>
                  <a:lnTo>
                    <a:pt x="24190" y="125160"/>
                  </a:lnTo>
                  <a:lnTo>
                    <a:pt x="25703" y="110660"/>
                  </a:lnTo>
                  <a:lnTo>
                    <a:pt x="32726" y="96454"/>
                  </a:lnTo>
                  <a:lnTo>
                    <a:pt x="66683" y="52539"/>
                  </a:lnTo>
                  <a:lnTo>
                    <a:pt x="90483" y="33455"/>
                  </a:lnTo>
                  <a:lnTo>
                    <a:pt x="97500" y="30744"/>
                  </a:lnTo>
                  <a:lnTo>
                    <a:pt x="99794" y="31079"/>
                  </a:lnTo>
                  <a:lnTo>
                    <a:pt x="101324" y="32361"/>
                  </a:lnTo>
                  <a:lnTo>
                    <a:pt x="102344" y="34274"/>
                  </a:lnTo>
                  <a:lnTo>
                    <a:pt x="100655" y="42044"/>
                  </a:lnTo>
                  <a:lnTo>
                    <a:pt x="97435" y="53611"/>
                  </a:lnTo>
                  <a:lnTo>
                    <a:pt x="95198" y="90981"/>
                  </a:lnTo>
                  <a:lnTo>
                    <a:pt x="100654" y="104289"/>
                  </a:lnTo>
                  <a:lnTo>
                    <a:pt x="105072" y="110801"/>
                  </a:lnTo>
                  <a:lnTo>
                    <a:pt x="111194" y="115142"/>
                  </a:lnTo>
                  <a:lnTo>
                    <a:pt x="133918" y="121252"/>
                  </a:lnTo>
                  <a:lnTo>
                    <a:pt x="16153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90"/>
            <p:cNvSpPr/>
            <p:nvPr>
              <p:custDataLst>
                <p:tags r:id="rId142"/>
              </p:custDataLst>
            </p:nvPr>
          </p:nvSpPr>
          <p:spPr>
            <a:xfrm>
              <a:off x="9429750" y="2630224"/>
              <a:ext cx="65806" cy="303477"/>
            </a:xfrm>
            <a:custGeom>
              <a:avLst/>
              <a:gdLst/>
              <a:ahLst/>
              <a:cxnLst/>
              <a:rect l="0" t="0" r="0" b="0"/>
              <a:pathLst>
                <a:path w="65806" h="30347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7517" y="1655"/>
                  </a:lnTo>
                  <a:lnTo>
                    <a:pt x="25753" y="662"/>
                  </a:lnTo>
                  <a:lnTo>
                    <a:pt x="23518" y="0"/>
                  </a:lnTo>
                  <a:lnTo>
                    <a:pt x="22029" y="617"/>
                  </a:lnTo>
                  <a:lnTo>
                    <a:pt x="21035" y="2087"/>
                  </a:lnTo>
                  <a:lnTo>
                    <a:pt x="20374" y="4125"/>
                  </a:lnTo>
                  <a:lnTo>
                    <a:pt x="29887" y="44669"/>
                  </a:lnTo>
                  <a:lnTo>
                    <a:pt x="46317" y="89409"/>
                  </a:lnTo>
                  <a:lnTo>
                    <a:pt x="56762" y="127866"/>
                  </a:lnTo>
                  <a:lnTo>
                    <a:pt x="63738" y="165013"/>
                  </a:lnTo>
                  <a:lnTo>
                    <a:pt x="65805" y="206711"/>
                  </a:lnTo>
                  <a:lnTo>
                    <a:pt x="63595" y="240233"/>
                  </a:lnTo>
                  <a:lnTo>
                    <a:pt x="57897" y="256318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2391"/>
          <p:cNvSpPr/>
          <p:nvPr>
            <p:custDataLst>
              <p:tags r:id="rId4"/>
            </p:custDataLst>
          </p:nvPr>
        </p:nvSpPr>
        <p:spPr>
          <a:xfrm>
            <a:off x="9734550" y="2809875"/>
            <a:ext cx="269426" cy="19051"/>
          </a:xfrm>
          <a:custGeom>
            <a:avLst/>
            <a:gdLst/>
            <a:ahLst/>
            <a:cxnLst/>
            <a:rect l="0" t="0" r="0" b="0"/>
            <a:pathLst>
              <a:path w="269426" h="19051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1058" y="6546"/>
                </a:lnTo>
                <a:lnTo>
                  <a:pt x="2822" y="7539"/>
                </a:lnTo>
                <a:lnTo>
                  <a:pt x="9721" y="8642"/>
                </a:lnTo>
                <a:lnTo>
                  <a:pt x="48906" y="9409"/>
                </a:lnTo>
                <a:lnTo>
                  <a:pt x="86692" y="9490"/>
                </a:lnTo>
                <a:lnTo>
                  <a:pt x="128288" y="9518"/>
                </a:lnTo>
                <a:lnTo>
                  <a:pt x="173479" y="9523"/>
                </a:lnTo>
                <a:lnTo>
                  <a:pt x="212502" y="9524"/>
                </a:lnTo>
                <a:lnTo>
                  <a:pt x="258436" y="10583"/>
                </a:lnTo>
                <a:lnTo>
                  <a:pt x="267612" y="14581"/>
                </a:lnTo>
                <a:lnTo>
                  <a:pt x="269425" y="16071"/>
                </a:lnTo>
                <a:lnTo>
                  <a:pt x="26670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SMARTInkShape-Group510"/>
          <p:cNvGrpSpPr/>
          <p:nvPr/>
        </p:nvGrpSpPr>
        <p:grpSpPr>
          <a:xfrm>
            <a:off x="10254304" y="2333751"/>
            <a:ext cx="1907780" cy="959197"/>
            <a:chOff x="10254304" y="2333751"/>
            <a:chExt cx="1907780" cy="959197"/>
          </a:xfrm>
        </p:grpSpPr>
        <p:sp>
          <p:nvSpPr>
            <p:cNvPr id="117" name="SMARTInkShape-2392"/>
            <p:cNvSpPr/>
            <p:nvPr>
              <p:custDataLst>
                <p:tags r:id="rId119"/>
              </p:custDataLst>
            </p:nvPr>
          </p:nvSpPr>
          <p:spPr>
            <a:xfrm>
              <a:off x="11953875" y="2333751"/>
              <a:ext cx="142876" cy="123530"/>
            </a:xfrm>
            <a:custGeom>
              <a:avLst/>
              <a:gdLst/>
              <a:ahLst/>
              <a:cxnLst/>
              <a:rect l="0" t="0" r="0" b="0"/>
              <a:pathLst>
                <a:path w="142876" h="123530">
                  <a:moveTo>
                    <a:pt x="0" y="18924"/>
                  </a:moveTo>
                  <a:lnTo>
                    <a:pt x="0" y="18924"/>
                  </a:lnTo>
                  <a:lnTo>
                    <a:pt x="0" y="10723"/>
                  </a:lnTo>
                  <a:lnTo>
                    <a:pt x="10112" y="4735"/>
                  </a:lnTo>
                  <a:lnTo>
                    <a:pt x="21459" y="1314"/>
                  </a:lnTo>
                  <a:lnTo>
                    <a:pt x="49409" y="0"/>
                  </a:lnTo>
                  <a:lnTo>
                    <a:pt x="64970" y="4968"/>
                  </a:lnTo>
                  <a:lnTo>
                    <a:pt x="68712" y="8562"/>
                  </a:lnTo>
                  <a:lnTo>
                    <a:pt x="72872" y="18199"/>
                  </a:lnTo>
                  <a:lnTo>
                    <a:pt x="70157" y="40581"/>
                  </a:lnTo>
                  <a:lnTo>
                    <a:pt x="62650" y="62265"/>
                  </a:lnTo>
                  <a:lnTo>
                    <a:pt x="32583" y="100155"/>
                  </a:lnTo>
                  <a:lnTo>
                    <a:pt x="23530" y="110608"/>
                  </a:lnTo>
                  <a:lnTo>
                    <a:pt x="21040" y="117175"/>
                  </a:lnTo>
                  <a:lnTo>
                    <a:pt x="21434" y="119350"/>
                  </a:lnTo>
                  <a:lnTo>
                    <a:pt x="22756" y="120800"/>
                  </a:lnTo>
                  <a:lnTo>
                    <a:pt x="24696" y="121766"/>
                  </a:lnTo>
                  <a:lnTo>
                    <a:pt x="64861" y="123529"/>
                  </a:lnTo>
                  <a:lnTo>
                    <a:pt x="104418" y="117120"/>
                  </a:lnTo>
                  <a:lnTo>
                    <a:pt x="142875" y="11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93"/>
            <p:cNvSpPr/>
            <p:nvPr>
              <p:custDataLst>
                <p:tags r:id="rId120"/>
              </p:custDataLst>
            </p:nvPr>
          </p:nvSpPr>
          <p:spPr>
            <a:xfrm>
              <a:off x="12011025" y="2544499"/>
              <a:ext cx="151059" cy="541602"/>
            </a:xfrm>
            <a:custGeom>
              <a:avLst/>
              <a:gdLst/>
              <a:ahLst/>
              <a:cxnLst/>
              <a:rect l="0" t="0" r="0" b="0"/>
              <a:pathLst>
                <a:path w="151059" h="5416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8" y="4125"/>
                  </a:lnTo>
                  <a:lnTo>
                    <a:pt x="50767" y="50508"/>
                  </a:lnTo>
                  <a:lnTo>
                    <a:pt x="80348" y="95271"/>
                  </a:lnTo>
                  <a:lnTo>
                    <a:pt x="102145" y="135114"/>
                  </a:lnTo>
                  <a:lnTo>
                    <a:pt x="122011" y="178380"/>
                  </a:lnTo>
                  <a:lnTo>
                    <a:pt x="135047" y="217963"/>
                  </a:lnTo>
                  <a:lnTo>
                    <a:pt x="142220" y="256298"/>
                  </a:lnTo>
                  <a:lnTo>
                    <a:pt x="147875" y="297324"/>
                  </a:lnTo>
                  <a:lnTo>
                    <a:pt x="151058" y="344222"/>
                  </a:lnTo>
                  <a:lnTo>
                    <a:pt x="150945" y="383870"/>
                  </a:lnTo>
                  <a:lnTo>
                    <a:pt x="141960" y="426248"/>
                  </a:lnTo>
                  <a:lnTo>
                    <a:pt x="129994" y="465193"/>
                  </a:lnTo>
                  <a:lnTo>
                    <a:pt x="110483" y="493915"/>
                  </a:lnTo>
                  <a:lnTo>
                    <a:pt x="57150" y="54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394"/>
            <p:cNvSpPr/>
            <p:nvPr>
              <p:custDataLst>
                <p:tags r:id="rId121"/>
              </p:custDataLst>
            </p:nvPr>
          </p:nvSpPr>
          <p:spPr>
            <a:xfrm>
              <a:off x="10944225" y="3105732"/>
              <a:ext cx="276226" cy="180394"/>
            </a:xfrm>
            <a:custGeom>
              <a:avLst/>
              <a:gdLst/>
              <a:ahLst/>
              <a:cxnLst/>
              <a:rect l="0" t="0" r="0" b="0"/>
              <a:pathLst>
                <a:path w="276226" h="180394">
                  <a:moveTo>
                    <a:pt x="0" y="180393"/>
                  </a:moveTo>
                  <a:lnTo>
                    <a:pt x="0" y="180393"/>
                  </a:lnTo>
                  <a:lnTo>
                    <a:pt x="5057" y="175336"/>
                  </a:lnTo>
                  <a:lnTo>
                    <a:pt x="49340" y="164584"/>
                  </a:lnTo>
                  <a:lnTo>
                    <a:pt x="62127" y="161245"/>
                  </a:lnTo>
                  <a:lnTo>
                    <a:pt x="74137" y="153269"/>
                  </a:lnTo>
                  <a:lnTo>
                    <a:pt x="75285" y="149640"/>
                  </a:lnTo>
                  <a:lnTo>
                    <a:pt x="76018" y="133631"/>
                  </a:lnTo>
                  <a:lnTo>
                    <a:pt x="73297" y="125038"/>
                  </a:lnTo>
                  <a:lnTo>
                    <a:pt x="51745" y="81666"/>
                  </a:lnTo>
                  <a:lnTo>
                    <a:pt x="49457" y="69134"/>
                  </a:lnTo>
                  <a:lnTo>
                    <a:pt x="55987" y="28012"/>
                  </a:lnTo>
                  <a:lnTo>
                    <a:pt x="58492" y="23772"/>
                  </a:lnTo>
                  <a:lnTo>
                    <a:pt x="72128" y="12748"/>
                  </a:lnTo>
                  <a:lnTo>
                    <a:pt x="92878" y="2365"/>
                  </a:lnTo>
                  <a:lnTo>
                    <a:pt x="112537" y="0"/>
                  </a:lnTo>
                  <a:lnTo>
                    <a:pt x="130594" y="4647"/>
                  </a:lnTo>
                  <a:lnTo>
                    <a:pt x="134687" y="8196"/>
                  </a:lnTo>
                  <a:lnTo>
                    <a:pt x="139237" y="17783"/>
                  </a:lnTo>
                  <a:lnTo>
                    <a:pt x="142733" y="61474"/>
                  </a:lnTo>
                  <a:lnTo>
                    <a:pt x="142847" y="85524"/>
                  </a:lnTo>
                  <a:lnTo>
                    <a:pt x="140040" y="93426"/>
                  </a:lnTo>
                  <a:lnTo>
                    <a:pt x="136323" y="100466"/>
                  </a:lnTo>
                  <a:lnTo>
                    <a:pt x="133173" y="110379"/>
                  </a:lnTo>
                  <a:lnTo>
                    <a:pt x="127065" y="120020"/>
                  </a:lnTo>
                  <a:lnTo>
                    <a:pt x="124785" y="129578"/>
                  </a:lnTo>
                  <a:lnTo>
                    <a:pt x="123952" y="140409"/>
                  </a:lnTo>
                  <a:lnTo>
                    <a:pt x="133976" y="146791"/>
                  </a:lnTo>
                  <a:lnTo>
                    <a:pt x="150351" y="150328"/>
                  </a:lnTo>
                  <a:lnTo>
                    <a:pt x="196602" y="151524"/>
                  </a:lnTo>
                  <a:lnTo>
                    <a:pt x="231701" y="150672"/>
                  </a:lnTo>
                  <a:lnTo>
                    <a:pt x="276225" y="14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395"/>
            <p:cNvSpPr/>
            <p:nvPr>
              <p:custDataLst>
                <p:tags r:id="rId122"/>
              </p:custDataLst>
            </p:nvPr>
          </p:nvSpPr>
          <p:spPr>
            <a:xfrm>
              <a:off x="10768109" y="3228975"/>
              <a:ext cx="128492" cy="9526"/>
            </a:xfrm>
            <a:custGeom>
              <a:avLst/>
              <a:gdLst/>
              <a:ahLst/>
              <a:cxnLst/>
              <a:rect l="0" t="0" r="0" b="0"/>
              <a:pathLst>
                <a:path w="128492" h="9526">
                  <a:moveTo>
                    <a:pt x="14191" y="9525"/>
                  </a:moveTo>
                  <a:lnTo>
                    <a:pt x="14191" y="9525"/>
                  </a:lnTo>
                  <a:lnTo>
                    <a:pt x="0" y="9525"/>
                  </a:lnTo>
                  <a:lnTo>
                    <a:pt x="47110" y="6703"/>
                  </a:lnTo>
                  <a:lnTo>
                    <a:pt x="128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396"/>
            <p:cNvSpPr/>
            <p:nvPr>
              <p:custDataLst>
                <p:tags r:id="rId123"/>
              </p:custDataLst>
            </p:nvPr>
          </p:nvSpPr>
          <p:spPr>
            <a:xfrm>
              <a:off x="10773373" y="3163624"/>
              <a:ext cx="94653" cy="126211"/>
            </a:xfrm>
            <a:custGeom>
              <a:avLst/>
              <a:gdLst/>
              <a:ahLst/>
              <a:cxnLst/>
              <a:rect l="0" t="0" r="0" b="0"/>
              <a:pathLst>
                <a:path w="94653" h="126211">
                  <a:moveTo>
                    <a:pt x="94652" y="8201"/>
                  </a:moveTo>
                  <a:lnTo>
                    <a:pt x="94652" y="8201"/>
                  </a:lnTo>
                  <a:lnTo>
                    <a:pt x="94652" y="3145"/>
                  </a:lnTo>
                  <a:lnTo>
                    <a:pt x="92535" y="1655"/>
                  </a:lnTo>
                  <a:lnTo>
                    <a:pt x="84540" y="0"/>
                  </a:lnTo>
                  <a:lnTo>
                    <a:pt x="63081" y="4125"/>
                  </a:lnTo>
                  <a:lnTo>
                    <a:pt x="46727" y="12050"/>
                  </a:lnTo>
                  <a:lnTo>
                    <a:pt x="16853" y="38686"/>
                  </a:lnTo>
                  <a:lnTo>
                    <a:pt x="6219" y="54158"/>
                  </a:lnTo>
                  <a:lnTo>
                    <a:pt x="299" y="96855"/>
                  </a:lnTo>
                  <a:lnTo>
                    <a:pt x="0" y="102229"/>
                  </a:lnTo>
                  <a:lnTo>
                    <a:pt x="1917" y="106869"/>
                  </a:lnTo>
                  <a:lnTo>
                    <a:pt x="9692" y="114848"/>
                  </a:lnTo>
                  <a:lnTo>
                    <a:pt x="31026" y="125290"/>
                  </a:lnTo>
                  <a:lnTo>
                    <a:pt x="48382" y="126210"/>
                  </a:lnTo>
                  <a:lnTo>
                    <a:pt x="94652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397"/>
            <p:cNvSpPr/>
            <p:nvPr>
              <p:custDataLst>
                <p:tags r:id="rId124"/>
              </p:custDataLst>
            </p:nvPr>
          </p:nvSpPr>
          <p:spPr>
            <a:xfrm>
              <a:off x="10572750" y="3162300"/>
              <a:ext cx="123826" cy="130648"/>
            </a:xfrm>
            <a:custGeom>
              <a:avLst/>
              <a:gdLst/>
              <a:ahLst/>
              <a:cxnLst/>
              <a:rect l="0" t="0" r="0" b="0"/>
              <a:pathLst>
                <a:path w="123826" h="130648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23370" y="10113"/>
                  </a:lnTo>
                  <a:lnTo>
                    <a:pt x="38792" y="26515"/>
                  </a:lnTo>
                  <a:lnTo>
                    <a:pt x="50064" y="49837"/>
                  </a:lnTo>
                  <a:lnTo>
                    <a:pt x="55050" y="81912"/>
                  </a:lnTo>
                  <a:lnTo>
                    <a:pt x="50573" y="100258"/>
                  </a:lnTo>
                  <a:lnTo>
                    <a:pt x="35507" y="124227"/>
                  </a:lnTo>
                  <a:lnTo>
                    <a:pt x="26011" y="129295"/>
                  </a:lnTo>
                  <a:lnTo>
                    <a:pt x="20516" y="130647"/>
                  </a:lnTo>
                  <a:lnTo>
                    <a:pt x="16852" y="130489"/>
                  </a:lnTo>
                  <a:lnTo>
                    <a:pt x="14411" y="129326"/>
                  </a:lnTo>
                  <a:lnTo>
                    <a:pt x="12781" y="127493"/>
                  </a:lnTo>
                  <a:lnTo>
                    <a:pt x="12755" y="124153"/>
                  </a:lnTo>
                  <a:lnTo>
                    <a:pt x="23068" y="97632"/>
                  </a:lnTo>
                  <a:lnTo>
                    <a:pt x="59417" y="55133"/>
                  </a:lnTo>
                  <a:lnTo>
                    <a:pt x="104064" y="19646"/>
                  </a:lnTo>
                  <a:lnTo>
                    <a:pt x="99508" y="19227"/>
                  </a:lnTo>
                  <a:lnTo>
                    <a:pt x="94320" y="24773"/>
                  </a:lnTo>
                  <a:lnTo>
                    <a:pt x="82366" y="45580"/>
                  </a:lnTo>
                  <a:lnTo>
                    <a:pt x="77419" y="76619"/>
                  </a:lnTo>
                  <a:lnTo>
                    <a:pt x="76742" y="90850"/>
                  </a:lnTo>
                  <a:lnTo>
                    <a:pt x="82085" y="104230"/>
                  </a:lnTo>
                  <a:lnTo>
                    <a:pt x="97706" y="125011"/>
                  </a:lnTo>
                  <a:lnTo>
                    <a:pt x="102179" y="126732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398"/>
            <p:cNvSpPr/>
            <p:nvPr>
              <p:custDataLst>
                <p:tags r:id="rId125"/>
              </p:custDataLst>
            </p:nvPr>
          </p:nvSpPr>
          <p:spPr>
            <a:xfrm>
              <a:off x="10254304" y="2563010"/>
              <a:ext cx="261297" cy="551666"/>
            </a:xfrm>
            <a:custGeom>
              <a:avLst/>
              <a:gdLst/>
              <a:ahLst/>
              <a:cxnLst/>
              <a:rect l="0" t="0" r="0" b="0"/>
              <a:pathLst>
                <a:path w="261297" h="551666">
                  <a:moveTo>
                    <a:pt x="261296" y="18265"/>
                  </a:moveTo>
                  <a:lnTo>
                    <a:pt x="261296" y="18265"/>
                  </a:lnTo>
                  <a:lnTo>
                    <a:pt x="256239" y="8152"/>
                  </a:lnTo>
                  <a:lnTo>
                    <a:pt x="253690" y="5173"/>
                  </a:lnTo>
                  <a:lnTo>
                    <a:pt x="248039" y="1863"/>
                  </a:lnTo>
                  <a:lnTo>
                    <a:pt x="228793" y="0"/>
                  </a:lnTo>
                  <a:lnTo>
                    <a:pt x="211925" y="5208"/>
                  </a:lnTo>
                  <a:lnTo>
                    <a:pt x="171445" y="30302"/>
                  </a:lnTo>
                  <a:lnTo>
                    <a:pt x="141713" y="53686"/>
                  </a:lnTo>
                  <a:lnTo>
                    <a:pt x="106215" y="95366"/>
                  </a:lnTo>
                  <a:lnTo>
                    <a:pt x="75324" y="132743"/>
                  </a:lnTo>
                  <a:lnTo>
                    <a:pt x="48838" y="178304"/>
                  </a:lnTo>
                  <a:lnTo>
                    <a:pt x="30659" y="215497"/>
                  </a:lnTo>
                  <a:lnTo>
                    <a:pt x="18099" y="252270"/>
                  </a:lnTo>
                  <a:lnTo>
                    <a:pt x="4373" y="296498"/>
                  </a:lnTo>
                  <a:lnTo>
                    <a:pt x="0" y="322899"/>
                  </a:lnTo>
                  <a:lnTo>
                    <a:pt x="1584" y="355800"/>
                  </a:lnTo>
                  <a:lnTo>
                    <a:pt x="8427" y="399909"/>
                  </a:lnTo>
                  <a:lnTo>
                    <a:pt x="22213" y="429678"/>
                  </a:lnTo>
                  <a:lnTo>
                    <a:pt x="52037" y="472885"/>
                  </a:lnTo>
                  <a:lnTo>
                    <a:pt x="96212" y="519764"/>
                  </a:lnTo>
                  <a:lnTo>
                    <a:pt x="142296" y="537681"/>
                  </a:lnTo>
                  <a:lnTo>
                    <a:pt x="185096" y="551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399"/>
            <p:cNvSpPr/>
            <p:nvPr>
              <p:custDataLst>
                <p:tags r:id="rId126"/>
              </p:custDataLst>
            </p:nvPr>
          </p:nvSpPr>
          <p:spPr>
            <a:xfrm>
              <a:off x="10652045" y="2667116"/>
              <a:ext cx="385599" cy="352285"/>
            </a:xfrm>
            <a:custGeom>
              <a:avLst/>
              <a:gdLst/>
              <a:ahLst/>
              <a:cxnLst/>
              <a:rect l="0" t="0" r="0" b="0"/>
              <a:pathLst>
                <a:path w="385599" h="352285">
                  <a:moveTo>
                    <a:pt x="358855" y="9409"/>
                  </a:moveTo>
                  <a:lnTo>
                    <a:pt x="358855" y="9409"/>
                  </a:lnTo>
                  <a:lnTo>
                    <a:pt x="363912" y="9409"/>
                  </a:lnTo>
                  <a:lnTo>
                    <a:pt x="369216" y="6587"/>
                  </a:lnTo>
                  <a:lnTo>
                    <a:pt x="375102" y="2863"/>
                  </a:lnTo>
                  <a:lnTo>
                    <a:pt x="385598" y="276"/>
                  </a:lnTo>
                  <a:lnTo>
                    <a:pt x="383793" y="59"/>
                  </a:lnTo>
                  <a:lnTo>
                    <a:pt x="381830" y="0"/>
                  </a:lnTo>
                  <a:lnTo>
                    <a:pt x="341427" y="10650"/>
                  </a:lnTo>
                  <a:lnTo>
                    <a:pt x="297660" y="30752"/>
                  </a:lnTo>
                  <a:lnTo>
                    <a:pt x="261818" y="40898"/>
                  </a:lnTo>
                  <a:lnTo>
                    <a:pt x="218567" y="54866"/>
                  </a:lnTo>
                  <a:lnTo>
                    <a:pt x="176757" y="77928"/>
                  </a:lnTo>
                  <a:lnTo>
                    <a:pt x="130107" y="94959"/>
                  </a:lnTo>
                  <a:lnTo>
                    <a:pt x="88099" y="110986"/>
                  </a:lnTo>
                  <a:lnTo>
                    <a:pt x="57205" y="121586"/>
                  </a:lnTo>
                  <a:lnTo>
                    <a:pt x="25019" y="144609"/>
                  </a:lnTo>
                  <a:lnTo>
                    <a:pt x="24115" y="149284"/>
                  </a:lnTo>
                  <a:lnTo>
                    <a:pt x="25628" y="154517"/>
                  </a:lnTo>
                  <a:lnTo>
                    <a:pt x="28753" y="160123"/>
                  </a:lnTo>
                  <a:lnTo>
                    <a:pt x="40694" y="169174"/>
                  </a:lnTo>
                  <a:lnTo>
                    <a:pt x="83380" y="186925"/>
                  </a:lnTo>
                  <a:lnTo>
                    <a:pt x="123700" y="197030"/>
                  </a:lnTo>
                  <a:lnTo>
                    <a:pt x="167060" y="204397"/>
                  </a:lnTo>
                  <a:lnTo>
                    <a:pt x="186434" y="212998"/>
                  </a:lnTo>
                  <a:lnTo>
                    <a:pt x="198876" y="222249"/>
                  </a:lnTo>
                  <a:lnTo>
                    <a:pt x="199286" y="225386"/>
                  </a:lnTo>
                  <a:lnTo>
                    <a:pt x="197442" y="228535"/>
                  </a:lnTo>
                  <a:lnTo>
                    <a:pt x="174218" y="246251"/>
                  </a:lnTo>
                  <a:lnTo>
                    <a:pt x="160025" y="252255"/>
                  </a:lnTo>
                  <a:lnTo>
                    <a:pt x="118497" y="266223"/>
                  </a:lnTo>
                  <a:lnTo>
                    <a:pt x="80034" y="282819"/>
                  </a:lnTo>
                  <a:lnTo>
                    <a:pt x="36686" y="302560"/>
                  </a:lnTo>
                  <a:lnTo>
                    <a:pt x="7351" y="316964"/>
                  </a:lnTo>
                  <a:lnTo>
                    <a:pt x="1547" y="323547"/>
                  </a:lnTo>
                  <a:lnTo>
                    <a:pt x="0" y="326785"/>
                  </a:lnTo>
                  <a:lnTo>
                    <a:pt x="2143" y="331059"/>
                  </a:lnTo>
                  <a:lnTo>
                    <a:pt x="12991" y="341454"/>
                  </a:lnTo>
                  <a:lnTo>
                    <a:pt x="31219" y="347484"/>
                  </a:lnTo>
                  <a:lnTo>
                    <a:pt x="68103" y="350880"/>
                  </a:lnTo>
                  <a:lnTo>
                    <a:pt x="106901" y="351886"/>
                  </a:lnTo>
                  <a:lnTo>
                    <a:pt x="146971" y="352183"/>
                  </a:lnTo>
                  <a:lnTo>
                    <a:pt x="181077" y="352253"/>
                  </a:lnTo>
                  <a:lnTo>
                    <a:pt x="217401" y="352284"/>
                  </a:lnTo>
                  <a:lnTo>
                    <a:pt x="273130" y="34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00"/>
            <p:cNvSpPr/>
            <p:nvPr>
              <p:custDataLst>
                <p:tags r:id="rId127"/>
              </p:custDataLst>
            </p:nvPr>
          </p:nvSpPr>
          <p:spPr>
            <a:xfrm>
              <a:off x="11163300" y="2781692"/>
              <a:ext cx="247651" cy="193207"/>
            </a:xfrm>
            <a:custGeom>
              <a:avLst/>
              <a:gdLst/>
              <a:ahLst/>
              <a:cxnLst/>
              <a:rect l="0" t="0" r="0" b="0"/>
              <a:pathLst>
                <a:path w="247651" h="193207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45586" y="23482"/>
                  </a:lnTo>
                  <a:lnTo>
                    <a:pt x="61183" y="35266"/>
                  </a:lnTo>
                  <a:lnTo>
                    <a:pt x="76807" y="58857"/>
                  </a:lnTo>
                  <a:lnTo>
                    <a:pt x="83083" y="80898"/>
                  </a:lnTo>
                  <a:lnTo>
                    <a:pt x="84144" y="115972"/>
                  </a:lnTo>
                  <a:lnTo>
                    <a:pt x="77967" y="147210"/>
                  </a:lnTo>
                  <a:lnTo>
                    <a:pt x="72399" y="159753"/>
                  </a:lnTo>
                  <a:lnTo>
                    <a:pt x="53202" y="177821"/>
                  </a:lnTo>
                  <a:lnTo>
                    <a:pt x="27405" y="191524"/>
                  </a:lnTo>
                  <a:lnTo>
                    <a:pt x="14650" y="193206"/>
                  </a:lnTo>
                  <a:lnTo>
                    <a:pt x="9767" y="192174"/>
                  </a:lnTo>
                  <a:lnTo>
                    <a:pt x="7571" y="189369"/>
                  </a:lnTo>
                  <a:lnTo>
                    <a:pt x="7163" y="185382"/>
                  </a:lnTo>
                  <a:lnTo>
                    <a:pt x="11648" y="169658"/>
                  </a:lnTo>
                  <a:lnTo>
                    <a:pt x="17877" y="157736"/>
                  </a:lnTo>
                  <a:lnTo>
                    <a:pt x="52313" y="113657"/>
                  </a:lnTo>
                  <a:lnTo>
                    <a:pt x="96524" y="73948"/>
                  </a:lnTo>
                  <a:lnTo>
                    <a:pt x="113296" y="54823"/>
                  </a:lnTo>
                  <a:lnTo>
                    <a:pt x="120204" y="45315"/>
                  </a:lnTo>
                  <a:lnTo>
                    <a:pt x="126867" y="41020"/>
                  </a:lnTo>
                  <a:lnTo>
                    <a:pt x="121297" y="43766"/>
                  </a:lnTo>
                  <a:lnTo>
                    <a:pt x="114588" y="54159"/>
                  </a:lnTo>
                  <a:lnTo>
                    <a:pt x="109138" y="70419"/>
                  </a:lnTo>
                  <a:lnTo>
                    <a:pt x="107126" y="102316"/>
                  </a:lnTo>
                  <a:lnTo>
                    <a:pt x="110406" y="122514"/>
                  </a:lnTo>
                  <a:lnTo>
                    <a:pt x="128315" y="151736"/>
                  </a:lnTo>
                  <a:lnTo>
                    <a:pt x="158787" y="175446"/>
                  </a:lnTo>
                  <a:lnTo>
                    <a:pt x="189570" y="185764"/>
                  </a:lnTo>
                  <a:lnTo>
                    <a:pt x="247650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01"/>
            <p:cNvSpPr/>
            <p:nvPr>
              <p:custDataLst>
                <p:tags r:id="rId128"/>
              </p:custDataLst>
            </p:nvPr>
          </p:nvSpPr>
          <p:spPr>
            <a:xfrm>
              <a:off x="11489019" y="2775980"/>
              <a:ext cx="167789" cy="418058"/>
            </a:xfrm>
            <a:custGeom>
              <a:avLst/>
              <a:gdLst/>
              <a:ahLst/>
              <a:cxnLst/>
              <a:rect l="0" t="0" r="0" b="0"/>
              <a:pathLst>
                <a:path w="167789" h="418058">
                  <a:moveTo>
                    <a:pt x="45756" y="100570"/>
                  </a:moveTo>
                  <a:lnTo>
                    <a:pt x="45756" y="100570"/>
                  </a:lnTo>
                  <a:lnTo>
                    <a:pt x="40699" y="100570"/>
                  </a:lnTo>
                  <a:lnTo>
                    <a:pt x="39210" y="102687"/>
                  </a:lnTo>
                  <a:lnTo>
                    <a:pt x="37554" y="110683"/>
                  </a:lnTo>
                  <a:lnTo>
                    <a:pt x="43039" y="155876"/>
                  </a:lnTo>
                  <a:lnTo>
                    <a:pt x="43893" y="200330"/>
                  </a:lnTo>
                  <a:lnTo>
                    <a:pt x="38972" y="247015"/>
                  </a:lnTo>
                  <a:lnTo>
                    <a:pt x="37043" y="291187"/>
                  </a:lnTo>
                  <a:lnTo>
                    <a:pt x="33570" y="332329"/>
                  </a:lnTo>
                  <a:lnTo>
                    <a:pt x="25918" y="368206"/>
                  </a:lnTo>
                  <a:lnTo>
                    <a:pt x="16948" y="397181"/>
                  </a:lnTo>
                  <a:lnTo>
                    <a:pt x="4435" y="416452"/>
                  </a:lnTo>
                  <a:lnTo>
                    <a:pt x="2335" y="418050"/>
                  </a:lnTo>
                  <a:lnTo>
                    <a:pt x="934" y="418057"/>
                  </a:lnTo>
                  <a:lnTo>
                    <a:pt x="0" y="417003"/>
                  </a:lnTo>
                  <a:lnTo>
                    <a:pt x="6103" y="377290"/>
                  </a:lnTo>
                  <a:lnTo>
                    <a:pt x="14487" y="334843"/>
                  </a:lnTo>
                  <a:lnTo>
                    <a:pt x="23674" y="291810"/>
                  </a:lnTo>
                  <a:lnTo>
                    <a:pt x="29944" y="254005"/>
                  </a:lnTo>
                  <a:lnTo>
                    <a:pt x="36259" y="220974"/>
                  </a:lnTo>
                  <a:lnTo>
                    <a:pt x="42943" y="178579"/>
                  </a:lnTo>
                  <a:lnTo>
                    <a:pt x="46622" y="152174"/>
                  </a:lnTo>
                  <a:lnTo>
                    <a:pt x="59537" y="111392"/>
                  </a:lnTo>
                  <a:lnTo>
                    <a:pt x="67050" y="77863"/>
                  </a:lnTo>
                  <a:lnTo>
                    <a:pt x="82286" y="38455"/>
                  </a:lnTo>
                  <a:lnTo>
                    <a:pt x="98794" y="6417"/>
                  </a:lnTo>
                  <a:lnTo>
                    <a:pt x="105666" y="516"/>
                  </a:lnTo>
                  <a:lnTo>
                    <a:pt x="110037" y="0"/>
                  </a:lnTo>
                  <a:lnTo>
                    <a:pt x="120540" y="2250"/>
                  </a:lnTo>
                  <a:lnTo>
                    <a:pt x="132262" y="12422"/>
                  </a:lnTo>
                  <a:lnTo>
                    <a:pt x="157035" y="49879"/>
                  </a:lnTo>
                  <a:lnTo>
                    <a:pt x="167103" y="94869"/>
                  </a:lnTo>
                  <a:lnTo>
                    <a:pt x="167788" y="114991"/>
                  </a:lnTo>
                  <a:lnTo>
                    <a:pt x="164198" y="131321"/>
                  </a:lnTo>
                  <a:lnTo>
                    <a:pt x="146113" y="158365"/>
                  </a:lnTo>
                  <a:lnTo>
                    <a:pt x="135161" y="168590"/>
                  </a:lnTo>
                  <a:lnTo>
                    <a:pt x="123591" y="174193"/>
                  </a:lnTo>
                  <a:lnTo>
                    <a:pt x="78181" y="191639"/>
                  </a:lnTo>
                  <a:lnTo>
                    <a:pt x="62284" y="193962"/>
                  </a:lnTo>
                  <a:lnTo>
                    <a:pt x="47457" y="189350"/>
                  </a:lnTo>
                  <a:lnTo>
                    <a:pt x="40540" y="185156"/>
                  </a:lnTo>
                  <a:lnTo>
                    <a:pt x="36987" y="181302"/>
                  </a:lnTo>
                  <a:lnTo>
                    <a:pt x="36231" y="167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02"/>
            <p:cNvSpPr/>
            <p:nvPr>
              <p:custDataLst>
                <p:tags r:id="rId129"/>
              </p:custDataLst>
            </p:nvPr>
          </p:nvSpPr>
          <p:spPr>
            <a:xfrm>
              <a:off x="11708849" y="2734576"/>
              <a:ext cx="149777" cy="265800"/>
            </a:xfrm>
            <a:custGeom>
              <a:avLst/>
              <a:gdLst/>
              <a:ahLst/>
              <a:cxnLst/>
              <a:rect l="0" t="0" r="0" b="0"/>
              <a:pathLst>
                <a:path w="149777" h="265800">
                  <a:moveTo>
                    <a:pt x="149776" y="27674"/>
                  </a:moveTo>
                  <a:lnTo>
                    <a:pt x="149776" y="27674"/>
                  </a:lnTo>
                  <a:lnTo>
                    <a:pt x="142170" y="19011"/>
                  </a:lnTo>
                  <a:lnTo>
                    <a:pt x="136520" y="9360"/>
                  </a:lnTo>
                  <a:lnTo>
                    <a:pt x="132472" y="5940"/>
                  </a:lnTo>
                  <a:lnTo>
                    <a:pt x="122330" y="2139"/>
                  </a:lnTo>
                  <a:lnTo>
                    <a:pt x="109778" y="0"/>
                  </a:lnTo>
                  <a:lnTo>
                    <a:pt x="89241" y="9479"/>
                  </a:lnTo>
                  <a:lnTo>
                    <a:pt x="51580" y="40758"/>
                  </a:lnTo>
                  <a:lnTo>
                    <a:pt x="24414" y="80576"/>
                  </a:lnTo>
                  <a:lnTo>
                    <a:pt x="9268" y="117785"/>
                  </a:lnTo>
                  <a:lnTo>
                    <a:pt x="899" y="156679"/>
                  </a:lnTo>
                  <a:lnTo>
                    <a:pt x="0" y="178143"/>
                  </a:lnTo>
                  <a:lnTo>
                    <a:pt x="6502" y="209135"/>
                  </a:lnTo>
                  <a:lnTo>
                    <a:pt x="28028" y="254287"/>
                  </a:lnTo>
                  <a:lnTo>
                    <a:pt x="33687" y="258124"/>
                  </a:lnTo>
                  <a:lnTo>
                    <a:pt x="64051" y="265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03"/>
            <p:cNvSpPr/>
            <p:nvPr>
              <p:custDataLst>
                <p:tags r:id="rId130"/>
              </p:custDataLst>
            </p:nvPr>
          </p:nvSpPr>
          <p:spPr>
            <a:xfrm>
              <a:off x="11813681" y="2821116"/>
              <a:ext cx="159245" cy="132592"/>
            </a:xfrm>
            <a:custGeom>
              <a:avLst/>
              <a:gdLst/>
              <a:ahLst/>
              <a:cxnLst/>
              <a:rect l="0" t="0" r="0" b="0"/>
              <a:pathLst>
                <a:path w="159245" h="132592">
                  <a:moveTo>
                    <a:pt x="35419" y="17334"/>
                  </a:moveTo>
                  <a:lnTo>
                    <a:pt x="35419" y="17334"/>
                  </a:lnTo>
                  <a:lnTo>
                    <a:pt x="35419" y="12278"/>
                  </a:lnTo>
                  <a:lnTo>
                    <a:pt x="32595" y="6973"/>
                  </a:lnTo>
                  <a:lnTo>
                    <a:pt x="27217" y="0"/>
                  </a:lnTo>
                  <a:lnTo>
                    <a:pt x="36399" y="3849"/>
                  </a:lnTo>
                  <a:lnTo>
                    <a:pt x="43970" y="11693"/>
                  </a:lnTo>
                  <a:lnTo>
                    <a:pt x="57452" y="33976"/>
                  </a:lnTo>
                  <a:lnTo>
                    <a:pt x="62055" y="62599"/>
                  </a:lnTo>
                  <a:lnTo>
                    <a:pt x="57487" y="80138"/>
                  </a:lnTo>
                  <a:lnTo>
                    <a:pt x="36874" y="115249"/>
                  </a:lnTo>
                  <a:lnTo>
                    <a:pt x="22307" y="128232"/>
                  </a:lnTo>
                  <a:lnTo>
                    <a:pt x="16096" y="131483"/>
                  </a:lnTo>
                  <a:lnTo>
                    <a:pt x="10896" y="132591"/>
                  </a:lnTo>
                  <a:lnTo>
                    <a:pt x="6370" y="132272"/>
                  </a:lnTo>
                  <a:lnTo>
                    <a:pt x="3354" y="131001"/>
                  </a:lnTo>
                  <a:lnTo>
                    <a:pt x="1341" y="129095"/>
                  </a:lnTo>
                  <a:lnTo>
                    <a:pt x="0" y="126767"/>
                  </a:lnTo>
                  <a:lnTo>
                    <a:pt x="1223" y="123098"/>
                  </a:lnTo>
                  <a:lnTo>
                    <a:pt x="39744" y="78754"/>
                  </a:lnTo>
                  <a:lnTo>
                    <a:pt x="61400" y="53337"/>
                  </a:lnTo>
                  <a:lnTo>
                    <a:pt x="93177" y="31483"/>
                  </a:lnTo>
                  <a:lnTo>
                    <a:pt x="99324" y="29942"/>
                  </a:lnTo>
                  <a:lnTo>
                    <a:pt x="103423" y="29973"/>
                  </a:lnTo>
                  <a:lnTo>
                    <a:pt x="106153" y="31051"/>
                  </a:lnTo>
                  <a:lnTo>
                    <a:pt x="107975" y="32829"/>
                  </a:lnTo>
                  <a:lnTo>
                    <a:pt x="110000" y="37626"/>
                  </a:lnTo>
                  <a:lnTo>
                    <a:pt x="114399" y="81467"/>
                  </a:lnTo>
                  <a:lnTo>
                    <a:pt x="116648" y="85490"/>
                  </a:lnTo>
                  <a:lnTo>
                    <a:pt x="129925" y="96207"/>
                  </a:lnTo>
                  <a:lnTo>
                    <a:pt x="159244" y="9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404"/>
            <p:cNvSpPr/>
            <p:nvPr>
              <p:custDataLst>
                <p:tags r:id="rId131"/>
              </p:custDataLst>
            </p:nvPr>
          </p:nvSpPr>
          <p:spPr>
            <a:xfrm>
              <a:off x="11953875" y="2734999"/>
              <a:ext cx="80324" cy="284427"/>
            </a:xfrm>
            <a:custGeom>
              <a:avLst/>
              <a:gdLst/>
              <a:ahLst/>
              <a:cxnLst/>
              <a:rect l="0" t="0" r="0" b="0"/>
              <a:pathLst>
                <a:path w="80324" h="284427">
                  <a:moveTo>
                    <a:pt x="47625" y="8201"/>
                  </a:moveTo>
                  <a:lnTo>
                    <a:pt x="47625" y="8201"/>
                  </a:lnTo>
                  <a:lnTo>
                    <a:pt x="39423" y="0"/>
                  </a:lnTo>
                  <a:lnTo>
                    <a:pt x="55483" y="38851"/>
                  </a:lnTo>
                  <a:lnTo>
                    <a:pt x="69121" y="67025"/>
                  </a:lnTo>
                  <a:lnTo>
                    <a:pt x="77623" y="108289"/>
                  </a:lnTo>
                  <a:lnTo>
                    <a:pt x="80323" y="116202"/>
                  </a:lnTo>
                  <a:lnTo>
                    <a:pt x="79067" y="152620"/>
                  </a:lnTo>
                  <a:lnTo>
                    <a:pt x="71993" y="191867"/>
                  </a:lnTo>
                  <a:lnTo>
                    <a:pt x="63194" y="215138"/>
                  </a:lnTo>
                  <a:lnTo>
                    <a:pt x="42077" y="246633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11"/>
          <p:cNvGrpSpPr/>
          <p:nvPr/>
        </p:nvGrpSpPr>
        <p:grpSpPr>
          <a:xfrm>
            <a:off x="1150287" y="3313239"/>
            <a:ext cx="430864" cy="369448"/>
            <a:chOff x="1150287" y="3313239"/>
            <a:chExt cx="430864" cy="369448"/>
          </a:xfrm>
        </p:grpSpPr>
        <p:sp>
          <p:nvSpPr>
            <p:cNvPr id="131" name="SMARTInkShape-2405"/>
            <p:cNvSpPr/>
            <p:nvPr>
              <p:custDataLst>
                <p:tags r:id="rId116"/>
              </p:custDataLst>
            </p:nvPr>
          </p:nvSpPr>
          <p:spPr>
            <a:xfrm>
              <a:off x="1468174" y="3590925"/>
              <a:ext cx="112977" cy="14350"/>
            </a:xfrm>
            <a:custGeom>
              <a:avLst/>
              <a:gdLst/>
              <a:ahLst/>
              <a:cxnLst/>
              <a:rect l="0" t="0" r="0" b="0"/>
              <a:pathLst>
                <a:path w="112977" h="14350">
                  <a:moveTo>
                    <a:pt x="8201" y="0"/>
                  </a:moveTo>
                  <a:lnTo>
                    <a:pt x="8201" y="0"/>
                  </a:lnTo>
                  <a:lnTo>
                    <a:pt x="3145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4130"/>
                  </a:lnTo>
                  <a:lnTo>
                    <a:pt x="2087" y="13653"/>
                  </a:lnTo>
                  <a:lnTo>
                    <a:pt x="4125" y="12277"/>
                  </a:lnTo>
                  <a:lnTo>
                    <a:pt x="22163" y="10340"/>
                  </a:lnTo>
                  <a:lnTo>
                    <a:pt x="61218" y="14349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06"/>
            <p:cNvSpPr/>
            <p:nvPr>
              <p:custDataLst>
                <p:tags r:id="rId117"/>
              </p:custDataLst>
            </p:nvPr>
          </p:nvSpPr>
          <p:spPr>
            <a:xfrm>
              <a:off x="1462245" y="3486150"/>
              <a:ext cx="118906" cy="17727"/>
            </a:xfrm>
            <a:custGeom>
              <a:avLst/>
              <a:gdLst/>
              <a:ahLst/>
              <a:cxnLst/>
              <a:rect l="0" t="0" r="0" b="0"/>
              <a:pathLst>
                <a:path w="118906" h="17727">
                  <a:moveTo>
                    <a:pt x="14130" y="9525"/>
                  </a:moveTo>
                  <a:lnTo>
                    <a:pt x="14130" y="9525"/>
                  </a:lnTo>
                  <a:lnTo>
                    <a:pt x="9074" y="14582"/>
                  </a:lnTo>
                  <a:lnTo>
                    <a:pt x="3769" y="17064"/>
                  </a:lnTo>
                  <a:lnTo>
                    <a:pt x="873" y="17726"/>
                  </a:lnTo>
                  <a:lnTo>
                    <a:pt x="0" y="17109"/>
                  </a:lnTo>
                  <a:lnTo>
                    <a:pt x="477" y="15639"/>
                  </a:lnTo>
                  <a:lnTo>
                    <a:pt x="1853" y="13601"/>
                  </a:lnTo>
                  <a:lnTo>
                    <a:pt x="18959" y="5676"/>
                  </a:lnTo>
                  <a:lnTo>
                    <a:pt x="59730" y="1121"/>
                  </a:lnTo>
                  <a:lnTo>
                    <a:pt x="118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407"/>
            <p:cNvSpPr/>
            <p:nvPr>
              <p:custDataLst>
                <p:tags r:id="rId118"/>
              </p:custDataLst>
            </p:nvPr>
          </p:nvSpPr>
          <p:spPr>
            <a:xfrm>
              <a:off x="1150287" y="3313239"/>
              <a:ext cx="182644" cy="369448"/>
            </a:xfrm>
            <a:custGeom>
              <a:avLst/>
              <a:gdLst/>
              <a:ahLst/>
              <a:cxnLst/>
              <a:rect l="0" t="0" r="0" b="0"/>
              <a:pathLst>
                <a:path w="182644" h="369448">
                  <a:moveTo>
                    <a:pt x="59388" y="106236"/>
                  </a:moveTo>
                  <a:lnTo>
                    <a:pt x="59388" y="106236"/>
                  </a:lnTo>
                  <a:lnTo>
                    <a:pt x="59388" y="82914"/>
                  </a:lnTo>
                  <a:lnTo>
                    <a:pt x="58330" y="82222"/>
                  </a:lnTo>
                  <a:lnTo>
                    <a:pt x="56566" y="82818"/>
                  </a:lnTo>
                  <a:lnTo>
                    <a:pt x="54332" y="84274"/>
                  </a:lnTo>
                  <a:lnTo>
                    <a:pt x="51849" y="91537"/>
                  </a:lnTo>
                  <a:lnTo>
                    <a:pt x="50255" y="128614"/>
                  </a:lnTo>
                  <a:lnTo>
                    <a:pt x="49979" y="166606"/>
                  </a:lnTo>
                  <a:lnTo>
                    <a:pt x="54954" y="204675"/>
                  </a:lnTo>
                  <a:lnTo>
                    <a:pt x="58512" y="249976"/>
                  </a:lnTo>
                  <a:lnTo>
                    <a:pt x="59128" y="289348"/>
                  </a:lnTo>
                  <a:lnTo>
                    <a:pt x="58253" y="315831"/>
                  </a:lnTo>
                  <a:lnTo>
                    <a:pt x="52819" y="333909"/>
                  </a:lnTo>
                  <a:lnTo>
                    <a:pt x="51834" y="335276"/>
                  </a:lnTo>
                  <a:lnTo>
                    <a:pt x="51177" y="335129"/>
                  </a:lnTo>
                  <a:lnTo>
                    <a:pt x="47214" y="293430"/>
                  </a:lnTo>
                  <a:lnTo>
                    <a:pt x="42375" y="257657"/>
                  </a:lnTo>
                  <a:lnTo>
                    <a:pt x="35684" y="212699"/>
                  </a:lnTo>
                  <a:lnTo>
                    <a:pt x="37263" y="166698"/>
                  </a:lnTo>
                  <a:lnTo>
                    <a:pt x="32401" y="125940"/>
                  </a:lnTo>
                  <a:lnTo>
                    <a:pt x="34106" y="96905"/>
                  </a:lnTo>
                  <a:lnTo>
                    <a:pt x="39107" y="53593"/>
                  </a:lnTo>
                  <a:lnTo>
                    <a:pt x="45030" y="21846"/>
                  </a:lnTo>
                  <a:lnTo>
                    <a:pt x="49816" y="13993"/>
                  </a:lnTo>
                  <a:lnTo>
                    <a:pt x="63600" y="2445"/>
                  </a:lnTo>
                  <a:lnTo>
                    <a:pt x="70663" y="0"/>
                  </a:lnTo>
                  <a:lnTo>
                    <a:pt x="84155" y="106"/>
                  </a:lnTo>
                  <a:lnTo>
                    <a:pt x="100029" y="9326"/>
                  </a:lnTo>
                  <a:lnTo>
                    <a:pt x="142853" y="47138"/>
                  </a:lnTo>
                  <a:lnTo>
                    <a:pt x="166861" y="92320"/>
                  </a:lnTo>
                  <a:lnTo>
                    <a:pt x="180328" y="132665"/>
                  </a:lnTo>
                  <a:lnTo>
                    <a:pt x="182643" y="174957"/>
                  </a:lnTo>
                  <a:lnTo>
                    <a:pt x="182042" y="219059"/>
                  </a:lnTo>
                  <a:lnTo>
                    <a:pt x="169941" y="262910"/>
                  </a:lnTo>
                  <a:lnTo>
                    <a:pt x="143212" y="302903"/>
                  </a:lnTo>
                  <a:lnTo>
                    <a:pt x="102247" y="333938"/>
                  </a:lnTo>
                  <a:lnTo>
                    <a:pt x="64836" y="355276"/>
                  </a:lnTo>
                  <a:lnTo>
                    <a:pt x="41701" y="365087"/>
                  </a:lnTo>
                  <a:lnTo>
                    <a:pt x="17308" y="369447"/>
                  </a:lnTo>
                  <a:lnTo>
                    <a:pt x="9109" y="368494"/>
                  </a:lnTo>
                  <a:lnTo>
                    <a:pt x="3644" y="365741"/>
                  </a:lnTo>
                  <a:lnTo>
                    <a:pt x="0" y="361789"/>
                  </a:lnTo>
                  <a:lnTo>
                    <a:pt x="746" y="358097"/>
                  </a:lnTo>
                  <a:lnTo>
                    <a:pt x="30813" y="334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512"/>
          <p:cNvGrpSpPr/>
          <p:nvPr/>
        </p:nvGrpSpPr>
        <p:grpSpPr>
          <a:xfrm>
            <a:off x="1849804" y="3267575"/>
            <a:ext cx="2487976" cy="485276"/>
            <a:chOff x="1849804" y="3267575"/>
            <a:chExt cx="2487976" cy="485276"/>
          </a:xfrm>
        </p:grpSpPr>
        <p:sp>
          <p:nvSpPr>
            <p:cNvPr id="135" name="SMARTInkShape-2408"/>
            <p:cNvSpPr/>
            <p:nvPr>
              <p:custDataLst>
                <p:tags r:id="rId101"/>
              </p:custDataLst>
            </p:nvPr>
          </p:nvSpPr>
          <p:spPr>
            <a:xfrm>
              <a:off x="2095892" y="3392224"/>
              <a:ext cx="142484" cy="227277"/>
            </a:xfrm>
            <a:custGeom>
              <a:avLst/>
              <a:gdLst/>
              <a:ahLst/>
              <a:cxnLst/>
              <a:rect l="0" t="0" r="0" b="0"/>
              <a:pathLst>
                <a:path w="142484" h="227277">
                  <a:moveTo>
                    <a:pt x="9133" y="8201"/>
                  </a:moveTo>
                  <a:lnTo>
                    <a:pt x="9133" y="8201"/>
                  </a:lnTo>
                  <a:lnTo>
                    <a:pt x="932" y="0"/>
                  </a:lnTo>
                  <a:lnTo>
                    <a:pt x="491" y="617"/>
                  </a:lnTo>
                  <a:lnTo>
                    <a:pt x="0" y="4125"/>
                  </a:lnTo>
                  <a:lnTo>
                    <a:pt x="4781" y="22163"/>
                  </a:lnTo>
                  <a:lnTo>
                    <a:pt x="29282" y="61218"/>
                  </a:lnTo>
                  <a:lnTo>
                    <a:pt x="60078" y="106944"/>
                  </a:lnTo>
                  <a:lnTo>
                    <a:pt x="85362" y="152393"/>
                  </a:lnTo>
                  <a:lnTo>
                    <a:pt x="110739" y="197080"/>
                  </a:lnTo>
                  <a:lnTo>
                    <a:pt x="124728" y="216683"/>
                  </a:lnTo>
                  <a:lnTo>
                    <a:pt x="142483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09"/>
            <p:cNvSpPr/>
            <p:nvPr>
              <p:custDataLst>
                <p:tags r:id="rId102"/>
              </p:custDataLst>
            </p:nvPr>
          </p:nvSpPr>
          <p:spPr>
            <a:xfrm>
              <a:off x="1849804" y="3267575"/>
              <a:ext cx="149123" cy="431530"/>
            </a:xfrm>
            <a:custGeom>
              <a:avLst/>
              <a:gdLst/>
              <a:ahLst/>
              <a:cxnLst/>
              <a:rect l="0" t="0" r="0" b="0"/>
              <a:pathLst>
                <a:path w="149123" h="431530">
                  <a:moveTo>
                    <a:pt x="140921" y="47125"/>
                  </a:moveTo>
                  <a:lnTo>
                    <a:pt x="140921" y="47125"/>
                  </a:lnTo>
                  <a:lnTo>
                    <a:pt x="145977" y="47125"/>
                  </a:lnTo>
                  <a:lnTo>
                    <a:pt x="147467" y="46067"/>
                  </a:lnTo>
                  <a:lnTo>
                    <a:pt x="148460" y="44303"/>
                  </a:lnTo>
                  <a:lnTo>
                    <a:pt x="149122" y="42068"/>
                  </a:lnTo>
                  <a:lnTo>
                    <a:pt x="144997" y="18698"/>
                  </a:lnTo>
                  <a:lnTo>
                    <a:pt x="139910" y="8032"/>
                  </a:lnTo>
                  <a:lnTo>
                    <a:pt x="134122" y="3292"/>
                  </a:lnTo>
                  <a:lnTo>
                    <a:pt x="128021" y="1186"/>
                  </a:lnTo>
                  <a:lnTo>
                    <a:pt x="108524" y="0"/>
                  </a:lnTo>
                  <a:lnTo>
                    <a:pt x="94420" y="5367"/>
                  </a:lnTo>
                  <a:lnTo>
                    <a:pt x="68118" y="21002"/>
                  </a:lnTo>
                  <a:lnTo>
                    <a:pt x="63811" y="27593"/>
                  </a:lnTo>
                  <a:lnTo>
                    <a:pt x="59025" y="46205"/>
                  </a:lnTo>
                  <a:lnTo>
                    <a:pt x="59865" y="54978"/>
                  </a:lnTo>
                  <a:lnTo>
                    <a:pt x="70103" y="76381"/>
                  </a:lnTo>
                  <a:lnTo>
                    <a:pt x="100778" y="117127"/>
                  </a:lnTo>
                  <a:lnTo>
                    <a:pt x="109322" y="132212"/>
                  </a:lnTo>
                  <a:lnTo>
                    <a:pt x="123915" y="147713"/>
                  </a:lnTo>
                  <a:lnTo>
                    <a:pt x="128071" y="159211"/>
                  </a:lnTo>
                  <a:lnTo>
                    <a:pt x="125354" y="182641"/>
                  </a:lnTo>
                  <a:lnTo>
                    <a:pt x="117847" y="199579"/>
                  </a:lnTo>
                  <a:lnTo>
                    <a:pt x="86721" y="243085"/>
                  </a:lnTo>
                  <a:lnTo>
                    <a:pt x="42333" y="288545"/>
                  </a:lnTo>
                  <a:lnTo>
                    <a:pt x="18329" y="315409"/>
                  </a:lnTo>
                  <a:lnTo>
                    <a:pt x="4640" y="339538"/>
                  </a:lnTo>
                  <a:lnTo>
                    <a:pt x="0" y="363424"/>
                  </a:lnTo>
                  <a:lnTo>
                    <a:pt x="1737" y="375733"/>
                  </a:lnTo>
                  <a:lnTo>
                    <a:pt x="7095" y="385790"/>
                  </a:lnTo>
                  <a:lnTo>
                    <a:pt x="20953" y="401235"/>
                  </a:lnTo>
                  <a:lnTo>
                    <a:pt x="66247" y="426516"/>
                  </a:lnTo>
                  <a:lnTo>
                    <a:pt x="75264" y="430228"/>
                  </a:lnTo>
                  <a:lnTo>
                    <a:pt x="93748" y="431529"/>
                  </a:lnTo>
                  <a:lnTo>
                    <a:pt x="131396" y="42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10"/>
            <p:cNvSpPr/>
            <p:nvPr>
              <p:custDataLst>
                <p:tags r:id="rId103"/>
              </p:custDataLst>
            </p:nvPr>
          </p:nvSpPr>
          <p:spPr>
            <a:xfrm>
              <a:off x="2078531" y="3373174"/>
              <a:ext cx="197945" cy="274902"/>
            </a:xfrm>
            <a:custGeom>
              <a:avLst/>
              <a:gdLst/>
              <a:ahLst/>
              <a:cxnLst/>
              <a:rect l="0" t="0" r="0" b="0"/>
              <a:pathLst>
                <a:path w="197945" h="274902">
                  <a:moveTo>
                    <a:pt x="197944" y="8201"/>
                  </a:moveTo>
                  <a:lnTo>
                    <a:pt x="197944" y="8201"/>
                  </a:lnTo>
                  <a:lnTo>
                    <a:pt x="197944" y="3144"/>
                  </a:lnTo>
                  <a:lnTo>
                    <a:pt x="196886" y="1655"/>
                  </a:lnTo>
                  <a:lnTo>
                    <a:pt x="195122" y="662"/>
                  </a:lnTo>
                  <a:lnTo>
                    <a:pt x="192888" y="0"/>
                  </a:lnTo>
                  <a:lnTo>
                    <a:pt x="190340" y="617"/>
                  </a:lnTo>
                  <a:lnTo>
                    <a:pt x="180639" y="7600"/>
                  </a:lnTo>
                  <a:lnTo>
                    <a:pt x="161757" y="28387"/>
                  </a:lnTo>
                  <a:lnTo>
                    <a:pt x="123062" y="72990"/>
                  </a:lnTo>
                  <a:lnTo>
                    <a:pt x="83760" y="120350"/>
                  </a:lnTo>
                  <a:lnTo>
                    <a:pt x="45363" y="167059"/>
                  </a:lnTo>
                  <a:lnTo>
                    <a:pt x="20383" y="200290"/>
                  </a:lnTo>
                  <a:lnTo>
                    <a:pt x="2602" y="244419"/>
                  </a:lnTo>
                  <a:lnTo>
                    <a:pt x="0" y="255356"/>
                  </a:lnTo>
                  <a:lnTo>
                    <a:pt x="365" y="259755"/>
                  </a:lnTo>
                  <a:lnTo>
                    <a:pt x="7444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11"/>
            <p:cNvSpPr/>
            <p:nvPr>
              <p:custDataLst>
                <p:tags r:id="rId104"/>
              </p:custDataLst>
            </p:nvPr>
          </p:nvSpPr>
          <p:spPr>
            <a:xfrm>
              <a:off x="2247900" y="35814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10232" y="5984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12"/>
            <p:cNvSpPr/>
            <p:nvPr>
              <p:custDataLst>
                <p:tags r:id="rId105"/>
              </p:custDataLst>
            </p:nvPr>
          </p:nvSpPr>
          <p:spPr>
            <a:xfrm>
              <a:off x="2324100" y="3657600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48487" y="7605"/>
                  </a:lnTo>
                  <a:lnTo>
                    <a:pt x="38836" y="13257"/>
                  </a:lnTo>
                  <a:lnTo>
                    <a:pt x="30313" y="24942"/>
                  </a:lnTo>
                  <a:lnTo>
                    <a:pt x="12929" y="5224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13"/>
            <p:cNvSpPr/>
            <p:nvPr>
              <p:custDataLst>
                <p:tags r:id="rId106"/>
              </p:custDataLst>
            </p:nvPr>
          </p:nvSpPr>
          <p:spPr>
            <a:xfrm>
              <a:off x="2563549" y="3390900"/>
              <a:ext cx="217752" cy="276226"/>
            </a:xfrm>
            <a:custGeom>
              <a:avLst/>
              <a:gdLst/>
              <a:ahLst/>
              <a:cxnLst/>
              <a:rect l="0" t="0" r="0" b="0"/>
              <a:pathLst>
                <a:path w="217752" h="27622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617" y="7605"/>
                  </a:lnTo>
                  <a:lnTo>
                    <a:pt x="4125" y="13257"/>
                  </a:lnTo>
                  <a:lnTo>
                    <a:pt x="48035" y="49880"/>
                  </a:lnTo>
                  <a:lnTo>
                    <a:pt x="60830" y="60269"/>
                  </a:lnTo>
                  <a:lnTo>
                    <a:pt x="105811" y="89871"/>
                  </a:lnTo>
                  <a:lnTo>
                    <a:pt x="144654" y="133631"/>
                  </a:lnTo>
                  <a:lnTo>
                    <a:pt x="176467" y="172950"/>
                  </a:lnTo>
                  <a:lnTo>
                    <a:pt x="199758" y="215334"/>
                  </a:lnTo>
                  <a:lnTo>
                    <a:pt x="217751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14"/>
            <p:cNvSpPr/>
            <p:nvPr>
              <p:custDataLst>
                <p:tags r:id="rId107"/>
              </p:custDataLst>
            </p:nvPr>
          </p:nvSpPr>
          <p:spPr>
            <a:xfrm>
              <a:off x="2647950" y="3378645"/>
              <a:ext cx="152401" cy="298006"/>
            </a:xfrm>
            <a:custGeom>
              <a:avLst/>
              <a:gdLst/>
              <a:ahLst/>
              <a:cxnLst/>
              <a:rect l="0" t="0" r="0" b="0"/>
              <a:pathLst>
                <a:path w="152401" h="298006">
                  <a:moveTo>
                    <a:pt x="152400" y="12255"/>
                  </a:moveTo>
                  <a:lnTo>
                    <a:pt x="152400" y="12255"/>
                  </a:lnTo>
                  <a:lnTo>
                    <a:pt x="152400" y="2142"/>
                  </a:lnTo>
                  <a:lnTo>
                    <a:pt x="150283" y="221"/>
                  </a:lnTo>
                  <a:lnTo>
                    <a:pt x="146756" y="0"/>
                  </a:lnTo>
                  <a:lnTo>
                    <a:pt x="142287" y="910"/>
                  </a:lnTo>
                  <a:lnTo>
                    <a:pt x="138250" y="4692"/>
                  </a:lnTo>
                  <a:lnTo>
                    <a:pt x="115821" y="47399"/>
                  </a:lnTo>
                  <a:lnTo>
                    <a:pt x="92807" y="94417"/>
                  </a:lnTo>
                  <a:lnTo>
                    <a:pt x="71327" y="141021"/>
                  </a:lnTo>
                  <a:lnTo>
                    <a:pt x="49003" y="182347"/>
                  </a:lnTo>
                  <a:lnTo>
                    <a:pt x="27554" y="229180"/>
                  </a:lnTo>
                  <a:lnTo>
                    <a:pt x="0" y="29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15"/>
            <p:cNvSpPr/>
            <p:nvPr>
              <p:custDataLst>
                <p:tags r:id="rId108"/>
              </p:custDataLst>
            </p:nvPr>
          </p:nvSpPr>
          <p:spPr>
            <a:xfrm>
              <a:off x="2857500" y="3595224"/>
              <a:ext cx="76201" cy="76734"/>
            </a:xfrm>
            <a:custGeom>
              <a:avLst/>
              <a:gdLst/>
              <a:ahLst/>
              <a:cxnLst/>
              <a:rect l="0" t="0" r="0" b="0"/>
              <a:pathLst>
                <a:path w="76201" h="76734">
                  <a:moveTo>
                    <a:pt x="0" y="14751"/>
                  </a:moveTo>
                  <a:lnTo>
                    <a:pt x="0" y="14751"/>
                  </a:lnTo>
                  <a:lnTo>
                    <a:pt x="8201" y="6550"/>
                  </a:lnTo>
                  <a:lnTo>
                    <a:pt x="9133" y="562"/>
                  </a:lnTo>
                  <a:lnTo>
                    <a:pt x="10322" y="0"/>
                  </a:lnTo>
                  <a:lnTo>
                    <a:pt x="12172" y="684"/>
                  </a:lnTo>
                  <a:lnTo>
                    <a:pt x="31236" y="12232"/>
                  </a:lnTo>
                  <a:lnTo>
                    <a:pt x="35050" y="18217"/>
                  </a:lnTo>
                  <a:lnTo>
                    <a:pt x="33923" y="27228"/>
                  </a:lnTo>
                  <a:lnTo>
                    <a:pt x="29893" y="37229"/>
                  </a:lnTo>
                  <a:lnTo>
                    <a:pt x="22733" y="49869"/>
                  </a:lnTo>
                  <a:lnTo>
                    <a:pt x="19083" y="64432"/>
                  </a:lnTo>
                  <a:lnTo>
                    <a:pt x="16955" y="66922"/>
                  </a:lnTo>
                  <a:lnTo>
                    <a:pt x="14478" y="68581"/>
                  </a:lnTo>
                  <a:lnTo>
                    <a:pt x="13885" y="70746"/>
                  </a:lnTo>
                  <a:lnTo>
                    <a:pt x="14549" y="73248"/>
                  </a:lnTo>
                  <a:lnTo>
                    <a:pt x="16049" y="75974"/>
                  </a:lnTo>
                  <a:lnTo>
                    <a:pt x="19166" y="76733"/>
                  </a:lnTo>
                  <a:lnTo>
                    <a:pt x="76200" y="7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16"/>
            <p:cNvSpPr/>
            <p:nvPr>
              <p:custDataLst>
                <p:tags r:id="rId109"/>
              </p:custDataLst>
            </p:nvPr>
          </p:nvSpPr>
          <p:spPr>
            <a:xfrm>
              <a:off x="3011732" y="3667125"/>
              <a:ext cx="26744" cy="38101"/>
            </a:xfrm>
            <a:custGeom>
              <a:avLst/>
              <a:gdLst/>
              <a:ahLst/>
              <a:cxnLst/>
              <a:rect l="0" t="0" r="0" b="0"/>
              <a:pathLst>
                <a:path w="26744" h="38101">
                  <a:moveTo>
                    <a:pt x="26743" y="0"/>
                  </a:moveTo>
                  <a:lnTo>
                    <a:pt x="26743" y="0"/>
                  </a:lnTo>
                  <a:lnTo>
                    <a:pt x="26743" y="5057"/>
                  </a:lnTo>
                  <a:lnTo>
                    <a:pt x="23921" y="10361"/>
                  </a:lnTo>
                  <a:lnTo>
                    <a:pt x="13486" y="22390"/>
                  </a:lnTo>
                  <a:lnTo>
                    <a:pt x="7446" y="25826"/>
                  </a:lnTo>
                  <a:lnTo>
                    <a:pt x="4353" y="26743"/>
                  </a:lnTo>
                  <a:lnTo>
                    <a:pt x="2291" y="28411"/>
                  </a:lnTo>
                  <a:lnTo>
                    <a:pt x="0" y="33088"/>
                  </a:lnTo>
                  <a:lnTo>
                    <a:pt x="448" y="34759"/>
                  </a:lnTo>
                  <a:lnTo>
                    <a:pt x="769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17"/>
            <p:cNvSpPr/>
            <p:nvPr>
              <p:custDataLst>
                <p:tags r:id="rId110"/>
              </p:custDataLst>
            </p:nvPr>
          </p:nvSpPr>
          <p:spPr>
            <a:xfrm>
              <a:off x="3171825" y="3668452"/>
              <a:ext cx="200026" cy="17724"/>
            </a:xfrm>
            <a:custGeom>
              <a:avLst/>
              <a:gdLst/>
              <a:ahLst/>
              <a:cxnLst/>
              <a:rect l="0" t="0" r="0" b="0"/>
              <a:pathLst>
                <a:path w="200026" h="17724">
                  <a:moveTo>
                    <a:pt x="0" y="17723"/>
                  </a:moveTo>
                  <a:lnTo>
                    <a:pt x="0" y="17723"/>
                  </a:lnTo>
                  <a:lnTo>
                    <a:pt x="31084" y="14901"/>
                  </a:lnTo>
                  <a:lnTo>
                    <a:pt x="73939" y="8591"/>
                  </a:lnTo>
                  <a:lnTo>
                    <a:pt x="118079" y="710"/>
                  </a:lnTo>
                  <a:lnTo>
                    <a:pt x="164147" y="0"/>
                  </a:lnTo>
                  <a:lnTo>
                    <a:pt x="200025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18"/>
            <p:cNvSpPr/>
            <p:nvPr>
              <p:custDataLst>
                <p:tags r:id="rId111"/>
              </p:custDataLst>
            </p:nvPr>
          </p:nvSpPr>
          <p:spPr>
            <a:xfrm>
              <a:off x="3571875" y="3676650"/>
              <a:ext cx="53878" cy="76201"/>
            </a:xfrm>
            <a:custGeom>
              <a:avLst/>
              <a:gdLst/>
              <a:ahLst/>
              <a:cxnLst/>
              <a:rect l="0" t="0" r="0" b="0"/>
              <a:pathLst>
                <a:path w="53878" h="76201">
                  <a:moveTo>
                    <a:pt x="9525" y="0"/>
                  </a:moveTo>
                  <a:lnTo>
                    <a:pt x="9525" y="0"/>
                  </a:lnTo>
                  <a:lnTo>
                    <a:pt x="27425" y="7539"/>
                  </a:lnTo>
                  <a:lnTo>
                    <a:pt x="40582" y="11759"/>
                  </a:lnTo>
                  <a:lnTo>
                    <a:pt x="46105" y="14189"/>
                  </a:lnTo>
                  <a:lnTo>
                    <a:pt x="49786" y="17926"/>
                  </a:lnTo>
                  <a:lnTo>
                    <a:pt x="53877" y="27723"/>
                  </a:lnTo>
                  <a:lnTo>
                    <a:pt x="52873" y="39132"/>
                  </a:lnTo>
                  <a:lnTo>
                    <a:pt x="51124" y="45138"/>
                  </a:lnTo>
                  <a:lnTo>
                    <a:pt x="40713" y="57456"/>
                  </a:lnTo>
                  <a:lnTo>
                    <a:pt x="26562" y="6787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19"/>
            <p:cNvSpPr/>
            <p:nvPr>
              <p:custDataLst>
                <p:tags r:id="rId112"/>
              </p:custDataLst>
            </p:nvPr>
          </p:nvSpPr>
          <p:spPr>
            <a:xfrm>
              <a:off x="3838575" y="3385412"/>
              <a:ext cx="171451" cy="291239"/>
            </a:xfrm>
            <a:custGeom>
              <a:avLst/>
              <a:gdLst/>
              <a:ahLst/>
              <a:cxnLst/>
              <a:rect l="0" t="0" r="0" b="0"/>
              <a:pathLst>
                <a:path w="171451" h="29123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4"/>
                  </a:lnTo>
                  <a:lnTo>
                    <a:pt x="45056" y="41054"/>
                  </a:lnTo>
                  <a:lnTo>
                    <a:pt x="69970" y="85578"/>
                  </a:lnTo>
                  <a:lnTo>
                    <a:pt x="101616" y="130034"/>
                  </a:lnTo>
                  <a:lnTo>
                    <a:pt x="125711" y="168215"/>
                  </a:lnTo>
                  <a:lnTo>
                    <a:pt x="147089" y="207827"/>
                  </a:lnTo>
                  <a:lnTo>
                    <a:pt x="161503" y="251400"/>
                  </a:lnTo>
                  <a:lnTo>
                    <a:pt x="17145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20"/>
            <p:cNvSpPr/>
            <p:nvPr>
              <p:custDataLst>
                <p:tags r:id="rId113"/>
              </p:custDataLst>
            </p:nvPr>
          </p:nvSpPr>
          <p:spPr>
            <a:xfrm>
              <a:off x="3853686" y="3392617"/>
              <a:ext cx="218978" cy="303084"/>
            </a:xfrm>
            <a:custGeom>
              <a:avLst/>
              <a:gdLst/>
              <a:ahLst/>
              <a:cxnLst/>
              <a:rect l="0" t="0" r="0" b="0"/>
              <a:pathLst>
                <a:path w="218978" h="303084">
                  <a:moveTo>
                    <a:pt x="213489" y="17333"/>
                  </a:moveTo>
                  <a:lnTo>
                    <a:pt x="213489" y="17333"/>
                  </a:lnTo>
                  <a:lnTo>
                    <a:pt x="218546" y="12276"/>
                  </a:lnTo>
                  <a:lnTo>
                    <a:pt x="218977" y="9728"/>
                  </a:lnTo>
                  <a:lnTo>
                    <a:pt x="218206" y="6972"/>
                  </a:lnTo>
                  <a:lnTo>
                    <a:pt x="216633" y="4076"/>
                  </a:lnTo>
                  <a:lnTo>
                    <a:pt x="214527" y="2145"/>
                  </a:lnTo>
                  <a:lnTo>
                    <a:pt x="209364" y="0"/>
                  </a:lnTo>
                  <a:lnTo>
                    <a:pt x="200720" y="7512"/>
                  </a:lnTo>
                  <a:lnTo>
                    <a:pt x="164182" y="48182"/>
                  </a:lnTo>
                  <a:lnTo>
                    <a:pt x="133076" y="88965"/>
                  </a:lnTo>
                  <a:lnTo>
                    <a:pt x="104984" y="131228"/>
                  </a:lnTo>
                  <a:lnTo>
                    <a:pt x="67391" y="173652"/>
                  </a:lnTo>
                  <a:lnTo>
                    <a:pt x="35881" y="219623"/>
                  </a:lnTo>
                  <a:lnTo>
                    <a:pt x="15697" y="248575"/>
                  </a:lnTo>
                  <a:lnTo>
                    <a:pt x="0" y="285243"/>
                  </a:lnTo>
                  <a:lnTo>
                    <a:pt x="3939" y="30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21"/>
            <p:cNvSpPr/>
            <p:nvPr>
              <p:custDataLst>
                <p:tags r:id="rId114"/>
              </p:custDataLst>
            </p:nvPr>
          </p:nvSpPr>
          <p:spPr>
            <a:xfrm>
              <a:off x="4071212" y="3615954"/>
              <a:ext cx="91214" cy="86886"/>
            </a:xfrm>
            <a:custGeom>
              <a:avLst/>
              <a:gdLst/>
              <a:ahLst/>
              <a:cxnLst/>
              <a:rect l="0" t="0" r="0" b="0"/>
              <a:pathLst>
                <a:path w="91214" h="86886">
                  <a:moveTo>
                    <a:pt x="5488" y="22596"/>
                  </a:moveTo>
                  <a:lnTo>
                    <a:pt x="5488" y="22596"/>
                  </a:lnTo>
                  <a:lnTo>
                    <a:pt x="5488" y="67652"/>
                  </a:lnTo>
                  <a:lnTo>
                    <a:pt x="5488" y="81219"/>
                  </a:lnTo>
                  <a:lnTo>
                    <a:pt x="4430" y="83903"/>
                  </a:lnTo>
                  <a:lnTo>
                    <a:pt x="2666" y="85693"/>
                  </a:lnTo>
                  <a:lnTo>
                    <a:pt x="431" y="86885"/>
                  </a:lnTo>
                  <a:lnTo>
                    <a:pt x="0" y="85564"/>
                  </a:lnTo>
                  <a:lnTo>
                    <a:pt x="2344" y="78451"/>
                  </a:lnTo>
                  <a:lnTo>
                    <a:pt x="26670" y="31171"/>
                  </a:lnTo>
                  <a:lnTo>
                    <a:pt x="36422" y="18293"/>
                  </a:lnTo>
                  <a:lnTo>
                    <a:pt x="59929" y="1402"/>
                  </a:lnTo>
                  <a:lnTo>
                    <a:pt x="65065" y="0"/>
                  </a:lnTo>
                  <a:lnTo>
                    <a:pt x="69548" y="124"/>
                  </a:lnTo>
                  <a:lnTo>
                    <a:pt x="73595" y="1265"/>
                  </a:lnTo>
                  <a:lnTo>
                    <a:pt x="80913" y="8176"/>
                  </a:lnTo>
                  <a:lnTo>
                    <a:pt x="86635" y="18304"/>
                  </a:lnTo>
                  <a:lnTo>
                    <a:pt x="90610" y="48267"/>
                  </a:lnTo>
                  <a:lnTo>
                    <a:pt x="91213" y="79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22"/>
            <p:cNvSpPr/>
            <p:nvPr>
              <p:custDataLst>
                <p:tags r:id="rId115"/>
              </p:custDataLst>
            </p:nvPr>
          </p:nvSpPr>
          <p:spPr>
            <a:xfrm>
              <a:off x="4248150" y="3344599"/>
              <a:ext cx="89630" cy="349698"/>
            </a:xfrm>
            <a:custGeom>
              <a:avLst/>
              <a:gdLst/>
              <a:ahLst/>
              <a:cxnLst/>
              <a:rect l="0" t="0" r="0" b="0"/>
              <a:pathLst>
                <a:path w="89630" h="349698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4"/>
                  </a:lnTo>
                  <a:lnTo>
                    <a:pt x="29633" y="1655"/>
                  </a:lnTo>
                  <a:lnTo>
                    <a:pt x="31397" y="662"/>
                  </a:lnTo>
                  <a:lnTo>
                    <a:pt x="33632" y="0"/>
                  </a:lnTo>
                  <a:lnTo>
                    <a:pt x="46889" y="4125"/>
                  </a:lnTo>
                  <a:lnTo>
                    <a:pt x="64223" y="17106"/>
                  </a:lnTo>
                  <a:lnTo>
                    <a:pt x="77707" y="34358"/>
                  </a:lnTo>
                  <a:lnTo>
                    <a:pt x="88406" y="57932"/>
                  </a:lnTo>
                  <a:lnTo>
                    <a:pt x="89629" y="64638"/>
                  </a:lnTo>
                  <a:lnTo>
                    <a:pt x="88166" y="74912"/>
                  </a:lnTo>
                  <a:lnTo>
                    <a:pt x="67625" y="115139"/>
                  </a:lnTo>
                  <a:lnTo>
                    <a:pt x="41668" y="160203"/>
                  </a:lnTo>
                  <a:lnTo>
                    <a:pt x="38413" y="190713"/>
                  </a:lnTo>
                  <a:lnTo>
                    <a:pt x="45766" y="212332"/>
                  </a:lnTo>
                  <a:lnTo>
                    <a:pt x="63616" y="257187"/>
                  </a:lnTo>
                  <a:lnTo>
                    <a:pt x="70943" y="283764"/>
                  </a:lnTo>
                  <a:lnTo>
                    <a:pt x="69278" y="298596"/>
                  </a:lnTo>
                  <a:lnTo>
                    <a:pt x="50580" y="340438"/>
                  </a:lnTo>
                  <a:lnTo>
                    <a:pt x="44352" y="346362"/>
                  </a:lnTo>
                  <a:lnTo>
                    <a:pt x="35234" y="348995"/>
                  </a:lnTo>
                  <a:lnTo>
                    <a:pt x="29840" y="349697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513"/>
          <p:cNvGrpSpPr/>
          <p:nvPr/>
        </p:nvGrpSpPr>
        <p:grpSpPr>
          <a:xfrm>
            <a:off x="1447800" y="4118147"/>
            <a:ext cx="703122" cy="512697"/>
            <a:chOff x="1447800" y="4118147"/>
            <a:chExt cx="703122" cy="512697"/>
          </a:xfrm>
        </p:grpSpPr>
        <p:sp>
          <p:nvSpPr>
            <p:cNvPr id="151" name="SMARTInkShape-2423"/>
            <p:cNvSpPr/>
            <p:nvPr>
              <p:custDataLst>
                <p:tags r:id="rId94"/>
              </p:custDataLst>
            </p:nvPr>
          </p:nvSpPr>
          <p:spPr>
            <a:xfrm>
              <a:off x="1447800" y="4308063"/>
              <a:ext cx="113164" cy="322781"/>
            </a:xfrm>
            <a:custGeom>
              <a:avLst/>
              <a:gdLst/>
              <a:ahLst/>
              <a:cxnLst/>
              <a:rect l="0" t="0" r="0" b="0"/>
              <a:pathLst>
                <a:path w="113164" h="322781">
                  <a:moveTo>
                    <a:pt x="0" y="54387"/>
                  </a:moveTo>
                  <a:lnTo>
                    <a:pt x="0" y="54387"/>
                  </a:lnTo>
                  <a:lnTo>
                    <a:pt x="0" y="48899"/>
                  </a:lnTo>
                  <a:lnTo>
                    <a:pt x="2822" y="87879"/>
                  </a:lnTo>
                  <a:lnTo>
                    <a:pt x="8201" y="134734"/>
                  </a:lnTo>
                  <a:lnTo>
                    <a:pt x="15810" y="178208"/>
                  </a:lnTo>
                  <a:lnTo>
                    <a:pt x="17032" y="215135"/>
                  </a:lnTo>
                  <a:lnTo>
                    <a:pt x="12219" y="258062"/>
                  </a:lnTo>
                  <a:lnTo>
                    <a:pt x="9880" y="303680"/>
                  </a:lnTo>
                  <a:lnTo>
                    <a:pt x="9572" y="322780"/>
                  </a:lnTo>
                  <a:lnTo>
                    <a:pt x="9556" y="322216"/>
                  </a:lnTo>
                  <a:lnTo>
                    <a:pt x="1327" y="286471"/>
                  </a:lnTo>
                  <a:lnTo>
                    <a:pt x="393" y="252034"/>
                  </a:lnTo>
                  <a:lnTo>
                    <a:pt x="175" y="220546"/>
                  </a:lnTo>
                  <a:lnTo>
                    <a:pt x="52" y="175586"/>
                  </a:lnTo>
                  <a:lnTo>
                    <a:pt x="15" y="133690"/>
                  </a:lnTo>
                  <a:lnTo>
                    <a:pt x="2124" y="101274"/>
                  </a:lnTo>
                  <a:lnTo>
                    <a:pt x="13094" y="61342"/>
                  </a:lnTo>
                  <a:lnTo>
                    <a:pt x="19402" y="35163"/>
                  </a:lnTo>
                  <a:lnTo>
                    <a:pt x="40276" y="5864"/>
                  </a:lnTo>
                  <a:lnTo>
                    <a:pt x="52825" y="1071"/>
                  </a:lnTo>
                  <a:lnTo>
                    <a:pt x="67928" y="0"/>
                  </a:lnTo>
                  <a:lnTo>
                    <a:pt x="81696" y="3051"/>
                  </a:lnTo>
                  <a:lnTo>
                    <a:pt x="94870" y="13579"/>
                  </a:lnTo>
                  <a:lnTo>
                    <a:pt x="101347" y="20832"/>
                  </a:lnTo>
                  <a:lnTo>
                    <a:pt x="108543" y="37357"/>
                  </a:lnTo>
                  <a:lnTo>
                    <a:pt x="113163" y="63723"/>
                  </a:lnTo>
                  <a:lnTo>
                    <a:pt x="108907" y="85728"/>
                  </a:lnTo>
                  <a:lnTo>
                    <a:pt x="98145" y="100419"/>
                  </a:lnTo>
                  <a:lnTo>
                    <a:pt x="60226" y="134328"/>
                  </a:lnTo>
                  <a:lnTo>
                    <a:pt x="50051" y="137542"/>
                  </a:lnTo>
                  <a:lnTo>
                    <a:pt x="34945" y="138969"/>
                  </a:lnTo>
                  <a:lnTo>
                    <a:pt x="9525" y="12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24"/>
            <p:cNvSpPr/>
            <p:nvPr>
              <p:custDataLst>
                <p:tags r:id="rId95"/>
              </p:custDataLst>
            </p:nvPr>
          </p:nvSpPr>
          <p:spPr>
            <a:xfrm>
              <a:off x="1609725" y="4118147"/>
              <a:ext cx="19026" cy="291929"/>
            </a:xfrm>
            <a:custGeom>
              <a:avLst/>
              <a:gdLst/>
              <a:ahLst/>
              <a:cxnLst/>
              <a:rect l="0" t="0" r="0" b="0"/>
              <a:pathLst>
                <a:path w="19026" h="291929">
                  <a:moveTo>
                    <a:pt x="0" y="34753"/>
                  </a:moveTo>
                  <a:lnTo>
                    <a:pt x="0" y="34753"/>
                  </a:lnTo>
                  <a:lnTo>
                    <a:pt x="6546" y="19544"/>
                  </a:lnTo>
                  <a:lnTo>
                    <a:pt x="9701" y="4376"/>
                  </a:lnTo>
                  <a:lnTo>
                    <a:pt x="11759" y="1802"/>
                  </a:lnTo>
                  <a:lnTo>
                    <a:pt x="14189" y="86"/>
                  </a:lnTo>
                  <a:lnTo>
                    <a:pt x="15810" y="0"/>
                  </a:lnTo>
                  <a:lnTo>
                    <a:pt x="16890" y="1001"/>
                  </a:lnTo>
                  <a:lnTo>
                    <a:pt x="17610" y="2727"/>
                  </a:lnTo>
                  <a:lnTo>
                    <a:pt x="18860" y="39629"/>
                  </a:lnTo>
                  <a:lnTo>
                    <a:pt x="19025" y="86861"/>
                  </a:lnTo>
                  <a:lnTo>
                    <a:pt x="17984" y="126863"/>
                  </a:lnTo>
                  <a:lnTo>
                    <a:pt x="12502" y="172229"/>
                  </a:lnTo>
                  <a:lnTo>
                    <a:pt x="10407" y="216010"/>
                  </a:lnTo>
                  <a:lnTo>
                    <a:pt x="0" y="291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25"/>
            <p:cNvSpPr/>
            <p:nvPr>
              <p:custDataLst>
                <p:tags r:id="rId96"/>
              </p:custDataLst>
            </p:nvPr>
          </p:nvSpPr>
          <p:spPr>
            <a:xfrm>
              <a:off x="1678140" y="4295775"/>
              <a:ext cx="179225" cy="298707"/>
            </a:xfrm>
            <a:custGeom>
              <a:avLst/>
              <a:gdLst/>
              <a:ahLst/>
              <a:cxnLst/>
              <a:rect l="0" t="0" r="0" b="0"/>
              <a:pathLst>
                <a:path w="179225" h="298707">
                  <a:moveTo>
                    <a:pt x="17310" y="0"/>
                  </a:moveTo>
                  <a:lnTo>
                    <a:pt x="17310" y="0"/>
                  </a:lnTo>
                  <a:lnTo>
                    <a:pt x="22798" y="0"/>
                  </a:lnTo>
                  <a:lnTo>
                    <a:pt x="18242" y="0"/>
                  </a:lnTo>
                  <a:lnTo>
                    <a:pt x="12530" y="5056"/>
                  </a:lnTo>
                  <a:lnTo>
                    <a:pt x="4134" y="23370"/>
                  </a:lnTo>
                  <a:lnTo>
                    <a:pt x="0" y="43848"/>
                  </a:lnTo>
                  <a:lnTo>
                    <a:pt x="3832" y="68378"/>
                  </a:lnTo>
                  <a:lnTo>
                    <a:pt x="11670" y="85642"/>
                  </a:lnTo>
                  <a:lnTo>
                    <a:pt x="17626" y="90979"/>
                  </a:lnTo>
                  <a:lnTo>
                    <a:pt x="20696" y="92403"/>
                  </a:lnTo>
                  <a:lnTo>
                    <a:pt x="23800" y="91235"/>
                  </a:lnTo>
                  <a:lnTo>
                    <a:pt x="39554" y="73541"/>
                  </a:lnTo>
                  <a:lnTo>
                    <a:pt x="54853" y="39456"/>
                  </a:lnTo>
                  <a:lnTo>
                    <a:pt x="55163" y="41525"/>
                  </a:lnTo>
                  <a:lnTo>
                    <a:pt x="56358" y="48089"/>
                  </a:lnTo>
                  <a:lnTo>
                    <a:pt x="65749" y="72529"/>
                  </a:lnTo>
                  <a:lnTo>
                    <a:pt x="82852" y="93231"/>
                  </a:lnTo>
                  <a:lnTo>
                    <a:pt x="94418" y="99645"/>
                  </a:lnTo>
                  <a:lnTo>
                    <a:pt x="100465" y="101355"/>
                  </a:lnTo>
                  <a:lnTo>
                    <a:pt x="124146" y="98705"/>
                  </a:lnTo>
                  <a:lnTo>
                    <a:pt x="146214" y="86161"/>
                  </a:lnTo>
                  <a:lnTo>
                    <a:pt x="161102" y="74095"/>
                  </a:lnTo>
                  <a:lnTo>
                    <a:pt x="165884" y="67151"/>
                  </a:lnTo>
                  <a:lnTo>
                    <a:pt x="177687" y="28076"/>
                  </a:lnTo>
                  <a:lnTo>
                    <a:pt x="177145" y="24009"/>
                  </a:lnTo>
                  <a:lnTo>
                    <a:pt x="173720" y="16668"/>
                  </a:lnTo>
                  <a:lnTo>
                    <a:pt x="171325" y="14287"/>
                  </a:lnTo>
                  <a:lnTo>
                    <a:pt x="165842" y="11642"/>
                  </a:lnTo>
                  <a:lnTo>
                    <a:pt x="161839" y="13053"/>
                  </a:lnTo>
                  <a:lnTo>
                    <a:pt x="139223" y="31170"/>
                  </a:lnTo>
                  <a:lnTo>
                    <a:pt x="134994" y="40664"/>
                  </a:lnTo>
                  <a:lnTo>
                    <a:pt x="133866" y="46160"/>
                  </a:lnTo>
                  <a:lnTo>
                    <a:pt x="134172" y="50881"/>
                  </a:lnTo>
                  <a:lnTo>
                    <a:pt x="137335" y="58950"/>
                  </a:lnTo>
                  <a:lnTo>
                    <a:pt x="139660" y="61525"/>
                  </a:lnTo>
                  <a:lnTo>
                    <a:pt x="145066" y="64386"/>
                  </a:lnTo>
                  <a:lnTo>
                    <a:pt x="147989" y="64091"/>
                  </a:lnTo>
                  <a:lnTo>
                    <a:pt x="163426" y="58274"/>
                  </a:lnTo>
                  <a:lnTo>
                    <a:pt x="165521" y="58957"/>
                  </a:lnTo>
                  <a:lnTo>
                    <a:pt x="166917" y="60471"/>
                  </a:lnTo>
                  <a:lnTo>
                    <a:pt x="167848" y="62539"/>
                  </a:lnTo>
                  <a:lnTo>
                    <a:pt x="176147" y="101043"/>
                  </a:lnTo>
                  <a:lnTo>
                    <a:pt x="178828" y="146643"/>
                  </a:lnTo>
                  <a:lnTo>
                    <a:pt x="179155" y="187207"/>
                  </a:lnTo>
                  <a:lnTo>
                    <a:pt x="179224" y="234686"/>
                  </a:lnTo>
                  <a:lnTo>
                    <a:pt x="171629" y="273429"/>
                  </a:lnTo>
                  <a:lnTo>
                    <a:pt x="162988" y="289390"/>
                  </a:lnTo>
                  <a:lnTo>
                    <a:pt x="156845" y="297246"/>
                  </a:lnTo>
                  <a:lnTo>
                    <a:pt x="152666" y="298706"/>
                  </a:lnTo>
                  <a:lnTo>
                    <a:pt x="142379" y="297505"/>
                  </a:lnTo>
                  <a:lnTo>
                    <a:pt x="137732" y="293587"/>
                  </a:lnTo>
                  <a:lnTo>
                    <a:pt x="129744" y="280766"/>
                  </a:lnTo>
                  <a:lnTo>
                    <a:pt x="124354" y="260755"/>
                  </a:lnTo>
                  <a:lnTo>
                    <a:pt x="12208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26"/>
            <p:cNvSpPr/>
            <p:nvPr>
              <p:custDataLst>
                <p:tags r:id="rId97"/>
              </p:custDataLst>
            </p:nvPr>
          </p:nvSpPr>
          <p:spPr>
            <a:xfrm>
              <a:off x="1914525" y="4381500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701" y="7584"/>
                  </a:lnTo>
                  <a:lnTo>
                    <a:pt x="14189" y="4076"/>
                  </a:lnTo>
                  <a:lnTo>
                    <a:pt x="22534" y="181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27"/>
            <p:cNvSpPr/>
            <p:nvPr>
              <p:custDataLst>
                <p:tags r:id="rId98"/>
              </p:custDataLst>
            </p:nvPr>
          </p:nvSpPr>
          <p:spPr>
            <a:xfrm>
              <a:off x="2019300" y="43243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2979" y="1520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28"/>
            <p:cNvSpPr/>
            <p:nvPr>
              <p:custDataLst>
                <p:tags r:id="rId99"/>
              </p:custDataLst>
            </p:nvPr>
          </p:nvSpPr>
          <p:spPr>
            <a:xfrm>
              <a:off x="2019300" y="42291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29"/>
            <p:cNvSpPr/>
            <p:nvPr>
              <p:custDataLst>
                <p:tags r:id="rId100"/>
              </p:custDataLst>
            </p:nvPr>
          </p:nvSpPr>
          <p:spPr>
            <a:xfrm>
              <a:off x="2057400" y="4286250"/>
              <a:ext cx="93522" cy="133351"/>
            </a:xfrm>
            <a:custGeom>
              <a:avLst/>
              <a:gdLst/>
              <a:ahLst/>
              <a:cxnLst/>
              <a:rect l="0" t="0" r="0" b="0"/>
              <a:pathLst>
                <a:path w="93522" h="133351">
                  <a:moveTo>
                    <a:pt x="0" y="0"/>
                  </a:moveTo>
                  <a:lnTo>
                    <a:pt x="0" y="0"/>
                  </a:lnTo>
                  <a:lnTo>
                    <a:pt x="1058" y="40719"/>
                  </a:lnTo>
                  <a:lnTo>
                    <a:pt x="8201" y="81013"/>
                  </a:lnTo>
                  <a:lnTo>
                    <a:pt x="8205" y="112076"/>
                  </a:lnTo>
                  <a:lnTo>
                    <a:pt x="6528" y="115993"/>
                  </a:lnTo>
                  <a:lnTo>
                    <a:pt x="1289" y="122278"/>
                  </a:lnTo>
                  <a:lnTo>
                    <a:pt x="382" y="113253"/>
                  </a:lnTo>
                  <a:lnTo>
                    <a:pt x="21492" y="65747"/>
                  </a:lnTo>
                  <a:lnTo>
                    <a:pt x="29293" y="42542"/>
                  </a:lnTo>
                  <a:lnTo>
                    <a:pt x="42311" y="26951"/>
                  </a:lnTo>
                  <a:lnTo>
                    <a:pt x="49849" y="22562"/>
                  </a:lnTo>
                  <a:lnTo>
                    <a:pt x="62372" y="26255"/>
                  </a:lnTo>
                  <a:lnTo>
                    <a:pt x="70156" y="30203"/>
                  </a:lnTo>
                  <a:lnTo>
                    <a:pt x="75346" y="36011"/>
                  </a:lnTo>
                  <a:lnTo>
                    <a:pt x="89415" y="77179"/>
                  </a:lnTo>
                  <a:lnTo>
                    <a:pt x="93521" y="94952"/>
                  </a:lnTo>
                  <a:lnTo>
                    <a:pt x="857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514"/>
          <p:cNvGrpSpPr/>
          <p:nvPr/>
        </p:nvGrpSpPr>
        <p:grpSpPr>
          <a:xfrm>
            <a:off x="2440116" y="4137438"/>
            <a:ext cx="922210" cy="303734"/>
            <a:chOff x="2440116" y="4137438"/>
            <a:chExt cx="922210" cy="303734"/>
          </a:xfrm>
        </p:grpSpPr>
        <p:sp>
          <p:nvSpPr>
            <p:cNvPr id="159" name="SMARTInkShape-2430"/>
            <p:cNvSpPr/>
            <p:nvPr>
              <p:custDataLst>
                <p:tags r:id="rId85"/>
              </p:custDataLst>
            </p:nvPr>
          </p:nvSpPr>
          <p:spPr>
            <a:xfrm>
              <a:off x="2440116" y="4289441"/>
              <a:ext cx="93535" cy="130160"/>
            </a:xfrm>
            <a:custGeom>
              <a:avLst/>
              <a:gdLst/>
              <a:ahLst/>
              <a:cxnLst/>
              <a:rect l="0" t="0" r="0" b="0"/>
              <a:pathLst>
                <a:path w="93535" h="130160">
                  <a:moveTo>
                    <a:pt x="17334" y="34909"/>
                  </a:moveTo>
                  <a:lnTo>
                    <a:pt x="17334" y="34909"/>
                  </a:lnTo>
                  <a:lnTo>
                    <a:pt x="12278" y="39965"/>
                  </a:lnTo>
                  <a:lnTo>
                    <a:pt x="6973" y="42448"/>
                  </a:lnTo>
                  <a:lnTo>
                    <a:pt x="0" y="44041"/>
                  </a:lnTo>
                  <a:lnTo>
                    <a:pt x="1869" y="44259"/>
                  </a:lnTo>
                  <a:lnTo>
                    <a:pt x="22235" y="43353"/>
                  </a:lnTo>
                  <a:lnTo>
                    <a:pt x="39012" y="36822"/>
                  </a:lnTo>
                  <a:lnTo>
                    <a:pt x="63175" y="22043"/>
                  </a:lnTo>
                  <a:lnTo>
                    <a:pt x="65887" y="17865"/>
                  </a:lnTo>
                  <a:lnTo>
                    <a:pt x="66636" y="12963"/>
                  </a:lnTo>
                  <a:lnTo>
                    <a:pt x="66077" y="7578"/>
                  </a:lnTo>
                  <a:lnTo>
                    <a:pt x="64646" y="3988"/>
                  </a:lnTo>
                  <a:lnTo>
                    <a:pt x="62634" y="1595"/>
                  </a:lnTo>
                  <a:lnTo>
                    <a:pt x="60234" y="0"/>
                  </a:lnTo>
                  <a:lnTo>
                    <a:pt x="49100" y="1049"/>
                  </a:lnTo>
                  <a:lnTo>
                    <a:pt x="34628" y="6102"/>
                  </a:lnTo>
                  <a:lnTo>
                    <a:pt x="21139" y="15403"/>
                  </a:lnTo>
                  <a:lnTo>
                    <a:pt x="13734" y="26592"/>
                  </a:lnTo>
                  <a:lnTo>
                    <a:pt x="3102" y="59409"/>
                  </a:lnTo>
                  <a:lnTo>
                    <a:pt x="5011" y="80017"/>
                  </a:lnTo>
                  <a:lnTo>
                    <a:pt x="12210" y="97644"/>
                  </a:lnTo>
                  <a:lnTo>
                    <a:pt x="17093" y="105307"/>
                  </a:lnTo>
                  <a:lnTo>
                    <a:pt x="30985" y="116645"/>
                  </a:lnTo>
                  <a:lnTo>
                    <a:pt x="47742" y="124153"/>
                  </a:lnTo>
                  <a:lnTo>
                    <a:pt x="93534" y="130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31"/>
            <p:cNvSpPr/>
            <p:nvPr>
              <p:custDataLst>
                <p:tags r:id="rId86"/>
              </p:custDataLst>
            </p:nvPr>
          </p:nvSpPr>
          <p:spPr>
            <a:xfrm>
              <a:off x="2565611" y="4282245"/>
              <a:ext cx="53373" cy="158927"/>
            </a:xfrm>
            <a:custGeom>
              <a:avLst/>
              <a:gdLst/>
              <a:ahLst/>
              <a:cxnLst/>
              <a:rect l="0" t="0" r="0" b="0"/>
              <a:pathLst>
                <a:path w="53373" h="158927">
                  <a:moveTo>
                    <a:pt x="44239" y="42105"/>
                  </a:moveTo>
                  <a:lnTo>
                    <a:pt x="44239" y="42105"/>
                  </a:lnTo>
                  <a:lnTo>
                    <a:pt x="49295" y="37049"/>
                  </a:lnTo>
                  <a:lnTo>
                    <a:pt x="51778" y="28922"/>
                  </a:lnTo>
                  <a:lnTo>
                    <a:pt x="53372" y="11514"/>
                  </a:lnTo>
                  <a:lnTo>
                    <a:pt x="50327" y="7953"/>
                  </a:lnTo>
                  <a:lnTo>
                    <a:pt x="38478" y="1173"/>
                  </a:lnTo>
                  <a:lnTo>
                    <a:pt x="32990" y="0"/>
                  </a:lnTo>
                  <a:lnTo>
                    <a:pt x="28273" y="277"/>
                  </a:lnTo>
                  <a:lnTo>
                    <a:pt x="8042" y="8325"/>
                  </a:lnTo>
                  <a:lnTo>
                    <a:pt x="4232" y="13235"/>
                  </a:lnTo>
                  <a:lnTo>
                    <a:pt x="0" y="27157"/>
                  </a:lnTo>
                  <a:lnTo>
                    <a:pt x="941" y="38284"/>
                  </a:lnTo>
                  <a:lnTo>
                    <a:pt x="24149" y="82420"/>
                  </a:lnTo>
                  <a:lnTo>
                    <a:pt x="47044" y="129348"/>
                  </a:lnTo>
                  <a:lnTo>
                    <a:pt x="47955" y="141910"/>
                  </a:lnTo>
                  <a:lnTo>
                    <a:pt x="46716" y="146742"/>
                  </a:lnTo>
                  <a:lnTo>
                    <a:pt x="39696" y="154933"/>
                  </a:lnTo>
                  <a:lnTo>
                    <a:pt x="34860" y="158599"/>
                  </a:lnTo>
                  <a:lnTo>
                    <a:pt x="30578" y="158926"/>
                  </a:lnTo>
                  <a:lnTo>
                    <a:pt x="26665" y="157027"/>
                  </a:lnTo>
                  <a:lnTo>
                    <a:pt x="19495" y="149273"/>
                  </a:lnTo>
                  <a:lnTo>
                    <a:pt x="6139" y="108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32"/>
            <p:cNvSpPr/>
            <p:nvPr>
              <p:custDataLst>
                <p:tags r:id="rId87"/>
              </p:custDataLst>
            </p:nvPr>
          </p:nvSpPr>
          <p:spPr>
            <a:xfrm>
              <a:off x="2686705" y="4148295"/>
              <a:ext cx="26524" cy="281425"/>
            </a:xfrm>
            <a:custGeom>
              <a:avLst/>
              <a:gdLst/>
              <a:ahLst/>
              <a:cxnLst/>
              <a:rect l="0" t="0" r="0" b="0"/>
              <a:pathLst>
                <a:path w="26524" h="281425">
                  <a:moveTo>
                    <a:pt x="8870" y="14130"/>
                  </a:moveTo>
                  <a:lnTo>
                    <a:pt x="8870" y="14130"/>
                  </a:lnTo>
                  <a:lnTo>
                    <a:pt x="22128" y="873"/>
                  </a:lnTo>
                  <a:lnTo>
                    <a:pt x="24058" y="0"/>
                  </a:lnTo>
                  <a:lnTo>
                    <a:pt x="25346" y="477"/>
                  </a:lnTo>
                  <a:lnTo>
                    <a:pt x="26204" y="1853"/>
                  </a:lnTo>
                  <a:lnTo>
                    <a:pt x="26523" y="35538"/>
                  </a:lnTo>
                  <a:lnTo>
                    <a:pt x="20216" y="77035"/>
                  </a:lnTo>
                  <a:lnTo>
                    <a:pt x="12702" y="122844"/>
                  </a:lnTo>
                  <a:lnTo>
                    <a:pt x="8947" y="166756"/>
                  </a:lnTo>
                  <a:lnTo>
                    <a:pt x="1555" y="207811"/>
                  </a:lnTo>
                  <a:lnTo>
                    <a:pt x="0" y="243673"/>
                  </a:lnTo>
                  <a:lnTo>
                    <a:pt x="695" y="265374"/>
                  </a:lnTo>
                  <a:lnTo>
                    <a:pt x="4531" y="278547"/>
                  </a:lnTo>
                  <a:lnTo>
                    <a:pt x="7035" y="281424"/>
                  </a:lnTo>
                  <a:lnTo>
                    <a:pt x="18395" y="28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33"/>
            <p:cNvSpPr/>
            <p:nvPr>
              <p:custDataLst>
                <p:tags r:id="rId88"/>
              </p:custDataLst>
            </p:nvPr>
          </p:nvSpPr>
          <p:spPr>
            <a:xfrm>
              <a:off x="2641073" y="4295775"/>
              <a:ext cx="73553" cy="19051"/>
            </a:xfrm>
            <a:custGeom>
              <a:avLst/>
              <a:gdLst/>
              <a:ahLst/>
              <a:cxnLst/>
              <a:rect l="0" t="0" r="0" b="0"/>
              <a:pathLst>
                <a:path w="73553" h="19051">
                  <a:moveTo>
                    <a:pt x="16402" y="19050"/>
                  </a:moveTo>
                  <a:lnTo>
                    <a:pt x="16402" y="19050"/>
                  </a:lnTo>
                  <a:lnTo>
                    <a:pt x="0" y="19050"/>
                  </a:lnTo>
                  <a:lnTo>
                    <a:pt x="176" y="17992"/>
                  </a:lnTo>
                  <a:lnTo>
                    <a:pt x="3193" y="13994"/>
                  </a:lnTo>
                  <a:lnTo>
                    <a:pt x="8062" y="11511"/>
                  </a:lnTo>
                  <a:lnTo>
                    <a:pt x="73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34"/>
            <p:cNvSpPr/>
            <p:nvPr>
              <p:custDataLst>
                <p:tags r:id="rId89"/>
              </p:custDataLst>
            </p:nvPr>
          </p:nvSpPr>
          <p:spPr>
            <a:xfrm>
              <a:off x="2733675" y="43529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35"/>
            <p:cNvSpPr/>
            <p:nvPr>
              <p:custDataLst>
                <p:tags r:id="rId90"/>
              </p:custDataLst>
            </p:nvPr>
          </p:nvSpPr>
          <p:spPr>
            <a:xfrm>
              <a:off x="2762250" y="421957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60248"/>
                  </a:lnTo>
                  <a:lnTo>
                    <a:pt x="0" y="140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36"/>
            <p:cNvSpPr/>
            <p:nvPr>
              <p:custDataLst>
                <p:tags r:id="rId91"/>
              </p:custDataLst>
            </p:nvPr>
          </p:nvSpPr>
          <p:spPr>
            <a:xfrm>
              <a:off x="2838450" y="4295775"/>
              <a:ext cx="133351" cy="129604"/>
            </a:xfrm>
            <a:custGeom>
              <a:avLst/>
              <a:gdLst/>
              <a:ahLst/>
              <a:cxnLst/>
              <a:rect l="0" t="0" r="0" b="0"/>
              <a:pathLst>
                <a:path w="133351" h="129604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2" y="3175"/>
                  </a:lnTo>
                  <a:lnTo>
                    <a:pt x="16402" y="15169"/>
                  </a:lnTo>
                  <a:lnTo>
                    <a:pt x="18701" y="60716"/>
                  </a:lnTo>
                  <a:lnTo>
                    <a:pt x="19004" y="105911"/>
                  </a:lnTo>
                  <a:lnTo>
                    <a:pt x="19046" y="129603"/>
                  </a:lnTo>
                  <a:lnTo>
                    <a:pt x="21872" y="82812"/>
                  </a:lnTo>
                  <a:lnTo>
                    <a:pt x="27251" y="39406"/>
                  </a:lnTo>
                  <a:lnTo>
                    <a:pt x="33239" y="14968"/>
                  </a:lnTo>
                  <a:lnTo>
                    <a:pt x="38761" y="6652"/>
                  </a:lnTo>
                  <a:lnTo>
                    <a:pt x="41716" y="4435"/>
                  </a:lnTo>
                  <a:lnTo>
                    <a:pt x="44744" y="6131"/>
                  </a:lnTo>
                  <a:lnTo>
                    <a:pt x="60364" y="35105"/>
                  </a:lnTo>
                  <a:lnTo>
                    <a:pt x="65843" y="78954"/>
                  </a:lnTo>
                  <a:lnTo>
                    <a:pt x="66626" y="102497"/>
                  </a:lnTo>
                  <a:lnTo>
                    <a:pt x="66671" y="73004"/>
                  </a:lnTo>
                  <a:lnTo>
                    <a:pt x="83077" y="28882"/>
                  </a:lnTo>
                  <a:lnTo>
                    <a:pt x="95053" y="11850"/>
                  </a:lnTo>
                  <a:lnTo>
                    <a:pt x="103276" y="5267"/>
                  </a:lnTo>
                  <a:lnTo>
                    <a:pt x="106951" y="3511"/>
                  </a:lnTo>
                  <a:lnTo>
                    <a:pt x="111517" y="4457"/>
                  </a:lnTo>
                  <a:lnTo>
                    <a:pt x="122235" y="11153"/>
                  </a:lnTo>
                  <a:lnTo>
                    <a:pt x="125940" y="15903"/>
                  </a:lnTo>
                  <a:lnTo>
                    <a:pt x="130057" y="26824"/>
                  </a:lnTo>
                  <a:lnTo>
                    <a:pt x="132699" y="70719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37"/>
            <p:cNvSpPr/>
            <p:nvPr>
              <p:custDataLst>
                <p:tags r:id="rId92"/>
              </p:custDataLst>
            </p:nvPr>
          </p:nvSpPr>
          <p:spPr>
            <a:xfrm>
              <a:off x="3002296" y="4137438"/>
              <a:ext cx="207037" cy="280807"/>
            </a:xfrm>
            <a:custGeom>
              <a:avLst/>
              <a:gdLst/>
              <a:ahLst/>
              <a:cxnLst/>
              <a:rect l="0" t="0" r="0" b="0"/>
              <a:pathLst>
                <a:path w="207037" h="280807">
                  <a:moveTo>
                    <a:pt x="45704" y="234537"/>
                  </a:moveTo>
                  <a:lnTo>
                    <a:pt x="45704" y="234537"/>
                  </a:lnTo>
                  <a:lnTo>
                    <a:pt x="58961" y="194765"/>
                  </a:lnTo>
                  <a:lnTo>
                    <a:pt x="63038" y="172423"/>
                  </a:lnTo>
                  <a:lnTo>
                    <a:pt x="61493" y="167728"/>
                  </a:lnTo>
                  <a:lnTo>
                    <a:pt x="58347" y="164597"/>
                  </a:lnTo>
                  <a:lnTo>
                    <a:pt x="54132" y="162511"/>
                  </a:lnTo>
                  <a:lnTo>
                    <a:pt x="43805" y="163014"/>
                  </a:lnTo>
                  <a:lnTo>
                    <a:pt x="38088" y="164630"/>
                  </a:lnTo>
                  <a:lnTo>
                    <a:pt x="33219" y="168882"/>
                  </a:lnTo>
                  <a:lnTo>
                    <a:pt x="7802" y="210551"/>
                  </a:lnTo>
                  <a:lnTo>
                    <a:pt x="2400" y="228110"/>
                  </a:lnTo>
                  <a:lnTo>
                    <a:pt x="0" y="250025"/>
                  </a:lnTo>
                  <a:lnTo>
                    <a:pt x="1476" y="258620"/>
                  </a:lnTo>
                  <a:lnTo>
                    <a:pt x="8761" y="270994"/>
                  </a:lnTo>
                  <a:lnTo>
                    <a:pt x="13667" y="273658"/>
                  </a:lnTo>
                  <a:lnTo>
                    <a:pt x="19054" y="274376"/>
                  </a:lnTo>
                  <a:lnTo>
                    <a:pt x="29626" y="272351"/>
                  </a:lnTo>
                  <a:lnTo>
                    <a:pt x="37853" y="267924"/>
                  </a:lnTo>
                  <a:lnTo>
                    <a:pt x="45037" y="256784"/>
                  </a:lnTo>
                  <a:lnTo>
                    <a:pt x="54945" y="230921"/>
                  </a:lnTo>
                  <a:lnTo>
                    <a:pt x="57157" y="228951"/>
                  </a:lnTo>
                  <a:lnTo>
                    <a:pt x="59689" y="227638"/>
                  </a:lnTo>
                  <a:lnTo>
                    <a:pt x="61377" y="228880"/>
                  </a:lnTo>
                  <a:lnTo>
                    <a:pt x="63253" y="235903"/>
                  </a:lnTo>
                  <a:lnTo>
                    <a:pt x="65724" y="271865"/>
                  </a:lnTo>
                  <a:lnTo>
                    <a:pt x="67518" y="275297"/>
                  </a:lnTo>
                  <a:lnTo>
                    <a:pt x="69772" y="277586"/>
                  </a:lnTo>
                  <a:lnTo>
                    <a:pt x="75098" y="280128"/>
                  </a:lnTo>
                  <a:lnTo>
                    <a:pt x="78000" y="280806"/>
                  </a:lnTo>
                  <a:lnTo>
                    <a:pt x="80993" y="279141"/>
                  </a:lnTo>
                  <a:lnTo>
                    <a:pt x="113237" y="235975"/>
                  </a:lnTo>
                  <a:lnTo>
                    <a:pt x="125460" y="219301"/>
                  </a:lnTo>
                  <a:lnTo>
                    <a:pt x="143184" y="182280"/>
                  </a:lnTo>
                  <a:lnTo>
                    <a:pt x="159190" y="140253"/>
                  </a:lnTo>
                  <a:lnTo>
                    <a:pt x="167051" y="121725"/>
                  </a:lnTo>
                  <a:lnTo>
                    <a:pt x="182318" y="96219"/>
                  </a:lnTo>
                  <a:lnTo>
                    <a:pt x="194014" y="57617"/>
                  </a:lnTo>
                  <a:lnTo>
                    <a:pt x="204626" y="14578"/>
                  </a:lnTo>
                  <a:lnTo>
                    <a:pt x="207036" y="0"/>
                  </a:lnTo>
                  <a:lnTo>
                    <a:pt x="194319" y="44701"/>
                  </a:lnTo>
                  <a:lnTo>
                    <a:pt x="186512" y="84210"/>
                  </a:lnTo>
                  <a:lnTo>
                    <a:pt x="172432" y="130035"/>
                  </a:lnTo>
                  <a:lnTo>
                    <a:pt x="162772" y="173560"/>
                  </a:lnTo>
                  <a:lnTo>
                    <a:pt x="158002" y="214353"/>
                  </a:lnTo>
                  <a:lnTo>
                    <a:pt x="151965" y="250894"/>
                  </a:lnTo>
                  <a:lnTo>
                    <a:pt x="155976" y="269605"/>
                  </a:lnTo>
                  <a:lnTo>
                    <a:pt x="158377" y="272732"/>
                  </a:lnTo>
                  <a:lnTo>
                    <a:pt x="161036" y="273759"/>
                  </a:lnTo>
                  <a:lnTo>
                    <a:pt x="163867" y="273385"/>
                  </a:lnTo>
                  <a:lnTo>
                    <a:pt x="188579" y="234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38"/>
            <p:cNvSpPr/>
            <p:nvPr>
              <p:custDataLst>
                <p:tags r:id="rId93"/>
              </p:custDataLst>
            </p:nvPr>
          </p:nvSpPr>
          <p:spPr>
            <a:xfrm>
              <a:off x="3120118" y="4267200"/>
              <a:ext cx="242208" cy="148728"/>
            </a:xfrm>
            <a:custGeom>
              <a:avLst/>
              <a:gdLst/>
              <a:ahLst/>
              <a:cxnLst/>
              <a:rect l="0" t="0" r="0" b="0"/>
              <a:pathLst>
                <a:path w="242208" h="148728">
                  <a:moveTo>
                    <a:pt x="32657" y="0"/>
                  </a:moveTo>
                  <a:lnTo>
                    <a:pt x="32657" y="0"/>
                  </a:lnTo>
                  <a:lnTo>
                    <a:pt x="11198" y="0"/>
                  </a:lnTo>
                  <a:lnTo>
                    <a:pt x="4422" y="2822"/>
                  </a:lnTo>
                  <a:lnTo>
                    <a:pt x="1134" y="5056"/>
                  </a:lnTo>
                  <a:lnTo>
                    <a:pt x="0" y="7604"/>
                  </a:lnTo>
                  <a:lnTo>
                    <a:pt x="302" y="10361"/>
                  </a:lnTo>
                  <a:lnTo>
                    <a:pt x="1562" y="13257"/>
                  </a:lnTo>
                  <a:lnTo>
                    <a:pt x="4519" y="15188"/>
                  </a:lnTo>
                  <a:lnTo>
                    <a:pt x="19851" y="17906"/>
                  </a:lnTo>
                  <a:lnTo>
                    <a:pt x="67111" y="23956"/>
                  </a:lnTo>
                  <a:lnTo>
                    <a:pt x="107078" y="27663"/>
                  </a:lnTo>
                  <a:lnTo>
                    <a:pt x="138073" y="28455"/>
                  </a:lnTo>
                  <a:lnTo>
                    <a:pt x="141034" y="27437"/>
                  </a:lnTo>
                  <a:lnTo>
                    <a:pt x="143009" y="25700"/>
                  </a:lnTo>
                  <a:lnTo>
                    <a:pt x="144325" y="23483"/>
                  </a:lnTo>
                  <a:lnTo>
                    <a:pt x="144144" y="22005"/>
                  </a:lnTo>
                  <a:lnTo>
                    <a:pt x="142965" y="21020"/>
                  </a:lnTo>
                  <a:lnTo>
                    <a:pt x="141121" y="20363"/>
                  </a:lnTo>
                  <a:lnTo>
                    <a:pt x="133427" y="25278"/>
                  </a:lnTo>
                  <a:lnTo>
                    <a:pt x="106213" y="47191"/>
                  </a:lnTo>
                  <a:lnTo>
                    <a:pt x="95138" y="74543"/>
                  </a:lnTo>
                  <a:lnTo>
                    <a:pt x="92177" y="89927"/>
                  </a:lnTo>
                  <a:lnTo>
                    <a:pt x="93682" y="103820"/>
                  </a:lnTo>
                  <a:lnTo>
                    <a:pt x="98216" y="124930"/>
                  </a:lnTo>
                  <a:lnTo>
                    <a:pt x="100705" y="127737"/>
                  </a:lnTo>
                  <a:lnTo>
                    <a:pt x="109114" y="130856"/>
                  </a:lnTo>
                  <a:lnTo>
                    <a:pt x="114320" y="129570"/>
                  </a:lnTo>
                  <a:lnTo>
                    <a:pt x="135062" y="115121"/>
                  </a:lnTo>
                  <a:lnTo>
                    <a:pt x="139027" y="111673"/>
                  </a:lnTo>
                  <a:lnTo>
                    <a:pt x="149664" y="91649"/>
                  </a:lnTo>
                  <a:lnTo>
                    <a:pt x="155135" y="70589"/>
                  </a:lnTo>
                  <a:lnTo>
                    <a:pt x="155024" y="53253"/>
                  </a:lnTo>
                  <a:lnTo>
                    <a:pt x="148760" y="35770"/>
                  </a:lnTo>
                  <a:lnTo>
                    <a:pt x="139133" y="21461"/>
                  </a:lnTo>
                  <a:lnTo>
                    <a:pt x="139625" y="20657"/>
                  </a:lnTo>
                  <a:lnTo>
                    <a:pt x="145782" y="19262"/>
                  </a:lnTo>
                  <a:lnTo>
                    <a:pt x="151666" y="19113"/>
                  </a:lnTo>
                  <a:lnTo>
                    <a:pt x="157164" y="21900"/>
                  </a:lnTo>
                  <a:lnTo>
                    <a:pt x="169316" y="32313"/>
                  </a:lnTo>
                  <a:lnTo>
                    <a:pt x="180850" y="57653"/>
                  </a:lnTo>
                  <a:lnTo>
                    <a:pt x="193094" y="105074"/>
                  </a:lnTo>
                  <a:lnTo>
                    <a:pt x="194141" y="121679"/>
                  </a:lnTo>
                  <a:lnTo>
                    <a:pt x="189395" y="140005"/>
                  </a:lnTo>
                  <a:lnTo>
                    <a:pt x="186891" y="144137"/>
                  </a:lnTo>
                  <a:lnTo>
                    <a:pt x="181286" y="148727"/>
                  </a:lnTo>
                  <a:lnTo>
                    <a:pt x="179368" y="147835"/>
                  </a:lnTo>
                  <a:lnTo>
                    <a:pt x="178089" y="145123"/>
                  </a:lnTo>
                  <a:lnTo>
                    <a:pt x="177237" y="141199"/>
                  </a:lnTo>
                  <a:lnTo>
                    <a:pt x="181934" y="128372"/>
                  </a:lnTo>
                  <a:lnTo>
                    <a:pt x="202196" y="89210"/>
                  </a:lnTo>
                  <a:lnTo>
                    <a:pt x="230942" y="45283"/>
                  </a:lnTo>
                  <a:lnTo>
                    <a:pt x="24220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2439"/>
          <p:cNvSpPr/>
          <p:nvPr>
            <p:custDataLst>
              <p:tags r:id="rId5"/>
            </p:custDataLst>
          </p:nvPr>
        </p:nvSpPr>
        <p:spPr>
          <a:xfrm>
            <a:off x="3631613" y="4115944"/>
            <a:ext cx="235538" cy="476966"/>
          </a:xfrm>
          <a:custGeom>
            <a:avLst/>
            <a:gdLst/>
            <a:ahLst/>
            <a:cxnLst/>
            <a:rect l="0" t="0" r="0" b="0"/>
            <a:pathLst>
              <a:path w="235538" h="476966">
                <a:moveTo>
                  <a:pt x="54562" y="217931"/>
                </a:moveTo>
                <a:lnTo>
                  <a:pt x="54562" y="217931"/>
                </a:lnTo>
                <a:lnTo>
                  <a:pt x="54562" y="186408"/>
                </a:lnTo>
                <a:lnTo>
                  <a:pt x="52445" y="184216"/>
                </a:lnTo>
                <a:lnTo>
                  <a:pt x="44449" y="181780"/>
                </a:lnTo>
                <a:lnTo>
                  <a:pt x="40412" y="183247"/>
                </a:lnTo>
                <a:lnTo>
                  <a:pt x="5153" y="219605"/>
                </a:lnTo>
                <a:lnTo>
                  <a:pt x="852" y="232434"/>
                </a:lnTo>
                <a:lnTo>
                  <a:pt x="0" y="248718"/>
                </a:lnTo>
                <a:lnTo>
                  <a:pt x="5469" y="273619"/>
                </a:lnTo>
                <a:lnTo>
                  <a:pt x="10870" y="284310"/>
                </a:lnTo>
                <a:lnTo>
                  <a:pt x="16799" y="289766"/>
                </a:lnTo>
                <a:lnTo>
                  <a:pt x="19861" y="291221"/>
                </a:lnTo>
                <a:lnTo>
                  <a:pt x="22962" y="290074"/>
                </a:lnTo>
                <a:lnTo>
                  <a:pt x="29228" y="283155"/>
                </a:lnTo>
                <a:lnTo>
                  <a:pt x="40817" y="255979"/>
                </a:lnTo>
                <a:lnTo>
                  <a:pt x="44203" y="229759"/>
                </a:lnTo>
                <a:lnTo>
                  <a:pt x="49929" y="184754"/>
                </a:lnTo>
                <a:lnTo>
                  <a:pt x="56774" y="137571"/>
                </a:lnTo>
                <a:lnTo>
                  <a:pt x="67565" y="105220"/>
                </a:lnTo>
                <a:lnTo>
                  <a:pt x="94953" y="61699"/>
                </a:lnTo>
                <a:lnTo>
                  <a:pt x="107439" y="45836"/>
                </a:lnTo>
                <a:lnTo>
                  <a:pt x="150504" y="11889"/>
                </a:lnTo>
                <a:lnTo>
                  <a:pt x="168479" y="2718"/>
                </a:lnTo>
                <a:lnTo>
                  <a:pt x="185564" y="0"/>
                </a:lnTo>
                <a:lnTo>
                  <a:pt x="189522" y="677"/>
                </a:lnTo>
                <a:lnTo>
                  <a:pt x="192160" y="2186"/>
                </a:lnTo>
                <a:lnTo>
                  <a:pt x="193919" y="4251"/>
                </a:lnTo>
                <a:lnTo>
                  <a:pt x="190229" y="15012"/>
                </a:lnTo>
                <a:lnTo>
                  <a:pt x="179073" y="44565"/>
                </a:lnTo>
                <a:lnTo>
                  <a:pt x="166243" y="84013"/>
                </a:lnTo>
                <a:lnTo>
                  <a:pt x="151858" y="122512"/>
                </a:lnTo>
                <a:lnTo>
                  <a:pt x="137517" y="168391"/>
                </a:lnTo>
                <a:lnTo>
                  <a:pt x="124492" y="208027"/>
                </a:lnTo>
                <a:lnTo>
                  <a:pt x="111728" y="249254"/>
                </a:lnTo>
                <a:lnTo>
                  <a:pt x="99015" y="292792"/>
                </a:lnTo>
                <a:lnTo>
                  <a:pt x="86313" y="331966"/>
                </a:lnTo>
                <a:lnTo>
                  <a:pt x="76434" y="370279"/>
                </a:lnTo>
                <a:lnTo>
                  <a:pt x="71626" y="404535"/>
                </a:lnTo>
                <a:lnTo>
                  <a:pt x="63498" y="442554"/>
                </a:lnTo>
                <a:lnTo>
                  <a:pt x="60519" y="453405"/>
                </a:lnTo>
                <a:lnTo>
                  <a:pt x="60650" y="461697"/>
                </a:lnTo>
                <a:lnTo>
                  <a:pt x="62854" y="468283"/>
                </a:lnTo>
                <a:lnTo>
                  <a:pt x="66440" y="473732"/>
                </a:lnTo>
                <a:lnTo>
                  <a:pt x="69889" y="476306"/>
                </a:lnTo>
                <a:lnTo>
                  <a:pt x="73247" y="476965"/>
                </a:lnTo>
                <a:lnTo>
                  <a:pt x="76544" y="476345"/>
                </a:lnTo>
                <a:lnTo>
                  <a:pt x="91297" y="460303"/>
                </a:lnTo>
                <a:lnTo>
                  <a:pt x="124342" y="414843"/>
                </a:lnTo>
                <a:lnTo>
                  <a:pt x="148091" y="372926"/>
                </a:lnTo>
                <a:lnTo>
                  <a:pt x="163662" y="345835"/>
                </a:lnTo>
                <a:lnTo>
                  <a:pt x="166550" y="329811"/>
                </a:lnTo>
                <a:lnTo>
                  <a:pt x="166263" y="324268"/>
                </a:lnTo>
                <a:lnTo>
                  <a:pt x="165012" y="320572"/>
                </a:lnTo>
                <a:lnTo>
                  <a:pt x="163120" y="318109"/>
                </a:lnTo>
                <a:lnTo>
                  <a:pt x="161859" y="317525"/>
                </a:lnTo>
                <a:lnTo>
                  <a:pt x="161019" y="318193"/>
                </a:lnTo>
                <a:lnTo>
                  <a:pt x="160084" y="321759"/>
                </a:lnTo>
                <a:lnTo>
                  <a:pt x="159435" y="330642"/>
                </a:lnTo>
                <a:lnTo>
                  <a:pt x="169479" y="331760"/>
                </a:lnTo>
                <a:lnTo>
                  <a:pt x="235537" y="3036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516"/>
          <p:cNvGrpSpPr/>
          <p:nvPr/>
        </p:nvGrpSpPr>
        <p:grpSpPr>
          <a:xfrm>
            <a:off x="4371975" y="3867753"/>
            <a:ext cx="971111" cy="666148"/>
            <a:chOff x="4371975" y="3867753"/>
            <a:chExt cx="971111" cy="666148"/>
          </a:xfrm>
        </p:grpSpPr>
        <p:sp>
          <p:nvSpPr>
            <p:cNvPr id="170" name="SMARTInkShape-2440"/>
            <p:cNvSpPr/>
            <p:nvPr>
              <p:custDataLst>
                <p:tags r:id="rId77"/>
              </p:custDataLst>
            </p:nvPr>
          </p:nvSpPr>
          <p:spPr>
            <a:xfrm>
              <a:off x="4371975" y="4186395"/>
              <a:ext cx="178640" cy="254490"/>
            </a:xfrm>
            <a:custGeom>
              <a:avLst/>
              <a:gdLst/>
              <a:ahLst/>
              <a:cxnLst/>
              <a:rect l="0" t="0" r="0" b="0"/>
              <a:pathLst>
                <a:path w="178640" h="254490">
                  <a:moveTo>
                    <a:pt x="0" y="14130"/>
                  </a:moveTo>
                  <a:lnTo>
                    <a:pt x="0" y="14130"/>
                  </a:lnTo>
                  <a:lnTo>
                    <a:pt x="0" y="9074"/>
                  </a:lnTo>
                  <a:lnTo>
                    <a:pt x="2822" y="3769"/>
                  </a:lnTo>
                  <a:lnTo>
                    <a:pt x="5057" y="873"/>
                  </a:lnTo>
                  <a:lnTo>
                    <a:pt x="6546" y="0"/>
                  </a:lnTo>
                  <a:lnTo>
                    <a:pt x="7539" y="477"/>
                  </a:lnTo>
                  <a:lnTo>
                    <a:pt x="25694" y="41150"/>
                  </a:lnTo>
                  <a:lnTo>
                    <a:pt x="38159" y="80184"/>
                  </a:lnTo>
                  <a:lnTo>
                    <a:pt x="47642" y="114841"/>
                  </a:lnTo>
                  <a:lnTo>
                    <a:pt x="57155" y="152979"/>
                  </a:lnTo>
                  <a:lnTo>
                    <a:pt x="67538" y="198612"/>
                  </a:lnTo>
                  <a:lnTo>
                    <a:pt x="84908" y="245903"/>
                  </a:lnTo>
                  <a:lnTo>
                    <a:pt x="89948" y="254018"/>
                  </a:lnTo>
                  <a:lnTo>
                    <a:pt x="93832" y="254489"/>
                  </a:lnTo>
                  <a:lnTo>
                    <a:pt x="103792" y="249367"/>
                  </a:lnTo>
                  <a:lnTo>
                    <a:pt x="112452" y="237213"/>
                  </a:lnTo>
                  <a:lnTo>
                    <a:pt x="130990" y="198807"/>
                  </a:lnTo>
                  <a:lnTo>
                    <a:pt x="146174" y="160806"/>
                  </a:lnTo>
                  <a:lnTo>
                    <a:pt x="157846" y="121207"/>
                  </a:lnTo>
                  <a:lnTo>
                    <a:pt x="168007" y="76430"/>
                  </a:lnTo>
                  <a:lnTo>
                    <a:pt x="176662" y="32825"/>
                  </a:lnTo>
                  <a:lnTo>
                    <a:pt x="178639" y="8263"/>
                  </a:lnTo>
                  <a:lnTo>
                    <a:pt x="177301" y="5985"/>
                  </a:lnTo>
                  <a:lnTo>
                    <a:pt x="175351" y="5525"/>
                  </a:lnTo>
                  <a:lnTo>
                    <a:pt x="174050" y="7335"/>
                  </a:lnTo>
                  <a:lnTo>
                    <a:pt x="171450" y="33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441"/>
            <p:cNvSpPr/>
            <p:nvPr>
              <p:custDataLst>
                <p:tags r:id="rId78"/>
              </p:custDataLst>
            </p:nvPr>
          </p:nvSpPr>
          <p:spPr>
            <a:xfrm>
              <a:off x="4582117" y="4336261"/>
              <a:ext cx="94659" cy="108334"/>
            </a:xfrm>
            <a:custGeom>
              <a:avLst/>
              <a:gdLst/>
              <a:ahLst/>
              <a:cxnLst/>
              <a:rect l="0" t="0" r="0" b="0"/>
              <a:pathLst>
                <a:path w="94659" h="108334">
                  <a:moveTo>
                    <a:pt x="56558" y="64289"/>
                  </a:moveTo>
                  <a:lnTo>
                    <a:pt x="56558" y="64289"/>
                  </a:lnTo>
                  <a:lnTo>
                    <a:pt x="56558" y="59232"/>
                  </a:lnTo>
                  <a:lnTo>
                    <a:pt x="59380" y="53928"/>
                  </a:lnTo>
                  <a:lnTo>
                    <a:pt x="61615" y="51032"/>
                  </a:lnTo>
                  <a:lnTo>
                    <a:pt x="64097" y="42169"/>
                  </a:lnTo>
                  <a:lnTo>
                    <a:pt x="64759" y="36842"/>
                  </a:lnTo>
                  <a:lnTo>
                    <a:pt x="60634" y="19233"/>
                  </a:lnTo>
                  <a:lnTo>
                    <a:pt x="52709" y="5666"/>
                  </a:lnTo>
                  <a:lnTo>
                    <a:pt x="46733" y="1192"/>
                  </a:lnTo>
                  <a:lnTo>
                    <a:pt x="43658" y="0"/>
                  </a:lnTo>
                  <a:lnTo>
                    <a:pt x="39491" y="1321"/>
                  </a:lnTo>
                  <a:lnTo>
                    <a:pt x="16590" y="19282"/>
                  </a:lnTo>
                  <a:lnTo>
                    <a:pt x="6145" y="39312"/>
                  </a:lnTo>
                  <a:lnTo>
                    <a:pt x="739" y="66920"/>
                  </a:lnTo>
                  <a:lnTo>
                    <a:pt x="0" y="79922"/>
                  </a:lnTo>
                  <a:lnTo>
                    <a:pt x="5315" y="92757"/>
                  </a:lnTo>
                  <a:lnTo>
                    <a:pt x="9696" y="99142"/>
                  </a:lnTo>
                  <a:lnTo>
                    <a:pt x="20208" y="106238"/>
                  </a:lnTo>
                  <a:lnTo>
                    <a:pt x="25975" y="108130"/>
                  </a:lnTo>
                  <a:lnTo>
                    <a:pt x="30878" y="108333"/>
                  </a:lnTo>
                  <a:lnTo>
                    <a:pt x="39147" y="105736"/>
                  </a:lnTo>
                  <a:lnTo>
                    <a:pt x="54810" y="93267"/>
                  </a:lnTo>
                  <a:lnTo>
                    <a:pt x="73294" y="67809"/>
                  </a:lnTo>
                  <a:lnTo>
                    <a:pt x="75124" y="67694"/>
                  </a:lnTo>
                  <a:lnTo>
                    <a:pt x="79979" y="70388"/>
                  </a:lnTo>
                  <a:lnTo>
                    <a:pt x="81697" y="72588"/>
                  </a:lnTo>
                  <a:lnTo>
                    <a:pt x="83606" y="77855"/>
                  </a:lnTo>
                  <a:lnTo>
                    <a:pt x="94658" y="10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442"/>
            <p:cNvSpPr/>
            <p:nvPr>
              <p:custDataLst>
                <p:tags r:id="rId79"/>
              </p:custDataLst>
            </p:nvPr>
          </p:nvSpPr>
          <p:spPr>
            <a:xfrm>
              <a:off x="4705350" y="4257675"/>
              <a:ext cx="161926" cy="208114"/>
            </a:xfrm>
            <a:custGeom>
              <a:avLst/>
              <a:gdLst/>
              <a:ahLst/>
              <a:cxnLst/>
              <a:rect l="0" t="0" r="0" b="0"/>
              <a:pathLst>
                <a:path w="161926" h="208114">
                  <a:moveTo>
                    <a:pt x="0" y="142875"/>
                  </a:moveTo>
                  <a:lnTo>
                    <a:pt x="0" y="142875"/>
                  </a:lnTo>
                  <a:lnTo>
                    <a:pt x="5057" y="132762"/>
                  </a:lnTo>
                  <a:lnTo>
                    <a:pt x="14189" y="89894"/>
                  </a:lnTo>
                  <a:lnTo>
                    <a:pt x="17926" y="85329"/>
                  </a:lnTo>
                  <a:lnTo>
                    <a:pt x="27723" y="80257"/>
                  </a:lnTo>
                  <a:lnTo>
                    <a:pt x="32240" y="79963"/>
                  </a:lnTo>
                  <a:lnTo>
                    <a:pt x="40082" y="82459"/>
                  </a:lnTo>
                  <a:lnTo>
                    <a:pt x="55503" y="99927"/>
                  </a:lnTo>
                  <a:lnTo>
                    <a:pt x="75565" y="143491"/>
                  </a:lnTo>
                  <a:lnTo>
                    <a:pt x="83718" y="170984"/>
                  </a:lnTo>
                  <a:lnTo>
                    <a:pt x="79189" y="185001"/>
                  </a:lnTo>
                  <a:lnTo>
                    <a:pt x="71179" y="198639"/>
                  </a:lnTo>
                  <a:lnTo>
                    <a:pt x="64091" y="204701"/>
                  </a:lnTo>
                  <a:lnTo>
                    <a:pt x="57412" y="207395"/>
                  </a:lnTo>
                  <a:lnTo>
                    <a:pt x="54150" y="208113"/>
                  </a:lnTo>
                  <a:lnTo>
                    <a:pt x="51975" y="205417"/>
                  </a:lnTo>
                  <a:lnTo>
                    <a:pt x="49558" y="193954"/>
                  </a:lnTo>
                  <a:lnTo>
                    <a:pt x="58241" y="148779"/>
                  </a:lnTo>
                  <a:lnTo>
                    <a:pt x="70066" y="110997"/>
                  </a:lnTo>
                  <a:lnTo>
                    <a:pt x="103654" y="63418"/>
                  </a:lnTo>
                  <a:lnTo>
                    <a:pt x="116977" y="4300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43"/>
            <p:cNvSpPr/>
            <p:nvPr>
              <p:custDataLst>
                <p:tags r:id="rId80"/>
              </p:custDataLst>
            </p:nvPr>
          </p:nvSpPr>
          <p:spPr>
            <a:xfrm>
              <a:off x="4906063" y="4204902"/>
              <a:ext cx="104088" cy="281711"/>
            </a:xfrm>
            <a:custGeom>
              <a:avLst/>
              <a:gdLst/>
              <a:ahLst/>
              <a:cxnLst/>
              <a:rect l="0" t="0" r="0" b="0"/>
              <a:pathLst>
                <a:path w="104088" h="281711">
                  <a:moveTo>
                    <a:pt x="104087" y="24198"/>
                  </a:moveTo>
                  <a:lnTo>
                    <a:pt x="104087" y="24198"/>
                  </a:lnTo>
                  <a:lnTo>
                    <a:pt x="104087" y="6865"/>
                  </a:lnTo>
                  <a:lnTo>
                    <a:pt x="99031" y="600"/>
                  </a:lnTo>
                  <a:lnTo>
                    <a:pt x="95425" y="0"/>
                  </a:lnTo>
                  <a:lnTo>
                    <a:pt x="85773" y="2154"/>
                  </a:lnTo>
                  <a:lnTo>
                    <a:pt x="68439" y="14374"/>
                  </a:lnTo>
                  <a:lnTo>
                    <a:pt x="44677" y="45071"/>
                  </a:lnTo>
                  <a:lnTo>
                    <a:pt x="25873" y="87353"/>
                  </a:lnTo>
                  <a:lnTo>
                    <a:pt x="11062" y="130752"/>
                  </a:lnTo>
                  <a:lnTo>
                    <a:pt x="1633" y="177655"/>
                  </a:lnTo>
                  <a:lnTo>
                    <a:pt x="0" y="215599"/>
                  </a:lnTo>
                  <a:lnTo>
                    <a:pt x="4572" y="255299"/>
                  </a:lnTo>
                  <a:lnTo>
                    <a:pt x="12630" y="278704"/>
                  </a:lnTo>
                  <a:lnTo>
                    <a:pt x="16657" y="281710"/>
                  </a:lnTo>
                  <a:lnTo>
                    <a:pt x="37412" y="28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44"/>
            <p:cNvSpPr/>
            <p:nvPr>
              <p:custDataLst>
                <p:tags r:id="rId81"/>
              </p:custDataLst>
            </p:nvPr>
          </p:nvSpPr>
          <p:spPr>
            <a:xfrm>
              <a:off x="5038725" y="4295775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5056"/>
                  </a:lnTo>
                  <a:lnTo>
                    <a:pt x="58623" y="38792"/>
                  </a:lnTo>
                  <a:lnTo>
                    <a:pt x="86337" y="82262"/>
                  </a:lnTo>
                  <a:lnTo>
                    <a:pt x="119162" y="126343"/>
                  </a:lnTo>
                  <a:lnTo>
                    <a:pt x="171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45"/>
            <p:cNvSpPr/>
            <p:nvPr>
              <p:custDataLst>
                <p:tags r:id="rId82"/>
              </p:custDataLst>
            </p:nvPr>
          </p:nvSpPr>
          <p:spPr>
            <a:xfrm>
              <a:off x="5083180" y="4320627"/>
              <a:ext cx="146046" cy="184699"/>
            </a:xfrm>
            <a:custGeom>
              <a:avLst/>
              <a:gdLst/>
              <a:ahLst/>
              <a:cxnLst/>
              <a:rect l="0" t="0" r="0" b="0"/>
              <a:pathLst>
                <a:path w="146046" h="184699">
                  <a:moveTo>
                    <a:pt x="146045" y="22773"/>
                  </a:moveTo>
                  <a:lnTo>
                    <a:pt x="146045" y="22773"/>
                  </a:lnTo>
                  <a:lnTo>
                    <a:pt x="132788" y="1314"/>
                  </a:lnTo>
                  <a:lnTo>
                    <a:pt x="128740" y="0"/>
                  </a:lnTo>
                  <a:lnTo>
                    <a:pt x="118599" y="1363"/>
                  </a:lnTo>
                  <a:lnTo>
                    <a:pt x="100988" y="13137"/>
                  </a:lnTo>
                  <a:lnTo>
                    <a:pt x="71642" y="53498"/>
                  </a:lnTo>
                  <a:lnTo>
                    <a:pt x="41860" y="95361"/>
                  </a:lnTo>
                  <a:lnTo>
                    <a:pt x="14903" y="138061"/>
                  </a:lnTo>
                  <a:lnTo>
                    <a:pt x="1590" y="165941"/>
                  </a:lnTo>
                  <a:lnTo>
                    <a:pt x="0" y="172193"/>
                  </a:lnTo>
                  <a:lnTo>
                    <a:pt x="3170" y="184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46"/>
            <p:cNvSpPr/>
            <p:nvPr>
              <p:custDataLst>
                <p:tags r:id="rId83"/>
              </p:custDataLst>
            </p:nvPr>
          </p:nvSpPr>
          <p:spPr>
            <a:xfrm>
              <a:off x="5238750" y="4238625"/>
              <a:ext cx="104336" cy="295276"/>
            </a:xfrm>
            <a:custGeom>
              <a:avLst/>
              <a:gdLst/>
              <a:ahLst/>
              <a:cxnLst/>
              <a:rect l="0" t="0" r="0" b="0"/>
              <a:pathLst>
                <a:path w="104336" h="295276">
                  <a:moveTo>
                    <a:pt x="66675" y="0"/>
                  </a:moveTo>
                  <a:lnTo>
                    <a:pt x="66675" y="0"/>
                  </a:lnTo>
                  <a:lnTo>
                    <a:pt x="79932" y="0"/>
                  </a:lnTo>
                  <a:lnTo>
                    <a:pt x="82922" y="3175"/>
                  </a:lnTo>
                  <a:lnTo>
                    <a:pt x="89065" y="15169"/>
                  </a:lnTo>
                  <a:lnTo>
                    <a:pt x="97258" y="57894"/>
                  </a:lnTo>
                  <a:lnTo>
                    <a:pt x="103290" y="105510"/>
                  </a:lnTo>
                  <a:lnTo>
                    <a:pt x="104335" y="150383"/>
                  </a:lnTo>
                  <a:lnTo>
                    <a:pt x="94532" y="192137"/>
                  </a:lnTo>
                  <a:lnTo>
                    <a:pt x="78801" y="228963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47"/>
            <p:cNvSpPr/>
            <p:nvPr>
              <p:custDataLst>
                <p:tags r:id="rId84"/>
              </p:custDataLst>
            </p:nvPr>
          </p:nvSpPr>
          <p:spPr>
            <a:xfrm>
              <a:off x="4495800" y="3867753"/>
              <a:ext cx="588762" cy="227998"/>
            </a:xfrm>
            <a:custGeom>
              <a:avLst/>
              <a:gdLst/>
              <a:ahLst/>
              <a:cxnLst/>
              <a:rect l="0" t="0" r="0" b="0"/>
              <a:pathLst>
                <a:path w="588762" h="227998">
                  <a:moveTo>
                    <a:pt x="0" y="227997"/>
                  </a:moveTo>
                  <a:lnTo>
                    <a:pt x="0" y="227997"/>
                  </a:lnTo>
                  <a:lnTo>
                    <a:pt x="5057" y="217884"/>
                  </a:lnTo>
                  <a:lnTo>
                    <a:pt x="13183" y="210097"/>
                  </a:lnTo>
                  <a:lnTo>
                    <a:pt x="55485" y="182459"/>
                  </a:lnTo>
                  <a:lnTo>
                    <a:pt x="82221" y="163028"/>
                  </a:lnTo>
                  <a:lnTo>
                    <a:pt x="129098" y="118902"/>
                  </a:lnTo>
                  <a:lnTo>
                    <a:pt x="170297" y="81447"/>
                  </a:lnTo>
                  <a:lnTo>
                    <a:pt x="210598" y="36861"/>
                  </a:lnTo>
                  <a:lnTo>
                    <a:pt x="232775" y="13267"/>
                  </a:lnTo>
                  <a:lnTo>
                    <a:pt x="237916" y="0"/>
                  </a:lnTo>
                  <a:lnTo>
                    <a:pt x="238063" y="4632"/>
                  </a:lnTo>
                  <a:lnTo>
                    <a:pt x="240920" y="9838"/>
                  </a:lnTo>
                  <a:lnTo>
                    <a:pt x="247834" y="16737"/>
                  </a:lnTo>
                  <a:lnTo>
                    <a:pt x="292085" y="44458"/>
                  </a:lnTo>
                  <a:lnTo>
                    <a:pt x="339291" y="75914"/>
                  </a:lnTo>
                  <a:lnTo>
                    <a:pt x="380287" y="100785"/>
                  </a:lnTo>
                  <a:lnTo>
                    <a:pt x="418959" y="121259"/>
                  </a:lnTo>
                  <a:lnTo>
                    <a:pt x="457172" y="139140"/>
                  </a:lnTo>
                  <a:lnTo>
                    <a:pt x="495294" y="159136"/>
                  </a:lnTo>
                  <a:lnTo>
                    <a:pt x="538456" y="178646"/>
                  </a:lnTo>
                  <a:lnTo>
                    <a:pt x="584513" y="197110"/>
                  </a:lnTo>
                  <a:lnTo>
                    <a:pt x="588761" y="198737"/>
                  </a:lnTo>
                  <a:lnTo>
                    <a:pt x="581025" y="189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517"/>
          <p:cNvGrpSpPr/>
          <p:nvPr/>
        </p:nvGrpSpPr>
        <p:grpSpPr>
          <a:xfrm>
            <a:off x="5690462" y="4362567"/>
            <a:ext cx="176939" cy="131193"/>
            <a:chOff x="5690462" y="4362567"/>
            <a:chExt cx="176939" cy="131193"/>
          </a:xfrm>
        </p:grpSpPr>
        <p:sp>
          <p:nvSpPr>
            <p:cNvPr id="179" name="SMARTInkShape-2448"/>
            <p:cNvSpPr/>
            <p:nvPr>
              <p:custDataLst>
                <p:tags r:id="rId75"/>
              </p:custDataLst>
            </p:nvPr>
          </p:nvSpPr>
          <p:spPr>
            <a:xfrm>
              <a:off x="5690462" y="4362567"/>
              <a:ext cx="138839" cy="18934"/>
            </a:xfrm>
            <a:custGeom>
              <a:avLst/>
              <a:gdLst/>
              <a:ahLst/>
              <a:cxnLst/>
              <a:rect l="0" t="0" r="0" b="0"/>
              <a:pathLst>
                <a:path w="138839" h="18934">
                  <a:moveTo>
                    <a:pt x="5488" y="9408"/>
                  </a:moveTo>
                  <a:lnTo>
                    <a:pt x="5488" y="9408"/>
                  </a:lnTo>
                  <a:lnTo>
                    <a:pt x="432" y="9408"/>
                  </a:lnTo>
                  <a:lnTo>
                    <a:pt x="0" y="8350"/>
                  </a:lnTo>
                  <a:lnTo>
                    <a:pt x="2344" y="4351"/>
                  </a:lnTo>
                  <a:lnTo>
                    <a:pt x="4450" y="2862"/>
                  </a:lnTo>
                  <a:lnTo>
                    <a:pt x="9613" y="1207"/>
                  </a:lnTo>
                  <a:lnTo>
                    <a:pt x="54312" y="0"/>
                  </a:lnTo>
                  <a:lnTo>
                    <a:pt x="97996" y="7510"/>
                  </a:lnTo>
                  <a:lnTo>
                    <a:pt x="138838" y="1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49"/>
            <p:cNvSpPr/>
            <p:nvPr>
              <p:custDataLst>
                <p:tags r:id="rId76"/>
              </p:custDataLst>
            </p:nvPr>
          </p:nvSpPr>
          <p:spPr>
            <a:xfrm>
              <a:off x="5695950" y="4467225"/>
              <a:ext cx="171451" cy="26535"/>
            </a:xfrm>
            <a:custGeom>
              <a:avLst/>
              <a:gdLst/>
              <a:ahLst/>
              <a:cxnLst/>
              <a:rect l="0" t="0" r="0" b="0"/>
              <a:pathLst>
                <a:path w="171451" h="26535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13183" y="16475"/>
                  </a:lnTo>
                  <a:lnTo>
                    <a:pt x="50817" y="23598"/>
                  </a:lnTo>
                  <a:lnTo>
                    <a:pt x="89570" y="26534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2450"/>
          <p:cNvSpPr/>
          <p:nvPr>
            <p:custDataLst>
              <p:tags r:id="rId6"/>
            </p:custDataLst>
          </p:nvPr>
        </p:nvSpPr>
        <p:spPr>
          <a:xfrm>
            <a:off x="6217887" y="4276735"/>
            <a:ext cx="401989" cy="428616"/>
          </a:xfrm>
          <a:custGeom>
            <a:avLst/>
            <a:gdLst/>
            <a:ahLst/>
            <a:cxnLst/>
            <a:rect l="0" t="0" r="0" b="0"/>
            <a:pathLst>
              <a:path w="401989" h="428616">
                <a:moveTo>
                  <a:pt x="287688" y="9515"/>
                </a:moveTo>
                <a:lnTo>
                  <a:pt x="287688" y="9515"/>
                </a:lnTo>
                <a:lnTo>
                  <a:pt x="292744" y="9515"/>
                </a:lnTo>
                <a:lnTo>
                  <a:pt x="298049" y="6693"/>
                </a:lnTo>
                <a:lnTo>
                  <a:pt x="303934" y="2969"/>
                </a:lnTo>
                <a:lnTo>
                  <a:pt x="314430" y="383"/>
                </a:lnTo>
                <a:lnTo>
                  <a:pt x="325348" y="0"/>
                </a:lnTo>
                <a:lnTo>
                  <a:pt x="320601" y="5050"/>
                </a:lnTo>
                <a:lnTo>
                  <a:pt x="275014" y="31461"/>
                </a:lnTo>
                <a:lnTo>
                  <a:pt x="230124" y="54151"/>
                </a:lnTo>
                <a:lnTo>
                  <a:pt x="187915" y="77926"/>
                </a:lnTo>
                <a:lnTo>
                  <a:pt x="144218" y="105412"/>
                </a:lnTo>
                <a:lnTo>
                  <a:pt x="98168" y="136601"/>
                </a:lnTo>
                <a:lnTo>
                  <a:pt x="72256" y="156287"/>
                </a:lnTo>
                <a:lnTo>
                  <a:pt x="60167" y="163070"/>
                </a:lnTo>
                <a:lnTo>
                  <a:pt x="56632" y="165860"/>
                </a:lnTo>
                <a:lnTo>
                  <a:pt x="55334" y="168779"/>
                </a:lnTo>
                <a:lnTo>
                  <a:pt x="55527" y="171783"/>
                </a:lnTo>
                <a:lnTo>
                  <a:pt x="56714" y="174843"/>
                </a:lnTo>
                <a:lnTo>
                  <a:pt x="58564" y="176884"/>
                </a:lnTo>
                <a:lnTo>
                  <a:pt x="63441" y="179151"/>
                </a:lnTo>
                <a:lnTo>
                  <a:pt x="104555" y="180606"/>
                </a:lnTo>
                <a:lnTo>
                  <a:pt x="142998" y="181917"/>
                </a:lnTo>
                <a:lnTo>
                  <a:pt x="185315" y="187479"/>
                </a:lnTo>
                <a:lnTo>
                  <a:pt x="215728" y="190656"/>
                </a:lnTo>
                <a:lnTo>
                  <a:pt x="220664" y="192718"/>
                </a:lnTo>
                <a:lnTo>
                  <a:pt x="223955" y="195150"/>
                </a:lnTo>
                <a:lnTo>
                  <a:pt x="227612" y="200675"/>
                </a:lnTo>
                <a:lnTo>
                  <a:pt x="228588" y="203630"/>
                </a:lnTo>
                <a:lnTo>
                  <a:pt x="226063" y="207717"/>
                </a:lnTo>
                <a:lnTo>
                  <a:pt x="187171" y="241687"/>
                </a:lnTo>
                <a:lnTo>
                  <a:pt x="141114" y="268036"/>
                </a:lnTo>
                <a:lnTo>
                  <a:pt x="98378" y="290866"/>
                </a:lnTo>
                <a:lnTo>
                  <a:pt x="51771" y="318871"/>
                </a:lnTo>
                <a:lnTo>
                  <a:pt x="4722" y="351880"/>
                </a:lnTo>
                <a:lnTo>
                  <a:pt x="619" y="355233"/>
                </a:lnTo>
                <a:lnTo>
                  <a:pt x="0" y="359585"/>
                </a:lnTo>
                <a:lnTo>
                  <a:pt x="4957" y="370065"/>
                </a:lnTo>
                <a:lnTo>
                  <a:pt x="9243" y="373707"/>
                </a:lnTo>
                <a:lnTo>
                  <a:pt x="47520" y="385087"/>
                </a:lnTo>
                <a:lnTo>
                  <a:pt x="87645" y="388907"/>
                </a:lnTo>
                <a:lnTo>
                  <a:pt x="134461" y="390197"/>
                </a:lnTo>
                <a:lnTo>
                  <a:pt x="180555" y="393275"/>
                </a:lnTo>
                <a:lnTo>
                  <a:pt x="225603" y="398704"/>
                </a:lnTo>
                <a:lnTo>
                  <a:pt x="272820" y="404701"/>
                </a:lnTo>
                <a:lnTo>
                  <a:pt x="311858" y="413180"/>
                </a:lnTo>
                <a:lnTo>
                  <a:pt x="358981" y="418980"/>
                </a:lnTo>
                <a:lnTo>
                  <a:pt x="401988" y="428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519"/>
          <p:cNvGrpSpPr/>
          <p:nvPr/>
        </p:nvGrpSpPr>
        <p:grpSpPr>
          <a:xfrm>
            <a:off x="6115050" y="4857750"/>
            <a:ext cx="459216" cy="180976"/>
            <a:chOff x="6115050" y="4857750"/>
            <a:chExt cx="459216" cy="180976"/>
          </a:xfrm>
        </p:grpSpPr>
        <p:sp>
          <p:nvSpPr>
            <p:cNvPr id="183" name="SMARTInkShape-2451"/>
            <p:cNvSpPr/>
            <p:nvPr>
              <p:custDataLst>
                <p:tags r:id="rId70"/>
              </p:custDataLst>
            </p:nvPr>
          </p:nvSpPr>
          <p:spPr>
            <a:xfrm>
              <a:off x="6115050" y="4857750"/>
              <a:ext cx="114301" cy="123826"/>
            </a:xfrm>
            <a:custGeom>
              <a:avLst/>
              <a:gdLst/>
              <a:ahLst/>
              <a:cxnLst/>
              <a:rect l="0" t="0" r="0" b="0"/>
              <a:pathLst>
                <a:path w="114301" h="123826">
                  <a:moveTo>
                    <a:pt x="0" y="0"/>
                  </a:moveTo>
                  <a:lnTo>
                    <a:pt x="0" y="0"/>
                  </a:lnTo>
                  <a:lnTo>
                    <a:pt x="27446" y="0"/>
                  </a:lnTo>
                  <a:lnTo>
                    <a:pt x="32056" y="2117"/>
                  </a:lnTo>
                  <a:lnTo>
                    <a:pt x="40001" y="10113"/>
                  </a:lnTo>
                  <a:lnTo>
                    <a:pt x="44236" y="23545"/>
                  </a:lnTo>
                  <a:lnTo>
                    <a:pt x="46955" y="52981"/>
                  </a:lnTo>
                  <a:lnTo>
                    <a:pt x="42371" y="72730"/>
                  </a:lnTo>
                  <a:lnTo>
                    <a:pt x="29252" y="97044"/>
                  </a:lnTo>
                  <a:lnTo>
                    <a:pt x="3544" y="120986"/>
                  </a:lnTo>
                  <a:lnTo>
                    <a:pt x="2363" y="120874"/>
                  </a:lnTo>
                  <a:lnTo>
                    <a:pt x="1575" y="119741"/>
                  </a:lnTo>
                  <a:lnTo>
                    <a:pt x="1050" y="117927"/>
                  </a:lnTo>
                  <a:lnTo>
                    <a:pt x="5368" y="105262"/>
                  </a:lnTo>
                  <a:lnTo>
                    <a:pt x="13322" y="96877"/>
                  </a:lnTo>
                  <a:lnTo>
                    <a:pt x="59732" y="62001"/>
                  </a:lnTo>
                  <a:lnTo>
                    <a:pt x="79911" y="49126"/>
                  </a:lnTo>
                  <a:lnTo>
                    <a:pt x="94589" y="29501"/>
                  </a:lnTo>
                  <a:lnTo>
                    <a:pt x="84941" y="33906"/>
                  </a:lnTo>
                  <a:lnTo>
                    <a:pt x="82028" y="36362"/>
                  </a:lnTo>
                  <a:lnTo>
                    <a:pt x="71912" y="56046"/>
                  </a:lnTo>
                  <a:lnTo>
                    <a:pt x="67709" y="79784"/>
                  </a:lnTo>
                  <a:lnTo>
                    <a:pt x="68040" y="98546"/>
                  </a:lnTo>
                  <a:lnTo>
                    <a:pt x="71867" y="111179"/>
                  </a:lnTo>
                  <a:lnTo>
                    <a:pt x="75428" y="115394"/>
                  </a:lnTo>
                  <a:lnTo>
                    <a:pt x="85029" y="120078"/>
                  </a:lnTo>
                  <a:lnTo>
                    <a:pt x="1143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452"/>
            <p:cNvSpPr/>
            <p:nvPr>
              <p:custDataLst>
                <p:tags r:id="rId71"/>
              </p:custDataLst>
            </p:nvPr>
          </p:nvSpPr>
          <p:spPr>
            <a:xfrm>
              <a:off x="6298332" y="4897174"/>
              <a:ext cx="73894" cy="107317"/>
            </a:xfrm>
            <a:custGeom>
              <a:avLst/>
              <a:gdLst/>
              <a:ahLst/>
              <a:cxnLst/>
              <a:rect l="0" t="0" r="0" b="0"/>
              <a:pathLst>
                <a:path w="73894" h="107317">
                  <a:moveTo>
                    <a:pt x="64368" y="8201"/>
                  </a:moveTo>
                  <a:lnTo>
                    <a:pt x="64368" y="8201"/>
                  </a:lnTo>
                  <a:lnTo>
                    <a:pt x="72569" y="8201"/>
                  </a:lnTo>
                  <a:lnTo>
                    <a:pt x="73010" y="7143"/>
                  </a:lnTo>
                  <a:lnTo>
                    <a:pt x="73500" y="3145"/>
                  </a:lnTo>
                  <a:lnTo>
                    <a:pt x="72573" y="1656"/>
                  </a:lnTo>
                  <a:lnTo>
                    <a:pt x="70896" y="662"/>
                  </a:lnTo>
                  <a:lnTo>
                    <a:pt x="68720" y="0"/>
                  </a:lnTo>
                  <a:lnTo>
                    <a:pt x="66211" y="617"/>
                  </a:lnTo>
                  <a:lnTo>
                    <a:pt x="41830" y="16059"/>
                  </a:lnTo>
                  <a:lnTo>
                    <a:pt x="5479" y="62359"/>
                  </a:lnTo>
                  <a:lnTo>
                    <a:pt x="0" y="81280"/>
                  </a:lnTo>
                  <a:lnTo>
                    <a:pt x="1347" y="86554"/>
                  </a:lnTo>
                  <a:lnTo>
                    <a:pt x="8490" y="95236"/>
                  </a:lnTo>
                  <a:lnTo>
                    <a:pt x="24411" y="106073"/>
                  </a:lnTo>
                  <a:lnTo>
                    <a:pt x="30322" y="107316"/>
                  </a:lnTo>
                  <a:lnTo>
                    <a:pt x="73893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453"/>
            <p:cNvSpPr/>
            <p:nvPr>
              <p:custDataLst>
                <p:tags r:id="rId72"/>
              </p:custDataLst>
            </p:nvPr>
          </p:nvSpPr>
          <p:spPr>
            <a:xfrm>
              <a:off x="6305943" y="4953000"/>
              <a:ext cx="104383" cy="47626"/>
            </a:xfrm>
            <a:custGeom>
              <a:avLst/>
              <a:gdLst/>
              <a:ahLst/>
              <a:cxnLst/>
              <a:rect l="0" t="0" r="0" b="0"/>
              <a:pathLst>
                <a:path w="104383" h="47626">
                  <a:moveTo>
                    <a:pt x="9132" y="47625"/>
                  </a:moveTo>
                  <a:lnTo>
                    <a:pt x="9132" y="47625"/>
                  </a:lnTo>
                  <a:lnTo>
                    <a:pt x="931" y="47625"/>
                  </a:lnTo>
                  <a:lnTo>
                    <a:pt x="0" y="32455"/>
                  </a:lnTo>
                  <a:lnTo>
                    <a:pt x="3044" y="26929"/>
                  </a:lnTo>
                  <a:lnTo>
                    <a:pt x="14893" y="17966"/>
                  </a:lnTo>
                  <a:lnTo>
                    <a:pt x="58588" y="5209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454"/>
            <p:cNvSpPr/>
            <p:nvPr>
              <p:custDataLst>
                <p:tags r:id="rId73"/>
              </p:custDataLst>
            </p:nvPr>
          </p:nvSpPr>
          <p:spPr>
            <a:xfrm>
              <a:off x="6486525" y="48958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6" y="2822"/>
                  </a:lnTo>
                  <a:lnTo>
                    <a:pt x="393" y="13257"/>
                  </a:lnTo>
                  <a:lnTo>
                    <a:pt x="34" y="5516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455"/>
            <p:cNvSpPr/>
            <p:nvPr>
              <p:custDataLst>
                <p:tags r:id="rId74"/>
              </p:custDataLst>
            </p:nvPr>
          </p:nvSpPr>
          <p:spPr>
            <a:xfrm>
              <a:off x="6477000" y="4859849"/>
              <a:ext cx="97266" cy="178877"/>
            </a:xfrm>
            <a:custGeom>
              <a:avLst/>
              <a:gdLst/>
              <a:ahLst/>
              <a:cxnLst/>
              <a:rect l="0" t="0" r="0" b="0"/>
              <a:pathLst>
                <a:path w="97266" h="178877">
                  <a:moveTo>
                    <a:pt x="38100" y="55051"/>
                  </a:moveTo>
                  <a:lnTo>
                    <a:pt x="38100" y="55051"/>
                  </a:lnTo>
                  <a:lnTo>
                    <a:pt x="37042" y="45330"/>
                  </a:lnTo>
                  <a:lnTo>
                    <a:pt x="30496" y="25713"/>
                  </a:lnTo>
                  <a:lnTo>
                    <a:pt x="21625" y="8530"/>
                  </a:lnTo>
                  <a:lnTo>
                    <a:pt x="20767" y="4987"/>
                  </a:lnTo>
                  <a:lnTo>
                    <a:pt x="21253" y="2625"/>
                  </a:lnTo>
                  <a:lnTo>
                    <a:pt x="22635" y="1050"/>
                  </a:lnTo>
                  <a:lnTo>
                    <a:pt x="24616" y="0"/>
                  </a:lnTo>
                  <a:lnTo>
                    <a:pt x="42571" y="3580"/>
                  </a:lnTo>
                  <a:lnTo>
                    <a:pt x="62943" y="11342"/>
                  </a:lnTo>
                  <a:lnTo>
                    <a:pt x="82385" y="30458"/>
                  </a:lnTo>
                  <a:lnTo>
                    <a:pt x="96494" y="56231"/>
                  </a:lnTo>
                  <a:lnTo>
                    <a:pt x="97265" y="94089"/>
                  </a:lnTo>
                  <a:lnTo>
                    <a:pt x="90791" y="128707"/>
                  </a:lnTo>
                  <a:lnTo>
                    <a:pt x="82332" y="143526"/>
                  </a:lnTo>
                  <a:lnTo>
                    <a:pt x="65670" y="157818"/>
                  </a:lnTo>
                  <a:lnTo>
                    <a:pt x="36020" y="172129"/>
                  </a:lnTo>
                  <a:lnTo>
                    <a:pt x="0" y="17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520"/>
          <p:cNvGrpSpPr/>
          <p:nvPr/>
        </p:nvGrpSpPr>
        <p:grpSpPr>
          <a:xfrm>
            <a:off x="6849800" y="4248658"/>
            <a:ext cx="293951" cy="366892"/>
            <a:chOff x="6849800" y="4248658"/>
            <a:chExt cx="293951" cy="366892"/>
          </a:xfrm>
        </p:grpSpPr>
        <p:sp>
          <p:nvSpPr>
            <p:cNvPr id="189" name="SMARTInkShape-2456"/>
            <p:cNvSpPr/>
            <p:nvPr>
              <p:custDataLst>
                <p:tags r:id="rId68"/>
              </p:custDataLst>
            </p:nvPr>
          </p:nvSpPr>
          <p:spPr>
            <a:xfrm>
              <a:off x="6849800" y="4439042"/>
              <a:ext cx="189176" cy="176508"/>
            </a:xfrm>
            <a:custGeom>
              <a:avLst/>
              <a:gdLst/>
              <a:ahLst/>
              <a:cxnLst/>
              <a:rect l="0" t="0" r="0" b="0"/>
              <a:pathLst>
                <a:path w="189176" h="176508">
                  <a:moveTo>
                    <a:pt x="8200" y="9133"/>
                  </a:moveTo>
                  <a:lnTo>
                    <a:pt x="8200" y="9133"/>
                  </a:lnTo>
                  <a:lnTo>
                    <a:pt x="0" y="932"/>
                  </a:lnTo>
                  <a:lnTo>
                    <a:pt x="616" y="491"/>
                  </a:lnTo>
                  <a:lnTo>
                    <a:pt x="4124" y="0"/>
                  </a:lnTo>
                  <a:lnTo>
                    <a:pt x="46636" y="30680"/>
                  </a:lnTo>
                  <a:lnTo>
                    <a:pt x="66710" y="49019"/>
                  </a:lnTo>
                  <a:lnTo>
                    <a:pt x="77513" y="69635"/>
                  </a:lnTo>
                  <a:lnTo>
                    <a:pt x="77304" y="105964"/>
                  </a:lnTo>
                  <a:lnTo>
                    <a:pt x="61205" y="149380"/>
                  </a:lnTo>
                  <a:lnTo>
                    <a:pt x="53630" y="165304"/>
                  </a:lnTo>
                  <a:lnTo>
                    <a:pt x="48012" y="170397"/>
                  </a:lnTo>
                  <a:lnTo>
                    <a:pt x="33302" y="176056"/>
                  </a:lnTo>
                  <a:lnTo>
                    <a:pt x="28110" y="176507"/>
                  </a:lnTo>
                  <a:lnTo>
                    <a:pt x="24648" y="175748"/>
                  </a:lnTo>
                  <a:lnTo>
                    <a:pt x="22339" y="174185"/>
                  </a:lnTo>
                  <a:lnTo>
                    <a:pt x="21860" y="169968"/>
                  </a:lnTo>
                  <a:lnTo>
                    <a:pt x="31389" y="131560"/>
                  </a:lnTo>
                  <a:lnTo>
                    <a:pt x="45292" y="103969"/>
                  </a:lnTo>
                  <a:lnTo>
                    <a:pt x="89799" y="60477"/>
                  </a:lnTo>
                  <a:lnTo>
                    <a:pt x="106226" y="45395"/>
                  </a:lnTo>
                  <a:lnTo>
                    <a:pt x="127477" y="32895"/>
                  </a:lnTo>
                  <a:lnTo>
                    <a:pt x="128993" y="33441"/>
                  </a:lnTo>
                  <a:lnTo>
                    <a:pt x="130003" y="34863"/>
                  </a:lnTo>
                  <a:lnTo>
                    <a:pt x="131426" y="41922"/>
                  </a:lnTo>
                  <a:lnTo>
                    <a:pt x="118715" y="86539"/>
                  </a:lnTo>
                  <a:lnTo>
                    <a:pt x="118348" y="104919"/>
                  </a:lnTo>
                  <a:lnTo>
                    <a:pt x="121713" y="121554"/>
                  </a:lnTo>
                  <a:lnTo>
                    <a:pt x="126736" y="132475"/>
                  </a:lnTo>
                  <a:lnTo>
                    <a:pt x="138141" y="140857"/>
                  </a:lnTo>
                  <a:lnTo>
                    <a:pt x="145628" y="144575"/>
                  </a:lnTo>
                  <a:lnTo>
                    <a:pt x="189175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457"/>
            <p:cNvSpPr/>
            <p:nvPr>
              <p:custDataLst>
                <p:tags r:id="rId69"/>
              </p:custDataLst>
            </p:nvPr>
          </p:nvSpPr>
          <p:spPr>
            <a:xfrm>
              <a:off x="7029450" y="4248658"/>
              <a:ext cx="114301" cy="132843"/>
            </a:xfrm>
            <a:custGeom>
              <a:avLst/>
              <a:gdLst/>
              <a:ahLst/>
              <a:cxnLst/>
              <a:rect l="0" t="0" r="0" b="0"/>
              <a:pathLst>
                <a:path w="114301" h="132843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7"/>
                  </a:lnTo>
                  <a:lnTo>
                    <a:pt x="7604" y="636"/>
                  </a:lnTo>
                  <a:lnTo>
                    <a:pt x="13257" y="0"/>
                  </a:lnTo>
                  <a:lnTo>
                    <a:pt x="32503" y="4699"/>
                  </a:lnTo>
                  <a:lnTo>
                    <a:pt x="38602" y="9314"/>
                  </a:lnTo>
                  <a:lnTo>
                    <a:pt x="51184" y="28861"/>
                  </a:lnTo>
                  <a:lnTo>
                    <a:pt x="54498" y="38297"/>
                  </a:lnTo>
                  <a:lnTo>
                    <a:pt x="51308" y="64729"/>
                  </a:lnTo>
                  <a:lnTo>
                    <a:pt x="43617" y="81756"/>
                  </a:lnTo>
                  <a:lnTo>
                    <a:pt x="33032" y="100420"/>
                  </a:lnTo>
                  <a:lnTo>
                    <a:pt x="29497" y="108907"/>
                  </a:lnTo>
                  <a:lnTo>
                    <a:pt x="20635" y="121211"/>
                  </a:lnTo>
                  <a:lnTo>
                    <a:pt x="21165" y="122971"/>
                  </a:lnTo>
                  <a:lnTo>
                    <a:pt x="24576" y="127749"/>
                  </a:lnTo>
                  <a:lnTo>
                    <a:pt x="35265" y="130579"/>
                  </a:lnTo>
                  <a:lnTo>
                    <a:pt x="82568" y="132544"/>
                  </a:lnTo>
                  <a:lnTo>
                    <a:pt x="114300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521"/>
          <p:cNvGrpSpPr/>
          <p:nvPr/>
        </p:nvGrpSpPr>
        <p:grpSpPr>
          <a:xfrm>
            <a:off x="7400925" y="4254132"/>
            <a:ext cx="711935" cy="597328"/>
            <a:chOff x="7400925" y="4254132"/>
            <a:chExt cx="711935" cy="597328"/>
          </a:xfrm>
        </p:grpSpPr>
        <p:sp>
          <p:nvSpPr>
            <p:cNvPr id="192" name="SMARTInkShape-2458"/>
            <p:cNvSpPr/>
            <p:nvPr>
              <p:custDataLst>
                <p:tags r:id="rId63"/>
              </p:custDataLst>
            </p:nvPr>
          </p:nvSpPr>
          <p:spPr>
            <a:xfrm>
              <a:off x="7400925" y="4486490"/>
              <a:ext cx="174813" cy="364970"/>
            </a:xfrm>
            <a:custGeom>
              <a:avLst/>
              <a:gdLst/>
              <a:ahLst/>
              <a:cxnLst/>
              <a:rect l="0" t="0" r="0" b="0"/>
              <a:pathLst>
                <a:path w="174813" h="364970">
                  <a:moveTo>
                    <a:pt x="66675" y="47410"/>
                  </a:moveTo>
                  <a:lnTo>
                    <a:pt x="66675" y="47410"/>
                  </a:lnTo>
                  <a:lnTo>
                    <a:pt x="61619" y="92239"/>
                  </a:lnTo>
                  <a:lnTo>
                    <a:pt x="58033" y="139129"/>
                  </a:lnTo>
                  <a:lnTo>
                    <a:pt x="57324" y="185707"/>
                  </a:lnTo>
                  <a:lnTo>
                    <a:pt x="54379" y="224207"/>
                  </a:lnTo>
                  <a:lnTo>
                    <a:pt x="49626" y="261366"/>
                  </a:lnTo>
                  <a:lnTo>
                    <a:pt x="48218" y="303068"/>
                  </a:lnTo>
                  <a:lnTo>
                    <a:pt x="42687" y="350029"/>
                  </a:lnTo>
                  <a:lnTo>
                    <a:pt x="39459" y="364969"/>
                  </a:lnTo>
                  <a:lnTo>
                    <a:pt x="39006" y="363891"/>
                  </a:lnTo>
                  <a:lnTo>
                    <a:pt x="38219" y="320822"/>
                  </a:lnTo>
                  <a:lnTo>
                    <a:pt x="40975" y="286755"/>
                  </a:lnTo>
                  <a:lnTo>
                    <a:pt x="44669" y="251152"/>
                  </a:lnTo>
                  <a:lnTo>
                    <a:pt x="46750" y="212200"/>
                  </a:lnTo>
                  <a:lnTo>
                    <a:pt x="47365" y="174318"/>
                  </a:lnTo>
                  <a:lnTo>
                    <a:pt x="48606" y="137341"/>
                  </a:lnTo>
                  <a:lnTo>
                    <a:pt x="55207" y="102631"/>
                  </a:lnTo>
                  <a:lnTo>
                    <a:pt x="63865" y="56716"/>
                  </a:lnTo>
                  <a:lnTo>
                    <a:pt x="74192" y="22651"/>
                  </a:lnTo>
                  <a:lnTo>
                    <a:pt x="84479" y="6067"/>
                  </a:lnTo>
                  <a:lnTo>
                    <a:pt x="92303" y="1857"/>
                  </a:lnTo>
                  <a:lnTo>
                    <a:pt x="112285" y="0"/>
                  </a:lnTo>
                  <a:lnTo>
                    <a:pt x="132455" y="5525"/>
                  </a:lnTo>
                  <a:lnTo>
                    <a:pt x="142279" y="9962"/>
                  </a:lnTo>
                  <a:lnTo>
                    <a:pt x="156015" y="26180"/>
                  </a:lnTo>
                  <a:lnTo>
                    <a:pt x="173458" y="66029"/>
                  </a:lnTo>
                  <a:lnTo>
                    <a:pt x="174812" y="82496"/>
                  </a:lnTo>
                  <a:lnTo>
                    <a:pt x="167057" y="115371"/>
                  </a:lnTo>
                  <a:lnTo>
                    <a:pt x="137162" y="156235"/>
                  </a:lnTo>
                  <a:lnTo>
                    <a:pt x="132717" y="161235"/>
                  </a:lnTo>
                  <a:lnTo>
                    <a:pt x="86744" y="183614"/>
                  </a:lnTo>
                  <a:lnTo>
                    <a:pt x="59099" y="188308"/>
                  </a:lnTo>
                  <a:lnTo>
                    <a:pt x="38966" y="183763"/>
                  </a:lnTo>
                  <a:lnTo>
                    <a:pt x="0" y="161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459"/>
            <p:cNvSpPr/>
            <p:nvPr>
              <p:custDataLst>
                <p:tags r:id="rId64"/>
              </p:custDataLst>
            </p:nvPr>
          </p:nvSpPr>
          <p:spPr>
            <a:xfrm>
              <a:off x="7478907" y="4254132"/>
              <a:ext cx="112519" cy="146419"/>
            </a:xfrm>
            <a:custGeom>
              <a:avLst/>
              <a:gdLst/>
              <a:ahLst/>
              <a:cxnLst/>
              <a:rect l="0" t="0" r="0" b="0"/>
              <a:pathLst>
                <a:path w="112519" h="146419">
                  <a:moveTo>
                    <a:pt x="17268" y="60693"/>
                  </a:moveTo>
                  <a:lnTo>
                    <a:pt x="17268" y="60693"/>
                  </a:lnTo>
                  <a:lnTo>
                    <a:pt x="22324" y="60693"/>
                  </a:lnTo>
                  <a:lnTo>
                    <a:pt x="23813" y="58576"/>
                  </a:lnTo>
                  <a:lnTo>
                    <a:pt x="26969" y="47601"/>
                  </a:lnTo>
                  <a:lnTo>
                    <a:pt x="29026" y="45615"/>
                  </a:lnTo>
                  <a:lnTo>
                    <a:pt x="34878" y="42427"/>
                  </a:lnTo>
                  <a:lnTo>
                    <a:pt x="22942" y="57006"/>
                  </a:lnTo>
                  <a:lnTo>
                    <a:pt x="7239" y="98949"/>
                  </a:lnTo>
                  <a:lnTo>
                    <a:pt x="0" y="114111"/>
                  </a:lnTo>
                  <a:lnTo>
                    <a:pt x="464" y="114297"/>
                  </a:lnTo>
                  <a:lnTo>
                    <a:pt x="3803" y="111681"/>
                  </a:lnTo>
                  <a:lnTo>
                    <a:pt x="26888" y="65634"/>
                  </a:lnTo>
                  <a:lnTo>
                    <a:pt x="49227" y="24106"/>
                  </a:lnTo>
                  <a:lnTo>
                    <a:pt x="61897" y="9048"/>
                  </a:lnTo>
                  <a:lnTo>
                    <a:pt x="72734" y="1404"/>
                  </a:lnTo>
                  <a:lnTo>
                    <a:pt x="77529" y="0"/>
                  </a:lnTo>
                  <a:lnTo>
                    <a:pt x="81783" y="123"/>
                  </a:lnTo>
                  <a:lnTo>
                    <a:pt x="85678" y="1263"/>
                  </a:lnTo>
                  <a:lnTo>
                    <a:pt x="92828" y="10996"/>
                  </a:lnTo>
                  <a:lnTo>
                    <a:pt x="98475" y="25906"/>
                  </a:lnTo>
                  <a:lnTo>
                    <a:pt x="102101" y="66992"/>
                  </a:lnTo>
                  <a:lnTo>
                    <a:pt x="105550" y="107362"/>
                  </a:lnTo>
                  <a:lnTo>
                    <a:pt x="112518" y="146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460"/>
            <p:cNvSpPr/>
            <p:nvPr>
              <p:custDataLst>
                <p:tags r:id="rId65"/>
              </p:custDataLst>
            </p:nvPr>
          </p:nvSpPr>
          <p:spPr>
            <a:xfrm>
              <a:off x="7706842" y="4412183"/>
              <a:ext cx="141759" cy="207443"/>
            </a:xfrm>
            <a:custGeom>
              <a:avLst/>
              <a:gdLst/>
              <a:ahLst/>
              <a:cxnLst/>
              <a:rect l="0" t="0" r="0" b="0"/>
              <a:pathLst>
                <a:path w="141759" h="207443">
                  <a:moveTo>
                    <a:pt x="141758" y="26467"/>
                  </a:moveTo>
                  <a:lnTo>
                    <a:pt x="141758" y="26467"/>
                  </a:lnTo>
                  <a:lnTo>
                    <a:pt x="128501" y="5008"/>
                  </a:lnTo>
                  <a:lnTo>
                    <a:pt x="119638" y="1055"/>
                  </a:lnTo>
                  <a:lnTo>
                    <a:pt x="114312" y="0"/>
                  </a:lnTo>
                  <a:lnTo>
                    <a:pt x="91646" y="3573"/>
                  </a:lnTo>
                  <a:lnTo>
                    <a:pt x="69878" y="11335"/>
                  </a:lnTo>
                  <a:lnTo>
                    <a:pt x="50022" y="25394"/>
                  </a:lnTo>
                  <a:lnTo>
                    <a:pt x="24350" y="57769"/>
                  </a:lnTo>
                  <a:lnTo>
                    <a:pt x="4541" y="98189"/>
                  </a:lnTo>
                  <a:lnTo>
                    <a:pt x="0" y="137296"/>
                  </a:lnTo>
                  <a:lnTo>
                    <a:pt x="5024" y="158274"/>
                  </a:lnTo>
                  <a:lnTo>
                    <a:pt x="20440" y="187499"/>
                  </a:lnTo>
                  <a:lnTo>
                    <a:pt x="35492" y="199887"/>
                  </a:lnTo>
                  <a:lnTo>
                    <a:pt x="65558" y="207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461"/>
            <p:cNvSpPr/>
            <p:nvPr>
              <p:custDataLst>
                <p:tags r:id="rId66"/>
              </p:custDataLst>
            </p:nvPr>
          </p:nvSpPr>
          <p:spPr>
            <a:xfrm>
              <a:off x="7814538" y="4499224"/>
              <a:ext cx="157888" cy="126025"/>
            </a:xfrm>
            <a:custGeom>
              <a:avLst/>
              <a:gdLst/>
              <a:ahLst/>
              <a:cxnLst/>
              <a:rect l="0" t="0" r="0" b="0"/>
              <a:pathLst>
                <a:path w="157888" h="126025">
                  <a:moveTo>
                    <a:pt x="5487" y="44201"/>
                  </a:moveTo>
                  <a:lnTo>
                    <a:pt x="5487" y="44201"/>
                  </a:lnTo>
                  <a:lnTo>
                    <a:pt x="4429" y="20350"/>
                  </a:lnTo>
                  <a:lnTo>
                    <a:pt x="0" y="4561"/>
                  </a:lnTo>
                  <a:lnTo>
                    <a:pt x="770" y="1899"/>
                  </a:lnTo>
                  <a:lnTo>
                    <a:pt x="2342" y="125"/>
                  </a:lnTo>
                  <a:lnTo>
                    <a:pt x="5507" y="0"/>
                  </a:lnTo>
                  <a:lnTo>
                    <a:pt x="14669" y="2684"/>
                  </a:lnTo>
                  <a:lnTo>
                    <a:pt x="26669" y="10145"/>
                  </a:lnTo>
                  <a:lnTo>
                    <a:pt x="46752" y="29752"/>
                  </a:lnTo>
                  <a:lnTo>
                    <a:pt x="62008" y="56831"/>
                  </a:lnTo>
                  <a:lnTo>
                    <a:pt x="65393" y="65321"/>
                  </a:lnTo>
                  <a:lnTo>
                    <a:pt x="66331" y="83221"/>
                  </a:lnTo>
                  <a:lnTo>
                    <a:pt x="58310" y="115526"/>
                  </a:lnTo>
                  <a:lnTo>
                    <a:pt x="54461" y="120326"/>
                  </a:lnTo>
                  <a:lnTo>
                    <a:pt x="44540" y="125660"/>
                  </a:lnTo>
                  <a:lnTo>
                    <a:pt x="41047" y="126024"/>
                  </a:lnTo>
                  <a:lnTo>
                    <a:pt x="38718" y="125208"/>
                  </a:lnTo>
                  <a:lnTo>
                    <a:pt x="37166" y="123605"/>
                  </a:lnTo>
                  <a:lnTo>
                    <a:pt x="38264" y="113358"/>
                  </a:lnTo>
                  <a:lnTo>
                    <a:pt x="43338" y="98221"/>
                  </a:lnTo>
                  <a:lnTo>
                    <a:pt x="69791" y="53314"/>
                  </a:lnTo>
                  <a:lnTo>
                    <a:pt x="102725" y="7487"/>
                  </a:lnTo>
                  <a:lnTo>
                    <a:pt x="106913" y="1425"/>
                  </a:lnTo>
                  <a:lnTo>
                    <a:pt x="108029" y="1926"/>
                  </a:lnTo>
                  <a:lnTo>
                    <a:pt x="109601" y="12742"/>
                  </a:lnTo>
                  <a:lnTo>
                    <a:pt x="111263" y="47680"/>
                  </a:lnTo>
                  <a:lnTo>
                    <a:pt x="123512" y="79166"/>
                  </a:lnTo>
                  <a:lnTo>
                    <a:pt x="127562" y="83386"/>
                  </a:lnTo>
                  <a:lnTo>
                    <a:pt x="157887" y="91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462"/>
            <p:cNvSpPr/>
            <p:nvPr>
              <p:custDataLst>
                <p:tags r:id="rId67"/>
              </p:custDataLst>
            </p:nvPr>
          </p:nvSpPr>
          <p:spPr>
            <a:xfrm>
              <a:off x="8040425" y="4411399"/>
              <a:ext cx="72435" cy="265377"/>
            </a:xfrm>
            <a:custGeom>
              <a:avLst/>
              <a:gdLst/>
              <a:ahLst/>
              <a:cxnLst/>
              <a:rect l="0" t="0" r="0" b="0"/>
              <a:pathLst>
                <a:path w="72435" h="265377">
                  <a:moveTo>
                    <a:pt x="8200" y="8201"/>
                  </a:moveTo>
                  <a:lnTo>
                    <a:pt x="8200" y="8201"/>
                  </a:lnTo>
                  <a:lnTo>
                    <a:pt x="8200" y="0"/>
                  </a:lnTo>
                  <a:lnTo>
                    <a:pt x="3144" y="9181"/>
                  </a:lnTo>
                  <a:lnTo>
                    <a:pt x="0" y="25307"/>
                  </a:lnTo>
                  <a:lnTo>
                    <a:pt x="20691" y="65986"/>
                  </a:lnTo>
                  <a:lnTo>
                    <a:pt x="39888" y="107637"/>
                  </a:lnTo>
                  <a:lnTo>
                    <a:pt x="57923" y="146201"/>
                  </a:lnTo>
                  <a:lnTo>
                    <a:pt x="71213" y="188213"/>
                  </a:lnTo>
                  <a:lnTo>
                    <a:pt x="72434" y="198059"/>
                  </a:lnTo>
                  <a:lnTo>
                    <a:pt x="64038" y="232142"/>
                  </a:lnTo>
                  <a:lnTo>
                    <a:pt x="1772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MARTInkShape-2463"/>
          <p:cNvSpPr/>
          <p:nvPr>
            <p:custDataLst>
              <p:tags r:id="rId7"/>
            </p:custDataLst>
          </p:nvPr>
        </p:nvSpPr>
        <p:spPr>
          <a:xfrm>
            <a:off x="8335700" y="4581525"/>
            <a:ext cx="236801" cy="18168"/>
          </a:xfrm>
          <a:custGeom>
            <a:avLst/>
            <a:gdLst/>
            <a:ahLst/>
            <a:cxnLst/>
            <a:rect l="0" t="0" r="0" b="0"/>
            <a:pathLst>
              <a:path w="236801" h="18168">
                <a:moveTo>
                  <a:pt x="8200" y="9525"/>
                </a:moveTo>
                <a:lnTo>
                  <a:pt x="8200" y="9525"/>
                </a:lnTo>
                <a:lnTo>
                  <a:pt x="3144" y="9525"/>
                </a:lnTo>
                <a:lnTo>
                  <a:pt x="1655" y="10583"/>
                </a:lnTo>
                <a:lnTo>
                  <a:pt x="662" y="12347"/>
                </a:lnTo>
                <a:lnTo>
                  <a:pt x="0" y="14581"/>
                </a:lnTo>
                <a:lnTo>
                  <a:pt x="616" y="16070"/>
                </a:lnTo>
                <a:lnTo>
                  <a:pt x="2086" y="17064"/>
                </a:lnTo>
                <a:lnTo>
                  <a:pt x="8657" y="18167"/>
                </a:lnTo>
                <a:lnTo>
                  <a:pt x="30208" y="17730"/>
                </a:lnTo>
                <a:lnTo>
                  <a:pt x="75265" y="10814"/>
                </a:lnTo>
                <a:lnTo>
                  <a:pt x="113678" y="9907"/>
                </a:lnTo>
                <a:lnTo>
                  <a:pt x="158575" y="9638"/>
                </a:lnTo>
                <a:lnTo>
                  <a:pt x="199397" y="8488"/>
                </a:lnTo>
                <a:lnTo>
                  <a:pt x="236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Shape-2464"/>
          <p:cNvSpPr/>
          <p:nvPr>
            <p:custDataLst>
              <p:tags r:id="rId8"/>
            </p:custDataLst>
          </p:nvPr>
        </p:nvSpPr>
        <p:spPr>
          <a:xfrm>
            <a:off x="8839383" y="4345117"/>
            <a:ext cx="218893" cy="579309"/>
          </a:xfrm>
          <a:custGeom>
            <a:avLst/>
            <a:gdLst/>
            <a:ahLst/>
            <a:cxnLst/>
            <a:rect l="0" t="0" r="0" b="0"/>
            <a:pathLst>
              <a:path w="218893" h="579309">
                <a:moveTo>
                  <a:pt x="199842" y="17333"/>
                </a:moveTo>
                <a:lnTo>
                  <a:pt x="199842" y="17333"/>
                </a:lnTo>
                <a:lnTo>
                  <a:pt x="204899" y="12276"/>
                </a:lnTo>
                <a:lnTo>
                  <a:pt x="207382" y="6972"/>
                </a:lnTo>
                <a:lnTo>
                  <a:pt x="208976" y="0"/>
                </a:lnTo>
                <a:lnTo>
                  <a:pt x="194082" y="3847"/>
                </a:lnTo>
                <a:lnTo>
                  <a:pt x="151458" y="28009"/>
                </a:lnTo>
                <a:lnTo>
                  <a:pt x="133889" y="41128"/>
                </a:lnTo>
                <a:lnTo>
                  <a:pt x="105361" y="78242"/>
                </a:lnTo>
                <a:lnTo>
                  <a:pt x="85769" y="113697"/>
                </a:lnTo>
                <a:lnTo>
                  <a:pt x="63738" y="151013"/>
                </a:lnTo>
                <a:lnTo>
                  <a:pt x="39923" y="188881"/>
                </a:lnTo>
                <a:lnTo>
                  <a:pt x="22283" y="229734"/>
                </a:lnTo>
                <a:lnTo>
                  <a:pt x="10354" y="272531"/>
                </a:lnTo>
                <a:lnTo>
                  <a:pt x="2939" y="314845"/>
                </a:lnTo>
                <a:lnTo>
                  <a:pt x="742" y="358073"/>
                </a:lnTo>
                <a:lnTo>
                  <a:pt x="0" y="405550"/>
                </a:lnTo>
                <a:lnTo>
                  <a:pt x="14003" y="452048"/>
                </a:lnTo>
                <a:lnTo>
                  <a:pt x="25775" y="481982"/>
                </a:lnTo>
                <a:lnTo>
                  <a:pt x="43256" y="504727"/>
                </a:lnTo>
                <a:lnTo>
                  <a:pt x="87932" y="544246"/>
                </a:lnTo>
                <a:lnTo>
                  <a:pt x="108592" y="562334"/>
                </a:lnTo>
                <a:lnTo>
                  <a:pt x="125419" y="571059"/>
                </a:lnTo>
                <a:lnTo>
                  <a:pt x="218892" y="579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Shape-2465"/>
          <p:cNvSpPr/>
          <p:nvPr>
            <p:custDataLst>
              <p:tags r:id="rId9"/>
            </p:custDataLst>
          </p:nvPr>
        </p:nvSpPr>
        <p:spPr>
          <a:xfrm>
            <a:off x="10641533" y="3419475"/>
            <a:ext cx="902768" cy="94858"/>
          </a:xfrm>
          <a:custGeom>
            <a:avLst/>
            <a:gdLst/>
            <a:ahLst/>
            <a:cxnLst/>
            <a:rect l="0" t="0" r="0" b="0"/>
            <a:pathLst>
              <a:path w="902768" h="94858">
                <a:moveTo>
                  <a:pt x="26467" y="85725"/>
                </a:moveTo>
                <a:lnTo>
                  <a:pt x="26467" y="85725"/>
                </a:lnTo>
                <a:lnTo>
                  <a:pt x="16355" y="85725"/>
                </a:lnTo>
                <a:lnTo>
                  <a:pt x="8567" y="88547"/>
                </a:lnTo>
                <a:lnTo>
                  <a:pt x="0" y="93926"/>
                </a:lnTo>
                <a:lnTo>
                  <a:pt x="13686" y="94857"/>
                </a:lnTo>
                <a:lnTo>
                  <a:pt x="58594" y="88626"/>
                </a:lnTo>
                <a:lnTo>
                  <a:pt x="98601" y="87014"/>
                </a:lnTo>
                <a:lnTo>
                  <a:pt x="136138" y="86298"/>
                </a:lnTo>
                <a:lnTo>
                  <a:pt x="172576" y="84922"/>
                </a:lnTo>
                <a:lnTo>
                  <a:pt x="213466" y="80782"/>
                </a:lnTo>
                <a:lnTo>
                  <a:pt x="253511" y="75414"/>
                </a:lnTo>
                <a:lnTo>
                  <a:pt x="294592" y="70559"/>
                </a:lnTo>
                <a:lnTo>
                  <a:pt x="341073" y="68401"/>
                </a:lnTo>
                <a:lnTo>
                  <a:pt x="365321" y="66768"/>
                </a:lnTo>
                <a:lnTo>
                  <a:pt x="389953" y="64620"/>
                </a:lnTo>
                <a:lnTo>
                  <a:pt x="414841" y="62130"/>
                </a:lnTo>
                <a:lnTo>
                  <a:pt x="439900" y="60470"/>
                </a:lnTo>
                <a:lnTo>
                  <a:pt x="465073" y="59363"/>
                </a:lnTo>
                <a:lnTo>
                  <a:pt x="490321" y="58626"/>
                </a:lnTo>
                <a:lnTo>
                  <a:pt x="514560" y="58134"/>
                </a:lnTo>
                <a:lnTo>
                  <a:pt x="561251" y="57588"/>
                </a:lnTo>
                <a:lnTo>
                  <a:pt x="603874" y="54522"/>
                </a:lnTo>
                <a:lnTo>
                  <a:pt x="643984" y="50690"/>
                </a:lnTo>
                <a:lnTo>
                  <a:pt x="682977" y="48987"/>
                </a:lnTo>
                <a:lnTo>
                  <a:pt x="718652" y="48231"/>
                </a:lnTo>
                <a:lnTo>
                  <a:pt x="765663" y="44982"/>
                </a:lnTo>
                <a:lnTo>
                  <a:pt x="803582" y="40139"/>
                </a:lnTo>
                <a:lnTo>
                  <a:pt x="824614" y="38503"/>
                </a:lnTo>
                <a:lnTo>
                  <a:pt x="778439" y="38179"/>
                </a:lnTo>
                <a:lnTo>
                  <a:pt x="736738" y="38135"/>
                </a:lnTo>
                <a:lnTo>
                  <a:pt x="695626" y="38116"/>
                </a:lnTo>
                <a:lnTo>
                  <a:pt x="657247" y="38107"/>
                </a:lnTo>
                <a:lnTo>
                  <a:pt x="622551" y="38103"/>
                </a:lnTo>
                <a:lnTo>
                  <a:pt x="586668" y="38101"/>
                </a:lnTo>
                <a:lnTo>
                  <a:pt x="550612" y="38100"/>
                </a:lnTo>
                <a:lnTo>
                  <a:pt x="516948" y="38100"/>
                </a:lnTo>
                <a:lnTo>
                  <a:pt x="481525" y="40922"/>
                </a:lnTo>
                <a:lnTo>
                  <a:pt x="445675" y="44646"/>
                </a:lnTo>
                <a:lnTo>
                  <a:pt x="412100" y="46301"/>
                </a:lnTo>
                <a:lnTo>
                  <a:pt x="368505" y="47232"/>
                </a:lnTo>
                <a:lnTo>
                  <a:pt x="323722" y="47508"/>
                </a:lnTo>
                <a:lnTo>
                  <a:pt x="297164" y="47591"/>
                </a:lnTo>
                <a:lnTo>
                  <a:pt x="295830" y="46544"/>
                </a:lnTo>
                <a:lnTo>
                  <a:pt x="302818" y="42558"/>
                </a:lnTo>
                <a:lnTo>
                  <a:pt x="341836" y="32434"/>
                </a:lnTo>
                <a:lnTo>
                  <a:pt x="385316" y="29719"/>
                </a:lnTo>
                <a:lnTo>
                  <a:pt x="419847" y="29083"/>
                </a:lnTo>
                <a:lnTo>
                  <a:pt x="462006" y="25979"/>
                </a:lnTo>
                <a:lnTo>
                  <a:pt x="508965" y="21071"/>
                </a:lnTo>
                <a:lnTo>
                  <a:pt x="533341" y="18281"/>
                </a:lnTo>
                <a:lnTo>
                  <a:pt x="558059" y="15362"/>
                </a:lnTo>
                <a:lnTo>
                  <a:pt x="584061" y="13417"/>
                </a:lnTo>
                <a:lnTo>
                  <a:pt x="610922" y="12119"/>
                </a:lnTo>
                <a:lnTo>
                  <a:pt x="638354" y="11255"/>
                </a:lnTo>
                <a:lnTo>
                  <a:pt x="665108" y="10678"/>
                </a:lnTo>
                <a:lnTo>
                  <a:pt x="691412" y="10294"/>
                </a:lnTo>
                <a:lnTo>
                  <a:pt x="717413" y="10038"/>
                </a:lnTo>
                <a:lnTo>
                  <a:pt x="742156" y="8808"/>
                </a:lnTo>
                <a:lnTo>
                  <a:pt x="789403" y="4621"/>
                </a:lnTo>
                <a:lnTo>
                  <a:pt x="835097" y="2054"/>
                </a:lnTo>
                <a:lnTo>
                  <a:pt x="9027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525"/>
          <p:cNvGrpSpPr/>
          <p:nvPr/>
        </p:nvGrpSpPr>
        <p:grpSpPr>
          <a:xfrm>
            <a:off x="9160319" y="4185774"/>
            <a:ext cx="840932" cy="641078"/>
            <a:chOff x="9160319" y="4185774"/>
            <a:chExt cx="840932" cy="641078"/>
          </a:xfrm>
        </p:grpSpPr>
        <p:sp>
          <p:nvSpPr>
            <p:cNvPr id="201" name="SMARTInkShape-2466"/>
            <p:cNvSpPr/>
            <p:nvPr>
              <p:custDataLst>
                <p:tags r:id="rId58"/>
              </p:custDataLst>
            </p:nvPr>
          </p:nvSpPr>
          <p:spPr>
            <a:xfrm>
              <a:off x="9229725" y="4564307"/>
              <a:ext cx="266701" cy="242252"/>
            </a:xfrm>
            <a:custGeom>
              <a:avLst/>
              <a:gdLst/>
              <a:ahLst/>
              <a:cxnLst/>
              <a:rect l="0" t="0" r="0" b="0"/>
              <a:pathLst>
                <a:path w="266701" h="242252">
                  <a:moveTo>
                    <a:pt x="0" y="26743"/>
                  </a:moveTo>
                  <a:lnTo>
                    <a:pt x="0" y="26743"/>
                  </a:lnTo>
                  <a:lnTo>
                    <a:pt x="0" y="4353"/>
                  </a:lnTo>
                  <a:lnTo>
                    <a:pt x="1058" y="2291"/>
                  </a:lnTo>
                  <a:lnTo>
                    <a:pt x="2822" y="917"/>
                  </a:lnTo>
                  <a:lnTo>
                    <a:pt x="5057" y="0"/>
                  </a:lnTo>
                  <a:lnTo>
                    <a:pt x="13184" y="1805"/>
                  </a:lnTo>
                  <a:lnTo>
                    <a:pt x="23850" y="7193"/>
                  </a:lnTo>
                  <a:lnTo>
                    <a:pt x="40698" y="22126"/>
                  </a:lnTo>
                  <a:lnTo>
                    <a:pt x="77320" y="65191"/>
                  </a:lnTo>
                  <a:lnTo>
                    <a:pt x="118353" y="105870"/>
                  </a:lnTo>
                  <a:lnTo>
                    <a:pt x="163143" y="144196"/>
                  </a:lnTo>
                  <a:lnTo>
                    <a:pt x="200561" y="188667"/>
                  </a:lnTo>
                  <a:lnTo>
                    <a:pt x="236275" y="220418"/>
                  </a:lnTo>
                  <a:lnTo>
                    <a:pt x="246397" y="237351"/>
                  </a:lnTo>
                  <a:lnTo>
                    <a:pt x="256266" y="242055"/>
                  </a:lnTo>
                  <a:lnTo>
                    <a:pt x="259743" y="242251"/>
                  </a:lnTo>
                  <a:lnTo>
                    <a:pt x="266700" y="236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467"/>
            <p:cNvSpPr/>
            <p:nvPr>
              <p:custDataLst>
                <p:tags r:id="rId59"/>
              </p:custDataLst>
            </p:nvPr>
          </p:nvSpPr>
          <p:spPr>
            <a:xfrm>
              <a:off x="9848850" y="4185774"/>
              <a:ext cx="152401" cy="174333"/>
            </a:xfrm>
            <a:custGeom>
              <a:avLst/>
              <a:gdLst/>
              <a:ahLst/>
              <a:cxnLst/>
              <a:rect l="0" t="0" r="0" b="0"/>
              <a:pathLst>
                <a:path w="152401" h="174333">
                  <a:moveTo>
                    <a:pt x="0" y="14751"/>
                  </a:moveTo>
                  <a:lnTo>
                    <a:pt x="0" y="14751"/>
                  </a:lnTo>
                  <a:lnTo>
                    <a:pt x="0" y="6550"/>
                  </a:lnTo>
                  <a:lnTo>
                    <a:pt x="5057" y="562"/>
                  </a:lnTo>
                  <a:lnTo>
                    <a:pt x="9721" y="0"/>
                  </a:lnTo>
                  <a:lnTo>
                    <a:pt x="30398" y="4266"/>
                  </a:lnTo>
                  <a:lnTo>
                    <a:pt x="68378" y="23274"/>
                  </a:lnTo>
                  <a:lnTo>
                    <a:pt x="80836" y="37589"/>
                  </a:lnTo>
                  <a:lnTo>
                    <a:pt x="85641" y="45851"/>
                  </a:lnTo>
                  <a:lnTo>
                    <a:pt x="88158" y="60676"/>
                  </a:lnTo>
                  <a:lnTo>
                    <a:pt x="87347" y="67593"/>
                  </a:lnTo>
                  <a:lnTo>
                    <a:pt x="80801" y="80923"/>
                  </a:lnTo>
                  <a:lnTo>
                    <a:pt x="44434" y="123564"/>
                  </a:lnTo>
                  <a:lnTo>
                    <a:pt x="36329" y="135784"/>
                  </a:lnTo>
                  <a:lnTo>
                    <a:pt x="35861" y="140948"/>
                  </a:lnTo>
                  <a:lnTo>
                    <a:pt x="37665" y="145449"/>
                  </a:lnTo>
                  <a:lnTo>
                    <a:pt x="45316" y="153272"/>
                  </a:lnTo>
                  <a:lnTo>
                    <a:pt x="63640" y="163627"/>
                  </a:lnTo>
                  <a:lnTo>
                    <a:pt x="103861" y="173785"/>
                  </a:lnTo>
                  <a:lnTo>
                    <a:pt x="122362" y="174332"/>
                  </a:lnTo>
                  <a:lnTo>
                    <a:pt x="152400" y="16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468"/>
            <p:cNvSpPr/>
            <p:nvPr>
              <p:custDataLst>
                <p:tags r:id="rId60"/>
              </p:custDataLst>
            </p:nvPr>
          </p:nvSpPr>
          <p:spPr>
            <a:xfrm>
              <a:off x="9629775" y="4381500"/>
              <a:ext cx="169260" cy="431226"/>
            </a:xfrm>
            <a:custGeom>
              <a:avLst/>
              <a:gdLst/>
              <a:ahLst/>
              <a:cxnLst/>
              <a:rect l="0" t="0" r="0" b="0"/>
              <a:pathLst>
                <a:path w="169260" h="431226">
                  <a:moveTo>
                    <a:pt x="123825" y="0"/>
                  </a:moveTo>
                  <a:lnTo>
                    <a:pt x="123825" y="0"/>
                  </a:lnTo>
                  <a:lnTo>
                    <a:pt x="132959" y="0"/>
                  </a:lnTo>
                  <a:lnTo>
                    <a:pt x="135389" y="23871"/>
                  </a:lnTo>
                  <a:lnTo>
                    <a:pt x="148413" y="65432"/>
                  </a:lnTo>
                  <a:lnTo>
                    <a:pt x="156670" y="104530"/>
                  </a:lnTo>
                  <a:lnTo>
                    <a:pt x="161944" y="143885"/>
                  </a:lnTo>
                  <a:lnTo>
                    <a:pt x="169259" y="191327"/>
                  </a:lnTo>
                  <a:lnTo>
                    <a:pt x="167978" y="228845"/>
                  </a:lnTo>
                  <a:lnTo>
                    <a:pt x="158064" y="274392"/>
                  </a:lnTo>
                  <a:lnTo>
                    <a:pt x="139368" y="320509"/>
                  </a:lnTo>
                  <a:lnTo>
                    <a:pt x="121565" y="358468"/>
                  </a:lnTo>
                  <a:lnTo>
                    <a:pt x="85527" y="399745"/>
                  </a:lnTo>
                  <a:lnTo>
                    <a:pt x="71879" y="411556"/>
                  </a:lnTo>
                  <a:lnTo>
                    <a:pt x="28005" y="431225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469"/>
            <p:cNvSpPr/>
            <p:nvPr>
              <p:custDataLst>
                <p:tags r:id="rId61"/>
              </p:custDataLst>
            </p:nvPr>
          </p:nvSpPr>
          <p:spPr>
            <a:xfrm>
              <a:off x="9160319" y="4419600"/>
              <a:ext cx="364682" cy="38101"/>
            </a:xfrm>
            <a:custGeom>
              <a:avLst/>
              <a:gdLst/>
              <a:ahLst/>
              <a:cxnLst/>
              <a:rect l="0" t="0" r="0" b="0"/>
              <a:pathLst>
                <a:path w="364682" h="38101">
                  <a:moveTo>
                    <a:pt x="12256" y="38100"/>
                  </a:moveTo>
                  <a:lnTo>
                    <a:pt x="12256" y="38100"/>
                  </a:lnTo>
                  <a:lnTo>
                    <a:pt x="2143" y="38100"/>
                  </a:lnTo>
                  <a:lnTo>
                    <a:pt x="223" y="37042"/>
                  </a:lnTo>
                  <a:lnTo>
                    <a:pt x="0" y="35278"/>
                  </a:lnTo>
                  <a:lnTo>
                    <a:pt x="911" y="33043"/>
                  </a:lnTo>
                  <a:lnTo>
                    <a:pt x="10389" y="30561"/>
                  </a:lnTo>
                  <a:lnTo>
                    <a:pt x="52456" y="23911"/>
                  </a:lnTo>
                  <a:lnTo>
                    <a:pt x="97572" y="20010"/>
                  </a:lnTo>
                  <a:lnTo>
                    <a:pt x="143330" y="19240"/>
                  </a:lnTo>
                  <a:lnTo>
                    <a:pt x="179151" y="19106"/>
                  </a:lnTo>
                  <a:lnTo>
                    <a:pt x="220456" y="16244"/>
                  </a:lnTo>
                  <a:lnTo>
                    <a:pt x="259506" y="11516"/>
                  </a:lnTo>
                  <a:lnTo>
                    <a:pt x="297887" y="10114"/>
                  </a:lnTo>
                  <a:lnTo>
                    <a:pt x="343726" y="4585"/>
                  </a:lnTo>
                  <a:lnTo>
                    <a:pt x="3646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470"/>
            <p:cNvSpPr/>
            <p:nvPr>
              <p:custDataLst>
                <p:tags r:id="rId62"/>
              </p:custDataLst>
            </p:nvPr>
          </p:nvSpPr>
          <p:spPr>
            <a:xfrm>
              <a:off x="9229725" y="4547462"/>
              <a:ext cx="266701" cy="279390"/>
            </a:xfrm>
            <a:custGeom>
              <a:avLst/>
              <a:gdLst/>
              <a:ahLst/>
              <a:cxnLst/>
              <a:rect l="0" t="0" r="0" b="0"/>
              <a:pathLst>
                <a:path w="266701" h="279390">
                  <a:moveTo>
                    <a:pt x="266700" y="5488"/>
                  </a:moveTo>
                  <a:lnTo>
                    <a:pt x="266700" y="5488"/>
                  </a:lnTo>
                  <a:lnTo>
                    <a:pt x="266700" y="432"/>
                  </a:lnTo>
                  <a:lnTo>
                    <a:pt x="265642" y="0"/>
                  </a:lnTo>
                  <a:lnTo>
                    <a:pt x="261643" y="2344"/>
                  </a:lnTo>
                  <a:lnTo>
                    <a:pt x="226293" y="48181"/>
                  </a:lnTo>
                  <a:lnTo>
                    <a:pt x="190298" y="90780"/>
                  </a:lnTo>
                  <a:lnTo>
                    <a:pt x="152382" y="136814"/>
                  </a:lnTo>
                  <a:lnTo>
                    <a:pt x="106759" y="184299"/>
                  </a:lnTo>
                  <a:lnTo>
                    <a:pt x="60440" y="230786"/>
                  </a:lnTo>
                  <a:lnTo>
                    <a:pt x="18466" y="269949"/>
                  </a:lnTo>
                  <a:lnTo>
                    <a:pt x="3647" y="279389"/>
                  </a:lnTo>
                  <a:lnTo>
                    <a:pt x="2432" y="279105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526"/>
          <p:cNvGrpSpPr/>
          <p:nvPr/>
        </p:nvGrpSpPr>
        <p:grpSpPr>
          <a:xfrm>
            <a:off x="5576162" y="5781675"/>
            <a:ext cx="148364" cy="118848"/>
            <a:chOff x="5576162" y="5781675"/>
            <a:chExt cx="148364" cy="118848"/>
          </a:xfrm>
        </p:grpSpPr>
        <p:sp>
          <p:nvSpPr>
            <p:cNvPr id="207" name="SMARTInkShape-2471"/>
            <p:cNvSpPr/>
            <p:nvPr>
              <p:custDataLst>
                <p:tags r:id="rId56"/>
              </p:custDataLst>
            </p:nvPr>
          </p:nvSpPr>
          <p:spPr>
            <a:xfrm>
              <a:off x="5596978" y="5876925"/>
              <a:ext cx="127548" cy="23598"/>
            </a:xfrm>
            <a:custGeom>
              <a:avLst/>
              <a:gdLst/>
              <a:ahLst/>
              <a:cxnLst/>
              <a:rect l="0" t="0" r="0" b="0"/>
              <a:pathLst>
                <a:path w="127548" h="23598">
                  <a:moveTo>
                    <a:pt x="22772" y="0"/>
                  </a:moveTo>
                  <a:lnTo>
                    <a:pt x="22772" y="0"/>
                  </a:lnTo>
                  <a:lnTo>
                    <a:pt x="1313" y="13257"/>
                  </a:lnTo>
                  <a:lnTo>
                    <a:pt x="0" y="15188"/>
                  </a:lnTo>
                  <a:lnTo>
                    <a:pt x="182" y="16475"/>
                  </a:lnTo>
                  <a:lnTo>
                    <a:pt x="1362" y="17333"/>
                  </a:lnTo>
                  <a:lnTo>
                    <a:pt x="18192" y="23597"/>
                  </a:lnTo>
                  <a:lnTo>
                    <a:pt x="59928" y="21046"/>
                  </a:lnTo>
                  <a:lnTo>
                    <a:pt x="12754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472"/>
            <p:cNvSpPr/>
            <p:nvPr>
              <p:custDataLst>
                <p:tags r:id="rId57"/>
              </p:custDataLst>
            </p:nvPr>
          </p:nvSpPr>
          <p:spPr>
            <a:xfrm>
              <a:off x="5576162" y="5781675"/>
              <a:ext cx="129314" cy="9526"/>
            </a:xfrm>
            <a:custGeom>
              <a:avLst/>
              <a:gdLst/>
              <a:ahLst/>
              <a:cxnLst/>
              <a:rect l="0" t="0" r="0" b="0"/>
              <a:pathLst>
                <a:path w="129314" h="9526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5"/>
                  </a:lnTo>
                  <a:lnTo>
                    <a:pt x="772" y="7539"/>
                  </a:lnTo>
                  <a:lnTo>
                    <a:pt x="2344" y="8201"/>
                  </a:lnTo>
                  <a:lnTo>
                    <a:pt x="44343" y="9447"/>
                  </a:lnTo>
                  <a:lnTo>
                    <a:pt x="88307" y="9515"/>
                  </a:lnTo>
                  <a:lnTo>
                    <a:pt x="1293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527"/>
          <p:cNvGrpSpPr/>
          <p:nvPr/>
        </p:nvGrpSpPr>
        <p:grpSpPr>
          <a:xfrm>
            <a:off x="6086912" y="5454416"/>
            <a:ext cx="1609289" cy="765410"/>
            <a:chOff x="6086912" y="5454416"/>
            <a:chExt cx="1609289" cy="765410"/>
          </a:xfrm>
        </p:grpSpPr>
        <p:sp>
          <p:nvSpPr>
            <p:cNvPr id="210" name="SMARTInkShape-2473"/>
            <p:cNvSpPr/>
            <p:nvPr>
              <p:custDataLst>
                <p:tags r:id="rId41"/>
              </p:custDataLst>
            </p:nvPr>
          </p:nvSpPr>
          <p:spPr>
            <a:xfrm>
              <a:off x="6152017" y="5610743"/>
              <a:ext cx="344034" cy="330706"/>
            </a:xfrm>
            <a:custGeom>
              <a:avLst/>
              <a:gdLst/>
              <a:ahLst/>
              <a:cxnLst/>
              <a:rect l="0" t="0" r="0" b="0"/>
              <a:pathLst>
                <a:path w="344034" h="330706">
                  <a:moveTo>
                    <a:pt x="248783" y="28057"/>
                  </a:moveTo>
                  <a:lnTo>
                    <a:pt x="248783" y="28057"/>
                  </a:lnTo>
                  <a:lnTo>
                    <a:pt x="266683" y="20518"/>
                  </a:lnTo>
                  <a:lnTo>
                    <a:pt x="296649" y="11189"/>
                  </a:lnTo>
                  <a:lnTo>
                    <a:pt x="314251" y="2108"/>
                  </a:lnTo>
                  <a:lnTo>
                    <a:pt x="319155" y="649"/>
                  </a:lnTo>
                  <a:lnTo>
                    <a:pt x="318981" y="260"/>
                  </a:lnTo>
                  <a:lnTo>
                    <a:pt x="317806" y="0"/>
                  </a:lnTo>
                  <a:lnTo>
                    <a:pt x="276556" y="16817"/>
                  </a:lnTo>
                  <a:lnTo>
                    <a:pt x="237688" y="39487"/>
                  </a:lnTo>
                  <a:lnTo>
                    <a:pt x="191426" y="56465"/>
                  </a:lnTo>
                  <a:lnTo>
                    <a:pt x="143980" y="79031"/>
                  </a:lnTo>
                  <a:lnTo>
                    <a:pt x="100258" y="96961"/>
                  </a:lnTo>
                  <a:lnTo>
                    <a:pt x="59431" y="114442"/>
                  </a:lnTo>
                  <a:lnTo>
                    <a:pt x="17823" y="139313"/>
                  </a:lnTo>
                  <a:lnTo>
                    <a:pt x="1022" y="153214"/>
                  </a:lnTo>
                  <a:lnTo>
                    <a:pt x="0" y="158062"/>
                  </a:lnTo>
                  <a:lnTo>
                    <a:pt x="1437" y="163410"/>
                  </a:lnTo>
                  <a:lnTo>
                    <a:pt x="4511" y="169092"/>
                  </a:lnTo>
                  <a:lnTo>
                    <a:pt x="9735" y="172881"/>
                  </a:lnTo>
                  <a:lnTo>
                    <a:pt x="54947" y="184516"/>
                  </a:lnTo>
                  <a:lnTo>
                    <a:pt x="96783" y="189960"/>
                  </a:lnTo>
                  <a:lnTo>
                    <a:pt x="132367" y="196208"/>
                  </a:lnTo>
                  <a:lnTo>
                    <a:pt x="173850" y="201677"/>
                  </a:lnTo>
                  <a:lnTo>
                    <a:pt x="179778" y="204129"/>
                  </a:lnTo>
                  <a:lnTo>
                    <a:pt x="183730" y="207880"/>
                  </a:lnTo>
                  <a:lnTo>
                    <a:pt x="188120" y="217692"/>
                  </a:lnTo>
                  <a:lnTo>
                    <a:pt x="187174" y="222214"/>
                  </a:lnTo>
                  <a:lnTo>
                    <a:pt x="180479" y="230059"/>
                  </a:lnTo>
                  <a:lnTo>
                    <a:pt x="137822" y="246974"/>
                  </a:lnTo>
                  <a:lnTo>
                    <a:pt x="95569" y="262986"/>
                  </a:lnTo>
                  <a:lnTo>
                    <a:pt x="53708" y="278879"/>
                  </a:lnTo>
                  <a:lnTo>
                    <a:pt x="14850" y="299186"/>
                  </a:lnTo>
                  <a:lnTo>
                    <a:pt x="2643" y="311189"/>
                  </a:lnTo>
                  <a:lnTo>
                    <a:pt x="1082" y="315238"/>
                  </a:lnTo>
                  <a:lnTo>
                    <a:pt x="2157" y="317935"/>
                  </a:lnTo>
                  <a:lnTo>
                    <a:pt x="4991" y="319734"/>
                  </a:lnTo>
                  <a:lnTo>
                    <a:pt x="45443" y="329168"/>
                  </a:lnTo>
                  <a:lnTo>
                    <a:pt x="77409" y="330705"/>
                  </a:lnTo>
                  <a:lnTo>
                    <a:pt x="113221" y="325987"/>
                  </a:lnTo>
                  <a:lnTo>
                    <a:pt x="150643" y="324118"/>
                  </a:lnTo>
                  <a:lnTo>
                    <a:pt x="187484" y="322507"/>
                  </a:lnTo>
                  <a:lnTo>
                    <a:pt x="231736" y="315839"/>
                  </a:lnTo>
                  <a:lnTo>
                    <a:pt x="274071" y="314410"/>
                  </a:lnTo>
                  <a:lnTo>
                    <a:pt x="344033" y="313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474"/>
            <p:cNvSpPr/>
            <p:nvPr>
              <p:custDataLst>
                <p:tags r:id="rId42"/>
              </p:custDataLst>
            </p:nvPr>
          </p:nvSpPr>
          <p:spPr>
            <a:xfrm>
              <a:off x="6115050" y="6096000"/>
              <a:ext cx="8202" cy="104776"/>
            </a:xfrm>
            <a:custGeom>
              <a:avLst/>
              <a:gdLst/>
              <a:ahLst/>
              <a:cxnLst/>
              <a:rect l="0" t="0" r="0" b="0"/>
              <a:pathLst>
                <a:path w="8202" h="1047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201" y="5011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475"/>
            <p:cNvSpPr/>
            <p:nvPr>
              <p:custDataLst>
                <p:tags r:id="rId43"/>
              </p:custDataLst>
            </p:nvPr>
          </p:nvSpPr>
          <p:spPr>
            <a:xfrm>
              <a:off x="6086912" y="6019916"/>
              <a:ext cx="28139" cy="9410"/>
            </a:xfrm>
            <a:custGeom>
              <a:avLst/>
              <a:gdLst/>
              <a:ahLst/>
              <a:cxnLst/>
              <a:rect l="0" t="0" r="0" b="0"/>
              <a:pathLst>
                <a:path w="28139" h="9410">
                  <a:moveTo>
                    <a:pt x="28138" y="9409"/>
                  </a:moveTo>
                  <a:lnTo>
                    <a:pt x="28138" y="9409"/>
                  </a:lnTo>
                  <a:lnTo>
                    <a:pt x="28138" y="4353"/>
                  </a:lnTo>
                  <a:lnTo>
                    <a:pt x="27080" y="2864"/>
                  </a:lnTo>
                  <a:lnTo>
                    <a:pt x="25316" y="1870"/>
                  </a:lnTo>
                  <a:lnTo>
                    <a:pt x="10805" y="0"/>
                  </a:lnTo>
                  <a:lnTo>
                    <a:pt x="0" y="9019"/>
                  </a:lnTo>
                  <a:lnTo>
                    <a:pt x="9088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476"/>
            <p:cNvSpPr/>
            <p:nvPr>
              <p:custDataLst>
                <p:tags r:id="rId44"/>
              </p:custDataLst>
            </p:nvPr>
          </p:nvSpPr>
          <p:spPr>
            <a:xfrm>
              <a:off x="6166712" y="6105525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4" y="5056"/>
                  </a:lnTo>
                  <a:lnTo>
                    <a:pt x="9735" y="7539"/>
                  </a:lnTo>
                  <a:lnTo>
                    <a:pt x="49605" y="9350"/>
                  </a:lnTo>
                  <a:lnTo>
                    <a:pt x="1102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477"/>
            <p:cNvSpPr/>
            <p:nvPr>
              <p:custDataLst>
                <p:tags r:id="rId45"/>
              </p:custDataLst>
            </p:nvPr>
          </p:nvSpPr>
          <p:spPr>
            <a:xfrm>
              <a:off x="6210300" y="61817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8662" y="13562"/>
                  </a:lnTo>
                  <a:lnTo>
                    <a:pt x="24910" y="1589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478"/>
            <p:cNvSpPr/>
            <p:nvPr>
              <p:custDataLst>
                <p:tags r:id="rId46"/>
              </p:custDataLst>
            </p:nvPr>
          </p:nvSpPr>
          <p:spPr>
            <a:xfrm>
              <a:off x="6391275" y="60864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43873"/>
                  </a:lnTo>
                  <a:lnTo>
                    <a:pt x="9525" y="8467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479"/>
            <p:cNvSpPr/>
            <p:nvPr>
              <p:custDataLst>
                <p:tags r:id="rId47"/>
              </p:custDataLst>
            </p:nvPr>
          </p:nvSpPr>
          <p:spPr>
            <a:xfrm>
              <a:off x="6172200" y="5454416"/>
              <a:ext cx="142876" cy="108185"/>
            </a:xfrm>
            <a:custGeom>
              <a:avLst/>
              <a:gdLst/>
              <a:ahLst/>
              <a:cxnLst/>
              <a:rect l="0" t="0" r="0" b="0"/>
              <a:pathLst>
                <a:path w="142876" h="108185">
                  <a:moveTo>
                    <a:pt x="0" y="41509"/>
                  </a:moveTo>
                  <a:lnTo>
                    <a:pt x="0" y="41509"/>
                  </a:lnTo>
                  <a:lnTo>
                    <a:pt x="0" y="36453"/>
                  </a:lnTo>
                  <a:lnTo>
                    <a:pt x="1058" y="34964"/>
                  </a:lnTo>
                  <a:lnTo>
                    <a:pt x="2822" y="33970"/>
                  </a:lnTo>
                  <a:lnTo>
                    <a:pt x="5056" y="33308"/>
                  </a:lnTo>
                  <a:lnTo>
                    <a:pt x="7604" y="33925"/>
                  </a:lnTo>
                  <a:lnTo>
                    <a:pt x="13257" y="37433"/>
                  </a:lnTo>
                  <a:lnTo>
                    <a:pt x="16475" y="48164"/>
                  </a:lnTo>
                  <a:lnTo>
                    <a:pt x="19005" y="95239"/>
                  </a:lnTo>
                  <a:lnTo>
                    <a:pt x="19036" y="97645"/>
                  </a:lnTo>
                  <a:lnTo>
                    <a:pt x="20106" y="82191"/>
                  </a:lnTo>
                  <a:lnTo>
                    <a:pt x="32307" y="40594"/>
                  </a:lnTo>
                  <a:lnTo>
                    <a:pt x="42647" y="13938"/>
                  </a:lnTo>
                  <a:lnTo>
                    <a:pt x="51207" y="1471"/>
                  </a:lnTo>
                  <a:lnTo>
                    <a:pt x="54246" y="0"/>
                  </a:lnTo>
                  <a:lnTo>
                    <a:pt x="57331" y="79"/>
                  </a:lnTo>
                  <a:lnTo>
                    <a:pt x="60446" y="1189"/>
                  </a:lnTo>
                  <a:lnTo>
                    <a:pt x="79595" y="24725"/>
                  </a:lnTo>
                  <a:lnTo>
                    <a:pt x="116035" y="71342"/>
                  </a:lnTo>
                  <a:lnTo>
                    <a:pt x="142875" y="10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480"/>
            <p:cNvSpPr/>
            <p:nvPr>
              <p:custDataLst>
                <p:tags r:id="rId48"/>
              </p:custDataLst>
            </p:nvPr>
          </p:nvSpPr>
          <p:spPr>
            <a:xfrm>
              <a:off x="6686550" y="5695950"/>
              <a:ext cx="171451" cy="190501"/>
            </a:xfrm>
            <a:custGeom>
              <a:avLst/>
              <a:gdLst/>
              <a:ahLst/>
              <a:cxnLst/>
              <a:rect l="0" t="0" r="0" b="0"/>
              <a:pathLst>
                <a:path w="171451" h="190501">
                  <a:moveTo>
                    <a:pt x="0" y="0"/>
                  </a:moveTo>
                  <a:lnTo>
                    <a:pt x="0" y="0"/>
                  </a:lnTo>
                  <a:lnTo>
                    <a:pt x="38595" y="47532"/>
                  </a:lnTo>
                  <a:lnTo>
                    <a:pt x="70973" y="86967"/>
                  </a:lnTo>
                  <a:lnTo>
                    <a:pt x="109809" y="133513"/>
                  </a:lnTo>
                  <a:lnTo>
                    <a:pt x="146855" y="180633"/>
                  </a:lnTo>
                  <a:lnTo>
                    <a:pt x="1714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481"/>
            <p:cNvSpPr/>
            <p:nvPr>
              <p:custDataLst>
                <p:tags r:id="rId49"/>
              </p:custDataLst>
            </p:nvPr>
          </p:nvSpPr>
          <p:spPr>
            <a:xfrm>
              <a:off x="6710035" y="5672295"/>
              <a:ext cx="176541" cy="271306"/>
            </a:xfrm>
            <a:custGeom>
              <a:avLst/>
              <a:gdLst/>
              <a:ahLst/>
              <a:cxnLst/>
              <a:rect l="0" t="0" r="0" b="0"/>
              <a:pathLst>
                <a:path w="176541" h="271306">
                  <a:moveTo>
                    <a:pt x="176540" y="14130"/>
                  </a:moveTo>
                  <a:lnTo>
                    <a:pt x="176540" y="14130"/>
                  </a:lnTo>
                  <a:lnTo>
                    <a:pt x="176540" y="873"/>
                  </a:lnTo>
                  <a:lnTo>
                    <a:pt x="175482" y="0"/>
                  </a:lnTo>
                  <a:lnTo>
                    <a:pt x="173718" y="477"/>
                  </a:lnTo>
                  <a:lnTo>
                    <a:pt x="158226" y="13902"/>
                  </a:lnTo>
                  <a:lnTo>
                    <a:pt x="128594" y="53454"/>
                  </a:lnTo>
                  <a:lnTo>
                    <a:pt x="98326" y="99126"/>
                  </a:lnTo>
                  <a:lnTo>
                    <a:pt x="63974" y="144262"/>
                  </a:lnTo>
                  <a:lnTo>
                    <a:pt x="35390" y="187459"/>
                  </a:lnTo>
                  <a:lnTo>
                    <a:pt x="11870" y="226493"/>
                  </a:lnTo>
                  <a:lnTo>
                    <a:pt x="0" y="263514"/>
                  </a:lnTo>
                  <a:lnTo>
                    <a:pt x="5090" y="27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482"/>
            <p:cNvSpPr/>
            <p:nvPr>
              <p:custDataLst>
                <p:tags r:id="rId50"/>
              </p:custDataLst>
            </p:nvPr>
          </p:nvSpPr>
          <p:spPr>
            <a:xfrm>
              <a:off x="6924675" y="59150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13257"/>
                  </a:lnTo>
                  <a:lnTo>
                    <a:pt x="9518" y="6070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483"/>
            <p:cNvSpPr/>
            <p:nvPr>
              <p:custDataLst>
                <p:tags r:id="rId51"/>
              </p:custDataLst>
            </p:nvPr>
          </p:nvSpPr>
          <p:spPr>
            <a:xfrm>
              <a:off x="7554650" y="5934075"/>
              <a:ext cx="141551" cy="142876"/>
            </a:xfrm>
            <a:custGeom>
              <a:avLst/>
              <a:gdLst/>
              <a:ahLst/>
              <a:cxnLst/>
              <a:rect l="0" t="0" r="0" b="0"/>
              <a:pathLst>
                <a:path w="141551" h="142876">
                  <a:moveTo>
                    <a:pt x="8200" y="0"/>
                  </a:moveTo>
                  <a:lnTo>
                    <a:pt x="8200" y="0"/>
                  </a:lnTo>
                  <a:lnTo>
                    <a:pt x="8200" y="41832"/>
                  </a:lnTo>
                  <a:lnTo>
                    <a:pt x="8200" y="85158"/>
                  </a:lnTo>
                  <a:lnTo>
                    <a:pt x="7142" y="131101"/>
                  </a:lnTo>
                  <a:lnTo>
                    <a:pt x="5378" y="135026"/>
                  </a:lnTo>
                  <a:lnTo>
                    <a:pt x="3144" y="137643"/>
                  </a:lnTo>
                  <a:lnTo>
                    <a:pt x="1655" y="138328"/>
                  </a:lnTo>
                  <a:lnTo>
                    <a:pt x="662" y="137728"/>
                  </a:lnTo>
                  <a:lnTo>
                    <a:pt x="0" y="136269"/>
                  </a:lnTo>
                  <a:lnTo>
                    <a:pt x="9211" y="95112"/>
                  </a:lnTo>
                  <a:lnTo>
                    <a:pt x="24208" y="49723"/>
                  </a:lnTo>
                  <a:lnTo>
                    <a:pt x="39968" y="26513"/>
                  </a:lnTo>
                  <a:lnTo>
                    <a:pt x="49130" y="22367"/>
                  </a:lnTo>
                  <a:lnTo>
                    <a:pt x="54537" y="21262"/>
                  </a:lnTo>
                  <a:lnTo>
                    <a:pt x="69011" y="25678"/>
                  </a:lnTo>
                  <a:lnTo>
                    <a:pt x="92188" y="40064"/>
                  </a:lnTo>
                  <a:lnTo>
                    <a:pt x="99116" y="45760"/>
                  </a:lnTo>
                  <a:lnTo>
                    <a:pt x="106816" y="63376"/>
                  </a:lnTo>
                  <a:lnTo>
                    <a:pt x="119768" y="106262"/>
                  </a:lnTo>
                  <a:lnTo>
                    <a:pt x="1415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484"/>
            <p:cNvSpPr/>
            <p:nvPr>
              <p:custDataLst>
                <p:tags r:id="rId52"/>
              </p:custDataLst>
            </p:nvPr>
          </p:nvSpPr>
          <p:spPr>
            <a:xfrm>
              <a:off x="7429893" y="5819775"/>
              <a:ext cx="247258" cy="17654"/>
            </a:xfrm>
            <a:custGeom>
              <a:avLst/>
              <a:gdLst/>
              <a:ahLst/>
              <a:cxnLst/>
              <a:rect l="0" t="0" r="0" b="0"/>
              <a:pathLst>
                <a:path w="247258" h="17654">
                  <a:moveTo>
                    <a:pt x="9132" y="0"/>
                  </a:moveTo>
                  <a:lnTo>
                    <a:pt x="9132" y="0"/>
                  </a:lnTo>
                  <a:lnTo>
                    <a:pt x="4076" y="5056"/>
                  </a:lnTo>
                  <a:lnTo>
                    <a:pt x="1594" y="10361"/>
                  </a:lnTo>
                  <a:lnTo>
                    <a:pt x="0" y="17333"/>
                  </a:lnTo>
                  <a:lnTo>
                    <a:pt x="37706" y="17653"/>
                  </a:lnTo>
                  <a:lnTo>
                    <a:pt x="80863" y="11345"/>
                  </a:lnTo>
                  <a:lnTo>
                    <a:pt x="125048" y="4891"/>
                  </a:lnTo>
                  <a:lnTo>
                    <a:pt x="161305" y="6623"/>
                  </a:lnTo>
                  <a:lnTo>
                    <a:pt x="202505" y="3491"/>
                  </a:lnTo>
                  <a:lnTo>
                    <a:pt x="2472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485"/>
            <p:cNvSpPr/>
            <p:nvPr>
              <p:custDataLst>
                <p:tags r:id="rId53"/>
              </p:custDataLst>
            </p:nvPr>
          </p:nvSpPr>
          <p:spPr>
            <a:xfrm>
              <a:off x="7210425" y="5848350"/>
              <a:ext cx="28576" cy="17727"/>
            </a:xfrm>
            <a:custGeom>
              <a:avLst/>
              <a:gdLst/>
              <a:ahLst/>
              <a:cxnLst/>
              <a:rect l="0" t="0" r="0" b="0"/>
              <a:pathLst>
                <a:path w="28576" h="17727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0361" y="17064"/>
                  </a:lnTo>
                  <a:lnTo>
                    <a:pt x="13257" y="17726"/>
                  </a:lnTo>
                  <a:lnTo>
                    <a:pt x="16246" y="1605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486"/>
            <p:cNvSpPr/>
            <p:nvPr>
              <p:custDataLst>
                <p:tags r:id="rId54"/>
              </p:custDataLst>
            </p:nvPr>
          </p:nvSpPr>
          <p:spPr>
            <a:xfrm>
              <a:off x="6897425" y="5525053"/>
              <a:ext cx="151076" cy="113748"/>
            </a:xfrm>
            <a:custGeom>
              <a:avLst/>
              <a:gdLst/>
              <a:ahLst/>
              <a:cxnLst/>
              <a:rect l="0" t="0" r="0" b="0"/>
              <a:pathLst>
                <a:path w="151076" h="113748">
                  <a:moveTo>
                    <a:pt x="8200" y="37547"/>
                  </a:moveTo>
                  <a:lnTo>
                    <a:pt x="8200" y="37547"/>
                  </a:lnTo>
                  <a:lnTo>
                    <a:pt x="3144" y="32491"/>
                  </a:lnTo>
                  <a:lnTo>
                    <a:pt x="662" y="27186"/>
                  </a:lnTo>
                  <a:lnTo>
                    <a:pt x="0" y="24290"/>
                  </a:lnTo>
                  <a:lnTo>
                    <a:pt x="616" y="21300"/>
                  </a:lnTo>
                  <a:lnTo>
                    <a:pt x="6540" y="12037"/>
                  </a:lnTo>
                  <a:lnTo>
                    <a:pt x="12049" y="5749"/>
                  </a:lnTo>
                  <a:lnTo>
                    <a:pt x="20847" y="2247"/>
                  </a:lnTo>
                  <a:lnTo>
                    <a:pt x="43741" y="0"/>
                  </a:lnTo>
                  <a:lnTo>
                    <a:pt x="48828" y="1932"/>
                  </a:lnTo>
                  <a:lnTo>
                    <a:pt x="57302" y="9724"/>
                  </a:lnTo>
                  <a:lnTo>
                    <a:pt x="58926" y="14765"/>
                  </a:lnTo>
                  <a:lnTo>
                    <a:pt x="57909" y="26011"/>
                  </a:lnTo>
                  <a:lnTo>
                    <a:pt x="42751" y="68105"/>
                  </a:lnTo>
                  <a:lnTo>
                    <a:pt x="29099" y="105132"/>
                  </a:lnTo>
                  <a:lnTo>
                    <a:pt x="30599" y="108004"/>
                  </a:lnTo>
                  <a:lnTo>
                    <a:pt x="33716" y="109918"/>
                  </a:lnTo>
                  <a:lnTo>
                    <a:pt x="51038" y="112613"/>
                  </a:lnTo>
                  <a:lnTo>
                    <a:pt x="95607" y="113597"/>
                  </a:lnTo>
                  <a:lnTo>
                    <a:pt x="151075" y="11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487"/>
            <p:cNvSpPr/>
            <p:nvPr>
              <p:custDataLst>
                <p:tags r:id="rId55"/>
              </p:custDataLst>
            </p:nvPr>
          </p:nvSpPr>
          <p:spPr>
            <a:xfrm>
              <a:off x="6906052" y="5810250"/>
              <a:ext cx="18624" cy="9526"/>
            </a:xfrm>
            <a:custGeom>
              <a:avLst/>
              <a:gdLst/>
              <a:ahLst/>
              <a:cxnLst/>
              <a:rect l="0" t="0" r="0" b="0"/>
              <a:pathLst>
                <a:path w="18624" h="9526">
                  <a:moveTo>
                    <a:pt x="18623" y="9525"/>
                  </a:moveTo>
                  <a:lnTo>
                    <a:pt x="18623" y="9525"/>
                  </a:lnTo>
                  <a:lnTo>
                    <a:pt x="13567" y="9525"/>
                  </a:lnTo>
                  <a:lnTo>
                    <a:pt x="12078" y="8467"/>
                  </a:lnTo>
                  <a:lnTo>
                    <a:pt x="11085" y="6703"/>
                  </a:lnTo>
                  <a:lnTo>
                    <a:pt x="10423" y="4469"/>
                  </a:lnTo>
                  <a:lnTo>
                    <a:pt x="8922" y="2980"/>
                  </a:lnTo>
                  <a:lnTo>
                    <a:pt x="0" y="116"/>
                  </a:lnTo>
                  <a:lnTo>
                    <a:pt x="9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2488"/>
          <p:cNvSpPr/>
          <p:nvPr>
            <p:custDataLst>
              <p:tags r:id="rId10"/>
            </p:custDataLst>
          </p:nvPr>
        </p:nvSpPr>
        <p:spPr>
          <a:xfrm>
            <a:off x="7553325" y="5554399"/>
            <a:ext cx="19051" cy="198702"/>
          </a:xfrm>
          <a:custGeom>
            <a:avLst/>
            <a:gdLst/>
            <a:ahLst/>
            <a:cxnLst/>
            <a:rect l="0" t="0" r="0" b="0"/>
            <a:pathLst>
              <a:path w="19051" h="198702">
                <a:moveTo>
                  <a:pt x="0" y="8201"/>
                </a:moveTo>
                <a:lnTo>
                  <a:pt x="0" y="8201"/>
                </a:lnTo>
                <a:lnTo>
                  <a:pt x="5056" y="3145"/>
                </a:lnTo>
                <a:lnTo>
                  <a:pt x="5487" y="1656"/>
                </a:lnTo>
                <a:lnTo>
                  <a:pt x="4717" y="662"/>
                </a:lnTo>
                <a:lnTo>
                  <a:pt x="3145" y="0"/>
                </a:lnTo>
                <a:lnTo>
                  <a:pt x="3155" y="1676"/>
                </a:lnTo>
                <a:lnTo>
                  <a:pt x="16598" y="42968"/>
                </a:lnTo>
                <a:lnTo>
                  <a:pt x="18728" y="88000"/>
                </a:lnTo>
                <a:lnTo>
                  <a:pt x="18986" y="130541"/>
                </a:lnTo>
                <a:lnTo>
                  <a:pt x="19050" y="1987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529"/>
          <p:cNvGrpSpPr/>
          <p:nvPr/>
        </p:nvGrpSpPr>
        <p:grpSpPr>
          <a:xfrm>
            <a:off x="7981950" y="5458333"/>
            <a:ext cx="1162051" cy="475743"/>
            <a:chOff x="7981950" y="5458333"/>
            <a:chExt cx="1162051" cy="475743"/>
          </a:xfrm>
        </p:grpSpPr>
        <p:sp>
          <p:nvSpPr>
            <p:cNvPr id="227" name="SMARTInkShape-2489"/>
            <p:cNvSpPr/>
            <p:nvPr>
              <p:custDataLst>
                <p:tags r:id="rId34"/>
              </p:custDataLst>
            </p:nvPr>
          </p:nvSpPr>
          <p:spPr>
            <a:xfrm>
              <a:off x="8972550" y="5458333"/>
              <a:ext cx="171451" cy="122646"/>
            </a:xfrm>
            <a:custGeom>
              <a:avLst/>
              <a:gdLst/>
              <a:ahLst/>
              <a:cxnLst/>
              <a:rect l="0" t="0" r="0" b="0"/>
              <a:pathLst>
                <a:path w="171451" h="122646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7" y="5285"/>
                  </a:lnTo>
                  <a:lnTo>
                    <a:pt x="13184" y="2067"/>
                  </a:lnTo>
                  <a:lnTo>
                    <a:pt x="40704" y="0"/>
                  </a:lnTo>
                  <a:lnTo>
                    <a:pt x="62390" y="4700"/>
                  </a:lnTo>
                  <a:lnTo>
                    <a:pt x="72885" y="12742"/>
                  </a:lnTo>
                  <a:lnTo>
                    <a:pt x="77164" y="17850"/>
                  </a:lnTo>
                  <a:lnTo>
                    <a:pt x="81921" y="31993"/>
                  </a:lnTo>
                  <a:lnTo>
                    <a:pt x="82976" y="46745"/>
                  </a:lnTo>
                  <a:lnTo>
                    <a:pt x="79918" y="56829"/>
                  </a:lnTo>
                  <a:lnTo>
                    <a:pt x="60123" y="95007"/>
                  </a:lnTo>
                  <a:lnTo>
                    <a:pt x="58031" y="106579"/>
                  </a:lnTo>
                  <a:lnTo>
                    <a:pt x="59854" y="108983"/>
                  </a:lnTo>
                  <a:lnTo>
                    <a:pt x="83741" y="118215"/>
                  </a:lnTo>
                  <a:lnTo>
                    <a:pt x="129536" y="122645"/>
                  </a:lnTo>
                  <a:lnTo>
                    <a:pt x="144354" y="121960"/>
                  </a:lnTo>
                  <a:lnTo>
                    <a:pt x="171450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490"/>
            <p:cNvSpPr/>
            <p:nvPr>
              <p:custDataLst>
                <p:tags r:id="rId35"/>
              </p:custDataLst>
            </p:nvPr>
          </p:nvSpPr>
          <p:spPr>
            <a:xfrm>
              <a:off x="8905875" y="5600700"/>
              <a:ext cx="66503" cy="333376"/>
            </a:xfrm>
            <a:custGeom>
              <a:avLst/>
              <a:gdLst/>
              <a:ahLst/>
              <a:cxnLst/>
              <a:rect l="0" t="0" r="0" b="0"/>
              <a:pathLst>
                <a:path w="66503" h="333376">
                  <a:moveTo>
                    <a:pt x="9525" y="0"/>
                  </a:moveTo>
                  <a:lnTo>
                    <a:pt x="9525" y="0"/>
                  </a:lnTo>
                  <a:lnTo>
                    <a:pt x="22616" y="14151"/>
                  </a:lnTo>
                  <a:lnTo>
                    <a:pt x="46127" y="55899"/>
                  </a:lnTo>
                  <a:lnTo>
                    <a:pt x="60030" y="92416"/>
                  </a:lnTo>
                  <a:lnTo>
                    <a:pt x="64706" y="138155"/>
                  </a:lnTo>
                  <a:lnTo>
                    <a:pt x="66091" y="176754"/>
                  </a:lnTo>
                  <a:lnTo>
                    <a:pt x="66502" y="218413"/>
                  </a:lnTo>
                  <a:lnTo>
                    <a:pt x="56511" y="259213"/>
                  </a:lnTo>
                  <a:lnTo>
                    <a:pt x="35089" y="298113"/>
                  </a:lnTo>
                  <a:lnTo>
                    <a:pt x="14614" y="325312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491"/>
            <p:cNvSpPr/>
            <p:nvPr>
              <p:custDataLst>
                <p:tags r:id="rId36"/>
              </p:custDataLst>
            </p:nvPr>
          </p:nvSpPr>
          <p:spPr>
            <a:xfrm>
              <a:off x="8631367" y="5610225"/>
              <a:ext cx="160209" cy="28576"/>
            </a:xfrm>
            <a:custGeom>
              <a:avLst/>
              <a:gdLst/>
              <a:ahLst/>
              <a:cxnLst/>
              <a:rect l="0" t="0" r="0" b="0"/>
              <a:pathLst>
                <a:path w="160209" h="28576">
                  <a:moveTo>
                    <a:pt x="17333" y="28575"/>
                  </a:moveTo>
                  <a:lnTo>
                    <a:pt x="17333" y="28575"/>
                  </a:lnTo>
                  <a:lnTo>
                    <a:pt x="4076" y="28575"/>
                  </a:lnTo>
                  <a:lnTo>
                    <a:pt x="2145" y="27517"/>
                  </a:lnTo>
                  <a:lnTo>
                    <a:pt x="858" y="25753"/>
                  </a:lnTo>
                  <a:lnTo>
                    <a:pt x="0" y="23519"/>
                  </a:lnTo>
                  <a:lnTo>
                    <a:pt x="2603" y="22030"/>
                  </a:lnTo>
                  <a:lnTo>
                    <a:pt x="49240" y="12765"/>
                  </a:lnTo>
                  <a:lnTo>
                    <a:pt x="96503" y="10165"/>
                  </a:lnTo>
                  <a:lnTo>
                    <a:pt x="160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492"/>
            <p:cNvSpPr/>
            <p:nvPr>
              <p:custDataLst>
                <p:tags r:id="rId37"/>
              </p:custDataLst>
            </p:nvPr>
          </p:nvSpPr>
          <p:spPr>
            <a:xfrm>
              <a:off x="8620125" y="5725849"/>
              <a:ext cx="200026" cy="189177"/>
            </a:xfrm>
            <a:custGeom>
              <a:avLst/>
              <a:gdLst/>
              <a:ahLst/>
              <a:cxnLst/>
              <a:rect l="0" t="0" r="0" b="0"/>
              <a:pathLst>
                <a:path w="200026" h="189177">
                  <a:moveTo>
                    <a:pt x="200025" y="8201"/>
                  </a:moveTo>
                  <a:lnTo>
                    <a:pt x="200025" y="8201"/>
                  </a:lnTo>
                  <a:lnTo>
                    <a:pt x="200025" y="3145"/>
                  </a:lnTo>
                  <a:lnTo>
                    <a:pt x="198967" y="1656"/>
                  </a:lnTo>
                  <a:lnTo>
                    <a:pt x="197203" y="662"/>
                  </a:lnTo>
                  <a:lnTo>
                    <a:pt x="194968" y="0"/>
                  </a:lnTo>
                  <a:lnTo>
                    <a:pt x="181711" y="4125"/>
                  </a:lnTo>
                  <a:lnTo>
                    <a:pt x="158269" y="16059"/>
                  </a:lnTo>
                  <a:lnTo>
                    <a:pt x="114272" y="51383"/>
                  </a:lnTo>
                  <a:lnTo>
                    <a:pt x="82546" y="85932"/>
                  </a:lnTo>
                  <a:lnTo>
                    <a:pt x="57149" y="108144"/>
                  </a:lnTo>
                  <a:lnTo>
                    <a:pt x="19050" y="153474"/>
                  </a:lnTo>
                  <a:lnTo>
                    <a:pt x="5645" y="174717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493"/>
            <p:cNvSpPr/>
            <p:nvPr>
              <p:custDataLst>
                <p:tags r:id="rId38"/>
              </p:custDataLst>
            </p:nvPr>
          </p:nvSpPr>
          <p:spPr>
            <a:xfrm>
              <a:off x="8652738" y="5697274"/>
              <a:ext cx="157888" cy="208227"/>
            </a:xfrm>
            <a:custGeom>
              <a:avLst/>
              <a:gdLst/>
              <a:ahLst/>
              <a:cxnLst/>
              <a:rect l="0" t="0" r="0" b="0"/>
              <a:pathLst>
                <a:path w="157888" h="208227">
                  <a:moveTo>
                    <a:pt x="5487" y="8201"/>
                  </a:moveTo>
                  <a:lnTo>
                    <a:pt x="5487" y="8201"/>
                  </a:lnTo>
                  <a:lnTo>
                    <a:pt x="5487" y="3145"/>
                  </a:lnTo>
                  <a:lnTo>
                    <a:pt x="4429" y="1656"/>
                  </a:lnTo>
                  <a:lnTo>
                    <a:pt x="2665" y="662"/>
                  </a:lnTo>
                  <a:lnTo>
                    <a:pt x="431" y="0"/>
                  </a:lnTo>
                  <a:lnTo>
                    <a:pt x="0" y="617"/>
                  </a:lnTo>
                  <a:lnTo>
                    <a:pt x="22608" y="42572"/>
                  </a:lnTo>
                  <a:lnTo>
                    <a:pt x="50519" y="88169"/>
                  </a:lnTo>
                  <a:lnTo>
                    <a:pt x="81764" y="129700"/>
                  </a:lnTo>
                  <a:lnTo>
                    <a:pt x="113447" y="170016"/>
                  </a:lnTo>
                  <a:lnTo>
                    <a:pt x="143934" y="202450"/>
                  </a:lnTo>
                  <a:lnTo>
                    <a:pt x="157887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494"/>
            <p:cNvSpPr/>
            <p:nvPr>
              <p:custDataLst>
                <p:tags r:id="rId39"/>
              </p:custDataLst>
            </p:nvPr>
          </p:nvSpPr>
          <p:spPr>
            <a:xfrm>
              <a:off x="8445512" y="5582974"/>
              <a:ext cx="117464" cy="322527"/>
            </a:xfrm>
            <a:custGeom>
              <a:avLst/>
              <a:gdLst/>
              <a:ahLst/>
              <a:cxnLst/>
              <a:rect l="0" t="0" r="0" b="0"/>
              <a:pathLst>
                <a:path w="117464" h="322527">
                  <a:moveTo>
                    <a:pt x="117463" y="8201"/>
                  </a:moveTo>
                  <a:lnTo>
                    <a:pt x="117463" y="8201"/>
                  </a:lnTo>
                  <a:lnTo>
                    <a:pt x="101061" y="0"/>
                  </a:lnTo>
                  <a:lnTo>
                    <a:pt x="89085" y="9182"/>
                  </a:lnTo>
                  <a:lnTo>
                    <a:pt x="66959" y="51692"/>
                  </a:lnTo>
                  <a:lnTo>
                    <a:pt x="39438" y="95723"/>
                  </a:lnTo>
                  <a:lnTo>
                    <a:pt x="22391" y="141787"/>
                  </a:lnTo>
                  <a:lnTo>
                    <a:pt x="9548" y="179698"/>
                  </a:lnTo>
                  <a:lnTo>
                    <a:pt x="0" y="218354"/>
                  </a:lnTo>
                  <a:lnTo>
                    <a:pt x="579" y="258264"/>
                  </a:lnTo>
                  <a:lnTo>
                    <a:pt x="12510" y="291844"/>
                  </a:lnTo>
                  <a:lnTo>
                    <a:pt x="23545" y="306420"/>
                  </a:lnTo>
                  <a:lnTo>
                    <a:pt x="29451" y="311788"/>
                  </a:lnTo>
                  <a:lnTo>
                    <a:pt x="88888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495"/>
            <p:cNvSpPr/>
            <p:nvPr>
              <p:custDataLst>
                <p:tags r:id="rId40"/>
              </p:custDataLst>
            </p:nvPr>
          </p:nvSpPr>
          <p:spPr>
            <a:xfrm>
              <a:off x="7981950" y="5810250"/>
              <a:ext cx="190501" cy="8938"/>
            </a:xfrm>
            <a:custGeom>
              <a:avLst/>
              <a:gdLst/>
              <a:ahLst/>
              <a:cxnLst/>
              <a:rect l="0" t="0" r="0" b="0"/>
              <a:pathLst>
                <a:path w="190501" h="8938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4601" y="8937"/>
                  </a:lnTo>
                  <a:lnTo>
                    <a:pt x="97317" y="652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SMARTInkShape-2496"/>
          <p:cNvSpPr/>
          <p:nvPr>
            <p:custDataLst>
              <p:tags r:id="rId11"/>
            </p:custDataLst>
          </p:nvPr>
        </p:nvSpPr>
        <p:spPr>
          <a:xfrm>
            <a:off x="8582926" y="6057900"/>
            <a:ext cx="199125" cy="47590"/>
          </a:xfrm>
          <a:custGeom>
            <a:avLst/>
            <a:gdLst/>
            <a:ahLst/>
            <a:cxnLst/>
            <a:rect l="0" t="0" r="0" b="0"/>
            <a:pathLst>
              <a:path w="199125" h="47590">
                <a:moveTo>
                  <a:pt x="27674" y="0"/>
                </a:moveTo>
                <a:lnTo>
                  <a:pt x="27674" y="0"/>
                </a:lnTo>
                <a:lnTo>
                  <a:pt x="9360" y="0"/>
                </a:lnTo>
                <a:lnTo>
                  <a:pt x="5940" y="2117"/>
                </a:lnTo>
                <a:lnTo>
                  <a:pt x="3659" y="5645"/>
                </a:lnTo>
                <a:lnTo>
                  <a:pt x="0" y="16402"/>
                </a:lnTo>
                <a:lnTo>
                  <a:pt x="1816" y="17285"/>
                </a:lnTo>
                <a:lnTo>
                  <a:pt x="40862" y="18817"/>
                </a:lnTo>
                <a:lnTo>
                  <a:pt x="78619" y="18981"/>
                </a:lnTo>
                <a:lnTo>
                  <a:pt x="116617" y="19029"/>
                </a:lnTo>
                <a:lnTo>
                  <a:pt x="162180" y="21870"/>
                </a:lnTo>
                <a:lnTo>
                  <a:pt x="189239" y="27251"/>
                </a:lnTo>
                <a:lnTo>
                  <a:pt x="190418" y="28751"/>
                </a:lnTo>
                <a:lnTo>
                  <a:pt x="189087" y="30809"/>
                </a:lnTo>
                <a:lnTo>
                  <a:pt x="186082" y="33239"/>
                </a:lnTo>
                <a:lnTo>
                  <a:pt x="145065" y="37460"/>
                </a:lnTo>
                <a:lnTo>
                  <a:pt x="107071" y="43030"/>
                </a:lnTo>
                <a:lnTo>
                  <a:pt x="66406" y="46718"/>
                </a:lnTo>
                <a:lnTo>
                  <a:pt x="23289" y="47505"/>
                </a:lnTo>
                <a:lnTo>
                  <a:pt x="12969" y="47589"/>
                </a:lnTo>
                <a:lnTo>
                  <a:pt x="32295" y="46560"/>
                </a:lnTo>
                <a:lnTo>
                  <a:pt x="75907" y="39423"/>
                </a:lnTo>
                <a:lnTo>
                  <a:pt x="122182" y="38362"/>
                </a:lnTo>
                <a:lnTo>
                  <a:pt x="162685" y="37119"/>
                </a:lnTo>
                <a:lnTo>
                  <a:pt x="199124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531"/>
          <p:cNvGrpSpPr/>
          <p:nvPr/>
        </p:nvGrpSpPr>
        <p:grpSpPr>
          <a:xfrm>
            <a:off x="9515866" y="5810250"/>
            <a:ext cx="152010" cy="118814"/>
            <a:chOff x="9515866" y="5810250"/>
            <a:chExt cx="152010" cy="118814"/>
          </a:xfrm>
        </p:grpSpPr>
        <p:sp>
          <p:nvSpPr>
            <p:cNvPr id="236" name="SMARTInkShape-2497"/>
            <p:cNvSpPr/>
            <p:nvPr>
              <p:custDataLst>
                <p:tags r:id="rId32"/>
              </p:custDataLst>
            </p:nvPr>
          </p:nvSpPr>
          <p:spPr>
            <a:xfrm>
              <a:off x="9527108" y="5895975"/>
              <a:ext cx="140768" cy="33089"/>
            </a:xfrm>
            <a:custGeom>
              <a:avLst/>
              <a:gdLst/>
              <a:ahLst/>
              <a:cxnLst/>
              <a:rect l="0" t="0" r="0" b="0"/>
              <a:pathLst>
                <a:path w="140768" h="33089">
                  <a:moveTo>
                    <a:pt x="26467" y="0"/>
                  </a:moveTo>
                  <a:lnTo>
                    <a:pt x="26467" y="0"/>
                  </a:lnTo>
                  <a:lnTo>
                    <a:pt x="5009" y="13257"/>
                  </a:lnTo>
                  <a:lnTo>
                    <a:pt x="1055" y="19298"/>
                  </a:lnTo>
                  <a:lnTo>
                    <a:pt x="0" y="22390"/>
                  </a:lnTo>
                  <a:lnTo>
                    <a:pt x="1414" y="24452"/>
                  </a:lnTo>
                  <a:lnTo>
                    <a:pt x="29648" y="33088"/>
                  </a:lnTo>
                  <a:lnTo>
                    <a:pt x="46931" y="33050"/>
                  </a:lnTo>
                  <a:lnTo>
                    <a:pt x="88953" y="29459"/>
                  </a:lnTo>
                  <a:lnTo>
                    <a:pt x="1407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498"/>
            <p:cNvSpPr/>
            <p:nvPr>
              <p:custDataLst>
                <p:tags r:id="rId33"/>
              </p:custDataLst>
            </p:nvPr>
          </p:nvSpPr>
          <p:spPr>
            <a:xfrm>
              <a:off x="9515866" y="5810250"/>
              <a:ext cx="123435" cy="19051"/>
            </a:xfrm>
            <a:custGeom>
              <a:avLst/>
              <a:gdLst/>
              <a:ahLst/>
              <a:cxnLst/>
              <a:rect l="0" t="0" r="0" b="0"/>
              <a:pathLst>
                <a:path w="123435" h="19051">
                  <a:moveTo>
                    <a:pt x="9134" y="0"/>
                  </a:moveTo>
                  <a:lnTo>
                    <a:pt x="9134" y="0"/>
                  </a:lnTo>
                  <a:lnTo>
                    <a:pt x="4077" y="0"/>
                  </a:lnTo>
                  <a:lnTo>
                    <a:pt x="2588" y="2117"/>
                  </a:lnTo>
                  <a:lnTo>
                    <a:pt x="0" y="16402"/>
                  </a:lnTo>
                  <a:lnTo>
                    <a:pt x="928" y="17285"/>
                  </a:lnTo>
                  <a:lnTo>
                    <a:pt x="4782" y="18265"/>
                  </a:lnTo>
                  <a:lnTo>
                    <a:pt x="44180" y="12349"/>
                  </a:lnTo>
                  <a:lnTo>
                    <a:pt x="74904" y="11421"/>
                  </a:lnTo>
                  <a:lnTo>
                    <a:pt x="1234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532"/>
          <p:cNvGrpSpPr/>
          <p:nvPr/>
        </p:nvGrpSpPr>
        <p:grpSpPr>
          <a:xfrm>
            <a:off x="9954016" y="5395550"/>
            <a:ext cx="2018910" cy="588298"/>
            <a:chOff x="9954016" y="5395550"/>
            <a:chExt cx="2018910" cy="588298"/>
          </a:xfrm>
        </p:grpSpPr>
        <p:sp>
          <p:nvSpPr>
            <p:cNvPr id="239" name="SMARTInkShape-2499"/>
            <p:cNvSpPr/>
            <p:nvPr>
              <p:custDataLst>
                <p:tags r:id="rId14"/>
              </p:custDataLst>
            </p:nvPr>
          </p:nvSpPr>
          <p:spPr>
            <a:xfrm>
              <a:off x="11211040" y="5734050"/>
              <a:ext cx="161811" cy="9526"/>
            </a:xfrm>
            <a:custGeom>
              <a:avLst/>
              <a:gdLst/>
              <a:ahLst/>
              <a:cxnLst/>
              <a:rect l="0" t="0" r="0" b="0"/>
              <a:pathLst>
                <a:path w="161811" h="9526">
                  <a:moveTo>
                    <a:pt x="9410" y="9525"/>
                  </a:moveTo>
                  <a:lnTo>
                    <a:pt x="9410" y="9525"/>
                  </a:lnTo>
                  <a:lnTo>
                    <a:pt x="4353" y="9525"/>
                  </a:lnTo>
                  <a:lnTo>
                    <a:pt x="2864" y="8467"/>
                  </a:lnTo>
                  <a:lnTo>
                    <a:pt x="1872" y="6703"/>
                  </a:lnTo>
                  <a:lnTo>
                    <a:pt x="0" y="393"/>
                  </a:lnTo>
                  <a:lnTo>
                    <a:pt x="4975" y="5173"/>
                  </a:lnTo>
                  <a:lnTo>
                    <a:pt x="13083" y="7591"/>
                  </a:lnTo>
                  <a:lnTo>
                    <a:pt x="50307" y="9270"/>
                  </a:lnTo>
                  <a:lnTo>
                    <a:pt x="96314" y="9475"/>
                  </a:lnTo>
                  <a:lnTo>
                    <a:pt x="141111" y="4459"/>
                  </a:lnTo>
                  <a:lnTo>
                    <a:pt x="161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500"/>
            <p:cNvSpPr/>
            <p:nvPr>
              <p:custDataLst>
                <p:tags r:id="rId15"/>
              </p:custDataLst>
            </p:nvPr>
          </p:nvSpPr>
          <p:spPr>
            <a:xfrm>
              <a:off x="11572875" y="5639193"/>
              <a:ext cx="114301" cy="209158"/>
            </a:xfrm>
            <a:custGeom>
              <a:avLst/>
              <a:gdLst/>
              <a:ahLst/>
              <a:cxnLst/>
              <a:rect l="0" t="0" r="0" b="0"/>
              <a:pathLst>
                <a:path w="114301" h="2091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27446" y="44397"/>
                  </a:lnTo>
                  <a:lnTo>
                    <a:pt x="55478" y="87244"/>
                  </a:lnTo>
                  <a:lnTo>
                    <a:pt x="79673" y="131413"/>
                  </a:lnTo>
                  <a:lnTo>
                    <a:pt x="101052" y="178327"/>
                  </a:lnTo>
                  <a:lnTo>
                    <a:pt x="11430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501"/>
            <p:cNvSpPr/>
            <p:nvPr>
              <p:custDataLst>
                <p:tags r:id="rId16"/>
              </p:custDataLst>
            </p:nvPr>
          </p:nvSpPr>
          <p:spPr>
            <a:xfrm>
              <a:off x="11534775" y="5667768"/>
              <a:ext cx="180976" cy="190108"/>
            </a:xfrm>
            <a:custGeom>
              <a:avLst/>
              <a:gdLst/>
              <a:ahLst/>
              <a:cxnLst/>
              <a:rect l="0" t="0" r="0" b="0"/>
              <a:pathLst>
                <a:path w="180976" h="190108">
                  <a:moveTo>
                    <a:pt x="180975" y="9132"/>
                  </a:moveTo>
                  <a:lnTo>
                    <a:pt x="180975" y="9132"/>
                  </a:lnTo>
                  <a:lnTo>
                    <a:pt x="180975" y="931"/>
                  </a:lnTo>
                  <a:lnTo>
                    <a:pt x="170863" y="0"/>
                  </a:lnTo>
                  <a:lnTo>
                    <a:pt x="154461" y="4780"/>
                  </a:lnTo>
                  <a:lnTo>
                    <a:pt x="122433" y="30209"/>
                  </a:lnTo>
                  <a:lnTo>
                    <a:pt x="76795" y="76307"/>
                  </a:lnTo>
                  <a:lnTo>
                    <a:pt x="49833" y="120493"/>
                  </a:lnTo>
                  <a:lnTo>
                    <a:pt x="15995" y="165046"/>
                  </a:lnTo>
                  <a:lnTo>
                    <a:pt x="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502"/>
            <p:cNvSpPr/>
            <p:nvPr>
              <p:custDataLst>
                <p:tags r:id="rId17"/>
              </p:custDataLst>
            </p:nvPr>
          </p:nvSpPr>
          <p:spPr>
            <a:xfrm>
              <a:off x="11516509" y="5534685"/>
              <a:ext cx="189717" cy="37441"/>
            </a:xfrm>
            <a:custGeom>
              <a:avLst/>
              <a:gdLst/>
              <a:ahLst/>
              <a:cxnLst/>
              <a:rect l="0" t="0" r="0" b="0"/>
              <a:pathLst>
                <a:path w="189717" h="37441">
                  <a:moveTo>
                    <a:pt x="18266" y="37440"/>
                  </a:moveTo>
                  <a:lnTo>
                    <a:pt x="18266" y="37440"/>
                  </a:lnTo>
                  <a:lnTo>
                    <a:pt x="8154" y="32384"/>
                  </a:lnTo>
                  <a:lnTo>
                    <a:pt x="5175" y="29836"/>
                  </a:lnTo>
                  <a:lnTo>
                    <a:pt x="1865" y="24183"/>
                  </a:lnTo>
                  <a:lnTo>
                    <a:pt x="0" y="15050"/>
                  </a:lnTo>
                  <a:lnTo>
                    <a:pt x="2915" y="12988"/>
                  </a:lnTo>
                  <a:lnTo>
                    <a:pt x="49061" y="2681"/>
                  </a:lnTo>
                  <a:lnTo>
                    <a:pt x="89887" y="0"/>
                  </a:lnTo>
                  <a:lnTo>
                    <a:pt x="129075" y="4527"/>
                  </a:lnTo>
                  <a:lnTo>
                    <a:pt x="173347" y="8008"/>
                  </a:lnTo>
                  <a:lnTo>
                    <a:pt x="189716" y="8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503"/>
            <p:cNvSpPr/>
            <p:nvPr>
              <p:custDataLst>
                <p:tags r:id="rId18"/>
              </p:custDataLst>
            </p:nvPr>
          </p:nvSpPr>
          <p:spPr>
            <a:xfrm>
              <a:off x="11649075" y="5592499"/>
              <a:ext cx="176653" cy="303477"/>
            </a:xfrm>
            <a:custGeom>
              <a:avLst/>
              <a:gdLst/>
              <a:ahLst/>
              <a:cxnLst/>
              <a:rect l="0" t="0" r="0" b="0"/>
              <a:pathLst>
                <a:path w="176653" h="303477">
                  <a:moveTo>
                    <a:pt x="142875" y="8201"/>
                  </a:moveTo>
                  <a:lnTo>
                    <a:pt x="142875" y="8201"/>
                  </a:lnTo>
                  <a:lnTo>
                    <a:pt x="151077" y="0"/>
                  </a:lnTo>
                  <a:lnTo>
                    <a:pt x="152577" y="617"/>
                  </a:lnTo>
                  <a:lnTo>
                    <a:pt x="160483" y="6993"/>
                  </a:lnTo>
                  <a:lnTo>
                    <a:pt x="168186" y="30776"/>
                  </a:lnTo>
                  <a:lnTo>
                    <a:pt x="173627" y="68869"/>
                  </a:lnTo>
                  <a:lnTo>
                    <a:pt x="176652" y="90198"/>
                  </a:lnTo>
                  <a:lnTo>
                    <a:pt x="172792" y="129604"/>
                  </a:lnTo>
                  <a:lnTo>
                    <a:pt x="169025" y="166586"/>
                  </a:lnTo>
                  <a:lnTo>
                    <a:pt x="153215" y="212583"/>
                  </a:lnTo>
                  <a:lnTo>
                    <a:pt x="123513" y="254334"/>
                  </a:lnTo>
                  <a:lnTo>
                    <a:pt x="108870" y="267877"/>
                  </a:lnTo>
                  <a:lnTo>
                    <a:pt x="67797" y="290995"/>
                  </a:lnTo>
                  <a:lnTo>
                    <a:pt x="47066" y="297929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504"/>
            <p:cNvSpPr/>
            <p:nvPr>
              <p:custDataLst>
                <p:tags r:id="rId19"/>
              </p:custDataLst>
            </p:nvPr>
          </p:nvSpPr>
          <p:spPr>
            <a:xfrm>
              <a:off x="11377882" y="5554399"/>
              <a:ext cx="61644" cy="313002"/>
            </a:xfrm>
            <a:custGeom>
              <a:avLst/>
              <a:gdLst/>
              <a:ahLst/>
              <a:cxnLst/>
              <a:rect l="0" t="0" r="0" b="0"/>
              <a:pathLst>
                <a:path w="61644" h="313002">
                  <a:moveTo>
                    <a:pt x="52118" y="8201"/>
                  </a:moveTo>
                  <a:lnTo>
                    <a:pt x="52118" y="8201"/>
                  </a:lnTo>
                  <a:lnTo>
                    <a:pt x="52118" y="3145"/>
                  </a:lnTo>
                  <a:lnTo>
                    <a:pt x="50001" y="1656"/>
                  </a:lnTo>
                  <a:lnTo>
                    <a:pt x="42006" y="0"/>
                  </a:lnTo>
                  <a:lnTo>
                    <a:pt x="37969" y="1676"/>
                  </a:lnTo>
                  <a:lnTo>
                    <a:pt x="30660" y="9182"/>
                  </a:lnTo>
                  <a:lnTo>
                    <a:pt x="17344" y="33364"/>
                  </a:lnTo>
                  <a:lnTo>
                    <a:pt x="6394" y="78686"/>
                  </a:lnTo>
                  <a:lnTo>
                    <a:pt x="0" y="114693"/>
                  </a:lnTo>
                  <a:lnTo>
                    <a:pt x="2509" y="161176"/>
                  </a:lnTo>
                  <a:lnTo>
                    <a:pt x="6022" y="203927"/>
                  </a:lnTo>
                  <a:lnTo>
                    <a:pt x="20586" y="249051"/>
                  </a:lnTo>
                  <a:lnTo>
                    <a:pt x="61643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505"/>
            <p:cNvSpPr/>
            <p:nvPr>
              <p:custDataLst>
                <p:tags r:id="rId20"/>
              </p:custDataLst>
            </p:nvPr>
          </p:nvSpPr>
          <p:spPr>
            <a:xfrm>
              <a:off x="11830050" y="5395550"/>
              <a:ext cx="142876" cy="157526"/>
            </a:xfrm>
            <a:custGeom>
              <a:avLst/>
              <a:gdLst/>
              <a:ahLst/>
              <a:cxnLst/>
              <a:rect l="0" t="0" r="0" b="0"/>
              <a:pathLst>
                <a:path w="142876" h="157526">
                  <a:moveTo>
                    <a:pt x="0" y="33700"/>
                  </a:moveTo>
                  <a:lnTo>
                    <a:pt x="0" y="33700"/>
                  </a:lnTo>
                  <a:lnTo>
                    <a:pt x="0" y="6958"/>
                  </a:lnTo>
                  <a:lnTo>
                    <a:pt x="5058" y="612"/>
                  </a:lnTo>
                  <a:lnTo>
                    <a:pt x="8663" y="0"/>
                  </a:lnTo>
                  <a:lnTo>
                    <a:pt x="18314" y="2141"/>
                  </a:lnTo>
                  <a:lnTo>
                    <a:pt x="35647" y="14354"/>
                  </a:lnTo>
                  <a:lnTo>
                    <a:pt x="49133" y="31378"/>
                  </a:lnTo>
                  <a:lnTo>
                    <a:pt x="54775" y="59941"/>
                  </a:lnTo>
                  <a:lnTo>
                    <a:pt x="51390" y="85102"/>
                  </a:lnTo>
                  <a:lnTo>
                    <a:pt x="38628" y="105963"/>
                  </a:lnTo>
                  <a:lnTo>
                    <a:pt x="14823" y="135552"/>
                  </a:lnTo>
                  <a:lnTo>
                    <a:pt x="13056" y="139702"/>
                  </a:lnTo>
                  <a:lnTo>
                    <a:pt x="13996" y="142467"/>
                  </a:lnTo>
                  <a:lnTo>
                    <a:pt x="16739" y="144312"/>
                  </a:lnTo>
                  <a:lnTo>
                    <a:pt x="63336" y="155216"/>
                  </a:lnTo>
                  <a:lnTo>
                    <a:pt x="142875" y="157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506"/>
            <p:cNvSpPr/>
            <p:nvPr>
              <p:custDataLst>
                <p:tags r:id="rId21"/>
              </p:custDataLst>
            </p:nvPr>
          </p:nvSpPr>
          <p:spPr>
            <a:xfrm>
              <a:off x="10925175" y="5562600"/>
              <a:ext cx="104314" cy="323851"/>
            </a:xfrm>
            <a:custGeom>
              <a:avLst/>
              <a:gdLst/>
              <a:ahLst/>
              <a:cxnLst/>
              <a:rect l="0" t="0" r="0" b="0"/>
              <a:pathLst>
                <a:path w="104314" h="323851">
                  <a:moveTo>
                    <a:pt x="76200" y="0"/>
                  </a:moveTo>
                  <a:lnTo>
                    <a:pt x="76200" y="0"/>
                  </a:lnTo>
                  <a:lnTo>
                    <a:pt x="76200" y="18314"/>
                  </a:lnTo>
                  <a:lnTo>
                    <a:pt x="91277" y="61130"/>
                  </a:lnTo>
                  <a:lnTo>
                    <a:pt x="99522" y="108736"/>
                  </a:lnTo>
                  <a:lnTo>
                    <a:pt x="103219" y="151339"/>
                  </a:lnTo>
                  <a:lnTo>
                    <a:pt x="104313" y="187364"/>
                  </a:lnTo>
                  <a:lnTo>
                    <a:pt x="90534" y="233468"/>
                  </a:lnTo>
                  <a:lnTo>
                    <a:pt x="70879" y="270797"/>
                  </a:lnTo>
                  <a:lnTo>
                    <a:pt x="36537" y="313414"/>
                  </a:lnTo>
                  <a:lnTo>
                    <a:pt x="27527" y="31921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507"/>
            <p:cNvSpPr/>
            <p:nvPr>
              <p:custDataLst>
                <p:tags r:id="rId22"/>
              </p:custDataLst>
            </p:nvPr>
          </p:nvSpPr>
          <p:spPr>
            <a:xfrm>
              <a:off x="10858500" y="5506890"/>
              <a:ext cx="85726" cy="112861"/>
            </a:xfrm>
            <a:custGeom>
              <a:avLst/>
              <a:gdLst/>
              <a:ahLst/>
              <a:cxnLst/>
              <a:rect l="0" t="0" r="0" b="0"/>
              <a:pathLst>
                <a:path w="85726" h="112861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5"/>
                  </a:lnTo>
                  <a:lnTo>
                    <a:pt x="2824" y="10071"/>
                  </a:lnTo>
                  <a:lnTo>
                    <a:pt x="9490" y="8095"/>
                  </a:lnTo>
                  <a:lnTo>
                    <a:pt x="9525" y="17610"/>
                  </a:lnTo>
                  <a:lnTo>
                    <a:pt x="3" y="17610"/>
                  </a:lnTo>
                  <a:lnTo>
                    <a:pt x="1" y="12554"/>
                  </a:lnTo>
                  <a:lnTo>
                    <a:pt x="2117" y="11065"/>
                  </a:lnTo>
                  <a:lnTo>
                    <a:pt x="14149" y="7909"/>
                  </a:lnTo>
                  <a:lnTo>
                    <a:pt x="28236" y="720"/>
                  </a:lnTo>
                  <a:lnTo>
                    <a:pt x="31524" y="0"/>
                  </a:lnTo>
                  <a:lnTo>
                    <a:pt x="34774" y="578"/>
                  </a:lnTo>
                  <a:lnTo>
                    <a:pt x="41208" y="4043"/>
                  </a:lnTo>
                  <a:lnTo>
                    <a:pt x="43347" y="6449"/>
                  </a:lnTo>
                  <a:lnTo>
                    <a:pt x="53794" y="37187"/>
                  </a:lnTo>
                  <a:lnTo>
                    <a:pt x="55659" y="46772"/>
                  </a:lnTo>
                  <a:lnTo>
                    <a:pt x="51652" y="68231"/>
                  </a:lnTo>
                  <a:lnTo>
                    <a:pt x="38705" y="89642"/>
                  </a:lnTo>
                  <a:lnTo>
                    <a:pt x="21263" y="110334"/>
                  </a:lnTo>
                  <a:lnTo>
                    <a:pt x="17211" y="111738"/>
                  </a:lnTo>
                  <a:lnTo>
                    <a:pt x="13999" y="112361"/>
                  </a:lnTo>
                  <a:lnTo>
                    <a:pt x="18142" y="112712"/>
                  </a:lnTo>
                  <a:lnTo>
                    <a:pt x="60848" y="112858"/>
                  </a:lnTo>
                  <a:lnTo>
                    <a:pt x="85725" y="11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508"/>
            <p:cNvSpPr/>
            <p:nvPr>
              <p:custDataLst>
                <p:tags r:id="rId23"/>
              </p:custDataLst>
            </p:nvPr>
          </p:nvSpPr>
          <p:spPr>
            <a:xfrm>
              <a:off x="10829925" y="5724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509"/>
            <p:cNvSpPr/>
            <p:nvPr>
              <p:custDataLst>
                <p:tags r:id="rId24"/>
              </p:custDataLst>
            </p:nvPr>
          </p:nvSpPr>
          <p:spPr>
            <a:xfrm>
              <a:off x="10791825" y="58102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3039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510"/>
            <p:cNvSpPr/>
            <p:nvPr>
              <p:custDataLst>
                <p:tags r:id="rId25"/>
              </p:custDataLst>
            </p:nvPr>
          </p:nvSpPr>
          <p:spPr>
            <a:xfrm>
              <a:off x="10668000" y="5639193"/>
              <a:ext cx="171451" cy="190108"/>
            </a:xfrm>
            <a:custGeom>
              <a:avLst/>
              <a:gdLst/>
              <a:ahLst/>
              <a:cxnLst/>
              <a:rect l="0" t="0" r="0" b="0"/>
              <a:pathLst>
                <a:path w="171451" h="190108">
                  <a:moveTo>
                    <a:pt x="171450" y="9132"/>
                  </a:moveTo>
                  <a:lnTo>
                    <a:pt x="171450" y="9132"/>
                  </a:lnTo>
                  <a:lnTo>
                    <a:pt x="171450" y="931"/>
                  </a:lnTo>
                  <a:lnTo>
                    <a:pt x="161338" y="0"/>
                  </a:lnTo>
                  <a:lnTo>
                    <a:pt x="153550" y="2604"/>
                  </a:lnTo>
                  <a:lnTo>
                    <a:pt x="149992" y="4780"/>
                  </a:lnTo>
                  <a:lnTo>
                    <a:pt x="104252" y="50013"/>
                  </a:lnTo>
                  <a:lnTo>
                    <a:pt x="62675" y="89531"/>
                  </a:lnTo>
                  <a:lnTo>
                    <a:pt x="17837" y="135246"/>
                  </a:lnTo>
                  <a:lnTo>
                    <a:pt x="5755" y="153861"/>
                  </a:lnTo>
                  <a:lnTo>
                    <a:pt x="1705" y="167608"/>
                  </a:lnTo>
                  <a:lnTo>
                    <a:pt x="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511"/>
            <p:cNvSpPr/>
            <p:nvPr>
              <p:custDataLst>
                <p:tags r:id="rId26"/>
              </p:custDataLst>
            </p:nvPr>
          </p:nvSpPr>
          <p:spPr>
            <a:xfrm>
              <a:off x="10688373" y="5638800"/>
              <a:ext cx="84403" cy="180976"/>
            </a:xfrm>
            <a:custGeom>
              <a:avLst/>
              <a:gdLst/>
              <a:ahLst/>
              <a:cxnLst/>
              <a:rect l="0" t="0" r="0" b="0"/>
              <a:pathLst>
                <a:path w="84403" h="180976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6"/>
                  </a:lnTo>
                  <a:lnTo>
                    <a:pt x="618" y="7604"/>
                  </a:lnTo>
                  <a:lnTo>
                    <a:pt x="25565" y="54088"/>
                  </a:lnTo>
                  <a:lnTo>
                    <a:pt x="46154" y="99698"/>
                  </a:lnTo>
                  <a:lnTo>
                    <a:pt x="70056" y="138457"/>
                  </a:lnTo>
                  <a:lnTo>
                    <a:pt x="8440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512"/>
            <p:cNvSpPr/>
            <p:nvPr>
              <p:custDataLst>
                <p:tags r:id="rId27"/>
              </p:custDataLst>
            </p:nvPr>
          </p:nvSpPr>
          <p:spPr>
            <a:xfrm>
              <a:off x="10433286" y="5611549"/>
              <a:ext cx="211367" cy="215871"/>
            </a:xfrm>
            <a:custGeom>
              <a:avLst/>
              <a:gdLst/>
              <a:ahLst/>
              <a:cxnLst/>
              <a:rect l="0" t="0" r="0" b="0"/>
              <a:pathLst>
                <a:path w="211367" h="215871">
                  <a:moveTo>
                    <a:pt x="196614" y="8201"/>
                  </a:moveTo>
                  <a:lnTo>
                    <a:pt x="196614" y="8201"/>
                  </a:lnTo>
                  <a:lnTo>
                    <a:pt x="204816" y="8201"/>
                  </a:lnTo>
                  <a:lnTo>
                    <a:pt x="210805" y="3145"/>
                  </a:lnTo>
                  <a:lnTo>
                    <a:pt x="211366" y="1656"/>
                  </a:lnTo>
                  <a:lnTo>
                    <a:pt x="210681" y="662"/>
                  </a:lnTo>
                  <a:lnTo>
                    <a:pt x="209167" y="0"/>
                  </a:lnTo>
                  <a:lnTo>
                    <a:pt x="207099" y="617"/>
                  </a:lnTo>
                  <a:lnTo>
                    <a:pt x="198074" y="5484"/>
                  </a:lnTo>
                  <a:lnTo>
                    <a:pt x="170956" y="13309"/>
                  </a:lnTo>
                  <a:lnTo>
                    <a:pt x="130515" y="29554"/>
                  </a:lnTo>
                  <a:lnTo>
                    <a:pt x="95572" y="53725"/>
                  </a:lnTo>
                  <a:lnTo>
                    <a:pt x="60861" y="82231"/>
                  </a:lnTo>
                  <a:lnTo>
                    <a:pt x="58487" y="86129"/>
                  </a:lnTo>
                  <a:lnTo>
                    <a:pt x="57963" y="89786"/>
                  </a:lnTo>
                  <a:lnTo>
                    <a:pt x="60203" y="96672"/>
                  </a:lnTo>
                  <a:lnTo>
                    <a:pt x="63339" y="98932"/>
                  </a:lnTo>
                  <a:lnTo>
                    <a:pt x="107965" y="111475"/>
                  </a:lnTo>
                  <a:lnTo>
                    <a:pt x="117702" y="115132"/>
                  </a:lnTo>
                  <a:lnTo>
                    <a:pt x="121781" y="117589"/>
                  </a:lnTo>
                  <a:lnTo>
                    <a:pt x="122384" y="120284"/>
                  </a:lnTo>
                  <a:lnTo>
                    <a:pt x="120671" y="123140"/>
                  </a:lnTo>
                  <a:lnTo>
                    <a:pt x="97652" y="140384"/>
                  </a:lnTo>
                  <a:lnTo>
                    <a:pt x="53251" y="160029"/>
                  </a:lnTo>
                  <a:lnTo>
                    <a:pt x="30664" y="169957"/>
                  </a:lnTo>
                  <a:lnTo>
                    <a:pt x="4526" y="185979"/>
                  </a:lnTo>
                  <a:lnTo>
                    <a:pt x="117" y="192342"/>
                  </a:lnTo>
                  <a:lnTo>
                    <a:pt x="0" y="195520"/>
                  </a:lnTo>
                  <a:lnTo>
                    <a:pt x="2691" y="201873"/>
                  </a:lnTo>
                  <a:lnTo>
                    <a:pt x="15212" y="211400"/>
                  </a:lnTo>
                  <a:lnTo>
                    <a:pt x="47498" y="215870"/>
                  </a:lnTo>
                  <a:lnTo>
                    <a:pt x="89548" y="210834"/>
                  </a:lnTo>
                  <a:lnTo>
                    <a:pt x="148989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513"/>
            <p:cNvSpPr/>
            <p:nvPr>
              <p:custDataLst>
                <p:tags r:id="rId28"/>
              </p:custDataLst>
            </p:nvPr>
          </p:nvSpPr>
          <p:spPr>
            <a:xfrm>
              <a:off x="10317826" y="5582043"/>
              <a:ext cx="102525" cy="305904"/>
            </a:xfrm>
            <a:custGeom>
              <a:avLst/>
              <a:gdLst/>
              <a:ahLst/>
              <a:cxnLst/>
              <a:rect l="0" t="0" r="0" b="0"/>
              <a:pathLst>
                <a:path w="102525" h="305904">
                  <a:moveTo>
                    <a:pt x="102524" y="9132"/>
                  </a:moveTo>
                  <a:lnTo>
                    <a:pt x="102524" y="9132"/>
                  </a:lnTo>
                  <a:lnTo>
                    <a:pt x="102524" y="4076"/>
                  </a:lnTo>
                  <a:lnTo>
                    <a:pt x="101466" y="2587"/>
                  </a:lnTo>
                  <a:lnTo>
                    <a:pt x="99700" y="1593"/>
                  </a:lnTo>
                  <a:lnTo>
                    <a:pt x="89340" y="195"/>
                  </a:lnTo>
                  <a:lnTo>
                    <a:pt x="84210" y="0"/>
                  </a:lnTo>
                  <a:lnTo>
                    <a:pt x="72866" y="5426"/>
                  </a:lnTo>
                  <a:lnTo>
                    <a:pt x="66877" y="9836"/>
                  </a:lnTo>
                  <a:lnTo>
                    <a:pt x="57400" y="23204"/>
                  </a:lnTo>
                  <a:lnTo>
                    <a:pt x="48602" y="37611"/>
                  </a:lnTo>
                  <a:lnTo>
                    <a:pt x="37636" y="47542"/>
                  </a:lnTo>
                  <a:lnTo>
                    <a:pt x="24619" y="79309"/>
                  </a:lnTo>
                  <a:lnTo>
                    <a:pt x="14060" y="122235"/>
                  </a:lnTo>
                  <a:lnTo>
                    <a:pt x="7556" y="164510"/>
                  </a:lnTo>
                  <a:lnTo>
                    <a:pt x="0" y="212058"/>
                  </a:lnTo>
                  <a:lnTo>
                    <a:pt x="1237" y="241414"/>
                  </a:lnTo>
                  <a:lnTo>
                    <a:pt x="11137" y="284202"/>
                  </a:lnTo>
                  <a:lnTo>
                    <a:pt x="19927" y="298249"/>
                  </a:lnTo>
                  <a:lnTo>
                    <a:pt x="25235" y="303477"/>
                  </a:lnTo>
                  <a:lnTo>
                    <a:pt x="30890" y="305903"/>
                  </a:lnTo>
                  <a:lnTo>
                    <a:pt x="54899" y="3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514"/>
            <p:cNvSpPr/>
            <p:nvPr>
              <p:custDataLst>
                <p:tags r:id="rId29"/>
              </p:custDataLst>
            </p:nvPr>
          </p:nvSpPr>
          <p:spPr>
            <a:xfrm>
              <a:off x="10024339" y="5863194"/>
              <a:ext cx="127684" cy="120654"/>
            </a:xfrm>
            <a:custGeom>
              <a:avLst/>
              <a:gdLst/>
              <a:ahLst/>
              <a:cxnLst/>
              <a:rect l="0" t="0" r="0" b="0"/>
              <a:pathLst>
                <a:path w="127684" h="120654">
                  <a:moveTo>
                    <a:pt x="15011" y="13731"/>
                  </a:moveTo>
                  <a:lnTo>
                    <a:pt x="15011" y="13731"/>
                  </a:lnTo>
                  <a:lnTo>
                    <a:pt x="9954" y="18787"/>
                  </a:lnTo>
                  <a:lnTo>
                    <a:pt x="7473" y="24092"/>
                  </a:lnTo>
                  <a:lnTo>
                    <a:pt x="5660" y="67819"/>
                  </a:lnTo>
                  <a:lnTo>
                    <a:pt x="4435" y="111861"/>
                  </a:lnTo>
                  <a:lnTo>
                    <a:pt x="433" y="120139"/>
                  </a:lnTo>
                  <a:lnTo>
                    <a:pt x="0" y="120653"/>
                  </a:lnTo>
                  <a:lnTo>
                    <a:pt x="3391" y="111263"/>
                  </a:lnTo>
                  <a:lnTo>
                    <a:pt x="7418" y="75816"/>
                  </a:lnTo>
                  <a:lnTo>
                    <a:pt x="20528" y="44222"/>
                  </a:lnTo>
                  <a:lnTo>
                    <a:pt x="21864" y="37233"/>
                  </a:lnTo>
                  <a:lnTo>
                    <a:pt x="40703" y="8081"/>
                  </a:lnTo>
                  <a:lnTo>
                    <a:pt x="52844" y="298"/>
                  </a:lnTo>
                  <a:lnTo>
                    <a:pt x="66751" y="0"/>
                  </a:lnTo>
                  <a:lnTo>
                    <a:pt x="81398" y="3395"/>
                  </a:lnTo>
                  <a:lnTo>
                    <a:pt x="91437" y="8431"/>
                  </a:lnTo>
                  <a:lnTo>
                    <a:pt x="108094" y="27330"/>
                  </a:lnTo>
                  <a:lnTo>
                    <a:pt x="114589" y="41294"/>
                  </a:lnTo>
                  <a:lnTo>
                    <a:pt x="126870" y="85034"/>
                  </a:lnTo>
                  <a:lnTo>
                    <a:pt x="127683" y="89841"/>
                  </a:lnTo>
                  <a:lnTo>
                    <a:pt x="119786" y="11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515"/>
            <p:cNvSpPr/>
            <p:nvPr>
              <p:custDataLst>
                <p:tags r:id="rId30"/>
              </p:custDataLst>
            </p:nvPr>
          </p:nvSpPr>
          <p:spPr>
            <a:xfrm>
              <a:off x="9954016" y="5791200"/>
              <a:ext cx="199635" cy="33181"/>
            </a:xfrm>
            <a:custGeom>
              <a:avLst/>
              <a:gdLst/>
              <a:ahLst/>
              <a:cxnLst/>
              <a:rect l="0" t="0" r="0" b="0"/>
              <a:pathLst>
                <a:path w="199635" h="33181">
                  <a:moveTo>
                    <a:pt x="9134" y="19050"/>
                  </a:moveTo>
                  <a:lnTo>
                    <a:pt x="9134" y="19050"/>
                  </a:lnTo>
                  <a:lnTo>
                    <a:pt x="4077" y="19050"/>
                  </a:lnTo>
                  <a:lnTo>
                    <a:pt x="2588" y="20108"/>
                  </a:lnTo>
                  <a:lnTo>
                    <a:pt x="1596" y="21872"/>
                  </a:lnTo>
                  <a:lnTo>
                    <a:pt x="0" y="32307"/>
                  </a:lnTo>
                  <a:lnTo>
                    <a:pt x="1987" y="33180"/>
                  </a:lnTo>
                  <a:lnTo>
                    <a:pt x="40788" y="29119"/>
                  </a:lnTo>
                  <a:lnTo>
                    <a:pt x="80925" y="25860"/>
                  </a:lnTo>
                  <a:lnTo>
                    <a:pt x="125166" y="13401"/>
                  </a:lnTo>
                  <a:lnTo>
                    <a:pt x="199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516"/>
            <p:cNvSpPr/>
            <p:nvPr>
              <p:custDataLst>
                <p:tags r:id="rId31"/>
              </p:custDataLst>
            </p:nvPr>
          </p:nvSpPr>
          <p:spPr>
            <a:xfrm>
              <a:off x="10048875" y="5572125"/>
              <a:ext cx="24539" cy="200026"/>
            </a:xfrm>
            <a:custGeom>
              <a:avLst/>
              <a:gdLst/>
              <a:ahLst/>
              <a:cxnLst/>
              <a:rect l="0" t="0" r="0" b="0"/>
              <a:pathLst>
                <a:path w="24539" h="200026">
                  <a:moveTo>
                    <a:pt x="19050" y="0"/>
                  </a:moveTo>
                  <a:lnTo>
                    <a:pt x="19050" y="0"/>
                  </a:lnTo>
                  <a:lnTo>
                    <a:pt x="20108" y="24910"/>
                  </a:lnTo>
                  <a:lnTo>
                    <a:pt x="24538" y="51478"/>
                  </a:lnTo>
                  <a:lnTo>
                    <a:pt x="21146" y="90865"/>
                  </a:lnTo>
                  <a:lnTo>
                    <a:pt x="18613" y="128758"/>
                  </a:lnTo>
                  <a:lnTo>
                    <a:pt x="9404" y="175947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2517"/>
          <p:cNvSpPr/>
          <p:nvPr>
            <p:custDataLst>
              <p:tags r:id="rId12"/>
            </p:custDataLst>
          </p:nvPr>
        </p:nvSpPr>
        <p:spPr>
          <a:xfrm>
            <a:off x="9748462" y="4829370"/>
            <a:ext cx="2336467" cy="1504756"/>
          </a:xfrm>
          <a:custGeom>
            <a:avLst/>
            <a:gdLst/>
            <a:ahLst/>
            <a:cxnLst/>
            <a:rect l="0" t="0" r="0" b="0"/>
            <a:pathLst>
              <a:path w="2336467" h="1504756">
                <a:moveTo>
                  <a:pt x="33713" y="1361880"/>
                </a:moveTo>
                <a:lnTo>
                  <a:pt x="33713" y="1361880"/>
                </a:lnTo>
                <a:lnTo>
                  <a:pt x="33713" y="1378282"/>
                </a:lnTo>
                <a:lnTo>
                  <a:pt x="34771" y="1379165"/>
                </a:lnTo>
                <a:lnTo>
                  <a:pt x="41319" y="1380407"/>
                </a:lnTo>
                <a:lnTo>
                  <a:pt x="76276" y="1381975"/>
                </a:lnTo>
                <a:lnTo>
                  <a:pt x="88259" y="1385980"/>
                </a:lnTo>
                <a:lnTo>
                  <a:pt x="103465" y="1385644"/>
                </a:lnTo>
                <a:lnTo>
                  <a:pt x="120805" y="1384083"/>
                </a:lnTo>
                <a:lnTo>
                  <a:pt x="167243" y="1389407"/>
                </a:lnTo>
                <a:lnTo>
                  <a:pt x="205804" y="1390145"/>
                </a:lnTo>
                <a:lnTo>
                  <a:pt x="245688" y="1390362"/>
                </a:lnTo>
                <a:lnTo>
                  <a:pt x="289372" y="1390427"/>
                </a:lnTo>
                <a:lnTo>
                  <a:pt x="335830" y="1390447"/>
                </a:lnTo>
                <a:lnTo>
                  <a:pt x="383108" y="1395509"/>
                </a:lnTo>
                <a:lnTo>
                  <a:pt x="430631" y="1398656"/>
                </a:lnTo>
                <a:lnTo>
                  <a:pt x="465180" y="1399392"/>
                </a:lnTo>
                <a:lnTo>
                  <a:pt x="501701" y="1399718"/>
                </a:lnTo>
                <a:lnTo>
                  <a:pt x="539099" y="1399864"/>
                </a:lnTo>
                <a:lnTo>
                  <a:pt x="576888" y="1399928"/>
                </a:lnTo>
                <a:lnTo>
                  <a:pt x="614850" y="1399957"/>
                </a:lnTo>
                <a:lnTo>
                  <a:pt x="652887" y="1399970"/>
                </a:lnTo>
                <a:lnTo>
                  <a:pt x="693782" y="1402797"/>
                </a:lnTo>
                <a:lnTo>
                  <a:pt x="736653" y="1406524"/>
                </a:lnTo>
                <a:lnTo>
                  <a:pt x="780400" y="1408180"/>
                </a:lnTo>
                <a:lnTo>
                  <a:pt x="821717" y="1408916"/>
                </a:lnTo>
                <a:lnTo>
                  <a:pt x="861245" y="1409243"/>
                </a:lnTo>
                <a:lnTo>
                  <a:pt x="899980" y="1409389"/>
                </a:lnTo>
                <a:lnTo>
                  <a:pt x="941186" y="1409453"/>
                </a:lnTo>
                <a:lnTo>
                  <a:pt x="983134" y="1409482"/>
                </a:lnTo>
                <a:lnTo>
                  <a:pt x="1022945" y="1409495"/>
                </a:lnTo>
                <a:lnTo>
                  <a:pt x="1061805" y="1409500"/>
                </a:lnTo>
                <a:lnTo>
                  <a:pt x="1100243" y="1409503"/>
                </a:lnTo>
                <a:lnTo>
                  <a:pt x="1138493" y="1409505"/>
                </a:lnTo>
                <a:lnTo>
                  <a:pt x="1176660" y="1409505"/>
                </a:lnTo>
                <a:lnTo>
                  <a:pt x="1214788" y="1409505"/>
                </a:lnTo>
                <a:lnTo>
                  <a:pt x="1252903" y="1409505"/>
                </a:lnTo>
                <a:lnTo>
                  <a:pt x="1291009" y="1409505"/>
                </a:lnTo>
                <a:lnTo>
                  <a:pt x="1328053" y="1409505"/>
                </a:lnTo>
                <a:lnTo>
                  <a:pt x="1362155" y="1409505"/>
                </a:lnTo>
                <a:lnTo>
                  <a:pt x="1394952" y="1409505"/>
                </a:lnTo>
                <a:lnTo>
                  <a:pt x="1427166" y="1409505"/>
                </a:lnTo>
                <a:lnTo>
                  <a:pt x="1459124" y="1409505"/>
                </a:lnTo>
                <a:lnTo>
                  <a:pt x="1490964" y="1406683"/>
                </a:lnTo>
                <a:lnTo>
                  <a:pt x="1535819" y="1401966"/>
                </a:lnTo>
                <a:lnTo>
                  <a:pt x="1578742" y="1397746"/>
                </a:lnTo>
                <a:lnTo>
                  <a:pt x="1622152" y="1392615"/>
                </a:lnTo>
                <a:lnTo>
                  <a:pt x="1661825" y="1388273"/>
                </a:lnTo>
                <a:lnTo>
                  <a:pt x="1700392" y="1380283"/>
                </a:lnTo>
                <a:lnTo>
                  <a:pt x="1738629" y="1374035"/>
                </a:lnTo>
                <a:lnTo>
                  <a:pt x="1784419" y="1366868"/>
                </a:lnTo>
                <a:lnTo>
                  <a:pt x="1825098" y="1355261"/>
                </a:lnTo>
                <a:lnTo>
                  <a:pt x="1860481" y="1344867"/>
                </a:lnTo>
                <a:lnTo>
                  <a:pt x="1907540" y="1325750"/>
                </a:lnTo>
                <a:lnTo>
                  <a:pt x="1947726" y="1306412"/>
                </a:lnTo>
                <a:lnTo>
                  <a:pt x="1986236" y="1289815"/>
                </a:lnTo>
                <a:lnTo>
                  <a:pt x="2024419" y="1273522"/>
                </a:lnTo>
                <a:lnTo>
                  <a:pt x="2062534" y="1255292"/>
                </a:lnTo>
                <a:lnTo>
                  <a:pt x="2100637" y="1233895"/>
                </a:lnTo>
                <a:lnTo>
                  <a:pt x="2143205" y="1203001"/>
                </a:lnTo>
                <a:lnTo>
                  <a:pt x="2189429" y="1167315"/>
                </a:lnTo>
                <a:lnTo>
                  <a:pt x="2233982" y="1123703"/>
                </a:lnTo>
                <a:lnTo>
                  <a:pt x="2245627" y="1109974"/>
                </a:lnTo>
                <a:lnTo>
                  <a:pt x="2267371" y="1072467"/>
                </a:lnTo>
                <a:lnTo>
                  <a:pt x="2291500" y="1029663"/>
                </a:lnTo>
                <a:lnTo>
                  <a:pt x="2307516" y="988517"/>
                </a:lnTo>
                <a:lnTo>
                  <a:pt x="2322920" y="945631"/>
                </a:lnTo>
                <a:lnTo>
                  <a:pt x="2331015" y="911239"/>
                </a:lnTo>
                <a:lnTo>
                  <a:pt x="2336466" y="866290"/>
                </a:lnTo>
                <a:lnTo>
                  <a:pt x="2334921" y="833642"/>
                </a:lnTo>
                <a:lnTo>
                  <a:pt x="2331764" y="800083"/>
                </a:lnTo>
                <a:lnTo>
                  <a:pt x="2328928" y="758447"/>
                </a:lnTo>
                <a:lnTo>
                  <a:pt x="2319025" y="715398"/>
                </a:lnTo>
                <a:lnTo>
                  <a:pt x="2309984" y="674677"/>
                </a:lnTo>
                <a:lnTo>
                  <a:pt x="2302690" y="640531"/>
                </a:lnTo>
                <a:lnTo>
                  <a:pt x="2287741" y="603458"/>
                </a:lnTo>
                <a:lnTo>
                  <a:pt x="2272671" y="562487"/>
                </a:lnTo>
                <a:lnTo>
                  <a:pt x="2259503" y="523820"/>
                </a:lnTo>
                <a:lnTo>
                  <a:pt x="2240165" y="485608"/>
                </a:lnTo>
                <a:lnTo>
                  <a:pt x="2222234" y="447486"/>
                </a:lnTo>
                <a:lnTo>
                  <a:pt x="2198622" y="409381"/>
                </a:lnTo>
                <a:lnTo>
                  <a:pt x="2167254" y="364577"/>
                </a:lnTo>
                <a:lnTo>
                  <a:pt x="2127950" y="322772"/>
                </a:lnTo>
                <a:lnTo>
                  <a:pt x="2081421" y="275914"/>
                </a:lnTo>
                <a:lnTo>
                  <a:pt x="2033941" y="238750"/>
                </a:lnTo>
                <a:lnTo>
                  <a:pt x="1990803" y="207635"/>
                </a:lnTo>
                <a:lnTo>
                  <a:pt x="1954028" y="185327"/>
                </a:lnTo>
                <a:lnTo>
                  <a:pt x="1909164" y="158826"/>
                </a:lnTo>
                <a:lnTo>
                  <a:pt x="1867751" y="139586"/>
                </a:lnTo>
                <a:lnTo>
                  <a:pt x="1828200" y="120479"/>
                </a:lnTo>
                <a:lnTo>
                  <a:pt x="1788611" y="102470"/>
                </a:lnTo>
                <a:lnTo>
                  <a:pt x="1743838" y="88903"/>
                </a:lnTo>
                <a:lnTo>
                  <a:pt x="1697057" y="73006"/>
                </a:lnTo>
                <a:lnTo>
                  <a:pt x="1649682" y="60065"/>
                </a:lnTo>
                <a:lnTo>
                  <a:pt x="1602131" y="44353"/>
                </a:lnTo>
                <a:lnTo>
                  <a:pt x="1554529" y="33584"/>
                </a:lnTo>
                <a:lnTo>
                  <a:pt x="1506910" y="28863"/>
                </a:lnTo>
                <a:lnTo>
                  <a:pt x="1459288" y="21233"/>
                </a:lnTo>
                <a:lnTo>
                  <a:pt x="1427538" y="15325"/>
                </a:lnTo>
                <a:lnTo>
                  <a:pt x="1392964" y="11995"/>
                </a:lnTo>
                <a:lnTo>
                  <a:pt x="1357492" y="9456"/>
                </a:lnTo>
                <a:lnTo>
                  <a:pt x="1324087" y="4800"/>
                </a:lnTo>
                <a:lnTo>
                  <a:pt x="1291601" y="2025"/>
                </a:lnTo>
                <a:lnTo>
                  <a:pt x="1258466" y="791"/>
                </a:lnTo>
                <a:lnTo>
                  <a:pt x="1222573" y="243"/>
                </a:lnTo>
                <a:lnTo>
                  <a:pt x="1185454" y="0"/>
                </a:lnTo>
                <a:lnTo>
                  <a:pt x="1148847" y="950"/>
                </a:lnTo>
                <a:lnTo>
                  <a:pt x="1114939" y="4900"/>
                </a:lnTo>
                <a:lnTo>
                  <a:pt x="1079407" y="7361"/>
                </a:lnTo>
                <a:lnTo>
                  <a:pt x="1043509" y="9513"/>
                </a:lnTo>
                <a:lnTo>
                  <a:pt x="1009914" y="13998"/>
                </a:lnTo>
                <a:lnTo>
                  <a:pt x="977343" y="16696"/>
                </a:lnTo>
                <a:lnTo>
                  <a:pt x="944171" y="18954"/>
                </a:lnTo>
                <a:lnTo>
                  <a:pt x="908262" y="23485"/>
                </a:lnTo>
                <a:lnTo>
                  <a:pt x="862456" y="31986"/>
                </a:lnTo>
                <a:lnTo>
                  <a:pt x="817017" y="41208"/>
                </a:lnTo>
                <a:lnTo>
                  <a:pt x="775097" y="50643"/>
                </a:lnTo>
                <a:lnTo>
                  <a:pt x="730808" y="65198"/>
                </a:lnTo>
                <a:lnTo>
                  <a:pt x="694284" y="77860"/>
                </a:lnTo>
                <a:lnTo>
                  <a:pt x="658298" y="93370"/>
                </a:lnTo>
                <a:lnTo>
                  <a:pt x="620824" y="106315"/>
                </a:lnTo>
                <a:lnTo>
                  <a:pt x="576781" y="127775"/>
                </a:lnTo>
                <a:lnTo>
                  <a:pt x="531236" y="149575"/>
                </a:lnTo>
                <a:lnTo>
                  <a:pt x="491353" y="169442"/>
                </a:lnTo>
                <a:lnTo>
                  <a:pt x="446168" y="200009"/>
                </a:lnTo>
                <a:lnTo>
                  <a:pt x="405372" y="231604"/>
                </a:lnTo>
                <a:lnTo>
                  <a:pt x="365649" y="268390"/>
                </a:lnTo>
                <a:lnTo>
                  <a:pt x="326812" y="304017"/>
                </a:lnTo>
                <a:lnTo>
                  <a:pt x="302590" y="326304"/>
                </a:lnTo>
                <a:lnTo>
                  <a:pt x="259681" y="373498"/>
                </a:lnTo>
                <a:lnTo>
                  <a:pt x="215293" y="421085"/>
                </a:lnTo>
                <a:lnTo>
                  <a:pt x="177530" y="465758"/>
                </a:lnTo>
                <a:lnTo>
                  <a:pt x="150266" y="505992"/>
                </a:lnTo>
                <a:lnTo>
                  <a:pt x="119317" y="552434"/>
                </a:lnTo>
                <a:lnTo>
                  <a:pt x="97530" y="586528"/>
                </a:lnTo>
                <a:lnTo>
                  <a:pt x="76610" y="624499"/>
                </a:lnTo>
                <a:lnTo>
                  <a:pt x="60059" y="665774"/>
                </a:lnTo>
                <a:lnTo>
                  <a:pt x="46601" y="704501"/>
                </a:lnTo>
                <a:lnTo>
                  <a:pt x="33750" y="742725"/>
                </a:lnTo>
                <a:lnTo>
                  <a:pt x="27020" y="774143"/>
                </a:lnTo>
                <a:lnTo>
                  <a:pt x="19690" y="817629"/>
                </a:lnTo>
                <a:lnTo>
                  <a:pt x="9110" y="857851"/>
                </a:lnTo>
                <a:lnTo>
                  <a:pt x="5257" y="895274"/>
                </a:lnTo>
                <a:lnTo>
                  <a:pt x="0" y="942462"/>
                </a:lnTo>
                <a:lnTo>
                  <a:pt x="3144" y="979022"/>
                </a:lnTo>
                <a:lnTo>
                  <a:pt x="7567" y="1025943"/>
                </a:lnTo>
                <a:lnTo>
                  <a:pt x="14787" y="1070305"/>
                </a:lnTo>
                <a:lnTo>
                  <a:pt x="27798" y="1117722"/>
                </a:lnTo>
                <a:lnTo>
                  <a:pt x="43296" y="1162315"/>
                </a:lnTo>
                <a:lnTo>
                  <a:pt x="59122" y="1209540"/>
                </a:lnTo>
                <a:lnTo>
                  <a:pt x="74988" y="1257113"/>
                </a:lnTo>
                <a:lnTo>
                  <a:pt x="90863" y="1304731"/>
                </a:lnTo>
                <a:lnTo>
                  <a:pt x="98507" y="1342830"/>
                </a:lnTo>
                <a:lnTo>
                  <a:pt x="109943" y="1381518"/>
                </a:lnTo>
                <a:lnTo>
                  <a:pt x="126225" y="1420244"/>
                </a:lnTo>
                <a:lnTo>
                  <a:pt x="154838" y="1461759"/>
                </a:lnTo>
                <a:lnTo>
                  <a:pt x="183667" y="1482020"/>
                </a:lnTo>
                <a:lnTo>
                  <a:pt x="227100" y="1499166"/>
                </a:lnTo>
                <a:lnTo>
                  <a:pt x="243263" y="15047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Shape-2518"/>
          <p:cNvSpPr/>
          <p:nvPr>
            <p:custDataLst>
              <p:tags r:id="rId13"/>
            </p:custDataLst>
          </p:nvPr>
        </p:nvSpPr>
        <p:spPr>
          <a:xfrm>
            <a:off x="3629687" y="10852"/>
            <a:ext cx="5427131" cy="1894149"/>
          </a:xfrm>
          <a:custGeom>
            <a:avLst/>
            <a:gdLst/>
            <a:ahLst/>
            <a:cxnLst/>
            <a:rect l="0" t="0" r="0" b="0"/>
            <a:pathLst>
              <a:path w="5427131" h="1894149">
                <a:moveTo>
                  <a:pt x="561313" y="1417898"/>
                </a:moveTo>
                <a:lnTo>
                  <a:pt x="561313" y="1417898"/>
                </a:lnTo>
                <a:lnTo>
                  <a:pt x="561313" y="1412842"/>
                </a:lnTo>
                <a:lnTo>
                  <a:pt x="558491" y="1407537"/>
                </a:lnTo>
                <a:lnTo>
                  <a:pt x="556256" y="1404641"/>
                </a:lnTo>
                <a:lnTo>
                  <a:pt x="555825" y="1402710"/>
                </a:lnTo>
                <a:lnTo>
                  <a:pt x="556596" y="1401423"/>
                </a:lnTo>
                <a:lnTo>
                  <a:pt x="560381" y="1399356"/>
                </a:lnTo>
                <a:lnTo>
                  <a:pt x="566094" y="1398999"/>
                </a:lnTo>
                <a:lnTo>
                  <a:pt x="591656" y="1414086"/>
                </a:lnTo>
                <a:lnTo>
                  <a:pt x="632714" y="1448608"/>
                </a:lnTo>
                <a:lnTo>
                  <a:pt x="675192" y="1484760"/>
                </a:lnTo>
                <a:lnTo>
                  <a:pt x="700182" y="1503679"/>
                </a:lnTo>
                <a:lnTo>
                  <a:pt x="746553" y="1529034"/>
                </a:lnTo>
                <a:lnTo>
                  <a:pt x="783886" y="1548076"/>
                </a:lnTo>
                <a:lnTo>
                  <a:pt x="826822" y="1565869"/>
                </a:lnTo>
                <a:lnTo>
                  <a:pt x="865878" y="1579575"/>
                </a:lnTo>
                <a:lnTo>
                  <a:pt x="904166" y="1592474"/>
                </a:lnTo>
                <a:lnTo>
                  <a:pt x="943362" y="1605213"/>
                </a:lnTo>
                <a:lnTo>
                  <a:pt x="990772" y="1617921"/>
                </a:lnTo>
                <a:lnTo>
                  <a:pt x="1028285" y="1630270"/>
                </a:lnTo>
                <a:lnTo>
                  <a:pt x="1066211" y="1641690"/>
                </a:lnTo>
                <a:lnTo>
                  <a:pt x="1104260" y="1650718"/>
                </a:lnTo>
                <a:lnTo>
                  <a:pt x="1145167" y="1661154"/>
                </a:lnTo>
                <a:lnTo>
                  <a:pt x="1190801" y="1669891"/>
                </a:lnTo>
                <a:lnTo>
                  <a:pt x="1237836" y="1683062"/>
                </a:lnTo>
                <a:lnTo>
                  <a:pt x="1285286" y="1693668"/>
                </a:lnTo>
                <a:lnTo>
                  <a:pt x="1332860" y="1703513"/>
                </a:lnTo>
                <a:lnTo>
                  <a:pt x="1380469" y="1713133"/>
                </a:lnTo>
                <a:lnTo>
                  <a:pt x="1413275" y="1719505"/>
                </a:lnTo>
                <a:lnTo>
                  <a:pt x="1449021" y="1725865"/>
                </a:lnTo>
                <a:lnTo>
                  <a:pt x="1483252" y="1732220"/>
                </a:lnTo>
                <a:lnTo>
                  <a:pt x="1517164" y="1738571"/>
                </a:lnTo>
                <a:lnTo>
                  <a:pt x="1553402" y="1744922"/>
                </a:lnTo>
                <a:lnTo>
                  <a:pt x="1590675" y="1754095"/>
                </a:lnTo>
                <a:lnTo>
                  <a:pt x="1628407" y="1764169"/>
                </a:lnTo>
                <a:lnTo>
                  <a:pt x="1666344" y="1772174"/>
                </a:lnTo>
                <a:lnTo>
                  <a:pt x="1701549" y="1779260"/>
                </a:lnTo>
                <a:lnTo>
                  <a:pt x="1736951" y="1785937"/>
                </a:lnTo>
                <a:lnTo>
                  <a:pt x="1777380" y="1792432"/>
                </a:lnTo>
                <a:lnTo>
                  <a:pt x="1817220" y="1798846"/>
                </a:lnTo>
                <a:lnTo>
                  <a:pt x="1856094" y="1804167"/>
                </a:lnTo>
                <a:lnTo>
                  <a:pt x="1894538" y="1806531"/>
                </a:lnTo>
                <a:lnTo>
                  <a:pt x="1935612" y="1810404"/>
                </a:lnTo>
                <a:lnTo>
                  <a:pt x="1977504" y="1815654"/>
                </a:lnTo>
                <a:lnTo>
                  <a:pt x="2017290" y="1821514"/>
                </a:lnTo>
                <a:lnTo>
                  <a:pt x="2058961" y="1827647"/>
                </a:lnTo>
                <a:lnTo>
                  <a:pt x="2102176" y="1832842"/>
                </a:lnTo>
                <a:lnTo>
                  <a:pt x="2146077" y="1835151"/>
                </a:lnTo>
                <a:lnTo>
                  <a:pt x="2187461" y="1838999"/>
                </a:lnTo>
                <a:lnTo>
                  <a:pt x="2228078" y="1844237"/>
                </a:lnTo>
                <a:lnTo>
                  <a:pt x="2270826" y="1850093"/>
                </a:lnTo>
                <a:lnTo>
                  <a:pt x="2311697" y="1853402"/>
                </a:lnTo>
                <a:lnTo>
                  <a:pt x="2352086" y="1855930"/>
                </a:lnTo>
                <a:lnTo>
                  <a:pt x="2394732" y="1860582"/>
                </a:lnTo>
                <a:lnTo>
                  <a:pt x="2438380" y="1863355"/>
                </a:lnTo>
                <a:lnTo>
                  <a:pt x="2481415" y="1865645"/>
                </a:lnTo>
                <a:lnTo>
                  <a:pt x="2521708" y="1870191"/>
                </a:lnTo>
                <a:lnTo>
                  <a:pt x="2563605" y="1872917"/>
                </a:lnTo>
                <a:lnTo>
                  <a:pt x="2606920" y="1875187"/>
                </a:lnTo>
                <a:lnTo>
                  <a:pt x="2650867" y="1879724"/>
                </a:lnTo>
                <a:lnTo>
                  <a:pt x="2692270" y="1882446"/>
                </a:lnTo>
                <a:lnTo>
                  <a:pt x="2731839" y="1883655"/>
                </a:lnTo>
                <a:lnTo>
                  <a:pt x="2770591" y="1884193"/>
                </a:lnTo>
                <a:lnTo>
                  <a:pt x="2811803" y="1887254"/>
                </a:lnTo>
                <a:lnTo>
                  <a:pt x="2853756" y="1891084"/>
                </a:lnTo>
                <a:lnTo>
                  <a:pt x="2893568" y="1892786"/>
                </a:lnTo>
                <a:lnTo>
                  <a:pt x="2932430" y="1893543"/>
                </a:lnTo>
                <a:lnTo>
                  <a:pt x="2970867" y="1893879"/>
                </a:lnTo>
                <a:lnTo>
                  <a:pt x="3009118" y="1894028"/>
                </a:lnTo>
                <a:lnTo>
                  <a:pt x="3047285" y="1894095"/>
                </a:lnTo>
                <a:lnTo>
                  <a:pt x="3085414" y="1894124"/>
                </a:lnTo>
                <a:lnTo>
                  <a:pt x="3123527" y="1894138"/>
                </a:lnTo>
                <a:lnTo>
                  <a:pt x="3164456" y="1894143"/>
                </a:lnTo>
                <a:lnTo>
                  <a:pt x="3206282" y="1894146"/>
                </a:lnTo>
                <a:lnTo>
                  <a:pt x="3246038" y="1894147"/>
                </a:lnTo>
                <a:lnTo>
                  <a:pt x="3284874" y="1894148"/>
                </a:lnTo>
                <a:lnTo>
                  <a:pt x="3323302" y="1894148"/>
                </a:lnTo>
                <a:lnTo>
                  <a:pt x="3361547" y="1894148"/>
                </a:lnTo>
                <a:lnTo>
                  <a:pt x="3399711" y="1894148"/>
                </a:lnTo>
                <a:lnTo>
                  <a:pt x="3437840" y="1894148"/>
                </a:lnTo>
                <a:lnTo>
                  <a:pt x="3475953" y="1894148"/>
                </a:lnTo>
                <a:lnTo>
                  <a:pt x="3511236" y="1891326"/>
                </a:lnTo>
                <a:lnTo>
                  <a:pt x="3545615" y="1887602"/>
                </a:lnTo>
                <a:lnTo>
                  <a:pt x="3582061" y="1885947"/>
                </a:lnTo>
                <a:lnTo>
                  <a:pt x="3616603" y="1882389"/>
                </a:lnTo>
                <a:lnTo>
                  <a:pt x="3649595" y="1878339"/>
                </a:lnTo>
                <a:lnTo>
                  <a:pt x="3681897" y="1876538"/>
                </a:lnTo>
                <a:lnTo>
                  <a:pt x="3716714" y="1872916"/>
                </a:lnTo>
                <a:lnTo>
                  <a:pt x="3752297" y="1868837"/>
                </a:lnTo>
                <a:lnTo>
                  <a:pt x="3785750" y="1867023"/>
                </a:lnTo>
                <a:lnTo>
                  <a:pt x="3818258" y="1863395"/>
                </a:lnTo>
                <a:lnTo>
                  <a:pt x="3850344" y="1858255"/>
                </a:lnTo>
                <a:lnTo>
                  <a:pt x="3882243" y="1852443"/>
                </a:lnTo>
                <a:lnTo>
                  <a:pt x="3914060" y="1849154"/>
                </a:lnTo>
                <a:lnTo>
                  <a:pt x="3958900" y="1844480"/>
                </a:lnTo>
                <a:lnTo>
                  <a:pt x="4001819" y="1836393"/>
                </a:lnTo>
                <a:lnTo>
                  <a:pt x="4048050" y="1827294"/>
                </a:lnTo>
                <a:lnTo>
                  <a:pt x="4092439" y="1817895"/>
                </a:lnTo>
                <a:lnTo>
                  <a:pt x="4135226" y="1811230"/>
                </a:lnTo>
                <a:lnTo>
                  <a:pt x="4178595" y="1806432"/>
                </a:lnTo>
                <a:lnTo>
                  <a:pt x="4218256" y="1798308"/>
                </a:lnTo>
                <a:lnTo>
                  <a:pt x="4256818" y="1789198"/>
                </a:lnTo>
                <a:lnTo>
                  <a:pt x="4295056" y="1779796"/>
                </a:lnTo>
                <a:lnTo>
                  <a:pt x="4333196" y="1770308"/>
                </a:lnTo>
                <a:lnTo>
                  <a:pt x="4371308" y="1760793"/>
                </a:lnTo>
                <a:lnTo>
                  <a:pt x="4409412" y="1748449"/>
                </a:lnTo>
                <a:lnTo>
                  <a:pt x="4455157" y="1730372"/>
                </a:lnTo>
                <a:lnTo>
                  <a:pt x="4494767" y="1715551"/>
                </a:lnTo>
                <a:lnTo>
                  <a:pt x="4533164" y="1696161"/>
                </a:lnTo>
                <a:lnTo>
                  <a:pt x="4571323" y="1681825"/>
                </a:lnTo>
                <a:lnTo>
                  <a:pt x="4609435" y="1662257"/>
                </a:lnTo>
                <a:lnTo>
                  <a:pt x="4647537" y="1644280"/>
                </a:lnTo>
                <a:lnTo>
                  <a:pt x="4694105" y="1614456"/>
                </a:lnTo>
                <a:lnTo>
                  <a:pt x="4734588" y="1582960"/>
                </a:lnTo>
                <a:lnTo>
                  <a:pt x="4778240" y="1558782"/>
                </a:lnTo>
                <a:lnTo>
                  <a:pt x="4821578" y="1522498"/>
                </a:lnTo>
                <a:lnTo>
                  <a:pt x="4868826" y="1484558"/>
                </a:lnTo>
                <a:lnTo>
                  <a:pt x="4913596" y="1446472"/>
                </a:lnTo>
                <a:lnTo>
                  <a:pt x="4958651" y="1402023"/>
                </a:lnTo>
                <a:lnTo>
                  <a:pt x="5004986" y="1363923"/>
                </a:lnTo>
                <a:lnTo>
                  <a:pt x="5050686" y="1318415"/>
                </a:lnTo>
                <a:lnTo>
                  <a:pt x="5088856" y="1272731"/>
                </a:lnTo>
                <a:lnTo>
                  <a:pt x="5125905" y="1227279"/>
                </a:lnTo>
                <a:lnTo>
                  <a:pt x="5150511" y="1187819"/>
                </a:lnTo>
                <a:lnTo>
                  <a:pt x="5181112" y="1141478"/>
                </a:lnTo>
                <a:lnTo>
                  <a:pt x="5212710" y="1094022"/>
                </a:lnTo>
                <a:lnTo>
                  <a:pt x="5244442" y="1046420"/>
                </a:lnTo>
                <a:lnTo>
                  <a:pt x="5273366" y="998797"/>
                </a:lnTo>
                <a:lnTo>
                  <a:pt x="5299294" y="951173"/>
                </a:lnTo>
                <a:lnTo>
                  <a:pt x="5325223" y="903548"/>
                </a:lnTo>
                <a:lnTo>
                  <a:pt x="5350170" y="855923"/>
                </a:lnTo>
                <a:lnTo>
                  <a:pt x="5364650" y="817823"/>
                </a:lnTo>
                <a:lnTo>
                  <a:pt x="5378761" y="773177"/>
                </a:lnTo>
                <a:lnTo>
                  <a:pt x="5398010" y="732686"/>
                </a:lnTo>
                <a:lnTo>
                  <a:pt x="5404415" y="712251"/>
                </a:lnTo>
                <a:lnTo>
                  <a:pt x="5411349" y="667461"/>
                </a:lnTo>
                <a:lnTo>
                  <a:pt x="5417538" y="627725"/>
                </a:lnTo>
                <a:lnTo>
                  <a:pt x="5423668" y="583698"/>
                </a:lnTo>
                <a:lnTo>
                  <a:pt x="5427130" y="545605"/>
                </a:lnTo>
                <a:lnTo>
                  <a:pt x="5423099" y="499041"/>
                </a:lnTo>
                <a:lnTo>
                  <a:pt x="5418034" y="463417"/>
                </a:lnTo>
                <a:lnTo>
                  <a:pt x="5410139" y="427476"/>
                </a:lnTo>
                <a:lnTo>
                  <a:pt x="5388903" y="380666"/>
                </a:lnTo>
                <a:lnTo>
                  <a:pt x="5362226" y="341456"/>
                </a:lnTo>
                <a:lnTo>
                  <a:pt x="5323841" y="294774"/>
                </a:lnTo>
                <a:lnTo>
                  <a:pt x="5284463" y="262307"/>
                </a:lnTo>
                <a:lnTo>
                  <a:pt x="5237924" y="230462"/>
                </a:lnTo>
                <a:lnTo>
                  <a:pt x="5193409" y="206109"/>
                </a:lnTo>
                <a:lnTo>
                  <a:pt x="5150122" y="187188"/>
                </a:lnTo>
                <a:lnTo>
                  <a:pt x="5113599" y="169535"/>
                </a:lnTo>
                <a:lnTo>
                  <a:pt x="5073144" y="153721"/>
                </a:lnTo>
                <a:lnTo>
                  <a:pt x="5027644" y="139510"/>
                </a:lnTo>
                <a:lnTo>
                  <a:pt x="4980649" y="124717"/>
                </a:lnTo>
                <a:lnTo>
                  <a:pt x="4933210" y="110808"/>
                </a:lnTo>
                <a:lnTo>
                  <a:pt x="4885640" y="96104"/>
                </a:lnTo>
                <a:lnTo>
                  <a:pt x="4852845" y="88542"/>
                </a:lnTo>
                <a:lnTo>
                  <a:pt x="4817102" y="81654"/>
                </a:lnTo>
                <a:lnTo>
                  <a:pt x="4780050" y="75064"/>
                </a:lnTo>
                <a:lnTo>
                  <a:pt x="4742416" y="68608"/>
                </a:lnTo>
                <a:lnTo>
                  <a:pt x="4704523" y="62211"/>
                </a:lnTo>
                <a:lnTo>
                  <a:pt x="4666514" y="58662"/>
                </a:lnTo>
                <a:lnTo>
                  <a:pt x="4630572" y="56026"/>
                </a:lnTo>
                <a:lnTo>
                  <a:pt x="4586537" y="49651"/>
                </a:lnTo>
                <a:lnTo>
                  <a:pt x="4545620" y="47291"/>
                </a:lnTo>
                <a:lnTo>
                  <a:pt x="4500453" y="46592"/>
                </a:lnTo>
                <a:lnTo>
                  <a:pt x="4453556" y="45327"/>
                </a:lnTo>
                <a:lnTo>
                  <a:pt x="4421977" y="41280"/>
                </a:lnTo>
                <a:lnTo>
                  <a:pt x="4387480" y="38776"/>
                </a:lnTo>
                <a:lnTo>
                  <a:pt x="4350982" y="37663"/>
                </a:lnTo>
                <a:lnTo>
                  <a:pt x="4313594" y="37169"/>
                </a:lnTo>
                <a:lnTo>
                  <a:pt x="4275810" y="34127"/>
                </a:lnTo>
                <a:lnTo>
                  <a:pt x="4236793" y="30305"/>
                </a:lnTo>
                <a:lnTo>
                  <a:pt x="4194757" y="28607"/>
                </a:lnTo>
                <a:lnTo>
                  <a:pt x="4151379" y="27852"/>
                </a:lnTo>
                <a:lnTo>
                  <a:pt x="4107406" y="26458"/>
                </a:lnTo>
                <a:lnTo>
                  <a:pt x="4063168" y="22311"/>
                </a:lnTo>
                <a:lnTo>
                  <a:pt x="4015991" y="19762"/>
                </a:lnTo>
                <a:lnTo>
                  <a:pt x="3991556" y="19082"/>
                </a:lnTo>
                <a:lnTo>
                  <a:pt x="3966800" y="18629"/>
                </a:lnTo>
                <a:lnTo>
                  <a:pt x="3941829" y="18327"/>
                </a:lnTo>
                <a:lnTo>
                  <a:pt x="3916715" y="18126"/>
                </a:lnTo>
                <a:lnTo>
                  <a:pt x="3891506" y="16933"/>
                </a:lnTo>
                <a:lnTo>
                  <a:pt x="3866233" y="15080"/>
                </a:lnTo>
                <a:lnTo>
                  <a:pt x="3840918" y="12786"/>
                </a:lnTo>
                <a:lnTo>
                  <a:pt x="3814517" y="11257"/>
                </a:lnTo>
                <a:lnTo>
                  <a:pt x="3787391" y="10237"/>
                </a:lnTo>
                <a:lnTo>
                  <a:pt x="3759781" y="9557"/>
                </a:lnTo>
                <a:lnTo>
                  <a:pt x="3733967" y="9104"/>
                </a:lnTo>
                <a:lnTo>
                  <a:pt x="3709349" y="8802"/>
                </a:lnTo>
                <a:lnTo>
                  <a:pt x="3685528" y="8601"/>
                </a:lnTo>
                <a:lnTo>
                  <a:pt x="3660123" y="8467"/>
                </a:lnTo>
                <a:lnTo>
                  <a:pt x="3633661" y="8377"/>
                </a:lnTo>
                <a:lnTo>
                  <a:pt x="3606495" y="8317"/>
                </a:lnTo>
                <a:lnTo>
                  <a:pt x="3578859" y="8278"/>
                </a:lnTo>
                <a:lnTo>
                  <a:pt x="3550910" y="8251"/>
                </a:lnTo>
                <a:lnTo>
                  <a:pt x="3522753" y="8233"/>
                </a:lnTo>
                <a:lnTo>
                  <a:pt x="3495515" y="7163"/>
                </a:lnTo>
                <a:lnTo>
                  <a:pt x="3468889" y="5392"/>
                </a:lnTo>
                <a:lnTo>
                  <a:pt x="3442673" y="3152"/>
                </a:lnTo>
                <a:lnTo>
                  <a:pt x="3414611" y="1659"/>
                </a:lnTo>
                <a:lnTo>
                  <a:pt x="3385320" y="664"/>
                </a:lnTo>
                <a:lnTo>
                  <a:pt x="3355210" y="0"/>
                </a:lnTo>
                <a:lnTo>
                  <a:pt x="3325610" y="616"/>
                </a:lnTo>
                <a:lnTo>
                  <a:pt x="3296353" y="2085"/>
                </a:lnTo>
                <a:lnTo>
                  <a:pt x="3267324" y="4123"/>
                </a:lnTo>
                <a:lnTo>
                  <a:pt x="3237386" y="5481"/>
                </a:lnTo>
                <a:lnTo>
                  <a:pt x="3206845" y="6387"/>
                </a:lnTo>
                <a:lnTo>
                  <a:pt x="3175901" y="6990"/>
                </a:lnTo>
                <a:lnTo>
                  <a:pt x="3137280" y="6335"/>
                </a:lnTo>
                <a:lnTo>
                  <a:pt x="3093541" y="4839"/>
                </a:lnTo>
                <a:lnTo>
                  <a:pt x="3046390" y="2784"/>
                </a:lnTo>
                <a:lnTo>
                  <a:pt x="3005430" y="2472"/>
                </a:lnTo>
                <a:lnTo>
                  <a:pt x="2968600" y="3322"/>
                </a:lnTo>
                <a:lnTo>
                  <a:pt x="2934521" y="4947"/>
                </a:lnTo>
                <a:lnTo>
                  <a:pt x="2901218" y="6031"/>
                </a:lnTo>
                <a:lnTo>
                  <a:pt x="2868433" y="6753"/>
                </a:lnTo>
                <a:lnTo>
                  <a:pt x="2835993" y="7235"/>
                </a:lnTo>
                <a:lnTo>
                  <a:pt x="2804841" y="7556"/>
                </a:lnTo>
                <a:lnTo>
                  <a:pt x="2774549" y="7770"/>
                </a:lnTo>
                <a:lnTo>
                  <a:pt x="2744828" y="7913"/>
                </a:lnTo>
                <a:lnTo>
                  <a:pt x="2715490" y="9066"/>
                </a:lnTo>
                <a:lnTo>
                  <a:pt x="2686406" y="10893"/>
                </a:lnTo>
                <a:lnTo>
                  <a:pt x="2657492" y="13170"/>
                </a:lnTo>
                <a:lnTo>
                  <a:pt x="2618107" y="15746"/>
                </a:lnTo>
                <a:lnTo>
                  <a:pt x="2571742" y="18522"/>
                </a:lnTo>
                <a:lnTo>
                  <a:pt x="2520724" y="21430"/>
                </a:lnTo>
                <a:lnTo>
                  <a:pt x="2469778" y="23370"/>
                </a:lnTo>
                <a:lnTo>
                  <a:pt x="2418882" y="24662"/>
                </a:lnTo>
                <a:lnTo>
                  <a:pt x="2368017" y="25524"/>
                </a:lnTo>
                <a:lnTo>
                  <a:pt x="2317174" y="28215"/>
                </a:lnTo>
                <a:lnTo>
                  <a:pt x="2266345" y="32126"/>
                </a:lnTo>
                <a:lnTo>
                  <a:pt x="2215527" y="36850"/>
                </a:lnTo>
                <a:lnTo>
                  <a:pt x="2165772" y="39999"/>
                </a:lnTo>
                <a:lnTo>
                  <a:pt x="2116727" y="42099"/>
                </a:lnTo>
                <a:lnTo>
                  <a:pt x="2068156" y="43499"/>
                </a:lnTo>
                <a:lnTo>
                  <a:pt x="2022016" y="45490"/>
                </a:lnTo>
                <a:lnTo>
                  <a:pt x="1977498" y="47876"/>
                </a:lnTo>
                <a:lnTo>
                  <a:pt x="1934062" y="50525"/>
                </a:lnTo>
                <a:lnTo>
                  <a:pt x="1892404" y="53349"/>
                </a:lnTo>
                <a:lnTo>
                  <a:pt x="1851932" y="56291"/>
                </a:lnTo>
                <a:lnTo>
                  <a:pt x="1812251" y="59310"/>
                </a:lnTo>
                <a:lnTo>
                  <a:pt x="1773096" y="63439"/>
                </a:lnTo>
                <a:lnTo>
                  <a:pt x="1734294" y="68309"/>
                </a:lnTo>
                <a:lnTo>
                  <a:pt x="1695726" y="73672"/>
                </a:lnTo>
                <a:lnTo>
                  <a:pt x="1660488" y="77247"/>
                </a:lnTo>
                <a:lnTo>
                  <a:pt x="1627471" y="79631"/>
                </a:lnTo>
                <a:lnTo>
                  <a:pt x="1595935" y="81220"/>
                </a:lnTo>
                <a:lnTo>
                  <a:pt x="1565386" y="83338"/>
                </a:lnTo>
                <a:lnTo>
                  <a:pt x="1535495" y="85808"/>
                </a:lnTo>
                <a:lnTo>
                  <a:pt x="1506043" y="88513"/>
                </a:lnTo>
                <a:lnTo>
                  <a:pt x="1476883" y="91375"/>
                </a:lnTo>
                <a:lnTo>
                  <a:pt x="1447918" y="94341"/>
                </a:lnTo>
                <a:lnTo>
                  <a:pt x="1419083" y="97376"/>
                </a:lnTo>
                <a:lnTo>
                  <a:pt x="1390334" y="101517"/>
                </a:lnTo>
                <a:lnTo>
                  <a:pt x="1361644" y="106394"/>
                </a:lnTo>
                <a:lnTo>
                  <a:pt x="1332992" y="111762"/>
                </a:lnTo>
                <a:lnTo>
                  <a:pt x="1305424" y="117457"/>
                </a:lnTo>
                <a:lnTo>
                  <a:pt x="1278579" y="123371"/>
                </a:lnTo>
                <a:lnTo>
                  <a:pt x="1252215" y="129430"/>
                </a:lnTo>
                <a:lnTo>
                  <a:pt x="1226173" y="135586"/>
                </a:lnTo>
                <a:lnTo>
                  <a:pt x="1200344" y="141807"/>
                </a:lnTo>
                <a:lnTo>
                  <a:pt x="1174659" y="148070"/>
                </a:lnTo>
                <a:lnTo>
                  <a:pt x="1149068" y="154363"/>
                </a:lnTo>
                <a:lnTo>
                  <a:pt x="1123542" y="160675"/>
                </a:lnTo>
                <a:lnTo>
                  <a:pt x="1098057" y="166999"/>
                </a:lnTo>
                <a:lnTo>
                  <a:pt x="1072601" y="173332"/>
                </a:lnTo>
                <a:lnTo>
                  <a:pt x="1047164" y="179671"/>
                </a:lnTo>
                <a:lnTo>
                  <a:pt x="1021739" y="186013"/>
                </a:lnTo>
                <a:lnTo>
                  <a:pt x="997380" y="192358"/>
                </a:lnTo>
                <a:lnTo>
                  <a:pt x="950559" y="205052"/>
                </a:lnTo>
                <a:lnTo>
                  <a:pt x="905056" y="217750"/>
                </a:lnTo>
                <a:lnTo>
                  <a:pt x="860138" y="230449"/>
                </a:lnTo>
                <a:lnTo>
                  <a:pt x="815480" y="243148"/>
                </a:lnTo>
                <a:lnTo>
                  <a:pt x="770937" y="255848"/>
                </a:lnTo>
                <a:lnTo>
                  <a:pt x="727504" y="269606"/>
                </a:lnTo>
                <a:lnTo>
                  <a:pt x="687034" y="286304"/>
                </a:lnTo>
                <a:lnTo>
                  <a:pt x="647881" y="301487"/>
                </a:lnTo>
                <a:lnTo>
                  <a:pt x="609313" y="315290"/>
                </a:lnTo>
                <a:lnTo>
                  <a:pt x="571005" y="328481"/>
                </a:lnTo>
                <a:lnTo>
                  <a:pt x="535634" y="344221"/>
                </a:lnTo>
                <a:lnTo>
                  <a:pt x="502275" y="361800"/>
                </a:lnTo>
                <a:lnTo>
                  <a:pt x="469810" y="380196"/>
                </a:lnTo>
                <a:lnTo>
                  <a:pt x="437742" y="396133"/>
                </a:lnTo>
                <a:lnTo>
                  <a:pt x="405851" y="411330"/>
                </a:lnTo>
                <a:lnTo>
                  <a:pt x="359205" y="438795"/>
                </a:lnTo>
                <a:lnTo>
                  <a:pt x="318102" y="472215"/>
                </a:lnTo>
                <a:lnTo>
                  <a:pt x="279113" y="502695"/>
                </a:lnTo>
                <a:lnTo>
                  <a:pt x="241807" y="532894"/>
                </a:lnTo>
                <a:lnTo>
                  <a:pt x="200221" y="577665"/>
                </a:lnTo>
                <a:lnTo>
                  <a:pt x="161432" y="622453"/>
                </a:lnTo>
                <a:lnTo>
                  <a:pt x="129742" y="665519"/>
                </a:lnTo>
                <a:lnTo>
                  <a:pt x="96829" y="710872"/>
                </a:lnTo>
                <a:lnTo>
                  <a:pt x="74687" y="750718"/>
                </a:lnTo>
                <a:lnTo>
                  <a:pt x="53576" y="795709"/>
                </a:lnTo>
                <a:lnTo>
                  <a:pt x="38117" y="836268"/>
                </a:lnTo>
                <a:lnTo>
                  <a:pt x="24872" y="874853"/>
                </a:lnTo>
                <a:lnTo>
                  <a:pt x="13123" y="919595"/>
                </a:lnTo>
                <a:lnTo>
                  <a:pt x="6882" y="960105"/>
                </a:lnTo>
                <a:lnTo>
                  <a:pt x="828" y="998681"/>
                </a:lnTo>
                <a:lnTo>
                  <a:pt x="0" y="1029085"/>
                </a:lnTo>
                <a:lnTo>
                  <a:pt x="2356" y="1076563"/>
                </a:lnTo>
                <a:lnTo>
                  <a:pt x="9757" y="1119206"/>
                </a:lnTo>
                <a:lnTo>
                  <a:pt x="15610" y="1152854"/>
                </a:lnTo>
                <a:lnTo>
                  <a:pt x="24855" y="1199431"/>
                </a:lnTo>
                <a:lnTo>
                  <a:pt x="36414" y="1235339"/>
                </a:lnTo>
                <a:lnTo>
                  <a:pt x="62048" y="1282040"/>
                </a:lnTo>
                <a:lnTo>
                  <a:pt x="88043" y="1327209"/>
                </a:lnTo>
                <a:lnTo>
                  <a:pt x="119897" y="1368783"/>
                </a:lnTo>
                <a:lnTo>
                  <a:pt x="155109" y="1413887"/>
                </a:lnTo>
                <a:lnTo>
                  <a:pt x="195561" y="1455206"/>
                </a:lnTo>
                <a:lnTo>
                  <a:pt x="241770" y="1495980"/>
                </a:lnTo>
                <a:lnTo>
                  <a:pt x="286322" y="1533308"/>
                </a:lnTo>
                <a:lnTo>
                  <a:pt x="329870" y="1558789"/>
                </a:lnTo>
                <a:lnTo>
                  <a:pt x="370252" y="1575629"/>
                </a:lnTo>
                <a:lnTo>
                  <a:pt x="401339" y="1584813"/>
                </a:lnTo>
                <a:lnTo>
                  <a:pt x="444181" y="1588004"/>
                </a:lnTo>
                <a:lnTo>
                  <a:pt x="478563" y="1588751"/>
                </a:lnTo>
                <a:lnTo>
                  <a:pt x="515010" y="1589083"/>
                </a:lnTo>
                <a:lnTo>
                  <a:pt x="550259" y="1589230"/>
                </a:lnTo>
                <a:lnTo>
                  <a:pt x="596020" y="1588255"/>
                </a:lnTo>
                <a:lnTo>
                  <a:pt x="630713" y="1584276"/>
                </a:lnTo>
                <a:lnTo>
                  <a:pt x="675833" y="1581143"/>
                </a:lnTo>
                <a:lnTo>
                  <a:pt x="721400" y="1572479"/>
                </a:lnTo>
                <a:lnTo>
                  <a:pt x="763797" y="1560577"/>
                </a:lnTo>
                <a:lnTo>
                  <a:pt x="807567" y="1548034"/>
                </a:lnTo>
                <a:lnTo>
                  <a:pt x="838682" y="1538884"/>
                </a:lnTo>
                <a:lnTo>
                  <a:pt x="872971" y="1528819"/>
                </a:lnTo>
                <a:lnTo>
                  <a:pt x="911184" y="1517203"/>
                </a:lnTo>
                <a:lnTo>
                  <a:pt x="958664" y="1500975"/>
                </a:lnTo>
                <a:lnTo>
                  <a:pt x="998930" y="1477700"/>
                </a:lnTo>
                <a:lnTo>
                  <a:pt x="1038515" y="1452720"/>
                </a:lnTo>
                <a:lnTo>
                  <a:pt x="1086003" y="1427403"/>
                </a:lnTo>
                <a:lnTo>
                  <a:pt x="1151863" y="13893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3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35"/>
          <p:cNvGrpSpPr/>
          <p:nvPr/>
        </p:nvGrpSpPr>
        <p:grpSpPr>
          <a:xfrm>
            <a:off x="612904" y="508862"/>
            <a:ext cx="815847" cy="496548"/>
            <a:chOff x="612904" y="508862"/>
            <a:chExt cx="815847" cy="496548"/>
          </a:xfrm>
        </p:grpSpPr>
        <p:sp>
          <p:nvSpPr>
            <p:cNvPr id="2" name="SMARTInkShape-2519"/>
            <p:cNvSpPr/>
            <p:nvPr>
              <p:custDataLst>
                <p:tags r:id="rId93"/>
              </p:custDataLst>
            </p:nvPr>
          </p:nvSpPr>
          <p:spPr>
            <a:xfrm>
              <a:off x="1293327" y="650192"/>
              <a:ext cx="135424" cy="88522"/>
            </a:xfrm>
            <a:custGeom>
              <a:avLst/>
              <a:gdLst/>
              <a:ahLst/>
              <a:cxnLst/>
              <a:rect l="0" t="0" r="0" b="0"/>
              <a:pathLst>
                <a:path w="135424" h="88522">
                  <a:moveTo>
                    <a:pt x="11598" y="64183"/>
                  </a:moveTo>
                  <a:lnTo>
                    <a:pt x="11598" y="64183"/>
                  </a:lnTo>
                  <a:lnTo>
                    <a:pt x="16655" y="64183"/>
                  </a:lnTo>
                  <a:lnTo>
                    <a:pt x="21959" y="61361"/>
                  </a:lnTo>
                  <a:lnTo>
                    <a:pt x="24855" y="59127"/>
                  </a:lnTo>
                  <a:lnTo>
                    <a:pt x="45497" y="14842"/>
                  </a:lnTo>
                  <a:lnTo>
                    <a:pt x="47831" y="5918"/>
                  </a:lnTo>
                  <a:lnTo>
                    <a:pt x="47395" y="3114"/>
                  </a:lnTo>
                  <a:lnTo>
                    <a:pt x="46046" y="1246"/>
                  </a:lnTo>
                  <a:lnTo>
                    <a:pt x="44088" y="0"/>
                  </a:lnTo>
                  <a:lnTo>
                    <a:pt x="40666" y="1286"/>
                  </a:lnTo>
                  <a:lnTo>
                    <a:pt x="31220" y="8359"/>
                  </a:lnTo>
                  <a:lnTo>
                    <a:pt x="8967" y="37752"/>
                  </a:lnTo>
                  <a:lnTo>
                    <a:pt x="551" y="55611"/>
                  </a:lnTo>
                  <a:lnTo>
                    <a:pt x="0" y="63760"/>
                  </a:lnTo>
                  <a:lnTo>
                    <a:pt x="5032" y="78459"/>
                  </a:lnTo>
                  <a:lnTo>
                    <a:pt x="12513" y="83225"/>
                  </a:lnTo>
                  <a:lnTo>
                    <a:pt x="34935" y="88521"/>
                  </a:lnTo>
                  <a:lnTo>
                    <a:pt x="72253" y="86446"/>
                  </a:lnTo>
                  <a:lnTo>
                    <a:pt x="118555" y="70776"/>
                  </a:lnTo>
                  <a:lnTo>
                    <a:pt x="135423" y="6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20"/>
            <p:cNvSpPr/>
            <p:nvPr>
              <p:custDataLst>
                <p:tags r:id="rId94"/>
              </p:custDataLst>
            </p:nvPr>
          </p:nvSpPr>
          <p:spPr>
            <a:xfrm>
              <a:off x="1242626" y="508862"/>
              <a:ext cx="23938" cy="272189"/>
            </a:xfrm>
            <a:custGeom>
              <a:avLst/>
              <a:gdLst/>
              <a:ahLst/>
              <a:cxnLst/>
              <a:rect l="0" t="0" r="0" b="0"/>
              <a:pathLst>
                <a:path w="23938" h="272189">
                  <a:moveTo>
                    <a:pt x="14674" y="5488"/>
                  </a:moveTo>
                  <a:lnTo>
                    <a:pt x="14674" y="5488"/>
                  </a:lnTo>
                  <a:lnTo>
                    <a:pt x="19731" y="431"/>
                  </a:lnTo>
                  <a:lnTo>
                    <a:pt x="21220" y="0"/>
                  </a:lnTo>
                  <a:lnTo>
                    <a:pt x="22213" y="771"/>
                  </a:lnTo>
                  <a:lnTo>
                    <a:pt x="22875" y="2343"/>
                  </a:lnTo>
                  <a:lnTo>
                    <a:pt x="23937" y="37401"/>
                  </a:lnTo>
                  <a:lnTo>
                    <a:pt x="23063" y="83383"/>
                  </a:lnTo>
                  <a:lnTo>
                    <a:pt x="16572" y="125817"/>
                  </a:lnTo>
                  <a:lnTo>
                    <a:pt x="9004" y="168259"/>
                  </a:lnTo>
                  <a:lnTo>
                    <a:pt x="3088" y="208816"/>
                  </a:lnTo>
                  <a:lnTo>
                    <a:pt x="0" y="231323"/>
                  </a:lnTo>
                  <a:lnTo>
                    <a:pt x="5149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21"/>
            <p:cNvSpPr/>
            <p:nvPr>
              <p:custDataLst>
                <p:tags r:id="rId95"/>
              </p:custDataLst>
            </p:nvPr>
          </p:nvSpPr>
          <p:spPr>
            <a:xfrm>
              <a:off x="1104978" y="665555"/>
              <a:ext cx="84172" cy="339855"/>
            </a:xfrm>
            <a:custGeom>
              <a:avLst/>
              <a:gdLst/>
              <a:ahLst/>
              <a:cxnLst/>
              <a:rect l="0" t="0" r="0" b="0"/>
              <a:pathLst>
                <a:path w="84172" h="339855">
                  <a:moveTo>
                    <a:pt x="18972" y="58345"/>
                  </a:moveTo>
                  <a:lnTo>
                    <a:pt x="18972" y="58345"/>
                  </a:lnTo>
                  <a:lnTo>
                    <a:pt x="24028" y="53289"/>
                  </a:lnTo>
                  <a:lnTo>
                    <a:pt x="25518" y="53916"/>
                  </a:lnTo>
                  <a:lnTo>
                    <a:pt x="27173" y="60257"/>
                  </a:lnTo>
                  <a:lnTo>
                    <a:pt x="17961" y="100773"/>
                  </a:lnTo>
                  <a:lnTo>
                    <a:pt x="10195" y="147586"/>
                  </a:lnTo>
                  <a:lnTo>
                    <a:pt x="14651" y="187921"/>
                  </a:lnTo>
                  <a:lnTo>
                    <a:pt x="17060" y="230108"/>
                  </a:lnTo>
                  <a:lnTo>
                    <a:pt x="11264" y="272465"/>
                  </a:lnTo>
                  <a:lnTo>
                    <a:pt x="9686" y="315063"/>
                  </a:lnTo>
                  <a:lnTo>
                    <a:pt x="9478" y="339854"/>
                  </a:lnTo>
                  <a:lnTo>
                    <a:pt x="4400" y="322612"/>
                  </a:lnTo>
                  <a:lnTo>
                    <a:pt x="1249" y="285636"/>
                  </a:lnTo>
                  <a:lnTo>
                    <a:pt x="315" y="251279"/>
                  </a:lnTo>
                  <a:lnTo>
                    <a:pt x="97" y="219588"/>
                  </a:lnTo>
                  <a:lnTo>
                    <a:pt x="0" y="183984"/>
                  </a:lnTo>
                  <a:lnTo>
                    <a:pt x="1003" y="141197"/>
                  </a:lnTo>
                  <a:lnTo>
                    <a:pt x="10288" y="94937"/>
                  </a:lnTo>
                  <a:lnTo>
                    <a:pt x="19221" y="57898"/>
                  </a:lnTo>
                  <a:lnTo>
                    <a:pt x="31721" y="17570"/>
                  </a:lnTo>
                  <a:lnTo>
                    <a:pt x="40866" y="5650"/>
                  </a:lnTo>
                  <a:lnTo>
                    <a:pt x="46268" y="990"/>
                  </a:lnTo>
                  <a:lnTo>
                    <a:pt x="50928" y="0"/>
                  </a:lnTo>
                  <a:lnTo>
                    <a:pt x="55093" y="1457"/>
                  </a:lnTo>
                  <a:lnTo>
                    <a:pt x="74438" y="19003"/>
                  </a:lnTo>
                  <a:lnTo>
                    <a:pt x="80665" y="30629"/>
                  </a:lnTo>
                  <a:lnTo>
                    <a:pt x="84171" y="57541"/>
                  </a:lnTo>
                  <a:lnTo>
                    <a:pt x="82387" y="93385"/>
                  </a:lnTo>
                  <a:lnTo>
                    <a:pt x="80299" y="103930"/>
                  </a:lnTo>
                  <a:lnTo>
                    <a:pt x="69512" y="121291"/>
                  </a:lnTo>
                  <a:lnTo>
                    <a:pt x="51233" y="137321"/>
                  </a:lnTo>
                  <a:lnTo>
                    <a:pt x="39114" y="142070"/>
                  </a:lnTo>
                  <a:lnTo>
                    <a:pt x="35575" y="142737"/>
                  </a:lnTo>
                  <a:lnTo>
                    <a:pt x="32157" y="141065"/>
                  </a:lnTo>
                  <a:lnTo>
                    <a:pt x="18972" y="10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22"/>
            <p:cNvSpPr/>
            <p:nvPr>
              <p:custDataLst>
                <p:tags r:id="rId96"/>
              </p:custDataLst>
            </p:nvPr>
          </p:nvSpPr>
          <p:spPr>
            <a:xfrm>
              <a:off x="942975" y="708939"/>
              <a:ext cx="104776" cy="110212"/>
            </a:xfrm>
            <a:custGeom>
              <a:avLst/>
              <a:gdLst/>
              <a:ahLst/>
              <a:cxnLst/>
              <a:rect l="0" t="0" r="0" b="0"/>
              <a:pathLst>
                <a:path w="104776" h="110212">
                  <a:moveTo>
                    <a:pt x="0" y="14961"/>
                  </a:moveTo>
                  <a:lnTo>
                    <a:pt x="0" y="14961"/>
                  </a:lnTo>
                  <a:lnTo>
                    <a:pt x="0" y="6760"/>
                  </a:lnTo>
                  <a:lnTo>
                    <a:pt x="1058" y="23877"/>
                  </a:lnTo>
                  <a:lnTo>
                    <a:pt x="8201" y="63760"/>
                  </a:lnTo>
                  <a:lnTo>
                    <a:pt x="9491" y="107637"/>
                  </a:lnTo>
                  <a:lnTo>
                    <a:pt x="9524" y="61239"/>
                  </a:lnTo>
                  <a:lnTo>
                    <a:pt x="17129" y="26337"/>
                  </a:lnTo>
                  <a:lnTo>
                    <a:pt x="22782" y="15431"/>
                  </a:lnTo>
                  <a:lnTo>
                    <a:pt x="25772" y="13157"/>
                  </a:lnTo>
                  <a:lnTo>
                    <a:pt x="28823" y="12700"/>
                  </a:lnTo>
                  <a:lnTo>
                    <a:pt x="31915" y="13454"/>
                  </a:lnTo>
                  <a:lnTo>
                    <a:pt x="33977" y="15014"/>
                  </a:lnTo>
                  <a:lnTo>
                    <a:pt x="36267" y="19571"/>
                  </a:lnTo>
                  <a:lnTo>
                    <a:pt x="46965" y="66182"/>
                  </a:lnTo>
                  <a:lnTo>
                    <a:pt x="47495" y="70940"/>
                  </a:lnTo>
                  <a:lnTo>
                    <a:pt x="52643" y="66708"/>
                  </a:lnTo>
                  <a:lnTo>
                    <a:pt x="55147" y="58773"/>
                  </a:lnTo>
                  <a:lnTo>
                    <a:pt x="64491" y="23788"/>
                  </a:lnTo>
                  <a:lnTo>
                    <a:pt x="73318" y="5112"/>
                  </a:lnTo>
                  <a:lnTo>
                    <a:pt x="79505" y="0"/>
                  </a:lnTo>
                  <a:lnTo>
                    <a:pt x="82637" y="754"/>
                  </a:lnTo>
                  <a:lnTo>
                    <a:pt x="88939" y="7236"/>
                  </a:lnTo>
                  <a:lnTo>
                    <a:pt x="92445" y="17172"/>
                  </a:lnTo>
                  <a:lnTo>
                    <a:pt x="95939" y="60094"/>
                  </a:lnTo>
                  <a:lnTo>
                    <a:pt x="104775" y="110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23"/>
            <p:cNvSpPr/>
            <p:nvPr>
              <p:custDataLst>
                <p:tags r:id="rId97"/>
              </p:custDataLst>
            </p:nvPr>
          </p:nvSpPr>
          <p:spPr>
            <a:xfrm>
              <a:off x="792688" y="701762"/>
              <a:ext cx="102663" cy="129099"/>
            </a:xfrm>
            <a:custGeom>
              <a:avLst/>
              <a:gdLst/>
              <a:ahLst/>
              <a:cxnLst/>
              <a:rect l="0" t="0" r="0" b="0"/>
              <a:pathLst>
                <a:path w="102663" h="129099">
                  <a:moveTo>
                    <a:pt x="74087" y="60238"/>
                  </a:moveTo>
                  <a:lnTo>
                    <a:pt x="74087" y="60238"/>
                  </a:lnTo>
                  <a:lnTo>
                    <a:pt x="79144" y="50125"/>
                  </a:lnTo>
                  <a:lnTo>
                    <a:pt x="78804" y="39515"/>
                  </a:lnTo>
                  <a:lnTo>
                    <a:pt x="69962" y="15458"/>
                  </a:lnTo>
                  <a:lnTo>
                    <a:pt x="61106" y="1697"/>
                  </a:lnTo>
                  <a:lnTo>
                    <a:pt x="58024" y="44"/>
                  </a:lnTo>
                  <a:lnTo>
                    <a:pt x="54912" y="0"/>
                  </a:lnTo>
                  <a:lnTo>
                    <a:pt x="39830" y="7818"/>
                  </a:lnTo>
                  <a:lnTo>
                    <a:pt x="32199" y="12591"/>
                  </a:lnTo>
                  <a:lnTo>
                    <a:pt x="20898" y="26362"/>
                  </a:lnTo>
                  <a:lnTo>
                    <a:pt x="5019" y="61072"/>
                  </a:lnTo>
                  <a:lnTo>
                    <a:pt x="0" y="94117"/>
                  </a:lnTo>
                  <a:lnTo>
                    <a:pt x="1648" y="109867"/>
                  </a:lnTo>
                  <a:lnTo>
                    <a:pt x="3570" y="115549"/>
                  </a:lnTo>
                  <a:lnTo>
                    <a:pt x="11349" y="124685"/>
                  </a:lnTo>
                  <a:lnTo>
                    <a:pt x="16386" y="128603"/>
                  </a:lnTo>
                  <a:lnTo>
                    <a:pt x="21862" y="129098"/>
                  </a:lnTo>
                  <a:lnTo>
                    <a:pt x="41979" y="119348"/>
                  </a:lnTo>
                  <a:lnTo>
                    <a:pt x="49522" y="107856"/>
                  </a:lnTo>
                  <a:lnTo>
                    <a:pt x="61850" y="74152"/>
                  </a:lnTo>
                  <a:lnTo>
                    <a:pt x="64026" y="57930"/>
                  </a:lnTo>
                  <a:lnTo>
                    <a:pt x="65263" y="56583"/>
                  </a:lnTo>
                  <a:lnTo>
                    <a:pt x="67146" y="56743"/>
                  </a:lnTo>
                  <a:lnTo>
                    <a:pt x="69460" y="57908"/>
                  </a:lnTo>
                  <a:lnTo>
                    <a:pt x="71002" y="59743"/>
                  </a:lnTo>
                  <a:lnTo>
                    <a:pt x="72716" y="64604"/>
                  </a:lnTo>
                  <a:lnTo>
                    <a:pt x="76729" y="102062"/>
                  </a:lnTo>
                  <a:lnTo>
                    <a:pt x="84395" y="115669"/>
                  </a:lnTo>
                  <a:lnTo>
                    <a:pt x="90310" y="121916"/>
                  </a:lnTo>
                  <a:lnTo>
                    <a:pt x="102662" y="126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24"/>
            <p:cNvSpPr/>
            <p:nvPr>
              <p:custDataLst>
                <p:tags r:id="rId98"/>
              </p:custDataLst>
            </p:nvPr>
          </p:nvSpPr>
          <p:spPr>
            <a:xfrm>
              <a:off x="612904" y="544283"/>
              <a:ext cx="129182" cy="328399"/>
            </a:xfrm>
            <a:custGeom>
              <a:avLst/>
              <a:gdLst/>
              <a:ahLst/>
              <a:cxnLst/>
              <a:rect l="0" t="0" r="0" b="0"/>
              <a:pathLst>
                <a:path w="129182" h="328399">
                  <a:moveTo>
                    <a:pt x="110996" y="17692"/>
                  </a:moveTo>
                  <a:lnTo>
                    <a:pt x="110996" y="17692"/>
                  </a:lnTo>
                  <a:lnTo>
                    <a:pt x="116053" y="17692"/>
                  </a:lnTo>
                  <a:lnTo>
                    <a:pt x="117542" y="16634"/>
                  </a:lnTo>
                  <a:lnTo>
                    <a:pt x="118535" y="14870"/>
                  </a:lnTo>
                  <a:lnTo>
                    <a:pt x="119197" y="12635"/>
                  </a:lnTo>
                  <a:lnTo>
                    <a:pt x="118580" y="11146"/>
                  </a:lnTo>
                  <a:lnTo>
                    <a:pt x="117110" y="10153"/>
                  </a:lnTo>
                  <a:lnTo>
                    <a:pt x="112204" y="8559"/>
                  </a:lnTo>
                  <a:lnTo>
                    <a:pt x="106297" y="3227"/>
                  </a:lnTo>
                  <a:lnTo>
                    <a:pt x="97972" y="680"/>
                  </a:lnTo>
                  <a:lnTo>
                    <a:pt x="92788" y="0"/>
                  </a:lnTo>
                  <a:lnTo>
                    <a:pt x="75380" y="4101"/>
                  </a:lnTo>
                  <a:lnTo>
                    <a:pt x="50534" y="16026"/>
                  </a:lnTo>
                  <a:lnTo>
                    <a:pt x="8067" y="54124"/>
                  </a:lnTo>
                  <a:lnTo>
                    <a:pt x="1750" y="71631"/>
                  </a:lnTo>
                  <a:lnTo>
                    <a:pt x="0" y="91407"/>
                  </a:lnTo>
                  <a:lnTo>
                    <a:pt x="10249" y="133128"/>
                  </a:lnTo>
                  <a:lnTo>
                    <a:pt x="19174" y="150791"/>
                  </a:lnTo>
                  <a:lnTo>
                    <a:pt x="60562" y="185942"/>
                  </a:lnTo>
                  <a:lnTo>
                    <a:pt x="102355" y="214957"/>
                  </a:lnTo>
                  <a:lnTo>
                    <a:pt x="120195" y="228658"/>
                  </a:lnTo>
                  <a:lnTo>
                    <a:pt x="125668" y="238808"/>
                  </a:lnTo>
                  <a:lnTo>
                    <a:pt x="129181" y="257514"/>
                  </a:lnTo>
                  <a:lnTo>
                    <a:pt x="124733" y="278192"/>
                  </a:lnTo>
                  <a:lnTo>
                    <a:pt x="111656" y="299371"/>
                  </a:lnTo>
                  <a:lnTo>
                    <a:pt x="89319" y="319051"/>
                  </a:lnTo>
                  <a:lnTo>
                    <a:pt x="74551" y="326255"/>
                  </a:lnTo>
                  <a:lnTo>
                    <a:pt x="67649" y="328175"/>
                  </a:lnTo>
                  <a:lnTo>
                    <a:pt x="61990" y="328398"/>
                  </a:lnTo>
                  <a:lnTo>
                    <a:pt x="52879" y="325822"/>
                  </a:lnTo>
                  <a:lnTo>
                    <a:pt x="50027" y="322596"/>
                  </a:lnTo>
                  <a:lnTo>
                    <a:pt x="46857" y="313366"/>
                  </a:lnTo>
                  <a:lnTo>
                    <a:pt x="48128" y="309000"/>
                  </a:lnTo>
                  <a:lnTo>
                    <a:pt x="63371" y="29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36"/>
          <p:cNvGrpSpPr/>
          <p:nvPr/>
        </p:nvGrpSpPr>
        <p:grpSpPr>
          <a:xfrm>
            <a:off x="772849" y="460754"/>
            <a:ext cx="2227527" cy="491159"/>
            <a:chOff x="772849" y="460754"/>
            <a:chExt cx="2227527" cy="491159"/>
          </a:xfrm>
        </p:grpSpPr>
        <p:sp>
          <p:nvSpPr>
            <p:cNvPr id="9" name="SMARTInkShape-2525"/>
            <p:cNvSpPr/>
            <p:nvPr>
              <p:custDataLst>
                <p:tags r:id="rId82"/>
              </p:custDataLst>
            </p:nvPr>
          </p:nvSpPr>
          <p:spPr>
            <a:xfrm>
              <a:off x="2076450" y="533400"/>
              <a:ext cx="85726" cy="130779"/>
            </a:xfrm>
            <a:custGeom>
              <a:avLst/>
              <a:gdLst/>
              <a:ahLst/>
              <a:cxnLst/>
              <a:rect l="0" t="0" r="0" b="0"/>
              <a:pathLst>
                <a:path w="85726" h="130779">
                  <a:moveTo>
                    <a:pt x="0" y="47625"/>
                  </a:moveTo>
                  <a:lnTo>
                    <a:pt x="0" y="47625"/>
                  </a:lnTo>
                  <a:lnTo>
                    <a:pt x="0" y="25911"/>
                  </a:lnTo>
                  <a:lnTo>
                    <a:pt x="0" y="31272"/>
                  </a:lnTo>
                  <a:lnTo>
                    <a:pt x="1058" y="33548"/>
                  </a:lnTo>
                  <a:lnTo>
                    <a:pt x="2822" y="35065"/>
                  </a:lnTo>
                  <a:lnTo>
                    <a:pt x="18314" y="42557"/>
                  </a:lnTo>
                  <a:lnTo>
                    <a:pt x="35648" y="61293"/>
                  </a:lnTo>
                  <a:lnTo>
                    <a:pt x="49133" y="86952"/>
                  </a:lnTo>
                  <a:lnTo>
                    <a:pt x="50765" y="102498"/>
                  </a:lnTo>
                  <a:lnTo>
                    <a:pt x="48245" y="124669"/>
                  </a:lnTo>
                  <a:lnTo>
                    <a:pt x="46980" y="127563"/>
                  </a:lnTo>
                  <a:lnTo>
                    <a:pt x="45078" y="129492"/>
                  </a:lnTo>
                  <a:lnTo>
                    <a:pt x="42752" y="130778"/>
                  </a:lnTo>
                  <a:lnTo>
                    <a:pt x="41202" y="128460"/>
                  </a:lnTo>
                  <a:lnTo>
                    <a:pt x="39478" y="117418"/>
                  </a:lnTo>
                  <a:lnTo>
                    <a:pt x="45977" y="72426"/>
                  </a:lnTo>
                  <a:lnTo>
                    <a:pt x="60274" y="3704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26"/>
            <p:cNvSpPr/>
            <p:nvPr>
              <p:custDataLst>
                <p:tags r:id="rId83"/>
              </p:custDataLst>
            </p:nvPr>
          </p:nvSpPr>
          <p:spPr>
            <a:xfrm>
              <a:off x="1935600" y="583366"/>
              <a:ext cx="102751" cy="101005"/>
            </a:xfrm>
            <a:custGeom>
              <a:avLst/>
              <a:gdLst/>
              <a:ahLst/>
              <a:cxnLst/>
              <a:rect l="0" t="0" r="0" b="0"/>
              <a:pathLst>
                <a:path w="102751" h="101005">
                  <a:moveTo>
                    <a:pt x="55125" y="45284"/>
                  </a:moveTo>
                  <a:lnTo>
                    <a:pt x="55125" y="45284"/>
                  </a:lnTo>
                  <a:lnTo>
                    <a:pt x="56183" y="30075"/>
                  </a:lnTo>
                  <a:lnTo>
                    <a:pt x="60613" y="13849"/>
                  </a:lnTo>
                  <a:lnTo>
                    <a:pt x="58270" y="5560"/>
                  </a:lnTo>
                  <a:lnTo>
                    <a:pt x="55105" y="2926"/>
                  </a:lnTo>
                  <a:lnTo>
                    <a:pt x="45944" y="0"/>
                  </a:lnTo>
                  <a:lnTo>
                    <a:pt x="34817" y="1522"/>
                  </a:lnTo>
                  <a:lnTo>
                    <a:pt x="28886" y="3409"/>
                  </a:lnTo>
                  <a:lnTo>
                    <a:pt x="23874" y="7842"/>
                  </a:lnTo>
                  <a:lnTo>
                    <a:pt x="11764" y="29251"/>
                  </a:lnTo>
                  <a:lnTo>
                    <a:pt x="0" y="64143"/>
                  </a:lnTo>
                  <a:lnTo>
                    <a:pt x="6354" y="97609"/>
                  </a:lnTo>
                  <a:lnTo>
                    <a:pt x="7794" y="99217"/>
                  </a:lnTo>
                  <a:lnTo>
                    <a:pt x="12217" y="101004"/>
                  </a:lnTo>
                  <a:lnTo>
                    <a:pt x="30770" y="96954"/>
                  </a:lnTo>
                  <a:lnTo>
                    <a:pt x="41831" y="89062"/>
                  </a:lnTo>
                  <a:lnTo>
                    <a:pt x="46263" y="83994"/>
                  </a:lnTo>
                  <a:lnTo>
                    <a:pt x="57555" y="56636"/>
                  </a:lnTo>
                  <a:lnTo>
                    <a:pt x="64027" y="21190"/>
                  </a:lnTo>
                  <a:lnTo>
                    <a:pt x="64235" y="21813"/>
                  </a:lnTo>
                  <a:lnTo>
                    <a:pt x="65585" y="32803"/>
                  </a:lnTo>
                  <a:lnTo>
                    <a:pt x="79224" y="74058"/>
                  </a:lnTo>
                  <a:lnTo>
                    <a:pt x="88061" y="84530"/>
                  </a:lnTo>
                  <a:lnTo>
                    <a:pt x="102750" y="9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27"/>
            <p:cNvSpPr/>
            <p:nvPr>
              <p:custDataLst>
                <p:tags r:id="rId84"/>
              </p:custDataLst>
            </p:nvPr>
          </p:nvSpPr>
          <p:spPr>
            <a:xfrm>
              <a:off x="1781175" y="460754"/>
              <a:ext cx="123826" cy="255950"/>
            </a:xfrm>
            <a:custGeom>
              <a:avLst/>
              <a:gdLst/>
              <a:ahLst/>
              <a:cxnLst/>
              <a:rect l="0" t="0" r="0" b="0"/>
              <a:pathLst>
                <a:path w="123826" h="255950">
                  <a:moveTo>
                    <a:pt x="0" y="82171"/>
                  </a:moveTo>
                  <a:lnTo>
                    <a:pt x="0" y="82171"/>
                  </a:lnTo>
                  <a:lnTo>
                    <a:pt x="0" y="67420"/>
                  </a:lnTo>
                  <a:lnTo>
                    <a:pt x="0" y="69618"/>
                  </a:lnTo>
                  <a:lnTo>
                    <a:pt x="18314" y="117209"/>
                  </a:lnTo>
                  <a:lnTo>
                    <a:pt x="28665" y="158824"/>
                  </a:lnTo>
                  <a:lnTo>
                    <a:pt x="43253" y="201068"/>
                  </a:lnTo>
                  <a:lnTo>
                    <a:pt x="51818" y="235479"/>
                  </a:lnTo>
                  <a:lnTo>
                    <a:pt x="60424" y="248380"/>
                  </a:lnTo>
                  <a:lnTo>
                    <a:pt x="69189" y="255525"/>
                  </a:lnTo>
                  <a:lnTo>
                    <a:pt x="71526" y="255949"/>
                  </a:lnTo>
                  <a:lnTo>
                    <a:pt x="73084" y="255173"/>
                  </a:lnTo>
                  <a:lnTo>
                    <a:pt x="82130" y="225627"/>
                  </a:lnTo>
                  <a:lnTo>
                    <a:pt x="85015" y="185924"/>
                  </a:lnTo>
                  <a:lnTo>
                    <a:pt x="86468" y="152625"/>
                  </a:lnTo>
                  <a:lnTo>
                    <a:pt x="90641" y="113131"/>
                  </a:lnTo>
                  <a:lnTo>
                    <a:pt x="93884" y="69472"/>
                  </a:lnTo>
                  <a:lnTo>
                    <a:pt x="94845" y="31371"/>
                  </a:lnTo>
                  <a:lnTo>
                    <a:pt x="97892" y="14438"/>
                  </a:lnTo>
                  <a:lnTo>
                    <a:pt x="102774" y="4442"/>
                  </a:lnTo>
                  <a:lnTo>
                    <a:pt x="108472" y="0"/>
                  </a:lnTo>
                  <a:lnTo>
                    <a:pt x="111473" y="1990"/>
                  </a:lnTo>
                  <a:lnTo>
                    <a:pt x="123825" y="4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28"/>
            <p:cNvSpPr/>
            <p:nvPr>
              <p:custDataLst>
                <p:tags r:id="rId85"/>
              </p:custDataLst>
            </p:nvPr>
          </p:nvSpPr>
          <p:spPr>
            <a:xfrm>
              <a:off x="2219913" y="542925"/>
              <a:ext cx="8938" cy="114301"/>
            </a:xfrm>
            <a:custGeom>
              <a:avLst/>
              <a:gdLst/>
              <a:ahLst/>
              <a:cxnLst/>
              <a:rect l="0" t="0" r="0" b="0"/>
              <a:pathLst>
                <a:path w="8938" h="114301">
                  <a:moveTo>
                    <a:pt x="8937" y="0"/>
                  </a:moveTo>
                  <a:lnTo>
                    <a:pt x="8937" y="0"/>
                  </a:lnTo>
                  <a:lnTo>
                    <a:pt x="8937" y="10113"/>
                  </a:lnTo>
                  <a:lnTo>
                    <a:pt x="6115" y="17900"/>
                  </a:lnTo>
                  <a:lnTo>
                    <a:pt x="3881" y="21459"/>
                  </a:lnTo>
                  <a:lnTo>
                    <a:pt x="0" y="63438"/>
                  </a:lnTo>
                  <a:lnTo>
                    <a:pt x="2409" y="87588"/>
                  </a:lnTo>
                  <a:lnTo>
                    <a:pt x="893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29"/>
            <p:cNvSpPr/>
            <p:nvPr>
              <p:custDataLst>
                <p:tags r:id="rId86"/>
              </p:custDataLst>
            </p:nvPr>
          </p:nvSpPr>
          <p:spPr>
            <a:xfrm>
              <a:off x="2228850" y="473047"/>
              <a:ext cx="9526" cy="107979"/>
            </a:xfrm>
            <a:custGeom>
              <a:avLst/>
              <a:gdLst/>
              <a:ahLst/>
              <a:cxnLst/>
              <a:rect l="0" t="0" r="0" b="0"/>
              <a:pathLst>
                <a:path w="9526" h="107979">
                  <a:moveTo>
                    <a:pt x="9525" y="107978"/>
                  </a:moveTo>
                  <a:lnTo>
                    <a:pt x="9525" y="107978"/>
                  </a:lnTo>
                  <a:lnTo>
                    <a:pt x="9525" y="71350"/>
                  </a:lnTo>
                  <a:lnTo>
                    <a:pt x="8467" y="27639"/>
                  </a:lnTo>
                  <a:lnTo>
                    <a:pt x="883" y="0"/>
                  </a:lnTo>
                  <a:lnTo>
                    <a:pt x="0" y="3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30"/>
            <p:cNvSpPr/>
            <p:nvPr>
              <p:custDataLst>
                <p:tags r:id="rId87"/>
              </p:custDataLst>
            </p:nvPr>
          </p:nvSpPr>
          <p:spPr>
            <a:xfrm>
              <a:off x="2297532" y="525707"/>
              <a:ext cx="93244" cy="115378"/>
            </a:xfrm>
            <a:custGeom>
              <a:avLst/>
              <a:gdLst/>
              <a:ahLst/>
              <a:cxnLst/>
              <a:rect l="0" t="0" r="0" b="0"/>
              <a:pathLst>
                <a:path w="93244" h="115378">
                  <a:moveTo>
                    <a:pt x="74193" y="26743"/>
                  </a:moveTo>
                  <a:lnTo>
                    <a:pt x="74193" y="26743"/>
                  </a:lnTo>
                  <a:lnTo>
                    <a:pt x="74193" y="13486"/>
                  </a:lnTo>
                  <a:lnTo>
                    <a:pt x="71371" y="7445"/>
                  </a:lnTo>
                  <a:lnTo>
                    <a:pt x="69137" y="4353"/>
                  </a:lnTo>
                  <a:lnTo>
                    <a:pt x="65530" y="2291"/>
                  </a:lnTo>
                  <a:lnTo>
                    <a:pt x="55879" y="0"/>
                  </a:lnTo>
                  <a:lnTo>
                    <a:pt x="51400" y="448"/>
                  </a:lnTo>
                  <a:lnTo>
                    <a:pt x="43602" y="3768"/>
                  </a:lnTo>
                  <a:lnTo>
                    <a:pt x="28205" y="16643"/>
                  </a:lnTo>
                  <a:lnTo>
                    <a:pt x="4765" y="55516"/>
                  </a:lnTo>
                  <a:lnTo>
                    <a:pt x="0" y="77249"/>
                  </a:lnTo>
                  <a:lnTo>
                    <a:pt x="3644" y="98740"/>
                  </a:lnTo>
                  <a:lnTo>
                    <a:pt x="11441" y="109189"/>
                  </a:lnTo>
                  <a:lnTo>
                    <a:pt x="16483" y="113457"/>
                  </a:lnTo>
                  <a:lnTo>
                    <a:pt x="20903" y="115244"/>
                  </a:lnTo>
                  <a:lnTo>
                    <a:pt x="24908" y="115377"/>
                  </a:lnTo>
                  <a:lnTo>
                    <a:pt x="28637" y="114407"/>
                  </a:lnTo>
                  <a:lnTo>
                    <a:pt x="43997" y="102930"/>
                  </a:lnTo>
                  <a:lnTo>
                    <a:pt x="56897" y="81067"/>
                  </a:lnTo>
                  <a:lnTo>
                    <a:pt x="63986" y="49865"/>
                  </a:lnTo>
                  <a:lnTo>
                    <a:pt x="65272" y="49566"/>
                  </a:lnTo>
                  <a:lnTo>
                    <a:pt x="69523" y="52056"/>
                  </a:lnTo>
                  <a:lnTo>
                    <a:pt x="72117" y="62335"/>
                  </a:lnTo>
                  <a:lnTo>
                    <a:pt x="74329" y="75370"/>
                  </a:lnTo>
                  <a:lnTo>
                    <a:pt x="81524" y="88658"/>
                  </a:lnTo>
                  <a:lnTo>
                    <a:pt x="93243" y="10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31"/>
            <p:cNvSpPr/>
            <p:nvPr>
              <p:custDataLst>
                <p:tags r:id="rId88"/>
              </p:custDataLst>
            </p:nvPr>
          </p:nvSpPr>
          <p:spPr>
            <a:xfrm>
              <a:off x="2409825" y="529657"/>
              <a:ext cx="89054" cy="86789"/>
            </a:xfrm>
            <a:custGeom>
              <a:avLst/>
              <a:gdLst/>
              <a:ahLst/>
              <a:cxnLst/>
              <a:rect l="0" t="0" r="0" b="0"/>
              <a:pathLst>
                <a:path w="89054" h="86789">
                  <a:moveTo>
                    <a:pt x="0" y="60893"/>
                  </a:moveTo>
                  <a:lnTo>
                    <a:pt x="0" y="60893"/>
                  </a:lnTo>
                  <a:lnTo>
                    <a:pt x="0" y="25294"/>
                  </a:lnTo>
                  <a:lnTo>
                    <a:pt x="0" y="70702"/>
                  </a:lnTo>
                  <a:lnTo>
                    <a:pt x="0" y="86788"/>
                  </a:lnTo>
                  <a:lnTo>
                    <a:pt x="1058" y="86623"/>
                  </a:lnTo>
                  <a:lnTo>
                    <a:pt x="13258" y="75975"/>
                  </a:lnTo>
                  <a:lnTo>
                    <a:pt x="31471" y="35349"/>
                  </a:lnTo>
                  <a:lnTo>
                    <a:pt x="59937" y="1303"/>
                  </a:lnTo>
                  <a:lnTo>
                    <a:pt x="64300" y="0"/>
                  </a:lnTo>
                  <a:lnTo>
                    <a:pt x="74791" y="1374"/>
                  </a:lnTo>
                  <a:lnTo>
                    <a:pt x="87542" y="8097"/>
                  </a:lnTo>
                  <a:lnTo>
                    <a:pt x="89053" y="14054"/>
                  </a:lnTo>
                  <a:lnTo>
                    <a:pt x="85725" y="7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32"/>
            <p:cNvSpPr/>
            <p:nvPr>
              <p:custDataLst>
                <p:tags r:id="rId89"/>
              </p:custDataLst>
            </p:nvPr>
          </p:nvSpPr>
          <p:spPr>
            <a:xfrm>
              <a:off x="2554679" y="502423"/>
              <a:ext cx="226622" cy="107178"/>
            </a:xfrm>
            <a:custGeom>
              <a:avLst/>
              <a:gdLst/>
              <a:ahLst/>
              <a:cxnLst/>
              <a:rect l="0" t="0" r="0" b="0"/>
              <a:pathLst>
                <a:path w="226622" h="107178">
                  <a:moveTo>
                    <a:pt x="26596" y="30977"/>
                  </a:moveTo>
                  <a:lnTo>
                    <a:pt x="26596" y="30977"/>
                  </a:lnTo>
                  <a:lnTo>
                    <a:pt x="34200" y="22314"/>
                  </a:lnTo>
                  <a:lnTo>
                    <a:pt x="41784" y="8184"/>
                  </a:lnTo>
                  <a:lnTo>
                    <a:pt x="43930" y="386"/>
                  </a:lnTo>
                  <a:lnTo>
                    <a:pt x="43444" y="0"/>
                  </a:lnTo>
                  <a:lnTo>
                    <a:pt x="15010" y="46054"/>
                  </a:lnTo>
                  <a:lnTo>
                    <a:pt x="990" y="83214"/>
                  </a:lnTo>
                  <a:lnTo>
                    <a:pt x="0" y="88026"/>
                  </a:lnTo>
                  <a:lnTo>
                    <a:pt x="1457" y="91235"/>
                  </a:lnTo>
                  <a:lnTo>
                    <a:pt x="4545" y="93374"/>
                  </a:lnTo>
                  <a:lnTo>
                    <a:pt x="8720" y="94800"/>
                  </a:lnTo>
                  <a:lnTo>
                    <a:pt x="34823" y="91750"/>
                  </a:lnTo>
                  <a:lnTo>
                    <a:pt x="67419" y="80180"/>
                  </a:lnTo>
                  <a:lnTo>
                    <a:pt x="91961" y="64488"/>
                  </a:lnTo>
                  <a:lnTo>
                    <a:pt x="133654" y="24191"/>
                  </a:lnTo>
                  <a:lnTo>
                    <a:pt x="145430" y="1508"/>
                  </a:lnTo>
                  <a:lnTo>
                    <a:pt x="144977" y="748"/>
                  </a:lnTo>
                  <a:lnTo>
                    <a:pt x="131589" y="7132"/>
                  </a:lnTo>
                  <a:lnTo>
                    <a:pt x="123354" y="18262"/>
                  </a:lnTo>
                  <a:lnTo>
                    <a:pt x="109444" y="46222"/>
                  </a:lnTo>
                  <a:lnTo>
                    <a:pt x="108573" y="59272"/>
                  </a:lnTo>
                  <a:lnTo>
                    <a:pt x="109822" y="65715"/>
                  </a:lnTo>
                  <a:lnTo>
                    <a:pt x="116855" y="75697"/>
                  </a:lnTo>
                  <a:lnTo>
                    <a:pt x="121693" y="79840"/>
                  </a:lnTo>
                  <a:lnTo>
                    <a:pt x="165897" y="97397"/>
                  </a:lnTo>
                  <a:lnTo>
                    <a:pt x="182699" y="102830"/>
                  </a:lnTo>
                  <a:lnTo>
                    <a:pt x="226621" y="10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33"/>
            <p:cNvSpPr/>
            <p:nvPr>
              <p:custDataLst>
                <p:tags r:id="rId90"/>
              </p:custDataLst>
            </p:nvPr>
          </p:nvSpPr>
          <p:spPr>
            <a:xfrm>
              <a:off x="772849" y="695325"/>
              <a:ext cx="2151327" cy="256588"/>
            </a:xfrm>
            <a:custGeom>
              <a:avLst/>
              <a:gdLst/>
              <a:ahLst/>
              <a:cxnLst/>
              <a:rect l="0" t="0" r="0" b="0"/>
              <a:pathLst>
                <a:path w="2151327" h="256588">
                  <a:moveTo>
                    <a:pt x="8201" y="247650"/>
                  </a:moveTo>
                  <a:lnTo>
                    <a:pt x="8201" y="247650"/>
                  </a:lnTo>
                  <a:lnTo>
                    <a:pt x="0" y="247650"/>
                  </a:lnTo>
                  <a:lnTo>
                    <a:pt x="9181" y="252707"/>
                  </a:lnTo>
                  <a:lnTo>
                    <a:pt x="55223" y="256587"/>
                  </a:lnTo>
                  <a:lnTo>
                    <a:pt x="84222" y="254178"/>
                  </a:lnTo>
                  <a:lnTo>
                    <a:pt x="122466" y="248939"/>
                  </a:lnTo>
                  <a:lnTo>
                    <a:pt x="161178" y="242976"/>
                  </a:lnTo>
                  <a:lnTo>
                    <a:pt x="206163" y="239562"/>
                  </a:lnTo>
                  <a:lnTo>
                    <a:pt x="240117" y="235942"/>
                  </a:lnTo>
                  <a:lnTo>
                    <a:pt x="276375" y="230805"/>
                  </a:lnTo>
                  <a:lnTo>
                    <a:pt x="313656" y="224994"/>
                  </a:lnTo>
                  <a:lnTo>
                    <a:pt x="357037" y="218883"/>
                  </a:lnTo>
                  <a:lnTo>
                    <a:pt x="404539" y="212640"/>
                  </a:lnTo>
                  <a:lnTo>
                    <a:pt x="429060" y="209493"/>
                  </a:lnTo>
                  <a:lnTo>
                    <a:pt x="453874" y="206337"/>
                  </a:lnTo>
                  <a:lnTo>
                    <a:pt x="478883" y="203175"/>
                  </a:lnTo>
                  <a:lnTo>
                    <a:pt x="504022" y="200008"/>
                  </a:lnTo>
                  <a:lnTo>
                    <a:pt x="529248" y="196839"/>
                  </a:lnTo>
                  <a:lnTo>
                    <a:pt x="556649" y="193668"/>
                  </a:lnTo>
                  <a:lnTo>
                    <a:pt x="585500" y="190495"/>
                  </a:lnTo>
                  <a:lnTo>
                    <a:pt x="615317" y="187322"/>
                  </a:lnTo>
                  <a:lnTo>
                    <a:pt x="646836" y="184148"/>
                  </a:lnTo>
                  <a:lnTo>
                    <a:pt x="679491" y="180973"/>
                  </a:lnTo>
                  <a:lnTo>
                    <a:pt x="712903" y="177799"/>
                  </a:lnTo>
                  <a:lnTo>
                    <a:pt x="746819" y="174624"/>
                  </a:lnTo>
                  <a:lnTo>
                    <a:pt x="781071" y="171449"/>
                  </a:lnTo>
                  <a:lnTo>
                    <a:pt x="815548" y="168275"/>
                  </a:lnTo>
                  <a:lnTo>
                    <a:pt x="849116" y="164041"/>
                  </a:lnTo>
                  <a:lnTo>
                    <a:pt x="882077" y="159102"/>
                  </a:lnTo>
                  <a:lnTo>
                    <a:pt x="914635" y="153693"/>
                  </a:lnTo>
                  <a:lnTo>
                    <a:pt x="947982" y="149029"/>
                  </a:lnTo>
                  <a:lnTo>
                    <a:pt x="981855" y="144861"/>
                  </a:lnTo>
                  <a:lnTo>
                    <a:pt x="1016079" y="141024"/>
                  </a:lnTo>
                  <a:lnTo>
                    <a:pt x="1051594" y="137408"/>
                  </a:lnTo>
                  <a:lnTo>
                    <a:pt x="1087972" y="133938"/>
                  </a:lnTo>
                  <a:lnTo>
                    <a:pt x="1124923" y="130567"/>
                  </a:lnTo>
                  <a:lnTo>
                    <a:pt x="1161199" y="127262"/>
                  </a:lnTo>
                  <a:lnTo>
                    <a:pt x="1197025" y="123999"/>
                  </a:lnTo>
                  <a:lnTo>
                    <a:pt x="1232550" y="120766"/>
                  </a:lnTo>
                  <a:lnTo>
                    <a:pt x="1267875" y="117553"/>
                  </a:lnTo>
                  <a:lnTo>
                    <a:pt x="1303067" y="114352"/>
                  </a:lnTo>
                  <a:lnTo>
                    <a:pt x="1338170" y="111159"/>
                  </a:lnTo>
                  <a:lnTo>
                    <a:pt x="1372155" y="107973"/>
                  </a:lnTo>
                  <a:lnTo>
                    <a:pt x="1405396" y="104790"/>
                  </a:lnTo>
                  <a:lnTo>
                    <a:pt x="1438139" y="101610"/>
                  </a:lnTo>
                  <a:lnTo>
                    <a:pt x="1468435" y="99490"/>
                  </a:lnTo>
                  <a:lnTo>
                    <a:pt x="1497098" y="98077"/>
                  </a:lnTo>
                  <a:lnTo>
                    <a:pt x="1524674" y="97135"/>
                  </a:lnTo>
                  <a:lnTo>
                    <a:pt x="1552583" y="95448"/>
                  </a:lnTo>
                  <a:lnTo>
                    <a:pt x="1580714" y="93265"/>
                  </a:lnTo>
                  <a:lnTo>
                    <a:pt x="1608993" y="90752"/>
                  </a:lnTo>
                  <a:lnTo>
                    <a:pt x="1637371" y="88018"/>
                  </a:lnTo>
                  <a:lnTo>
                    <a:pt x="1665814" y="85137"/>
                  </a:lnTo>
                  <a:lnTo>
                    <a:pt x="1694301" y="82158"/>
                  </a:lnTo>
                  <a:lnTo>
                    <a:pt x="1720701" y="79114"/>
                  </a:lnTo>
                  <a:lnTo>
                    <a:pt x="1745709" y="76026"/>
                  </a:lnTo>
                  <a:lnTo>
                    <a:pt x="1793252" y="70831"/>
                  </a:lnTo>
                  <a:lnTo>
                    <a:pt x="1839076" y="68522"/>
                  </a:lnTo>
                  <a:lnTo>
                    <a:pt x="1881315" y="64674"/>
                  </a:lnTo>
                  <a:lnTo>
                    <a:pt x="1921255" y="60494"/>
                  </a:lnTo>
                  <a:lnTo>
                    <a:pt x="1960172" y="58636"/>
                  </a:lnTo>
                  <a:lnTo>
                    <a:pt x="2007669" y="52534"/>
                  </a:lnTo>
                  <a:lnTo>
                    <a:pt x="2048554" y="44023"/>
                  </a:lnTo>
                  <a:lnTo>
                    <a:pt x="2093748" y="31666"/>
                  </a:lnTo>
                  <a:lnTo>
                    <a:pt x="2151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34"/>
            <p:cNvSpPr/>
            <p:nvPr>
              <p:custDataLst>
                <p:tags r:id="rId91"/>
              </p:custDataLst>
            </p:nvPr>
          </p:nvSpPr>
          <p:spPr>
            <a:xfrm>
              <a:off x="2981325" y="4953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35"/>
            <p:cNvSpPr/>
            <p:nvPr>
              <p:custDataLst>
                <p:tags r:id="rId92"/>
              </p:custDataLst>
            </p:nvPr>
          </p:nvSpPr>
          <p:spPr>
            <a:xfrm>
              <a:off x="2994887" y="609600"/>
              <a:ext cx="5489" cy="14131"/>
            </a:xfrm>
            <a:custGeom>
              <a:avLst/>
              <a:gdLst/>
              <a:ahLst/>
              <a:cxnLst/>
              <a:rect l="0" t="0" r="0" b="0"/>
              <a:pathLst>
                <a:path w="5489" h="14131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2666" y="10361"/>
                  </a:lnTo>
                  <a:lnTo>
                    <a:pt x="0" y="14130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37"/>
          <p:cNvGrpSpPr/>
          <p:nvPr/>
        </p:nvGrpSpPr>
        <p:grpSpPr>
          <a:xfrm>
            <a:off x="4021638" y="314684"/>
            <a:ext cx="626563" cy="493034"/>
            <a:chOff x="4021638" y="314684"/>
            <a:chExt cx="626563" cy="493034"/>
          </a:xfrm>
        </p:grpSpPr>
        <p:sp>
          <p:nvSpPr>
            <p:cNvPr id="21" name="SMARTInkShape-2536"/>
            <p:cNvSpPr/>
            <p:nvPr>
              <p:custDataLst>
                <p:tags r:id="rId78"/>
              </p:custDataLst>
            </p:nvPr>
          </p:nvSpPr>
          <p:spPr>
            <a:xfrm>
              <a:off x="4021638" y="495856"/>
              <a:ext cx="164825" cy="311862"/>
            </a:xfrm>
            <a:custGeom>
              <a:avLst/>
              <a:gdLst/>
              <a:ahLst/>
              <a:cxnLst/>
              <a:rect l="0" t="0" r="0" b="0"/>
              <a:pathLst>
                <a:path w="164825" h="311862">
                  <a:moveTo>
                    <a:pt x="121737" y="47069"/>
                  </a:moveTo>
                  <a:lnTo>
                    <a:pt x="121737" y="47069"/>
                  </a:lnTo>
                  <a:lnTo>
                    <a:pt x="121737" y="24679"/>
                  </a:lnTo>
                  <a:lnTo>
                    <a:pt x="119620" y="21559"/>
                  </a:lnTo>
                  <a:lnTo>
                    <a:pt x="100278" y="5780"/>
                  </a:lnTo>
                  <a:lnTo>
                    <a:pt x="87858" y="2260"/>
                  </a:lnTo>
                  <a:lnTo>
                    <a:pt x="54014" y="0"/>
                  </a:lnTo>
                  <a:lnTo>
                    <a:pt x="38369" y="5336"/>
                  </a:lnTo>
                  <a:lnTo>
                    <a:pt x="16134" y="20951"/>
                  </a:lnTo>
                  <a:lnTo>
                    <a:pt x="4957" y="41094"/>
                  </a:lnTo>
                  <a:lnTo>
                    <a:pt x="0" y="57058"/>
                  </a:lnTo>
                  <a:lnTo>
                    <a:pt x="3587" y="78604"/>
                  </a:lnTo>
                  <a:lnTo>
                    <a:pt x="24830" y="120837"/>
                  </a:lnTo>
                  <a:lnTo>
                    <a:pt x="28557" y="127997"/>
                  </a:lnTo>
                  <a:lnTo>
                    <a:pt x="70831" y="161155"/>
                  </a:lnTo>
                  <a:lnTo>
                    <a:pt x="95012" y="177534"/>
                  </a:lnTo>
                  <a:lnTo>
                    <a:pt x="119463" y="191911"/>
                  </a:lnTo>
                  <a:lnTo>
                    <a:pt x="151744" y="220789"/>
                  </a:lnTo>
                  <a:lnTo>
                    <a:pt x="161532" y="238578"/>
                  </a:lnTo>
                  <a:lnTo>
                    <a:pt x="164824" y="257067"/>
                  </a:lnTo>
                  <a:lnTo>
                    <a:pt x="162759" y="275868"/>
                  </a:lnTo>
                  <a:lnTo>
                    <a:pt x="155491" y="291985"/>
                  </a:lnTo>
                  <a:lnTo>
                    <a:pt x="150590" y="299247"/>
                  </a:lnTo>
                  <a:lnTo>
                    <a:pt x="139499" y="307315"/>
                  </a:lnTo>
                  <a:lnTo>
                    <a:pt x="126456" y="310900"/>
                  </a:lnTo>
                  <a:lnTo>
                    <a:pt x="101263" y="311861"/>
                  </a:lnTo>
                  <a:lnTo>
                    <a:pt x="75807" y="305913"/>
                  </a:lnTo>
                  <a:lnTo>
                    <a:pt x="64987" y="300400"/>
                  </a:lnTo>
                  <a:lnTo>
                    <a:pt x="45537" y="237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37"/>
            <p:cNvSpPr/>
            <p:nvPr>
              <p:custDataLst>
                <p:tags r:id="rId79"/>
              </p:custDataLst>
            </p:nvPr>
          </p:nvSpPr>
          <p:spPr>
            <a:xfrm>
              <a:off x="4191000" y="314684"/>
              <a:ext cx="152401" cy="111865"/>
            </a:xfrm>
            <a:custGeom>
              <a:avLst/>
              <a:gdLst/>
              <a:ahLst/>
              <a:cxnLst/>
              <a:rect l="0" t="0" r="0" b="0"/>
              <a:pathLst>
                <a:path w="152401" h="111865">
                  <a:moveTo>
                    <a:pt x="0" y="37741"/>
                  </a:moveTo>
                  <a:lnTo>
                    <a:pt x="0" y="37741"/>
                  </a:lnTo>
                  <a:lnTo>
                    <a:pt x="0" y="13439"/>
                  </a:lnTo>
                  <a:lnTo>
                    <a:pt x="1058" y="8839"/>
                  </a:lnTo>
                  <a:lnTo>
                    <a:pt x="2822" y="5773"/>
                  </a:lnTo>
                  <a:lnTo>
                    <a:pt x="5057" y="3729"/>
                  </a:lnTo>
                  <a:lnTo>
                    <a:pt x="13183" y="1458"/>
                  </a:lnTo>
                  <a:lnTo>
                    <a:pt x="35648" y="0"/>
                  </a:lnTo>
                  <a:lnTo>
                    <a:pt x="47946" y="5445"/>
                  </a:lnTo>
                  <a:lnTo>
                    <a:pt x="68032" y="21131"/>
                  </a:lnTo>
                  <a:lnTo>
                    <a:pt x="72570" y="30711"/>
                  </a:lnTo>
                  <a:lnTo>
                    <a:pt x="73780" y="36230"/>
                  </a:lnTo>
                  <a:lnTo>
                    <a:pt x="69480" y="50828"/>
                  </a:lnTo>
                  <a:lnTo>
                    <a:pt x="44614" y="95835"/>
                  </a:lnTo>
                  <a:lnTo>
                    <a:pt x="40995" y="103425"/>
                  </a:lnTo>
                  <a:lnTo>
                    <a:pt x="40030" y="106930"/>
                  </a:lnTo>
                  <a:lnTo>
                    <a:pt x="41503" y="109267"/>
                  </a:lnTo>
                  <a:lnTo>
                    <a:pt x="48785" y="111864"/>
                  </a:lnTo>
                  <a:lnTo>
                    <a:pt x="91132" y="105558"/>
                  </a:lnTo>
                  <a:lnTo>
                    <a:pt x="152400" y="104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38"/>
            <p:cNvSpPr/>
            <p:nvPr>
              <p:custDataLst>
                <p:tags r:id="rId80"/>
              </p:custDataLst>
            </p:nvPr>
          </p:nvSpPr>
          <p:spPr>
            <a:xfrm>
              <a:off x="4486275" y="647700"/>
              <a:ext cx="133351" cy="9134"/>
            </a:xfrm>
            <a:custGeom>
              <a:avLst/>
              <a:gdLst/>
              <a:ahLst/>
              <a:cxnLst/>
              <a:rect l="0" t="0" r="0" b="0"/>
              <a:pathLst>
                <a:path w="133351" h="9134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21459" y="9133"/>
                  </a:lnTo>
                  <a:lnTo>
                    <a:pt x="69083" y="1934"/>
                  </a:lnTo>
                  <a:lnTo>
                    <a:pt x="114225" y="25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39"/>
            <p:cNvSpPr/>
            <p:nvPr>
              <p:custDataLst>
                <p:tags r:id="rId81"/>
              </p:custDataLst>
            </p:nvPr>
          </p:nvSpPr>
          <p:spPr>
            <a:xfrm>
              <a:off x="4540694" y="723900"/>
              <a:ext cx="107507" cy="35992"/>
            </a:xfrm>
            <a:custGeom>
              <a:avLst/>
              <a:gdLst/>
              <a:ahLst/>
              <a:cxnLst/>
              <a:rect l="0" t="0" r="0" b="0"/>
              <a:pathLst>
                <a:path w="107507" h="35992">
                  <a:moveTo>
                    <a:pt x="12256" y="9525"/>
                  </a:moveTo>
                  <a:lnTo>
                    <a:pt x="12256" y="9525"/>
                  </a:lnTo>
                  <a:lnTo>
                    <a:pt x="2143" y="19638"/>
                  </a:lnTo>
                  <a:lnTo>
                    <a:pt x="222" y="23675"/>
                  </a:lnTo>
                  <a:lnTo>
                    <a:pt x="0" y="27425"/>
                  </a:lnTo>
                  <a:lnTo>
                    <a:pt x="910" y="30984"/>
                  </a:lnTo>
                  <a:lnTo>
                    <a:pt x="3634" y="33356"/>
                  </a:lnTo>
                  <a:lnTo>
                    <a:pt x="12304" y="35991"/>
                  </a:lnTo>
                  <a:lnTo>
                    <a:pt x="26035" y="31518"/>
                  </a:lnTo>
                  <a:lnTo>
                    <a:pt x="65778" y="16457"/>
                  </a:lnTo>
                  <a:lnTo>
                    <a:pt x="107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38"/>
          <p:cNvGrpSpPr/>
          <p:nvPr/>
        </p:nvGrpSpPr>
        <p:grpSpPr>
          <a:xfrm>
            <a:off x="5101668" y="400442"/>
            <a:ext cx="232333" cy="493290"/>
            <a:chOff x="5101668" y="400442"/>
            <a:chExt cx="232333" cy="493290"/>
          </a:xfrm>
        </p:grpSpPr>
        <p:sp>
          <p:nvSpPr>
            <p:cNvPr id="26" name="SMARTInkShape-2540"/>
            <p:cNvSpPr/>
            <p:nvPr>
              <p:custDataLst>
                <p:tags r:id="rId75"/>
              </p:custDataLst>
            </p:nvPr>
          </p:nvSpPr>
          <p:spPr>
            <a:xfrm>
              <a:off x="5238750" y="400442"/>
              <a:ext cx="19051" cy="199634"/>
            </a:xfrm>
            <a:custGeom>
              <a:avLst/>
              <a:gdLst/>
              <a:ahLst/>
              <a:cxnLst/>
              <a:rect l="0" t="0" r="0" b="0"/>
              <a:pathLst>
                <a:path w="19051" h="1996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4781"/>
                  </a:lnTo>
                  <a:lnTo>
                    <a:pt x="8201" y="23013"/>
                  </a:lnTo>
                  <a:lnTo>
                    <a:pt x="9133" y="58636"/>
                  </a:lnTo>
                  <a:lnTo>
                    <a:pt x="14465" y="97649"/>
                  </a:lnTo>
                  <a:lnTo>
                    <a:pt x="17692" y="141076"/>
                  </a:lnTo>
                  <a:lnTo>
                    <a:pt x="1905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41"/>
            <p:cNvSpPr/>
            <p:nvPr>
              <p:custDataLst>
                <p:tags r:id="rId76"/>
              </p:custDataLst>
            </p:nvPr>
          </p:nvSpPr>
          <p:spPr>
            <a:xfrm>
              <a:off x="5101668" y="657225"/>
              <a:ext cx="213283" cy="48194"/>
            </a:xfrm>
            <a:custGeom>
              <a:avLst/>
              <a:gdLst/>
              <a:ahLst/>
              <a:cxnLst/>
              <a:rect l="0" t="0" r="0" b="0"/>
              <a:pathLst>
                <a:path w="213283" h="48194">
                  <a:moveTo>
                    <a:pt x="13257" y="28575"/>
                  </a:moveTo>
                  <a:lnTo>
                    <a:pt x="13257" y="28575"/>
                  </a:lnTo>
                  <a:lnTo>
                    <a:pt x="5653" y="37238"/>
                  </a:lnTo>
                  <a:lnTo>
                    <a:pt x="0" y="46889"/>
                  </a:lnTo>
                  <a:lnTo>
                    <a:pt x="1244" y="48193"/>
                  </a:lnTo>
                  <a:lnTo>
                    <a:pt x="44601" y="34791"/>
                  </a:lnTo>
                  <a:lnTo>
                    <a:pt x="88122" y="22198"/>
                  </a:lnTo>
                  <a:lnTo>
                    <a:pt x="131850" y="11403"/>
                  </a:lnTo>
                  <a:lnTo>
                    <a:pt x="213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42"/>
            <p:cNvSpPr/>
            <p:nvPr>
              <p:custDataLst>
                <p:tags r:id="rId77"/>
              </p:custDataLst>
            </p:nvPr>
          </p:nvSpPr>
          <p:spPr>
            <a:xfrm>
              <a:off x="5200883" y="759432"/>
              <a:ext cx="133118" cy="134300"/>
            </a:xfrm>
            <a:custGeom>
              <a:avLst/>
              <a:gdLst/>
              <a:ahLst/>
              <a:cxnLst/>
              <a:rect l="0" t="0" r="0" b="0"/>
              <a:pathLst>
                <a:path w="133118" h="134300">
                  <a:moveTo>
                    <a:pt x="18817" y="21618"/>
                  </a:moveTo>
                  <a:lnTo>
                    <a:pt x="18817" y="21618"/>
                  </a:lnTo>
                  <a:lnTo>
                    <a:pt x="8704" y="26674"/>
                  </a:lnTo>
                  <a:lnTo>
                    <a:pt x="5725" y="29222"/>
                  </a:lnTo>
                  <a:lnTo>
                    <a:pt x="2415" y="34875"/>
                  </a:lnTo>
                  <a:lnTo>
                    <a:pt x="0" y="66674"/>
                  </a:lnTo>
                  <a:lnTo>
                    <a:pt x="10159" y="108259"/>
                  </a:lnTo>
                  <a:lnTo>
                    <a:pt x="18310" y="134299"/>
                  </a:lnTo>
                  <a:lnTo>
                    <a:pt x="26392" y="94667"/>
                  </a:lnTo>
                  <a:lnTo>
                    <a:pt x="38109" y="57410"/>
                  </a:lnTo>
                  <a:lnTo>
                    <a:pt x="63251" y="11988"/>
                  </a:lnTo>
                  <a:lnTo>
                    <a:pt x="70668" y="3933"/>
                  </a:lnTo>
                  <a:lnTo>
                    <a:pt x="75609" y="303"/>
                  </a:lnTo>
                  <a:lnTo>
                    <a:pt x="82079" y="0"/>
                  </a:lnTo>
                  <a:lnTo>
                    <a:pt x="97733" y="5307"/>
                  </a:lnTo>
                  <a:lnTo>
                    <a:pt x="119341" y="25252"/>
                  </a:lnTo>
                  <a:lnTo>
                    <a:pt x="126995" y="42283"/>
                  </a:lnTo>
                  <a:lnTo>
                    <a:pt x="132311" y="86389"/>
                  </a:lnTo>
                  <a:lnTo>
                    <a:pt x="133117" y="107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39"/>
          <p:cNvGrpSpPr/>
          <p:nvPr/>
        </p:nvGrpSpPr>
        <p:grpSpPr>
          <a:xfrm>
            <a:off x="5735659" y="257175"/>
            <a:ext cx="1427142" cy="514351"/>
            <a:chOff x="5735659" y="257175"/>
            <a:chExt cx="1427142" cy="514351"/>
          </a:xfrm>
        </p:grpSpPr>
        <p:sp>
          <p:nvSpPr>
            <p:cNvPr id="30" name="SMARTInkShape-2543"/>
            <p:cNvSpPr/>
            <p:nvPr>
              <p:custDataLst>
                <p:tags r:id="rId66"/>
              </p:custDataLst>
            </p:nvPr>
          </p:nvSpPr>
          <p:spPr>
            <a:xfrm>
              <a:off x="5735659" y="367753"/>
              <a:ext cx="160317" cy="403773"/>
            </a:xfrm>
            <a:custGeom>
              <a:avLst/>
              <a:gdLst/>
              <a:ahLst/>
              <a:cxnLst/>
              <a:rect l="0" t="0" r="0" b="0"/>
              <a:pathLst>
                <a:path w="160317" h="403773">
                  <a:moveTo>
                    <a:pt x="160316" y="22772"/>
                  </a:moveTo>
                  <a:lnTo>
                    <a:pt x="160316" y="22772"/>
                  </a:lnTo>
                  <a:lnTo>
                    <a:pt x="160316" y="1313"/>
                  </a:lnTo>
                  <a:lnTo>
                    <a:pt x="158199" y="0"/>
                  </a:lnTo>
                  <a:lnTo>
                    <a:pt x="150203" y="1362"/>
                  </a:lnTo>
                  <a:lnTo>
                    <a:pt x="120218" y="19523"/>
                  </a:lnTo>
                  <a:lnTo>
                    <a:pt x="95166" y="43681"/>
                  </a:lnTo>
                  <a:lnTo>
                    <a:pt x="72453" y="84635"/>
                  </a:lnTo>
                  <a:lnTo>
                    <a:pt x="48139" y="128168"/>
                  </a:lnTo>
                  <a:lnTo>
                    <a:pt x="29362" y="175254"/>
                  </a:lnTo>
                  <a:lnTo>
                    <a:pt x="15212" y="203771"/>
                  </a:lnTo>
                  <a:lnTo>
                    <a:pt x="3820" y="251375"/>
                  </a:lnTo>
                  <a:lnTo>
                    <a:pt x="0" y="290061"/>
                  </a:lnTo>
                  <a:lnTo>
                    <a:pt x="3924" y="329981"/>
                  </a:lnTo>
                  <a:lnTo>
                    <a:pt x="16846" y="363563"/>
                  </a:lnTo>
                  <a:lnTo>
                    <a:pt x="28112" y="378140"/>
                  </a:lnTo>
                  <a:lnTo>
                    <a:pt x="42292" y="388147"/>
                  </a:lnTo>
                  <a:lnTo>
                    <a:pt x="93641" y="40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44"/>
            <p:cNvSpPr/>
            <p:nvPr>
              <p:custDataLst>
                <p:tags r:id="rId67"/>
              </p:custDataLst>
            </p:nvPr>
          </p:nvSpPr>
          <p:spPr>
            <a:xfrm>
              <a:off x="5965239" y="419100"/>
              <a:ext cx="235537" cy="298496"/>
            </a:xfrm>
            <a:custGeom>
              <a:avLst/>
              <a:gdLst/>
              <a:ahLst/>
              <a:cxnLst/>
              <a:rect l="0" t="0" r="0" b="0"/>
              <a:pathLst>
                <a:path w="235537" h="298496">
                  <a:moveTo>
                    <a:pt x="216486" y="0"/>
                  </a:moveTo>
                  <a:lnTo>
                    <a:pt x="216486" y="0"/>
                  </a:lnTo>
                  <a:lnTo>
                    <a:pt x="211430" y="0"/>
                  </a:lnTo>
                  <a:lnTo>
                    <a:pt x="170726" y="18314"/>
                  </a:lnTo>
                  <a:lnTo>
                    <a:pt x="124583" y="41757"/>
                  </a:lnTo>
                  <a:lnTo>
                    <a:pt x="83798" y="66770"/>
                  </a:lnTo>
                  <a:lnTo>
                    <a:pt x="67555" y="78359"/>
                  </a:lnTo>
                  <a:lnTo>
                    <a:pt x="60336" y="87037"/>
                  </a:lnTo>
                  <a:lnTo>
                    <a:pt x="61586" y="91891"/>
                  </a:lnTo>
                  <a:lnTo>
                    <a:pt x="71442" y="102930"/>
                  </a:lnTo>
                  <a:lnTo>
                    <a:pt x="97093" y="119658"/>
                  </a:lnTo>
                  <a:lnTo>
                    <a:pt x="119374" y="129881"/>
                  </a:lnTo>
                  <a:lnTo>
                    <a:pt x="125700" y="136394"/>
                  </a:lnTo>
                  <a:lnTo>
                    <a:pt x="134318" y="151068"/>
                  </a:lnTo>
                  <a:lnTo>
                    <a:pt x="134190" y="156803"/>
                  </a:lnTo>
                  <a:lnTo>
                    <a:pt x="128405" y="168821"/>
                  </a:lnTo>
                  <a:lnTo>
                    <a:pt x="107443" y="192724"/>
                  </a:lnTo>
                  <a:lnTo>
                    <a:pt x="62736" y="223142"/>
                  </a:lnTo>
                  <a:lnTo>
                    <a:pt x="15480" y="259370"/>
                  </a:lnTo>
                  <a:lnTo>
                    <a:pt x="6147" y="268028"/>
                  </a:lnTo>
                  <a:lnTo>
                    <a:pt x="1294" y="278226"/>
                  </a:lnTo>
                  <a:lnTo>
                    <a:pt x="0" y="283909"/>
                  </a:lnTo>
                  <a:lnTo>
                    <a:pt x="1253" y="288756"/>
                  </a:lnTo>
                  <a:lnTo>
                    <a:pt x="8291" y="296964"/>
                  </a:lnTo>
                  <a:lnTo>
                    <a:pt x="24118" y="298495"/>
                  </a:lnTo>
                  <a:lnTo>
                    <a:pt x="66819" y="294641"/>
                  </a:lnTo>
                  <a:lnTo>
                    <a:pt x="112071" y="282073"/>
                  </a:lnTo>
                  <a:lnTo>
                    <a:pt x="155561" y="272901"/>
                  </a:lnTo>
                  <a:lnTo>
                    <a:pt x="193496" y="263481"/>
                  </a:lnTo>
                  <a:lnTo>
                    <a:pt x="23553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45"/>
            <p:cNvSpPr/>
            <p:nvPr>
              <p:custDataLst>
                <p:tags r:id="rId68"/>
              </p:custDataLst>
            </p:nvPr>
          </p:nvSpPr>
          <p:spPr>
            <a:xfrm>
              <a:off x="6273243" y="468049"/>
              <a:ext cx="137083" cy="227277"/>
            </a:xfrm>
            <a:custGeom>
              <a:avLst/>
              <a:gdLst/>
              <a:ahLst/>
              <a:cxnLst/>
              <a:rect l="0" t="0" r="0" b="0"/>
              <a:pathLst>
                <a:path w="137083" h="227277">
                  <a:moveTo>
                    <a:pt x="13257" y="8201"/>
                  </a:moveTo>
                  <a:lnTo>
                    <a:pt x="13257" y="8201"/>
                  </a:lnTo>
                  <a:lnTo>
                    <a:pt x="8201" y="3144"/>
                  </a:lnTo>
                  <a:lnTo>
                    <a:pt x="2896" y="662"/>
                  </a:lnTo>
                  <a:lnTo>
                    <a:pt x="0" y="0"/>
                  </a:lnTo>
                  <a:lnTo>
                    <a:pt x="185" y="617"/>
                  </a:lnTo>
                  <a:lnTo>
                    <a:pt x="39138" y="34358"/>
                  </a:lnTo>
                  <a:lnTo>
                    <a:pt x="64152" y="74359"/>
                  </a:lnTo>
                  <a:lnTo>
                    <a:pt x="86654" y="117382"/>
                  </a:lnTo>
                  <a:lnTo>
                    <a:pt x="101603" y="157003"/>
                  </a:lnTo>
                  <a:lnTo>
                    <a:pt x="115806" y="196932"/>
                  </a:lnTo>
                  <a:lnTo>
                    <a:pt x="137082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46"/>
            <p:cNvSpPr/>
            <p:nvPr>
              <p:custDataLst>
                <p:tags r:id="rId69"/>
              </p:custDataLst>
            </p:nvPr>
          </p:nvSpPr>
          <p:spPr>
            <a:xfrm>
              <a:off x="6267450" y="440798"/>
              <a:ext cx="219076" cy="264053"/>
            </a:xfrm>
            <a:custGeom>
              <a:avLst/>
              <a:gdLst/>
              <a:ahLst/>
              <a:cxnLst/>
              <a:rect l="0" t="0" r="0" b="0"/>
              <a:pathLst>
                <a:path w="219076" h="264053">
                  <a:moveTo>
                    <a:pt x="219075" y="16402"/>
                  </a:moveTo>
                  <a:lnTo>
                    <a:pt x="219075" y="16402"/>
                  </a:lnTo>
                  <a:lnTo>
                    <a:pt x="214019" y="6289"/>
                  </a:lnTo>
                  <a:lnTo>
                    <a:pt x="210413" y="3310"/>
                  </a:lnTo>
                  <a:lnTo>
                    <a:pt x="200761" y="0"/>
                  </a:lnTo>
                  <a:lnTo>
                    <a:pt x="186594" y="4173"/>
                  </a:lnTo>
                  <a:lnTo>
                    <a:pt x="160767" y="21245"/>
                  </a:lnTo>
                  <a:lnTo>
                    <a:pt x="116641" y="66958"/>
                  </a:lnTo>
                  <a:lnTo>
                    <a:pt x="79302" y="108177"/>
                  </a:lnTo>
                  <a:lnTo>
                    <a:pt x="48473" y="147968"/>
                  </a:lnTo>
                  <a:lnTo>
                    <a:pt x="27175" y="190322"/>
                  </a:lnTo>
                  <a:lnTo>
                    <a:pt x="5304" y="236469"/>
                  </a:lnTo>
                  <a:lnTo>
                    <a:pt x="0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47"/>
            <p:cNvSpPr/>
            <p:nvPr>
              <p:custDataLst>
                <p:tags r:id="rId70"/>
              </p:custDataLst>
            </p:nvPr>
          </p:nvSpPr>
          <p:spPr>
            <a:xfrm>
              <a:off x="6455541" y="638175"/>
              <a:ext cx="21460" cy="85726"/>
            </a:xfrm>
            <a:custGeom>
              <a:avLst/>
              <a:gdLst/>
              <a:ahLst/>
              <a:cxnLst/>
              <a:rect l="0" t="0" r="0" b="0"/>
              <a:pathLst>
                <a:path w="21460" h="85726">
                  <a:moveTo>
                    <a:pt x="21459" y="0"/>
                  </a:moveTo>
                  <a:lnTo>
                    <a:pt x="21459" y="0"/>
                  </a:lnTo>
                  <a:lnTo>
                    <a:pt x="21459" y="13257"/>
                  </a:lnTo>
                  <a:lnTo>
                    <a:pt x="0" y="58314"/>
                  </a:lnTo>
                  <a:lnTo>
                    <a:pt x="240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48"/>
            <p:cNvSpPr/>
            <p:nvPr>
              <p:custDataLst>
                <p:tags r:id="rId71"/>
              </p:custDataLst>
            </p:nvPr>
          </p:nvSpPr>
          <p:spPr>
            <a:xfrm>
              <a:off x="6496050" y="5524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1986" y="297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49"/>
            <p:cNvSpPr/>
            <p:nvPr>
              <p:custDataLst>
                <p:tags r:id="rId72"/>
              </p:custDataLst>
            </p:nvPr>
          </p:nvSpPr>
          <p:spPr>
            <a:xfrm>
              <a:off x="6591300" y="401374"/>
              <a:ext cx="72026" cy="341577"/>
            </a:xfrm>
            <a:custGeom>
              <a:avLst/>
              <a:gdLst/>
              <a:ahLst/>
              <a:cxnLst/>
              <a:rect l="0" t="0" r="0" b="0"/>
              <a:pathLst>
                <a:path w="72026" h="34157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125"/>
                  </a:lnTo>
                  <a:lnTo>
                    <a:pt x="39773" y="49109"/>
                  </a:lnTo>
                  <a:lnTo>
                    <a:pt x="58773" y="92599"/>
                  </a:lnTo>
                  <a:lnTo>
                    <a:pt x="65114" y="137252"/>
                  </a:lnTo>
                  <a:lnTo>
                    <a:pt x="69189" y="174294"/>
                  </a:lnTo>
                  <a:lnTo>
                    <a:pt x="72025" y="199495"/>
                  </a:lnTo>
                  <a:lnTo>
                    <a:pt x="69759" y="231862"/>
                  </a:lnTo>
                  <a:lnTo>
                    <a:pt x="57476" y="275672"/>
                  </a:lnTo>
                  <a:lnTo>
                    <a:pt x="35420" y="318680"/>
                  </a:lnTo>
                  <a:lnTo>
                    <a:pt x="27032" y="330694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50"/>
            <p:cNvSpPr/>
            <p:nvPr>
              <p:custDataLst>
                <p:tags r:id="rId73"/>
              </p:custDataLst>
            </p:nvPr>
          </p:nvSpPr>
          <p:spPr>
            <a:xfrm>
              <a:off x="6670148" y="257175"/>
              <a:ext cx="168803" cy="151472"/>
            </a:xfrm>
            <a:custGeom>
              <a:avLst/>
              <a:gdLst/>
              <a:ahLst/>
              <a:cxnLst/>
              <a:rect l="0" t="0" r="0" b="0"/>
              <a:pathLst>
                <a:path w="168803" h="151472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1058"/>
                  </a:lnTo>
                  <a:lnTo>
                    <a:pt x="1324" y="2822"/>
                  </a:lnTo>
                  <a:lnTo>
                    <a:pt x="0" y="5057"/>
                  </a:lnTo>
                  <a:lnTo>
                    <a:pt x="1234" y="6546"/>
                  </a:lnTo>
                  <a:lnTo>
                    <a:pt x="8250" y="8201"/>
                  </a:lnTo>
                  <a:lnTo>
                    <a:pt x="24100" y="9133"/>
                  </a:lnTo>
                  <a:lnTo>
                    <a:pt x="36051" y="14995"/>
                  </a:lnTo>
                  <a:lnTo>
                    <a:pt x="55914" y="30949"/>
                  </a:lnTo>
                  <a:lnTo>
                    <a:pt x="66680" y="46094"/>
                  </a:lnTo>
                  <a:lnTo>
                    <a:pt x="71516" y="69044"/>
                  </a:lnTo>
                  <a:lnTo>
                    <a:pt x="67003" y="86778"/>
                  </a:lnTo>
                  <a:lnTo>
                    <a:pt x="41976" y="134148"/>
                  </a:lnTo>
                  <a:lnTo>
                    <a:pt x="40860" y="138115"/>
                  </a:lnTo>
                  <a:lnTo>
                    <a:pt x="41173" y="141818"/>
                  </a:lnTo>
                  <a:lnTo>
                    <a:pt x="42441" y="145346"/>
                  </a:lnTo>
                  <a:lnTo>
                    <a:pt x="46461" y="147697"/>
                  </a:lnTo>
                  <a:lnTo>
                    <a:pt x="78549" y="151471"/>
                  </a:lnTo>
                  <a:lnTo>
                    <a:pt x="16880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51"/>
            <p:cNvSpPr/>
            <p:nvPr>
              <p:custDataLst>
                <p:tags r:id="rId74"/>
              </p:custDataLst>
            </p:nvPr>
          </p:nvSpPr>
          <p:spPr>
            <a:xfrm>
              <a:off x="6976769" y="590550"/>
              <a:ext cx="186032" cy="5058"/>
            </a:xfrm>
            <a:custGeom>
              <a:avLst/>
              <a:gdLst/>
              <a:ahLst/>
              <a:cxnLst/>
              <a:rect l="0" t="0" r="0" b="0"/>
              <a:pathLst>
                <a:path w="186032" h="5058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37608" y="0"/>
                  </a:lnTo>
                  <a:lnTo>
                    <a:pt x="75144" y="5057"/>
                  </a:lnTo>
                  <a:lnTo>
                    <a:pt x="119207" y="2096"/>
                  </a:lnTo>
                  <a:lnTo>
                    <a:pt x="186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540"/>
          <p:cNvGrpSpPr/>
          <p:nvPr/>
        </p:nvGrpSpPr>
        <p:grpSpPr>
          <a:xfrm>
            <a:off x="7498185" y="214031"/>
            <a:ext cx="845716" cy="456229"/>
            <a:chOff x="7498185" y="214031"/>
            <a:chExt cx="845716" cy="456229"/>
          </a:xfrm>
        </p:grpSpPr>
        <p:sp>
          <p:nvSpPr>
            <p:cNvPr id="40" name="SMARTInkShape-2552"/>
            <p:cNvSpPr/>
            <p:nvPr>
              <p:custDataLst>
                <p:tags r:id="rId60"/>
              </p:custDataLst>
            </p:nvPr>
          </p:nvSpPr>
          <p:spPr>
            <a:xfrm>
              <a:off x="8144268" y="214031"/>
              <a:ext cx="199633" cy="133978"/>
            </a:xfrm>
            <a:custGeom>
              <a:avLst/>
              <a:gdLst/>
              <a:ahLst/>
              <a:cxnLst/>
              <a:rect l="0" t="0" r="0" b="0"/>
              <a:pathLst>
                <a:path w="199633" h="133978">
                  <a:moveTo>
                    <a:pt x="9132" y="43144"/>
                  </a:moveTo>
                  <a:lnTo>
                    <a:pt x="9132" y="43144"/>
                  </a:lnTo>
                  <a:lnTo>
                    <a:pt x="4076" y="38087"/>
                  </a:lnTo>
                  <a:lnTo>
                    <a:pt x="1594" y="32783"/>
                  </a:lnTo>
                  <a:lnTo>
                    <a:pt x="0" y="10641"/>
                  </a:lnTo>
                  <a:lnTo>
                    <a:pt x="1985" y="5600"/>
                  </a:lnTo>
                  <a:lnTo>
                    <a:pt x="5426" y="2240"/>
                  </a:lnTo>
                  <a:lnTo>
                    <a:pt x="9836" y="0"/>
                  </a:lnTo>
                  <a:lnTo>
                    <a:pt x="23203" y="333"/>
                  </a:lnTo>
                  <a:lnTo>
                    <a:pt x="38670" y="5067"/>
                  </a:lnTo>
                  <a:lnTo>
                    <a:pt x="67283" y="21170"/>
                  </a:lnTo>
                  <a:lnTo>
                    <a:pt x="74841" y="31261"/>
                  </a:lnTo>
                  <a:lnTo>
                    <a:pt x="78338" y="38397"/>
                  </a:lnTo>
                  <a:lnTo>
                    <a:pt x="79401" y="54793"/>
                  </a:lnTo>
                  <a:lnTo>
                    <a:pt x="75288" y="71604"/>
                  </a:lnTo>
                  <a:lnTo>
                    <a:pt x="66404" y="86132"/>
                  </a:lnTo>
                  <a:lnTo>
                    <a:pt x="36145" y="112308"/>
                  </a:lnTo>
                  <a:lnTo>
                    <a:pt x="34550" y="115712"/>
                  </a:lnTo>
                  <a:lnTo>
                    <a:pt x="34544" y="119039"/>
                  </a:lnTo>
                  <a:lnTo>
                    <a:pt x="35599" y="122316"/>
                  </a:lnTo>
                  <a:lnTo>
                    <a:pt x="37360" y="124500"/>
                  </a:lnTo>
                  <a:lnTo>
                    <a:pt x="42139" y="126927"/>
                  </a:lnTo>
                  <a:lnTo>
                    <a:pt x="60892" y="133350"/>
                  </a:lnTo>
                  <a:lnTo>
                    <a:pt x="74823" y="133330"/>
                  </a:lnTo>
                  <a:lnTo>
                    <a:pt x="81500" y="131843"/>
                  </a:lnTo>
                  <a:lnTo>
                    <a:pt x="126077" y="133977"/>
                  </a:lnTo>
                  <a:lnTo>
                    <a:pt x="199632" y="119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53"/>
            <p:cNvSpPr/>
            <p:nvPr>
              <p:custDataLst>
                <p:tags r:id="rId61"/>
              </p:custDataLst>
            </p:nvPr>
          </p:nvSpPr>
          <p:spPr>
            <a:xfrm>
              <a:off x="8048625" y="371475"/>
              <a:ext cx="83688" cy="295276"/>
            </a:xfrm>
            <a:custGeom>
              <a:avLst/>
              <a:gdLst/>
              <a:ahLst/>
              <a:cxnLst/>
              <a:rect l="0" t="0" r="0" b="0"/>
              <a:pathLst>
                <a:path w="83688" h="2952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24734" y="23851"/>
                  </a:lnTo>
                  <a:lnTo>
                    <a:pt x="48120" y="53591"/>
                  </a:lnTo>
                  <a:lnTo>
                    <a:pt x="68066" y="94547"/>
                  </a:lnTo>
                  <a:lnTo>
                    <a:pt x="78846" y="133730"/>
                  </a:lnTo>
                  <a:lnTo>
                    <a:pt x="83687" y="178853"/>
                  </a:lnTo>
                  <a:lnTo>
                    <a:pt x="80065" y="215624"/>
                  </a:lnTo>
                  <a:lnTo>
                    <a:pt x="69451" y="236591"/>
                  </a:lnTo>
                  <a:lnTo>
                    <a:pt x="35291" y="282373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54"/>
            <p:cNvSpPr/>
            <p:nvPr>
              <p:custDataLst>
                <p:tags r:id="rId62"/>
              </p:custDataLst>
            </p:nvPr>
          </p:nvSpPr>
          <p:spPr>
            <a:xfrm>
              <a:off x="7691595" y="361950"/>
              <a:ext cx="252256" cy="47626"/>
            </a:xfrm>
            <a:custGeom>
              <a:avLst/>
              <a:gdLst/>
              <a:ahLst/>
              <a:cxnLst/>
              <a:rect l="0" t="0" r="0" b="0"/>
              <a:pathLst>
                <a:path w="252256" h="47626">
                  <a:moveTo>
                    <a:pt x="14130" y="47625"/>
                  </a:moveTo>
                  <a:lnTo>
                    <a:pt x="14130" y="47625"/>
                  </a:lnTo>
                  <a:lnTo>
                    <a:pt x="873" y="47625"/>
                  </a:lnTo>
                  <a:lnTo>
                    <a:pt x="0" y="46567"/>
                  </a:lnTo>
                  <a:lnTo>
                    <a:pt x="477" y="44803"/>
                  </a:lnTo>
                  <a:lnTo>
                    <a:pt x="1852" y="42568"/>
                  </a:lnTo>
                  <a:lnTo>
                    <a:pt x="45688" y="28327"/>
                  </a:lnTo>
                  <a:lnTo>
                    <a:pt x="89038" y="15826"/>
                  </a:lnTo>
                  <a:lnTo>
                    <a:pt x="133663" y="10770"/>
                  </a:lnTo>
                  <a:lnTo>
                    <a:pt x="170700" y="9771"/>
                  </a:lnTo>
                  <a:lnTo>
                    <a:pt x="252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55"/>
            <p:cNvSpPr/>
            <p:nvPr>
              <p:custDataLst>
                <p:tags r:id="rId63"/>
              </p:custDataLst>
            </p:nvPr>
          </p:nvSpPr>
          <p:spPr>
            <a:xfrm>
              <a:off x="7498185" y="401374"/>
              <a:ext cx="159916" cy="260603"/>
            </a:xfrm>
            <a:custGeom>
              <a:avLst/>
              <a:gdLst/>
              <a:ahLst/>
              <a:cxnLst/>
              <a:rect l="0" t="0" r="0" b="0"/>
              <a:pathLst>
                <a:path w="159916" h="260603">
                  <a:moveTo>
                    <a:pt x="112290" y="8201"/>
                  </a:moveTo>
                  <a:lnTo>
                    <a:pt x="112290" y="8201"/>
                  </a:lnTo>
                  <a:lnTo>
                    <a:pt x="107234" y="8201"/>
                  </a:lnTo>
                  <a:lnTo>
                    <a:pt x="101929" y="5379"/>
                  </a:lnTo>
                  <a:lnTo>
                    <a:pt x="96044" y="1655"/>
                  </a:lnTo>
                  <a:lnTo>
                    <a:pt x="89900" y="0"/>
                  </a:lnTo>
                  <a:lnTo>
                    <a:pt x="75434" y="4125"/>
                  </a:lnTo>
                  <a:lnTo>
                    <a:pt x="44152" y="29302"/>
                  </a:lnTo>
                  <a:lnTo>
                    <a:pt x="19251" y="74414"/>
                  </a:lnTo>
                  <a:lnTo>
                    <a:pt x="4776" y="117941"/>
                  </a:lnTo>
                  <a:lnTo>
                    <a:pt x="0" y="159838"/>
                  </a:lnTo>
                  <a:lnTo>
                    <a:pt x="8699" y="200709"/>
                  </a:lnTo>
                  <a:lnTo>
                    <a:pt x="19625" y="224461"/>
                  </a:lnTo>
                  <a:lnTo>
                    <a:pt x="34621" y="243258"/>
                  </a:lnTo>
                  <a:lnTo>
                    <a:pt x="49195" y="250254"/>
                  </a:lnTo>
                  <a:lnTo>
                    <a:pt x="94769" y="260602"/>
                  </a:lnTo>
                  <a:lnTo>
                    <a:pt x="159915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56"/>
            <p:cNvSpPr/>
            <p:nvPr>
              <p:custDataLst>
                <p:tags r:id="rId64"/>
              </p:custDataLst>
            </p:nvPr>
          </p:nvSpPr>
          <p:spPr>
            <a:xfrm>
              <a:off x="7781925" y="476250"/>
              <a:ext cx="142876" cy="180976"/>
            </a:xfrm>
            <a:custGeom>
              <a:avLst/>
              <a:gdLst/>
              <a:ahLst/>
              <a:cxnLst/>
              <a:rect l="0" t="0" r="0" b="0"/>
              <a:pathLst>
                <a:path w="142876" h="180976">
                  <a:moveTo>
                    <a:pt x="0" y="0"/>
                  </a:moveTo>
                  <a:lnTo>
                    <a:pt x="0" y="0"/>
                  </a:lnTo>
                  <a:lnTo>
                    <a:pt x="29659" y="40020"/>
                  </a:lnTo>
                  <a:lnTo>
                    <a:pt x="65955" y="83861"/>
                  </a:lnTo>
                  <a:lnTo>
                    <a:pt x="104546" y="125613"/>
                  </a:lnTo>
                  <a:lnTo>
                    <a:pt x="119704" y="156634"/>
                  </a:lnTo>
                  <a:lnTo>
                    <a:pt x="121077" y="161572"/>
                  </a:lnTo>
                  <a:lnTo>
                    <a:pt x="1428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57"/>
            <p:cNvSpPr/>
            <p:nvPr>
              <p:custDataLst>
                <p:tags r:id="rId65"/>
              </p:custDataLst>
            </p:nvPr>
          </p:nvSpPr>
          <p:spPr>
            <a:xfrm>
              <a:off x="7791450" y="470762"/>
              <a:ext cx="171451" cy="199498"/>
            </a:xfrm>
            <a:custGeom>
              <a:avLst/>
              <a:gdLst/>
              <a:ahLst/>
              <a:cxnLst/>
              <a:rect l="0" t="0" r="0" b="0"/>
              <a:pathLst>
                <a:path w="171451" h="199498">
                  <a:moveTo>
                    <a:pt x="171450" y="5488"/>
                  </a:moveTo>
                  <a:lnTo>
                    <a:pt x="171450" y="5488"/>
                  </a:lnTo>
                  <a:lnTo>
                    <a:pt x="166394" y="431"/>
                  </a:lnTo>
                  <a:lnTo>
                    <a:pt x="162788" y="0"/>
                  </a:lnTo>
                  <a:lnTo>
                    <a:pt x="153136" y="2343"/>
                  </a:lnTo>
                  <a:lnTo>
                    <a:pt x="135802" y="14669"/>
                  </a:lnTo>
                  <a:lnTo>
                    <a:pt x="98361" y="58388"/>
                  </a:lnTo>
                  <a:lnTo>
                    <a:pt x="74071" y="97742"/>
                  </a:lnTo>
                  <a:lnTo>
                    <a:pt x="44417" y="139907"/>
                  </a:lnTo>
                  <a:lnTo>
                    <a:pt x="16709" y="185969"/>
                  </a:lnTo>
                  <a:lnTo>
                    <a:pt x="6596" y="198076"/>
                  </a:lnTo>
                  <a:lnTo>
                    <a:pt x="4398" y="199497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41"/>
          <p:cNvGrpSpPr/>
          <p:nvPr/>
        </p:nvGrpSpPr>
        <p:grpSpPr>
          <a:xfrm>
            <a:off x="8567013" y="571528"/>
            <a:ext cx="253138" cy="133128"/>
            <a:chOff x="8567013" y="571528"/>
            <a:chExt cx="253138" cy="133128"/>
          </a:xfrm>
        </p:grpSpPr>
        <p:sp>
          <p:nvSpPr>
            <p:cNvPr id="47" name="SMARTInkShape-2558"/>
            <p:cNvSpPr/>
            <p:nvPr>
              <p:custDataLst>
                <p:tags r:id="rId58"/>
              </p:custDataLst>
            </p:nvPr>
          </p:nvSpPr>
          <p:spPr>
            <a:xfrm>
              <a:off x="8569668" y="657225"/>
              <a:ext cx="250483" cy="47431"/>
            </a:xfrm>
            <a:custGeom>
              <a:avLst/>
              <a:gdLst/>
              <a:ahLst/>
              <a:cxnLst/>
              <a:rect l="0" t="0" r="0" b="0"/>
              <a:pathLst>
                <a:path w="250483" h="47431">
                  <a:moveTo>
                    <a:pt x="40932" y="9525"/>
                  </a:moveTo>
                  <a:lnTo>
                    <a:pt x="40932" y="9525"/>
                  </a:lnTo>
                  <a:lnTo>
                    <a:pt x="6780" y="42619"/>
                  </a:lnTo>
                  <a:lnTo>
                    <a:pt x="0" y="45400"/>
                  </a:lnTo>
                  <a:lnTo>
                    <a:pt x="945" y="46142"/>
                  </a:lnTo>
                  <a:lnTo>
                    <a:pt x="43781" y="47430"/>
                  </a:lnTo>
                  <a:lnTo>
                    <a:pt x="90413" y="39982"/>
                  </a:lnTo>
                  <a:lnTo>
                    <a:pt x="136378" y="31367"/>
                  </a:lnTo>
                  <a:lnTo>
                    <a:pt x="172577" y="22111"/>
                  </a:lnTo>
                  <a:lnTo>
                    <a:pt x="219375" y="9503"/>
                  </a:lnTo>
                  <a:lnTo>
                    <a:pt x="250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59"/>
            <p:cNvSpPr/>
            <p:nvPr>
              <p:custDataLst>
                <p:tags r:id="rId59"/>
              </p:custDataLst>
            </p:nvPr>
          </p:nvSpPr>
          <p:spPr>
            <a:xfrm>
              <a:off x="8567013" y="571528"/>
              <a:ext cx="148363" cy="24080"/>
            </a:xfrm>
            <a:custGeom>
              <a:avLst/>
              <a:gdLst/>
              <a:ahLst/>
              <a:cxnLst/>
              <a:rect l="0" t="0" r="0" b="0"/>
              <a:pathLst>
                <a:path w="148363" h="24080">
                  <a:moveTo>
                    <a:pt x="5487" y="19022"/>
                  </a:moveTo>
                  <a:lnTo>
                    <a:pt x="5487" y="19022"/>
                  </a:lnTo>
                  <a:lnTo>
                    <a:pt x="5487" y="24079"/>
                  </a:lnTo>
                  <a:lnTo>
                    <a:pt x="431" y="12054"/>
                  </a:lnTo>
                  <a:lnTo>
                    <a:pt x="0" y="8026"/>
                  </a:lnTo>
                  <a:lnTo>
                    <a:pt x="770" y="5342"/>
                  </a:lnTo>
                  <a:lnTo>
                    <a:pt x="2342" y="3552"/>
                  </a:lnTo>
                  <a:lnTo>
                    <a:pt x="9734" y="1563"/>
                  </a:lnTo>
                  <a:lnTo>
                    <a:pt x="53004" y="181"/>
                  </a:lnTo>
                  <a:lnTo>
                    <a:pt x="98671" y="0"/>
                  </a:lnTo>
                  <a:lnTo>
                    <a:pt x="128669" y="1036"/>
                  </a:lnTo>
                  <a:lnTo>
                    <a:pt x="148362" y="9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42"/>
          <p:cNvGrpSpPr/>
          <p:nvPr/>
        </p:nvGrpSpPr>
        <p:grpSpPr>
          <a:xfrm>
            <a:off x="9357587" y="436596"/>
            <a:ext cx="272189" cy="529291"/>
            <a:chOff x="9357587" y="436596"/>
            <a:chExt cx="272189" cy="529291"/>
          </a:xfrm>
        </p:grpSpPr>
        <p:sp>
          <p:nvSpPr>
            <p:cNvPr id="50" name="SMARTInkShape-2560"/>
            <p:cNvSpPr/>
            <p:nvPr>
              <p:custDataLst>
                <p:tags r:id="rId55"/>
              </p:custDataLst>
            </p:nvPr>
          </p:nvSpPr>
          <p:spPr>
            <a:xfrm>
              <a:off x="9439402" y="839041"/>
              <a:ext cx="173889" cy="126846"/>
            </a:xfrm>
            <a:custGeom>
              <a:avLst/>
              <a:gdLst/>
              <a:ahLst/>
              <a:cxnLst/>
              <a:rect l="0" t="0" r="0" b="0"/>
              <a:pathLst>
                <a:path w="173889" h="126846">
                  <a:moveTo>
                    <a:pt x="18923" y="27734"/>
                  </a:moveTo>
                  <a:lnTo>
                    <a:pt x="18923" y="27734"/>
                  </a:lnTo>
                  <a:lnTo>
                    <a:pt x="17865" y="68870"/>
                  </a:lnTo>
                  <a:lnTo>
                    <a:pt x="7163" y="110629"/>
                  </a:lnTo>
                  <a:lnTo>
                    <a:pt x="3113" y="118551"/>
                  </a:lnTo>
                  <a:lnTo>
                    <a:pt x="833" y="126845"/>
                  </a:lnTo>
                  <a:lnTo>
                    <a:pt x="512" y="126616"/>
                  </a:lnTo>
                  <a:lnTo>
                    <a:pt x="0" y="113589"/>
                  </a:lnTo>
                  <a:lnTo>
                    <a:pt x="10251" y="76944"/>
                  </a:lnTo>
                  <a:lnTo>
                    <a:pt x="31345" y="34576"/>
                  </a:lnTo>
                  <a:lnTo>
                    <a:pt x="49364" y="8742"/>
                  </a:lnTo>
                  <a:lnTo>
                    <a:pt x="59264" y="3418"/>
                  </a:lnTo>
                  <a:lnTo>
                    <a:pt x="87923" y="0"/>
                  </a:lnTo>
                  <a:lnTo>
                    <a:pt x="105680" y="5177"/>
                  </a:lnTo>
                  <a:lnTo>
                    <a:pt x="146811" y="22709"/>
                  </a:lnTo>
                  <a:lnTo>
                    <a:pt x="154982" y="27559"/>
                  </a:lnTo>
                  <a:lnTo>
                    <a:pt x="166883" y="41415"/>
                  </a:lnTo>
                  <a:lnTo>
                    <a:pt x="171538" y="49554"/>
                  </a:lnTo>
                  <a:lnTo>
                    <a:pt x="173888" y="67065"/>
                  </a:lnTo>
                  <a:lnTo>
                    <a:pt x="171323" y="103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61"/>
            <p:cNvSpPr/>
            <p:nvPr>
              <p:custDataLst>
                <p:tags r:id="rId56"/>
              </p:custDataLst>
            </p:nvPr>
          </p:nvSpPr>
          <p:spPr>
            <a:xfrm>
              <a:off x="9357587" y="733425"/>
              <a:ext cx="272189" cy="41833"/>
            </a:xfrm>
            <a:custGeom>
              <a:avLst/>
              <a:gdLst/>
              <a:ahLst/>
              <a:cxnLst/>
              <a:rect l="0" t="0" r="0" b="0"/>
              <a:pathLst>
                <a:path w="272189" h="41833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9633"/>
                  </a:lnTo>
                  <a:lnTo>
                    <a:pt x="2343" y="33631"/>
                  </a:lnTo>
                  <a:lnTo>
                    <a:pt x="24782" y="41832"/>
                  </a:lnTo>
                  <a:lnTo>
                    <a:pt x="63298" y="40852"/>
                  </a:lnTo>
                  <a:lnTo>
                    <a:pt x="110629" y="31039"/>
                  </a:lnTo>
                  <a:lnTo>
                    <a:pt x="151411" y="22014"/>
                  </a:lnTo>
                  <a:lnTo>
                    <a:pt x="191886" y="12306"/>
                  </a:lnTo>
                  <a:lnTo>
                    <a:pt x="230691" y="10074"/>
                  </a:lnTo>
                  <a:lnTo>
                    <a:pt x="272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62"/>
            <p:cNvSpPr/>
            <p:nvPr>
              <p:custDataLst>
                <p:tags r:id="rId57"/>
              </p:custDataLst>
            </p:nvPr>
          </p:nvSpPr>
          <p:spPr>
            <a:xfrm>
              <a:off x="9486900" y="436596"/>
              <a:ext cx="18877" cy="287305"/>
            </a:xfrm>
            <a:custGeom>
              <a:avLst/>
              <a:gdLst/>
              <a:ahLst/>
              <a:cxnLst/>
              <a:rect l="0" t="0" r="0" b="0"/>
              <a:pathLst>
                <a:path w="18877" h="287305">
                  <a:moveTo>
                    <a:pt x="9525" y="30129"/>
                  </a:moveTo>
                  <a:lnTo>
                    <a:pt x="9525" y="30129"/>
                  </a:lnTo>
                  <a:lnTo>
                    <a:pt x="9525" y="0"/>
                  </a:lnTo>
                  <a:lnTo>
                    <a:pt x="9525" y="518"/>
                  </a:lnTo>
                  <a:lnTo>
                    <a:pt x="17065" y="42862"/>
                  </a:lnTo>
                  <a:lnTo>
                    <a:pt x="18462" y="81527"/>
                  </a:lnTo>
                  <a:lnTo>
                    <a:pt x="18876" y="120852"/>
                  </a:lnTo>
                  <a:lnTo>
                    <a:pt x="16177" y="161079"/>
                  </a:lnTo>
                  <a:lnTo>
                    <a:pt x="11496" y="207571"/>
                  </a:lnTo>
                  <a:lnTo>
                    <a:pt x="7287" y="242513"/>
                  </a:lnTo>
                  <a:lnTo>
                    <a:pt x="0" y="287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44"/>
          <p:cNvGrpSpPr/>
          <p:nvPr/>
        </p:nvGrpSpPr>
        <p:grpSpPr>
          <a:xfrm>
            <a:off x="9894670" y="286177"/>
            <a:ext cx="1659156" cy="485017"/>
            <a:chOff x="9894670" y="286177"/>
            <a:chExt cx="1659156" cy="485017"/>
          </a:xfrm>
        </p:grpSpPr>
        <p:sp>
          <p:nvSpPr>
            <p:cNvPr id="54" name="SMARTInkShape-2563"/>
            <p:cNvSpPr/>
            <p:nvPr>
              <p:custDataLst>
                <p:tags r:id="rId43"/>
              </p:custDataLst>
            </p:nvPr>
          </p:nvSpPr>
          <p:spPr>
            <a:xfrm>
              <a:off x="11401816" y="286177"/>
              <a:ext cx="152010" cy="113231"/>
            </a:xfrm>
            <a:custGeom>
              <a:avLst/>
              <a:gdLst/>
              <a:ahLst/>
              <a:cxnLst/>
              <a:rect l="0" t="0" r="0" b="0"/>
              <a:pathLst>
                <a:path w="152010" h="113231">
                  <a:moveTo>
                    <a:pt x="9134" y="18623"/>
                  </a:moveTo>
                  <a:lnTo>
                    <a:pt x="9134" y="18623"/>
                  </a:lnTo>
                  <a:lnTo>
                    <a:pt x="4077" y="18623"/>
                  </a:lnTo>
                  <a:lnTo>
                    <a:pt x="2588" y="17565"/>
                  </a:lnTo>
                  <a:lnTo>
                    <a:pt x="1596" y="15801"/>
                  </a:lnTo>
                  <a:lnTo>
                    <a:pt x="0" y="10422"/>
                  </a:lnTo>
                  <a:lnTo>
                    <a:pt x="4782" y="4434"/>
                  </a:lnTo>
                  <a:lnTo>
                    <a:pt x="12845" y="1733"/>
                  </a:lnTo>
                  <a:lnTo>
                    <a:pt x="35268" y="0"/>
                  </a:lnTo>
                  <a:lnTo>
                    <a:pt x="40314" y="1974"/>
                  </a:lnTo>
                  <a:lnTo>
                    <a:pt x="48745" y="9812"/>
                  </a:lnTo>
                  <a:lnTo>
                    <a:pt x="53196" y="23174"/>
                  </a:lnTo>
                  <a:lnTo>
                    <a:pt x="54117" y="38637"/>
                  </a:lnTo>
                  <a:lnTo>
                    <a:pt x="50999" y="52565"/>
                  </a:lnTo>
                  <a:lnTo>
                    <a:pt x="29830" y="89885"/>
                  </a:lnTo>
                  <a:lnTo>
                    <a:pt x="23624" y="98978"/>
                  </a:lnTo>
                  <a:lnTo>
                    <a:pt x="20864" y="106548"/>
                  </a:lnTo>
                  <a:lnTo>
                    <a:pt x="21188" y="108989"/>
                  </a:lnTo>
                  <a:lnTo>
                    <a:pt x="22461" y="110617"/>
                  </a:lnTo>
                  <a:lnTo>
                    <a:pt x="24370" y="111703"/>
                  </a:lnTo>
                  <a:lnTo>
                    <a:pt x="37167" y="113230"/>
                  </a:lnTo>
                  <a:lnTo>
                    <a:pt x="82636" y="106249"/>
                  </a:lnTo>
                  <a:lnTo>
                    <a:pt x="152009" y="10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64"/>
            <p:cNvSpPr/>
            <p:nvPr>
              <p:custDataLst>
                <p:tags r:id="rId44"/>
              </p:custDataLst>
            </p:nvPr>
          </p:nvSpPr>
          <p:spPr>
            <a:xfrm>
              <a:off x="11277600" y="428625"/>
              <a:ext cx="82771" cy="257176"/>
            </a:xfrm>
            <a:custGeom>
              <a:avLst/>
              <a:gdLst/>
              <a:ahLst/>
              <a:cxnLst/>
              <a:rect l="0" t="0" r="0" b="0"/>
              <a:pathLst>
                <a:path w="82771" h="257176">
                  <a:moveTo>
                    <a:pt x="28575" y="0"/>
                  </a:moveTo>
                  <a:lnTo>
                    <a:pt x="28575" y="0"/>
                  </a:lnTo>
                  <a:lnTo>
                    <a:pt x="44976" y="0"/>
                  </a:lnTo>
                  <a:lnTo>
                    <a:pt x="56954" y="15169"/>
                  </a:lnTo>
                  <a:lnTo>
                    <a:pt x="72358" y="56344"/>
                  </a:lnTo>
                  <a:lnTo>
                    <a:pt x="82770" y="102421"/>
                  </a:lnTo>
                  <a:lnTo>
                    <a:pt x="82027" y="135475"/>
                  </a:lnTo>
                  <a:lnTo>
                    <a:pt x="72283" y="172080"/>
                  </a:lnTo>
                  <a:lnTo>
                    <a:pt x="50026" y="217318"/>
                  </a:lnTo>
                  <a:lnTo>
                    <a:pt x="36577" y="237016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65"/>
            <p:cNvSpPr/>
            <p:nvPr>
              <p:custDataLst>
                <p:tags r:id="rId45"/>
              </p:custDataLst>
            </p:nvPr>
          </p:nvSpPr>
          <p:spPr>
            <a:xfrm>
              <a:off x="11040798" y="409575"/>
              <a:ext cx="179653" cy="19051"/>
            </a:xfrm>
            <a:custGeom>
              <a:avLst/>
              <a:gdLst/>
              <a:ahLst/>
              <a:cxnLst/>
              <a:rect l="0" t="0" r="0" b="0"/>
              <a:pathLst>
                <a:path w="17965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4126" y="13993"/>
                  </a:lnTo>
                  <a:lnTo>
                    <a:pt x="37815" y="10408"/>
                  </a:lnTo>
                  <a:lnTo>
                    <a:pt x="74009" y="9786"/>
                  </a:lnTo>
                  <a:lnTo>
                    <a:pt x="115659" y="9603"/>
                  </a:lnTo>
                  <a:lnTo>
                    <a:pt x="179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66"/>
            <p:cNvSpPr/>
            <p:nvPr>
              <p:custDataLst>
                <p:tags r:id="rId46"/>
              </p:custDataLst>
            </p:nvPr>
          </p:nvSpPr>
          <p:spPr>
            <a:xfrm>
              <a:off x="11070165" y="525984"/>
              <a:ext cx="159811" cy="154385"/>
            </a:xfrm>
            <a:custGeom>
              <a:avLst/>
              <a:gdLst/>
              <a:ahLst/>
              <a:cxnLst/>
              <a:rect l="0" t="0" r="0" b="0"/>
              <a:pathLst>
                <a:path w="159811" h="154385">
                  <a:moveTo>
                    <a:pt x="159810" y="26466"/>
                  </a:moveTo>
                  <a:lnTo>
                    <a:pt x="159810" y="26466"/>
                  </a:lnTo>
                  <a:lnTo>
                    <a:pt x="159810" y="5007"/>
                  </a:lnTo>
                  <a:lnTo>
                    <a:pt x="158752" y="2635"/>
                  </a:lnTo>
                  <a:lnTo>
                    <a:pt x="156986" y="1054"/>
                  </a:lnTo>
                  <a:lnTo>
                    <a:pt x="154753" y="0"/>
                  </a:lnTo>
                  <a:lnTo>
                    <a:pt x="146626" y="1650"/>
                  </a:lnTo>
                  <a:lnTo>
                    <a:pt x="141496" y="3572"/>
                  </a:lnTo>
                  <a:lnTo>
                    <a:pt x="99342" y="49385"/>
                  </a:lnTo>
                  <a:lnTo>
                    <a:pt x="57603" y="93651"/>
                  </a:lnTo>
                  <a:lnTo>
                    <a:pt x="12362" y="135995"/>
                  </a:lnTo>
                  <a:lnTo>
                    <a:pt x="2645" y="146643"/>
                  </a:lnTo>
                  <a:lnTo>
                    <a:pt x="0" y="153256"/>
                  </a:lnTo>
                  <a:lnTo>
                    <a:pt x="353" y="154384"/>
                  </a:lnTo>
                  <a:lnTo>
                    <a:pt x="7410" y="150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67"/>
            <p:cNvSpPr/>
            <p:nvPr>
              <p:custDataLst>
                <p:tags r:id="rId47"/>
              </p:custDataLst>
            </p:nvPr>
          </p:nvSpPr>
          <p:spPr>
            <a:xfrm>
              <a:off x="10525516" y="515674"/>
              <a:ext cx="104385" cy="189177"/>
            </a:xfrm>
            <a:custGeom>
              <a:avLst/>
              <a:gdLst/>
              <a:ahLst/>
              <a:cxnLst/>
              <a:rect l="0" t="0" r="0" b="0"/>
              <a:pathLst>
                <a:path w="104385" h="189177">
                  <a:moveTo>
                    <a:pt x="9134" y="8201"/>
                  </a:moveTo>
                  <a:lnTo>
                    <a:pt x="9134" y="8201"/>
                  </a:lnTo>
                  <a:lnTo>
                    <a:pt x="932" y="0"/>
                  </a:lnTo>
                  <a:lnTo>
                    <a:pt x="492" y="617"/>
                  </a:lnTo>
                  <a:lnTo>
                    <a:pt x="0" y="4125"/>
                  </a:lnTo>
                  <a:lnTo>
                    <a:pt x="15879" y="45943"/>
                  </a:lnTo>
                  <a:lnTo>
                    <a:pt x="42174" y="86321"/>
                  </a:lnTo>
                  <a:lnTo>
                    <a:pt x="60315" y="111428"/>
                  </a:lnTo>
                  <a:lnTo>
                    <a:pt x="78039" y="129686"/>
                  </a:lnTo>
                  <a:lnTo>
                    <a:pt x="97491" y="174077"/>
                  </a:lnTo>
                  <a:lnTo>
                    <a:pt x="104384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68"/>
            <p:cNvSpPr/>
            <p:nvPr>
              <p:custDataLst>
                <p:tags r:id="rId48"/>
              </p:custDataLst>
            </p:nvPr>
          </p:nvSpPr>
          <p:spPr>
            <a:xfrm>
              <a:off x="9894670" y="468165"/>
              <a:ext cx="278031" cy="303029"/>
            </a:xfrm>
            <a:custGeom>
              <a:avLst/>
              <a:gdLst/>
              <a:ahLst/>
              <a:cxnLst/>
              <a:rect l="0" t="0" r="0" b="0"/>
              <a:pathLst>
                <a:path w="278031" h="303029">
                  <a:moveTo>
                    <a:pt x="201830" y="17610"/>
                  </a:moveTo>
                  <a:lnTo>
                    <a:pt x="201830" y="17610"/>
                  </a:lnTo>
                  <a:lnTo>
                    <a:pt x="206887" y="17610"/>
                  </a:lnTo>
                  <a:lnTo>
                    <a:pt x="208376" y="16552"/>
                  </a:lnTo>
                  <a:lnTo>
                    <a:pt x="209368" y="14788"/>
                  </a:lnTo>
                  <a:lnTo>
                    <a:pt x="210032" y="12553"/>
                  </a:lnTo>
                  <a:lnTo>
                    <a:pt x="211532" y="11064"/>
                  </a:lnTo>
                  <a:lnTo>
                    <a:pt x="221543" y="5851"/>
                  </a:lnTo>
                  <a:lnTo>
                    <a:pt x="228654" y="0"/>
                  </a:lnTo>
                  <a:lnTo>
                    <a:pt x="189146" y="15949"/>
                  </a:lnTo>
                  <a:lnTo>
                    <a:pt x="143430" y="37586"/>
                  </a:lnTo>
                  <a:lnTo>
                    <a:pt x="101710" y="61986"/>
                  </a:lnTo>
                  <a:lnTo>
                    <a:pt x="56705" y="96548"/>
                  </a:lnTo>
                  <a:lnTo>
                    <a:pt x="55339" y="100927"/>
                  </a:lnTo>
                  <a:lnTo>
                    <a:pt x="56642" y="111437"/>
                  </a:lnTo>
                  <a:lnTo>
                    <a:pt x="63572" y="120342"/>
                  </a:lnTo>
                  <a:lnTo>
                    <a:pt x="74766" y="127827"/>
                  </a:lnTo>
                  <a:lnTo>
                    <a:pt x="102177" y="138433"/>
                  </a:lnTo>
                  <a:lnTo>
                    <a:pt x="144950" y="149460"/>
                  </a:lnTo>
                  <a:lnTo>
                    <a:pt x="146977" y="152077"/>
                  </a:lnTo>
                  <a:lnTo>
                    <a:pt x="147269" y="155938"/>
                  </a:lnTo>
                  <a:lnTo>
                    <a:pt x="146406" y="160629"/>
                  </a:lnTo>
                  <a:lnTo>
                    <a:pt x="142655" y="164814"/>
                  </a:lnTo>
                  <a:lnTo>
                    <a:pt x="99110" y="194586"/>
                  </a:lnTo>
                  <a:lnTo>
                    <a:pt x="59361" y="223195"/>
                  </a:lnTo>
                  <a:lnTo>
                    <a:pt x="28539" y="243741"/>
                  </a:lnTo>
                  <a:lnTo>
                    <a:pt x="686" y="280183"/>
                  </a:lnTo>
                  <a:lnTo>
                    <a:pt x="0" y="285792"/>
                  </a:lnTo>
                  <a:lnTo>
                    <a:pt x="1660" y="290590"/>
                  </a:lnTo>
                  <a:lnTo>
                    <a:pt x="4884" y="294846"/>
                  </a:lnTo>
                  <a:lnTo>
                    <a:pt x="19754" y="299576"/>
                  </a:lnTo>
                  <a:lnTo>
                    <a:pt x="54748" y="302239"/>
                  </a:lnTo>
                  <a:lnTo>
                    <a:pt x="101452" y="303028"/>
                  </a:lnTo>
                  <a:lnTo>
                    <a:pt x="147042" y="300439"/>
                  </a:lnTo>
                  <a:lnTo>
                    <a:pt x="183480" y="295792"/>
                  </a:lnTo>
                  <a:lnTo>
                    <a:pt x="221087" y="291593"/>
                  </a:lnTo>
                  <a:lnTo>
                    <a:pt x="250574" y="283646"/>
                  </a:lnTo>
                  <a:lnTo>
                    <a:pt x="278030" y="2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69"/>
            <p:cNvSpPr/>
            <p:nvPr>
              <p:custDataLst>
                <p:tags r:id="rId49"/>
              </p:custDataLst>
            </p:nvPr>
          </p:nvSpPr>
          <p:spPr>
            <a:xfrm>
              <a:off x="10309299" y="413874"/>
              <a:ext cx="138304" cy="326660"/>
            </a:xfrm>
            <a:custGeom>
              <a:avLst/>
              <a:gdLst/>
              <a:ahLst/>
              <a:cxnLst/>
              <a:rect l="0" t="0" r="0" b="0"/>
              <a:pathLst>
                <a:path w="138304" h="326660">
                  <a:moveTo>
                    <a:pt x="130101" y="14751"/>
                  </a:moveTo>
                  <a:lnTo>
                    <a:pt x="130101" y="14751"/>
                  </a:lnTo>
                  <a:lnTo>
                    <a:pt x="135158" y="14751"/>
                  </a:lnTo>
                  <a:lnTo>
                    <a:pt x="136647" y="13693"/>
                  </a:lnTo>
                  <a:lnTo>
                    <a:pt x="137639" y="11929"/>
                  </a:lnTo>
                  <a:lnTo>
                    <a:pt x="138303" y="9694"/>
                  </a:lnTo>
                  <a:lnTo>
                    <a:pt x="137685" y="8205"/>
                  </a:lnTo>
                  <a:lnTo>
                    <a:pt x="136215" y="7212"/>
                  </a:lnTo>
                  <a:lnTo>
                    <a:pt x="134177" y="6550"/>
                  </a:lnTo>
                  <a:lnTo>
                    <a:pt x="126252" y="562"/>
                  </a:lnTo>
                  <a:lnTo>
                    <a:pt x="122243" y="0"/>
                  </a:lnTo>
                  <a:lnTo>
                    <a:pt x="112146" y="2198"/>
                  </a:lnTo>
                  <a:lnTo>
                    <a:pt x="100600" y="12347"/>
                  </a:lnTo>
                  <a:lnTo>
                    <a:pt x="60523" y="58284"/>
                  </a:lnTo>
                  <a:lnTo>
                    <a:pt x="34866" y="99668"/>
                  </a:lnTo>
                  <a:lnTo>
                    <a:pt x="18547" y="138416"/>
                  </a:lnTo>
                  <a:lnTo>
                    <a:pt x="4151" y="169220"/>
                  </a:lnTo>
                  <a:lnTo>
                    <a:pt x="0" y="210921"/>
                  </a:lnTo>
                  <a:lnTo>
                    <a:pt x="5004" y="255732"/>
                  </a:lnTo>
                  <a:lnTo>
                    <a:pt x="14248" y="293116"/>
                  </a:lnTo>
                  <a:lnTo>
                    <a:pt x="24283" y="307096"/>
                  </a:lnTo>
                  <a:lnTo>
                    <a:pt x="46890" y="320917"/>
                  </a:lnTo>
                  <a:lnTo>
                    <a:pt x="78753" y="326659"/>
                  </a:lnTo>
                  <a:lnTo>
                    <a:pt x="120576" y="31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70"/>
            <p:cNvSpPr/>
            <p:nvPr>
              <p:custDataLst>
                <p:tags r:id="rId50"/>
              </p:custDataLst>
            </p:nvPr>
          </p:nvSpPr>
          <p:spPr>
            <a:xfrm>
              <a:off x="10688651" y="666750"/>
              <a:ext cx="13413" cy="66676"/>
            </a:xfrm>
            <a:custGeom>
              <a:avLst/>
              <a:gdLst/>
              <a:ahLst/>
              <a:cxnLst/>
              <a:rect l="0" t="0" r="0" b="0"/>
              <a:pathLst>
                <a:path w="13413" h="66676">
                  <a:moveTo>
                    <a:pt x="7924" y="0"/>
                  </a:moveTo>
                  <a:lnTo>
                    <a:pt x="7924" y="0"/>
                  </a:lnTo>
                  <a:lnTo>
                    <a:pt x="12981" y="5057"/>
                  </a:lnTo>
                  <a:lnTo>
                    <a:pt x="13412" y="8663"/>
                  </a:lnTo>
                  <a:lnTo>
                    <a:pt x="11069" y="18314"/>
                  </a:lnTo>
                  <a:lnTo>
                    <a:pt x="0" y="40932"/>
                  </a:lnTo>
                  <a:lnTo>
                    <a:pt x="1933" y="50295"/>
                  </a:lnTo>
                  <a:lnTo>
                    <a:pt x="7924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71"/>
            <p:cNvSpPr/>
            <p:nvPr>
              <p:custDataLst>
                <p:tags r:id="rId51"/>
              </p:custDataLst>
            </p:nvPr>
          </p:nvSpPr>
          <p:spPr>
            <a:xfrm>
              <a:off x="10498876" y="470762"/>
              <a:ext cx="188175" cy="253139"/>
            </a:xfrm>
            <a:custGeom>
              <a:avLst/>
              <a:gdLst/>
              <a:ahLst/>
              <a:cxnLst/>
              <a:rect l="0" t="0" r="0" b="0"/>
              <a:pathLst>
                <a:path w="188175" h="253139">
                  <a:moveTo>
                    <a:pt x="188174" y="5488"/>
                  </a:moveTo>
                  <a:lnTo>
                    <a:pt x="188174" y="5488"/>
                  </a:lnTo>
                  <a:lnTo>
                    <a:pt x="188174" y="431"/>
                  </a:lnTo>
                  <a:lnTo>
                    <a:pt x="187116" y="0"/>
                  </a:lnTo>
                  <a:lnTo>
                    <a:pt x="147470" y="23526"/>
                  </a:lnTo>
                  <a:lnTo>
                    <a:pt x="111460" y="61341"/>
                  </a:lnTo>
                  <a:lnTo>
                    <a:pt x="69337" y="105036"/>
                  </a:lnTo>
                  <a:lnTo>
                    <a:pt x="43541" y="145175"/>
                  </a:lnTo>
                  <a:lnTo>
                    <a:pt x="18622" y="187507"/>
                  </a:lnTo>
                  <a:lnTo>
                    <a:pt x="1164" y="228581"/>
                  </a:lnTo>
                  <a:lnTo>
                    <a:pt x="0" y="233592"/>
                  </a:lnTo>
                  <a:lnTo>
                    <a:pt x="282" y="237990"/>
                  </a:lnTo>
                  <a:lnTo>
                    <a:pt x="7199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72"/>
            <p:cNvSpPr/>
            <p:nvPr>
              <p:custDataLst>
                <p:tags r:id="rId52"/>
              </p:custDataLst>
            </p:nvPr>
          </p:nvSpPr>
          <p:spPr>
            <a:xfrm>
              <a:off x="10687558" y="561975"/>
              <a:ext cx="23694" cy="18659"/>
            </a:xfrm>
            <a:custGeom>
              <a:avLst/>
              <a:gdLst/>
              <a:ahLst/>
              <a:cxnLst/>
              <a:rect l="0" t="0" r="0" b="0"/>
              <a:pathLst>
                <a:path w="23694" h="18659">
                  <a:moveTo>
                    <a:pt x="18542" y="9525"/>
                  </a:moveTo>
                  <a:lnTo>
                    <a:pt x="18542" y="9525"/>
                  </a:lnTo>
                  <a:lnTo>
                    <a:pt x="1207" y="9525"/>
                  </a:lnTo>
                  <a:lnTo>
                    <a:pt x="636" y="10583"/>
                  </a:lnTo>
                  <a:lnTo>
                    <a:pt x="0" y="14582"/>
                  </a:lnTo>
                  <a:lnTo>
                    <a:pt x="890" y="16071"/>
                  </a:lnTo>
                  <a:lnTo>
                    <a:pt x="2540" y="17064"/>
                  </a:lnTo>
                  <a:lnTo>
                    <a:pt x="9919" y="18462"/>
                  </a:lnTo>
                  <a:lnTo>
                    <a:pt x="12794" y="18658"/>
                  </a:lnTo>
                  <a:lnTo>
                    <a:pt x="14710" y="17730"/>
                  </a:lnTo>
                  <a:lnTo>
                    <a:pt x="15987" y="16053"/>
                  </a:lnTo>
                  <a:lnTo>
                    <a:pt x="16839" y="13877"/>
                  </a:lnTo>
                  <a:lnTo>
                    <a:pt x="18465" y="12427"/>
                  </a:lnTo>
                  <a:lnTo>
                    <a:pt x="23094" y="10815"/>
                  </a:lnTo>
                  <a:lnTo>
                    <a:pt x="23693" y="9326"/>
                  </a:lnTo>
                  <a:lnTo>
                    <a:pt x="23035" y="7276"/>
                  </a:lnTo>
                  <a:lnTo>
                    <a:pt x="18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73"/>
            <p:cNvSpPr/>
            <p:nvPr>
              <p:custDataLst>
                <p:tags r:id="rId53"/>
              </p:custDataLst>
            </p:nvPr>
          </p:nvSpPr>
          <p:spPr>
            <a:xfrm>
              <a:off x="10858500" y="609600"/>
              <a:ext cx="161926" cy="17727"/>
            </a:xfrm>
            <a:custGeom>
              <a:avLst/>
              <a:gdLst/>
              <a:ahLst/>
              <a:cxnLst/>
              <a:rect l="0" t="0" r="0" b="0"/>
              <a:pathLst>
                <a:path w="16192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2117" y="16071"/>
                  </a:lnTo>
                  <a:lnTo>
                    <a:pt x="10112" y="17726"/>
                  </a:lnTo>
                  <a:lnTo>
                    <a:pt x="48956" y="14159"/>
                  </a:lnTo>
                  <a:lnTo>
                    <a:pt x="67267" y="15818"/>
                  </a:lnTo>
                  <a:lnTo>
                    <a:pt x="112902" y="915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74"/>
            <p:cNvSpPr/>
            <p:nvPr>
              <p:custDataLst>
                <p:tags r:id="rId54"/>
              </p:custDataLst>
            </p:nvPr>
          </p:nvSpPr>
          <p:spPr>
            <a:xfrm>
              <a:off x="11081612" y="523875"/>
              <a:ext cx="100739" cy="123826"/>
            </a:xfrm>
            <a:custGeom>
              <a:avLst/>
              <a:gdLst/>
              <a:ahLst/>
              <a:cxnLst/>
              <a:rect l="0" t="0" r="0" b="0"/>
              <a:pathLst>
                <a:path w="100739" h="1238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557" y="0"/>
                  </a:lnTo>
                  <a:lnTo>
                    <a:pt x="45511" y="35648"/>
                  </a:lnTo>
                  <a:lnTo>
                    <a:pt x="74726" y="77764"/>
                  </a:lnTo>
                  <a:lnTo>
                    <a:pt x="83886" y="88537"/>
                  </a:lnTo>
                  <a:lnTo>
                    <a:pt x="10073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545"/>
          <p:cNvGrpSpPr/>
          <p:nvPr/>
        </p:nvGrpSpPr>
        <p:grpSpPr>
          <a:xfrm>
            <a:off x="9116823" y="1201866"/>
            <a:ext cx="2179828" cy="691195"/>
            <a:chOff x="9116823" y="1201866"/>
            <a:chExt cx="2179828" cy="691195"/>
          </a:xfrm>
        </p:grpSpPr>
        <p:sp>
          <p:nvSpPr>
            <p:cNvPr id="67" name="SMARTInkShape-2575"/>
            <p:cNvSpPr/>
            <p:nvPr>
              <p:custDataLst>
                <p:tags r:id="rId30"/>
              </p:custDataLst>
            </p:nvPr>
          </p:nvSpPr>
          <p:spPr>
            <a:xfrm>
              <a:off x="11001375" y="1663822"/>
              <a:ext cx="152401" cy="208697"/>
            </a:xfrm>
            <a:custGeom>
              <a:avLst/>
              <a:gdLst/>
              <a:ahLst/>
              <a:cxnLst/>
              <a:rect l="0" t="0" r="0" b="0"/>
              <a:pathLst>
                <a:path w="152401" h="208697">
                  <a:moveTo>
                    <a:pt x="0" y="50678"/>
                  </a:moveTo>
                  <a:lnTo>
                    <a:pt x="0" y="50678"/>
                  </a:lnTo>
                  <a:lnTo>
                    <a:pt x="0" y="3328"/>
                  </a:lnTo>
                  <a:lnTo>
                    <a:pt x="0" y="0"/>
                  </a:lnTo>
                  <a:lnTo>
                    <a:pt x="6546" y="41612"/>
                  </a:lnTo>
                  <a:lnTo>
                    <a:pt x="9702" y="77155"/>
                  </a:lnTo>
                  <a:lnTo>
                    <a:pt x="16889" y="121446"/>
                  </a:lnTo>
                  <a:lnTo>
                    <a:pt x="25311" y="164459"/>
                  </a:lnTo>
                  <a:lnTo>
                    <a:pt x="33201" y="199417"/>
                  </a:lnTo>
                  <a:lnTo>
                    <a:pt x="38747" y="206742"/>
                  </a:lnTo>
                  <a:lnTo>
                    <a:pt x="41706" y="208696"/>
                  </a:lnTo>
                  <a:lnTo>
                    <a:pt x="44738" y="207882"/>
                  </a:lnTo>
                  <a:lnTo>
                    <a:pt x="50927" y="201332"/>
                  </a:lnTo>
                  <a:lnTo>
                    <a:pt x="77053" y="157849"/>
                  </a:lnTo>
                  <a:lnTo>
                    <a:pt x="96711" y="115239"/>
                  </a:lnTo>
                  <a:lnTo>
                    <a:pt x="125526" y="73275"/>
                  </a:lnTo>
                  <a:lnTo>
                    <a:pt x="152400" y="22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76"/>
            <p:cNvSpPr/>
            <p:nvPr>
              <p:custDataLst>
                <p:tags r:id="rId31"/>
              </p:custDataLst>
            </p:nvPr>
          </p:nvSpPr>
          <p:spPr>
            <a:xfrm>
              <a:off x="10746280" y="1621591"/>
              <a:ext cx="128593" cy="271470"/>
            </a:xfrm>
            <a:custGeom>
              <a:avLst/>
              <a:gdLst/>
              <a:ahLst/>
              <a:cxnLst/>
              <a:rect l="0" t="0" r="0" b="0"/>
              <a:pathLst>
                <a:path w="128593" h="271470">
                  <a:moveTo>
                    <a:pt x="102695" y="45284"/>
                  </a:moveTo>
                  <a:lnTo>
                    <a:pt x="102695" y="45284"/>
                  </a:lnTo>
                  <a:lnTo>
                    <a:pt x="109241" y="30075"/>
                  </a:lnTo>
                  <a:lnTo>
                    <a:pt x="110897" y="18769"/>
                  </a:lnTo>
                  <a:lnTo>
                    <a:pt x="108809" y="9511"/>
                  </a:lnTo>
                  <a:lnTo>
                    <a:pt x="106771" y="5560"/>
                  </a:lnTo>
                  <a:lnTo>
                    <a:pt x="103297" y="2926"/>
                  </a:lnTo>
                  <a:lnTo>
                    <a:pt x="93790" y="0"/>
                  </a:lnTo>
                  <a:lnTo>
                    <a:pt x="82509" y="1522"/>
                  </a:lnTo>
                  <a:lnTo>
                    <a:pt x="45200" y="15101"/>
                  </a:lnTo>
                  <a:lnTo>
                    <a:pt x="25215" y="30814"/>
                  </a:lnTo>
                  <a:lnTo>
                    <a:pt x="12123" y="49934"/>
                  </a:lnTo>
                  <a:lnTo>
                    <a:pt x="1038" y="81480"/>
                  </a:lnTo>
                  <a:lnTo>
                    <a:pt x="0" y="88465"/>
                  </a:lnTo>
                  <a:lnTo>
                    <a:pt x="4488" y="104692"/>
                  </a:lnTo>
                  <a:lnTo>
                    <a:pt x="14598" y="121429"/>
                  </a:lnTo>
                  <a:lnTo>
                    <a:pt x="59736" y="162475"/>
                  </a:lnTo>
                  <a:lnTo>
                    <a:pt x="98599" y="190925"/>
                  </a:lnTo>
                  <a:lnTo>
                    <a:pt x="125243" y="221998"/>
                  </a:lnTo>
                  <a:lnTo>
                    <a:pt x="128592" y="233537"/>
                  </a:lnTo>
                  <a:lnTo>
                    <a:pt x="127367" y="239578"/>
                  </a:lnTo>
                  <a:lnTo>
                    <a:pt x="120364" y="251934"/>
                  </a:lnTo>
                  <a:lnTo>
                    <a:pt x="101728" y="261659"/>
                  </a:lnTo>
                  <a:lnTo>
                    <a:pt x="56761" y="271469"/>
                  </a:lnTo>
                  <a:lnTo>
                    <a:pt x="36771" y="267166"/>
                  </a:lnTo>
                  <a:lnTo>
                    <a:pt x="8181" y="252213"/>
                  </a:lnTo>
                  <a:lnTo>
                    <a:pt x="2480" y="245555"/>
                  </a:lnTo>
                  <a:lnTo>
                    <a:pt x="961" y="242298"/>
                  </a:lnTo>
                  <a:lnTo>
                    <a:pt x="3122" y="238010"/>
                  </a:lnTo>
                  <a:lnTo>
                    <a:pt x="13990" y="227601"/>
                  </a:lnTo>
                  <a:lnTo>
                    <a:pt x="45545" y="216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77"/>
            <p:cNvSpPr/>
            <p:nvPr>
              <p:custDataLst>
                <p:tags r:id="rId32"/>
              </p:custDataLst>
            </p:nvPr>
          </p:nvSpPr>
          <p:spPr>
            <a:xfrm>
              <a:off x="10082371" y="1528677"/>
              <a:ext cx="274592" cy="254880"/>
            </a:xfrm>
            <a:custGeom>
              <a:avLst/>
              <a:gdLst/>
              <a:ahLst/>
              <a:cxnLst/>
              <a:rect l="0" t="0" r="0" b="0"/>
              <a:pathLst>
                <a:path w="274592" h="254880">
                  <a:moveTo>
                    <a:pt x="14129" y="157248"/>
                  </a:moveTo>
                  <a:lnTo>
                    <a:pt x="14129" y="157248"/>
                  </a:lnTo>
                  <a:lnTo>
                    <a:pt x="872" y="170506"/>
                  </a:lnTo>
                  <a:lnTo>
                    <a:pt x="0" y="172436"/>
                  </a:lnTo>
                  <a:lnTo>
                    <a:pt x="476" y="173724"/>
                  </a:lnTo>
                  <a:lnTo>
                    <a:pt x="1851" y="174582"/>
                  </a:lnTo>
                  <a:lnTo>
                    <a:pt x="8845" y="175790"/>
                  </a:lnTo>
                  <a:lnTo>
                    <a:pt x="29351" y="175139"/>
                  </a:lnTo>
                  <a:lnTo>
                    <a:pt x="61918" y="168084"/>
                  </a:lnTo>
                  <a:lnTo>
                    <a:pt x="78618" y="157049"/>
                  </a:lnTo>
                  <a:lnTo>
                    <a:pt x="94562" y="141961"/>
                  </a:lnTo>
                  <a:lnTo>
                    <a:pt x="97501" y="135284"/>
                  </a:lnTo>
                  <a:lnTo>
                    <a:pt x="95111" y="134139"/>
                  </a:lnTo>
                  <a:lnTo>
                    <a:pt x="83988" y="135688"/>
                  </a:lnTo>
                  <a:lnTo>
                    <a:pt x="64932" y="142511"/>
                  </a:lnTo>
                  <a:lnTo>
                    <a:pt x="26829" y="173780"/>
                  </a:lnTo>
                  <a:lnTo>
                    <a:pt x="23654" y="179911"/>
                  </a:lnTo>
                  <a:lnTo>
                    <a:pt x="22596" y="186115"/>
                  </a:lnTo>
                  <a:lnTo>
                    <a:pt x="24242" y="198653"/>
                  </a:lnTo>
                  <a:lnTo>
                    <a:pt x="28501" y="211281"/>
                  </a:lnTo>
                  <a:lnTo>
                    <a:pt x="39567" y="221126"/>
                  </a:lnTo>
                  <a:lnTo>
                    <a:pt x="67484" y="236071"/>
                  </a:lnTo>
                  <a:lnTo>
                    <a:pt x="97083" y="240928"/>
                  </a:lnTo>
                  <a:lnTo>
                    <a:pt x="127608" y="237311"/>
                  </a:lnTo>
                  <a:lnTo>
                    <a:pt x="164048" y="220530"/>
                  </a:lnTo>
                  <a:lnTo>
                    <a:pt x="173540" y="208656"/>
                  </a:lnTo>
                  <a:lnTo>
                    <a:pt x="177552" y="201045"/>
                  </a:lnTo>
                  <a:lnTo>
                    <a:pt x="179170" y="194913"/>
                  </a:lnTo>
                  <a:lnTo>
                    <a:pt x="179189" y="189766"/>
                  </a:lnTo>
                  <a:lnTo>
                    <a:pt x="178145" y="185277"/>
                  </a:lnTo>
                  <a:lnTo>
                    <a:pt x="175331" y="182284"/>
                  </a:lnTo>
                  <a:lnTo>
                    <a:pt x="166560" y="178958"/>
                  </a:lnTo>
                  <a:lnTo>
                    <a:pt x="161258" y="180188"/>
                  </a:lnTo>
                  <a:lnTo>
                    <a:pt x="143683" y="192032"/>
                  </a:lnTo>
                  <a:lnTo>
                    <a:pt x="127186" y="207889"/>
                  </a:lnTo>
                  <a:lnTo>
                    <a:pt x="122585" y="216091"/>
                  </a:lnTo>
                  <a:lnTo>
                    <a:pt x="119995" y="236772"/>
                  </a:lnTo>
                  <a:lnTo>
                    <a:pt x="122212" y="248331"/>
                  </a:lnTo>
                  <a:lnTo>
                    <a:pt x="124284" y="252895"/>
                  </a:lnTo>
                  <a:lnTo>
                    <a:pt x="128841" y="254879"/>
                  </a:lnTo>
                  <a:lnTo>
                    <a:pt x="142370" y="254262"/>
                  </a:lnTo>
                  <a:lnTo>
                    <a:pt x="156144" y="247637"/>
                  </a:lnTo>
                  <a:lnTo>
                    <a:pt x="201404" y="207763"/>
                  </a:lnTo>
                  <a:lnTo>
                    <a:pt x="225787" y="162954"/>
                  </a:lnTo>
                  <a:lnTo>
                    <a:pt x="245345" y="118436"/>
                  </a:lnTo>
                  <a:lnTo>
                    <a:pt x="254166" y="78968"/>
                  </a:lnTo>
                  <a:lnTo>
                    <a:pt x="265331" y="37481"/>
                  </a:lnTo>
                  <a:lnTo>
                    <a:pt x="274591" y="11107"/>
                  </a:lnTo>
                  <a:lnTo>
                    <a:pt x="274553" y="5846"/>
                  </a:lnTo>
                  <a:lnTo>
                    <a:pt x="272411" y="2338"/>
                  </a:lnTo>
                  <a:lnTo>
                    <a:pt x="268867" y="0"/>
                  </a:lnTo>
                  <a:lnTo>
                    <a:pt x="265446" y="1616"/>
                  </a:lnTo>
                  <a:lnTo>
                    <a:pt x="244088" y="40562"/>
                  </a:lnTo>
                  <a:lnTo>
                    <a:pt x="228807" y="87123"/>
                  </a:lnTo>
                  <a:lnTo>
                    <a:pt x="224692" y="130814"/>
                  </a:lnTo>
                  <a:lnTo>
                    <a:pt x="223812" y="176188"/>
                  </a:lnTo>
                  <a:lnTo>
                    <a:pt x="223679" y="195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78"/>
            <p:cNvSpPr/>
            <p:nvPr>
              <p:custDataLst>
                <p:tags r:id="rId33"/>
              </p:custDataLst>
            </p:nvPr>
          </p:nvSpPr>
          <p:spPr>
            <a:xfrm>
              <a:off x="9954016" y="1647825"/>
              <a:ext cx="104385" cy="15557"/>
            </a:xfrm>
            <a:custGeom>
              <a:avLst/>
              <a:gdLst/>
              <a:ahLst/>
              <a:cxnLst/>
              <a:rect l="0" t="0" r="0" b="0"/>
              <a:pathLst>
                <a:path w="104385" h="15557">
                  <a:moveTo>
                    <a:pt x="9134" y="0"/>
                  </a:moveTo>
                  <a:lnTo>
                    <a:pt x="9134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6" y="2822"/>
                  </a:lnTo>
                  <a:lnTo>
                    <a:pt x="0" y="13258"/>
                  </a:lnTo>
                  <a:lnTo>
                    <a:pt x="3044" y="14130"/>
                  </a:lnTo>
                  <a:lnTo>
                    <a:pt x="22500" y="12418"/>
                  </a:lnTo>
                  <a:lnTo>
                    <a:pt x="49429" y="15556"/>
                  </a:lnTo>
                  <a:lnTo>
                    <a:pt x="10438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79"/>
            <p:cNvSpPr/>
            <p:nvPr>
              <p:custDataLst>
                <p:tags r:id="rId34"/>
              </p:custDataLst>
            </p:nvPr>
          </p:nvSpPr>
          <p:spPr>
            <a:xfrm>
              <a:off x="9982733" y="1530763"/>
              <a:ext cx="73953" cy="227834"/>
            </a:xfrm>
            <a:custGeom>
              <a:avLst/>
              <a:gdLst/>
              <a:ahLst/>
              <a:cxnLst/>
              <a:rect l="0" t="0" r="0" b="0"/>
              <a:pathLst>
                <a:path w="73953" h="227834">
                  <a:moveTo>
                    <a:pt x="56617" y="40862"/>
                  </a:moveTo>
                  <a:lnTo>
                    <a:pt x="56617" y="40862"/>
                  </a:lnTo>
                  <a:lnTo>
                    <a:pt x="66978" y="15423"/>
                  </a:lnTo>
                  <a:lnTo>
                    <a:pt x="71804" y="7331"/>
                  </a:lnTo>
                  <a:lnTo>
                    <a:pt x="73952" y="206"/>
                  </a:lnTo>
                  <a:lnTo>
                    <a:pt x="73463" y="0"/>
                  </a:lnTo>
                  <a:lnTo>
                    <a:pt x="52775" y="41347"/>
                  </a:lnTo>
                  <a:lnTo>
                    <a:pt x="40426" y="76872"/>
                  </a:lnTo>
                  <a:lnTo>
                    <a:pt x="23472" y="121157"/>
                  </a:lnTo>
                  <a:lnTo>
                    <a:pt x="11565" y="165226"/>
                  </a:lnTo>
                  <a:lnTo>
                    <a:pt x="668" y="207734"/>
                  </a:lnTo>
                  <a:lnTo>
                    <a:pt x="0" y="219450"/>
                  </a:lnTo>
                  <a:lnTo>
                    <a:pt x="1940" y="223420"/>
                  </a:lnTo>
                  <a:lnTo>
                    <a:pt x="5349" y="226068"/>
                  </a:lnTo>
                  <a:lnTo>
                    <a:pt x="9738" y="227833"/>
                  </a:lnTo>
                  <a:lnTo>
                    <a:pt x="37567" y="221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80"/>
            <p:cNvSpPr/>
            <p:nvPr>
              <p:custDataLst>
                <p:tags r:id="rId35"/>
              </p:custDataLst>
            </p:nvPr>
          </p:nvSpPr>
          <p:spPr>
            <a:xfrm>
              <a:off x="9879463" y="1666875"/>
              <a:ext cx="74163" cy="92842"/>
            </a:xfrm>
            <a:custGeom>
              <a:avLst/>
              <a:gdLst/>
              <a:ahLst/>
              <a:cxnLst/>
              <a:rect l="0" t="0" r="0" b="0"/>
              <a:pathLst>
                <a:path w="74163" h="92842">
                  <a:moveTo>
                    <a:pt x="74162" y="0"/>
                  </a:moveTo>
                  <a:lnTo>
                    <a:pt x="74162" y="0"/>
                  </a:lnTo>
                  <a:lnTo>
                    <a:pt x="41669" y="1058"/>
                  </a:lnTo>
                  <a:lnTo>
                    <a:pt x="29383" y="5056"/>
                  </a:lnTo>
                  <a:lnTo>
                    <a:pt x="19687" y="16006"/>
                  </a:lnTo>
                  <a:lnTo>
                    <a:pt x="2548" y="43853"/>
                  </a:lnTo>
                  <a:lnTo>
                    <a:pt x="0" y="55121"/>
                  </a:lnTo>
                  <a:lnTo>
                    <a:pt x="1438" y="61089"/>
                  </a:lnTo>
                  <a:lnTo>
                    <a:pt x="16131" y="83054"/>
                  </a:lnTo>
                  <a:lnTo>
                    <a:pt x="19599" y="87119"/>
                  </a:lnTo>
                  <a:lnTo>
                    <a:pt x="29098" y="91636"/>
                  </a:lnTo>
                  <a:lnTo>
                    <a:pt x="34595" y="92841"/>
                  </a:lnTo>
                  <a:lnTo>
                    <a:pt x="40376" y="91527"/>
                  </a:lnTo>
                  <a:lnTo>
                    <a:pt x="6463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81"/>
            <p:cNvSpPr/>
            <p:nvPr>
              <p:custDataLst>
                <p:tags r:id="rId36"/>
              </p:custDataLst>
            </p:nvPr>
          </p:nvSpPr>
          <p:spPr>
            <a:xfrm>
              <a:off x="9773249" y="1640280"/>
              <a:ext cx="63776" cy="121846"/>
            </a:xfrm>
            <a:custGeom>
              <a:avLst/>
              <a:gdLst/>
              <a:ahLst/>
              <a:cxnLst/>
              <a:rect l="0" t="0" r="0" b="0"/>
              <a:pathLst>
                <a:path w="63776" h="121846">
                  <a:moveTo>
                    <a:pt x="8926" y="26595"/>
                  </a:moveTo>
                  <a:lnTo>
                    <a:pt x="8926" y="26595"/>
                  </a:lnTo>
                  <a:lnTo>
                    <a:pt x="8926" y="31651"/>
                  </a:lnTo>
                  <a:lnTo>
                    <a:pt x="7868" y="33141"/>
                  </a:lnTo>
                  <a:lnTo>
                    <a:pt x="6102" y="34134"/>
                  </a:lnTo>
                  <a:lnTo>
                    <a:pt x="3869" y="34796"/>
                  </a:lnTo>
                  <a:lnTo>
                    <a:pt x="3438" y="36296"/>
                  </a:lnTo>
                  <a:lnTo>
                    <a:pt x="5781" y="40784"/>
                  </a:lnTo>
                  <a:lnTo>
                    <a:pt x="13171" y="43485"/>
                  </a:lnTo>
                  <a:lnTo>
                    <a:pt x="18107" y="44205"/>
                  </a:lnTo>
                  <a:lnTo>
                    <a:pt x="26413" y="42183"/>
                  </a:lnTo>
                  <a:lnTo>
                    <a:pt x="39861" y="32272"/>
                  </a:lnTo>
                  <a:lnTo>
                    <a:pt x="60900" y="11468"/>
                  </a:lnTo>
                  <a:lnTo>
                    <a:pt x="63775" y="4702"/>
                  </a:lnTo>
                  <a:lnTo>
                    <a:pt x="63483" y="2475"/>
                  </a:lnTo>
                  <a:lnTo>
                    <a:pt x="62231" y="990"/>
                  </a:lnTo>
                  <a:lnTo>
                    <a:pt x="60338" y="0"/>
                  </a:lnTo>
                  <a:lnTo>
                    <a:pt x="52589" y="4544"/>
                  </a:lnTo>
                  <a:lnTo>
                    <a:pt x="20925" y="31048"/>
                  </a:lnTo>
                  <a:lnTo>
                    <a:pt x="16926" y="32739"/>
                  </a:lnTo>
                  <a:lnTo>
                    <a:pt x="9659" y="43084"/>
                  </a:lnTo>
                  <a:lnTo>
                    <a:pt x="3960" y="58265"/>
                  </a:lnTo>
                  <a:lnTo>
                    <a:pt x="0" y="98146"/>
                  </a:lnTo>
                  <a:lnTo>
                    <a:pt x="2490" y="108843"/>
                  </a:lnTo>
                  <a:lnTo>
                    <a:pt x="4636" y="113177"/>
                  </a:lnTo>
                  <a:lnTo>
                    <a:pt x="8182" y="116066"/>
                  </a:lnTo>
                  <a:lnTo>
                    <a:pt x="27976" y="121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82"/>
            <p:cNvSpPr/>
            <p:nvPr>
              <p:custDataLst>
                <p:tags r:id="rId37"/>
              </p:custDataLst>
            </p:nvPr>
          </p:nvSpPr>
          <p:spPr>
            <a:xfrm>
              <a:off x="9686925" y="1628775"/>
              <a:ext cx="66676" cy="124906"/>
            </a:xfrm>
            <a:custGeom>
              <a:avLst/>
              <a:gdLst/>
              <a:ahLst/>
              <a:cxnLst/>
              <a:rect l="0" t="0" r="0" b="0"/>
              <a:pathLst>
                <a:path w="66676" h="124906">
                  <a:moveTo>
                    <a:pt x="0" y="0"/>
                  </a:moveTo>
                  <a:lnTo>
                    <a:pt x="0" y="0"/>
                  </a:lnTo>
                  <a:lnTo>
                    <a:pt x="7605" y="8662"/>
                  </a:lnTo>
                  <a:lnTo>
                    <a:pt x="22390" y="40704"/>
                  </a:lnTo>
                  <a:lnTo>
                    <a:pt x="27353" y="87690"/>
                  </a:lnTo>
                  <a:lnTo>
                    <a:pt x="27155" y="108062"/>
                  </a:lnTo>
                  <a:lnTo>
                    <a:pt x="23357" y="120700"/>
                  </a:lnTo>
                  <a:lnTo>
                    <a:pt x="20863" y="123858"/>
                  </a:lnTo>
                  <a:lnTo>
                    <a:pt x="18142" y="124905"/>
                  </a:lnTo>
                  <a:lnTo>
                    <a:pt x="15270" y="124545"/>
                  </a:lnTo>
                  <a:lnTo>
                    <a:pt x="13355" y="122189"/>
                  </a:lnTo>
                  <a:lnTo>
                    <a:pt x="11228" y="113925"/>
                  </a:lnTo>
                  <a:lnTo>
                    <a:pt x="10030" y="92317"/>
                  </a:lnTo>
                  <a:lnTo>
                    <a:pt x="15394" y="77719"/>
                  </a:lnTo>
                  <a:lnTo>
                    <a:pt x="24669" y="60422"/>
                  </a:lnTo>
                  <a:lnTo>
                    <a:pt x="32860" y="34983"/>
                  </a:lnTo>
                  <a:lnTo>
                    <a:pt x="37781" y="28614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83"/>
            <p:cNvSpPr/>
            <p:nvPr>
              <p:custDataLst>
                <p:tags r:id="rId38"/>
              </p:custDataLst>
            </p:nvPr>
          </p:nvSpPr>
          <p:spPr>
            <a:xfrm>
              <a:off x="9582150" y="1657350"/>
              <a:ext cx="66676" cy="107306"/>
            </a:xfrm>
            <a:custGeom>
              <a:avLst/>
              <a:gdLst/>
              <a:ahLst/>
              <a:cxnLst/>
              <a:rect l="0" t="0" r="0" b="0"/>
              <a:pathLst>
                <a:path w="66676" h="107306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7" y="4861"/>
                  </a:lnTo>
                  <a:lnTo>
                    <a:pt x="7605" y="4299"/>
                  </a:lnTo>
                  <a:lnTo>
                    <a:pt x="10361" y="4982"/>
                  </a:lnTo>
                  <a:lnTo>
                    <a:pt x="19297" y="11001"/>
                  </a:lnTo>
                  <a:lnTo>
                    <a:pt x="22390" y="13684"/>
                  </a:lnTo>
                  <a:lnTo>
                    <a:pt x="31799" y="32630"/>
                  </a:lnTo>
                  <a:lnTo>
                    <a:pt x="36233" y="53295"/>
                  </a:lnTo>
                  <a:lnTo>
                    <a:pt x="29735" y="95160"/>
                  </a:lnTo>
                  <a:lnTo>
                    <a:pt x="26268" y="103324"/>
                  </a:lnTo>
                  <a:lnTo>
                    <a:pt x="23862" y="106983"/>
                  </a:lnTo>
                  <a:lnTo>
                    <a:pt x="22258" y="107305"/>
                  </a:lnTo>
                  <a:lnTo>
                    <a:pt x="21189" y="105403"/>
                  </a:lnTo>
                  <a:lnTo>
                    <a:pt x="19472" y="92199"/>
                  </a:lnTo>
                  <a:lnTo>
                    <a:pt x="27796" y="56587"/>
                  </a:lnTo>
                  <a:lnTo>
                    <a:pt x="49652" y="1150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84"/>
            <p:cNvSpPr/>
            <p:nvPr>
              <p:custDataLst>
                <p:tags r:id="rId39"/>
              </p:custDataLst>
            </p:nvPr>
          </p:nvSpPr>
          <p:spPr>
            <a:xfrm>
              <a:off x="9412684" y="1657742"/>
              <a:ext cx="139795" cy="103251"/>
            </a:xfrm>
            <a:custGeom>
              <a:avLst/>
              <a:gdLst/>
              <a:ahLst/>
              <a:cxnLst/>
              <a:rect l="0" t="0" r="0" b="0"/>
              <a:pathLst>
                <a:path w="139795" h="103251">
                  <a:moveTo>
                    <a:pt x="45641" y="9133"/>
                  </a:moveTo>
                  <a:lnTo>
                    <a:pt x="45641" y="9133"/>
                  </a:lnTo>
                  <a:lnTo>
                    <a:pt x="45641" y="932"/>
                  </a:lnTo>
                  <a:lnTo>
                    <a:pt x="44583" y="491"/>
                  </a:lnTo>
                  <a:lnTo>
                    <a:pt x="40584" y="0"/>
                  </a:lnTo>
                  <a:lnTo>
                    <a:pt x="27327" y="4781"/>
                  </a:lnTo>
                  <a:lnTo>
                    <a:pt x="18805" y="12843"/>
                  </a:lnTo>
                  <a:lnTo>
                    <a:pt x="4709" y="35266"/>
                  </a:lnTo>
                  <a:lnTo>
                    <a:pt x="0" y="58857"/>
                  </a:lnTo>
                  <a:lnTo>
                    <a:pt x="6391" y="95778"/>
                  </a:lnTo>
                  <a:lnTo>
                    <a:pt x="8892" y="98647"/>
                  </a:lnTo>
                  <a:lnTo>
                    <a:pt x="17313" y="101834"/>
                  </a:lnTo>
                  <a:lnTo>
                    <a:pt x="28113" y="100428"/>
                  </a:lnTo>
                  <a:lnTo>
                    <a:pt x="48914" y="90864"/>
                  </a:lnTo>
                  <a:lnTo>
                    <a:pt x="94193" y="55231"/>
                  </a:lnTo>
                  <a:lnTo>
                    <a:pt x="105299" y="39490"/>
                  </a:lnTo>
                  <a:lnTo>
                    <a:pt x="111700" y="20975"/>
                  </a:lnTo>
                  <a:lnTo>
                    <a:pt x="109789" y="20202"/>
                  </a:lnTo>
                  <a:lnTo>
                    <a:pt x="102021" y="19344"/>
                  </a:lnTo>
                  <a:lnTo>
                    <a:pt x="94335" y="21785"/>
                  </a:lnTo>
                  <a:lnTo>
                    <a:pt x="80777" y="31976"/>
                  </a:lnTo>
                  <a:lnTo>
                    <a:pt x="77131" y="43627"/>
                  </a:lnTo>
                  <a:lnTo>
                    <a:pt x="74792" y="71921"/>
                  </a:lnTo>
                  <a:lnTo>
                    <a:pt x="79443" y="91472"/>
                  </a:lnTo>
                  <a:lnTo>
                    <a:pt x="82993" y="95776"/>
                  </a:lnTo>
                  <a:lnTo>
                    <a:pt x="92581" y="100557"/>
                  </a:lnTo>
                  <a:lnTo>
                    <a:pt x="109878" y="103250"/>
                  </a:lnTo>
                  <a:lnTo>
                    <a:pt x="115983" y="100452"/>
                  </a:lnTo>
                  <a:lnTo>
                    <a:pt x="128409" y="88878"/>
                  </a:lnTo>
                  <a:lnTo>
                    <a:pt x="135343" y="78794"/>
                  </a:lnTo>
                  <a:lnTo>
                    <a:pt x="138425" y="68669"/>
                  </a:lnTo>
                  <a:lnTo>
                    <a:pt x="139794" y="53585"/>
                  </a:lnTo>
                  <a:lnTo>
                    <a:pt x="138042" y="47234"/>
                  </a:lnTo>
                  <a:lnTo>
                    <a:pt x="130454" y="37356"/>
                  </a:lnTo>
                  <a:lnTo>
                    <a:pt x="122846" y="32260"/>
                  </a:lnTo>
                  <a:lnTo>
                    <a:pt x="102791" y="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85"/>
            <p:cNvSpPr/>
            <p:nvPr>
              <p:custDataLst>
                <p:tags r:id="rId40"/>
              </p:custDataLst>
            </p:nvPr>
          </p:nvSpPr>
          <p:spPr>
            <a:xfrm>
              <a:off x="9277465" y="1642111"/>
              <a:ext cx="79911" cy="100965"/>
            </a:xfrm>
            <a:custGeom>
              <a:avLst/>
              <a:gdLst/>
              <a:ahLst/>
              <a:cxnLst/>
              <a:rect l="0" t="0" r="0" b="0"/>
              <a:pathLst>
                <a:path w="79911" h="100965">
                  <a:moveTo>
                    <a:pt x="9410" y="15239"/>
                  </a:moveTo>
                  <a:lnTo>
                    <a:pt x="9410" y="15239"/>
                  </a:lnTo>
                  <a:lnTo>
                    <a:pt x="9410" y="9751"/>
                  </a:lnTo>
                  <a:lnTo>
                    <a:pt x="9410" y="55861"/>
                  </a:lnTo>
                  <a:lnTo>
                    <a:pt x="276" y="98426"/>
                  </a:lnTo>
                  <a:lnTo>
                    <a:pt x="146" y="98213"/>
                  </a:lnTo>
                  <a:lnTo>
                    <a:pt x="0" y="95155"/>
                  </a:lnTo>
                  <a:lnTo>
                    <a:pt x="8096" y="48848"/>
                  </a:lnTo>
                  <a:lnTo>
                    <a:pt x="14470" y="35115"/>
                  </a:lnTo>
                  <a:lnTo>
                    <a:pt x="35281" y="4764"/>
                  </a:lnTo>
                  <a:lnTo>
                    <a:pt x="45954" y="0"/>
                  </a:lnTo>
                  <a:lnTo>
                    <a:pt x="50707" y="847"/>
                  </a:lnTo>
                  <a:lnTo>
                    <a:pt x="58809" y="7431"/>
                  </a:lnTo>
                  <a:lnTo>
                    <a:pt x="72632" y="29964"/>
                  </a:lnTo>
                  <a:lnTo>
                    <a:pt x="79137" y="46125"/>
                  </a:lnTo>
                  <a:lnTo>
                    <a:pt x="79910" y="63891"/>
                  </a:lnTo>
                  <a:lnTo>
                    <a:pt x="76726" y="80254"/>
                  </a:lnTo>
                  <a:lnTo>
                    <a:pt x="66560" y="10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86"/>
            <p:cNvSpPr/>
            <p:nvPr>
              <p:custDataLst>
                <p:tags r:id="rId41"/>
              </p:custDataLst>
            </p:nvPr>
          </p:nvSpPr>
          <p:spPr>
            <a:xfrm>
              <a:off x="9116823" y="1638300"/>
              <a:ext cx="141478" cy="145742"/>
            </a:xfrm>
            <a:custGeom>
              <a:avLst/>
              <a:gdLst/>
              <a:ahLst/>
              <a:cxnLst/>
              <a:rect l="0" t="0" r="0" b="0"/>
              <a:pathLst>
                <a:path w="141478" h="145742">
                  <a:moveTo>
                    <a:pt x="17652" y="0"/>
                  </a:moveTo>
                  <a:lnTo>
                    <a:pt x="17652" y="0"/>
                  </a:lnTo>
                  <a:lnTo>
                    <a:pt x="17652" y="5056"/>
                  </a:lnTo>
                  <a:lnTo>
                    <a:pt x="14830" y="10361"/>
                  </a:lnTo>
                  <a:lnTo>
                    <a:pt x="12595" y="13258"/>
                  </a:lnTo>
                  <a:lnTo>
                    <a:pt x="4395" y="37560"/>
                  </a:lnTo>
                  <a:lnTo>
                    <a:pt x="317" y="76628"/>
                  </a:lnTo>
                  <a:lnTo>
                    <a:pt x="0" y="114424"/>
                  </a:lnTo>
                  <a:lnTo>
                    <a:pt x="6306" y="134563"/>
                  </a:lnTo>
                  <a:lnTo>
                    <a:pt x="11904" y="143767"/>
                  </a:lnTo>
                  <a:lnTo>
                    <a:pt x="14878" y="145586"/>
                  </a:lnTo>
                  <a:lnTo>
                    <a:pt x="17919" y="145741"/>
                  </a:lnTo>
                  <a:lnTo>
                    <a:pt x="21005" y="144786"/>
                  </a:lnTo>
                  <a:lnTo>
                    <a:pt x="47087" y="112043"/>
                  </a:lnTo>
                  <a:lnTo>
                    <a:pt x="71797" y="70698"/>
                  </a:lnTo>
                  <a:lnTo>
                    <a:pt x="90216" y="32763"/>
                  </a:lnTo>
                  <a:lnTo>
                    <a:pt x="92236" y="26203"/>
                  </a:lnTo>
                  <a:lnTo>
                    <a:pt x="92775" y="25935"/>
                  </a:lnTo>
                  <a:lnTo>
                    <a:pt x="93133" y="26815"/>
                  </a:lnTo>
                  <a:lnTo>
                    <a:pt x="98890" y="69233"/>
                  </a:lnTo>
                  <a:lnTo>
                    <a:pt x="102983" y="97535"/>
                  </a:lnTo>
                  <a:lnTo>
                    <a:pt x="108846" y="107202"/>
                  </a:lnTo>
                  <a:lnTo>
                    <a:pt x="117450" y="116437"/>
                  </a:lnTo>
                  <a:lnTo>
                    <a:pt x="124801" y="120541"/>
                  </a:lnTo>
                  <a:lnTo>
                    <a:pt x="128243" y="120578"/>
                  </a:lnTo>
                  <a:lnTo>
                    <a:pt x="14147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87"/>
            <p:cNvSpPr/>
            <p:nvPr>
              <p:custDataLst>
                <p:tags r:id="rId42"/>
              </p:custDataLst>
            </p:nvPr>
          </p:nvSpPr>
          <p:spPr>
            <a:xfrm>
              <a:off x="9297724" y="1201866"/>
              <a:ext cx="1998927" cy="255460"/>
            </a:xfrm>
            <a:custGeom>
              <a:avLst/>
              <a:gdLst/>
              <a:ahLst/>
              <a:cxnLst/>
              <a:rect l="0" t="0" r="0" b="0"/>
              <a:pathLst>
                <a:path w="1998927" h="255460">
                  <a:moveTo>
                    <a:pt x="8201" y="17334"/>
                  </a:moveTo>
                  <a:lnTo>
                    <a:pt x="8201" y="17334"/>
                  </a:lnTo>
                  <a:lnTo>
                    <a:pt x="8201" y="4077"/>
                  </a:lnTo>
                  <a:lnTo>
                    <a:pt x="7143" y="2146"/>
                  </a:lnTo>
                  <a:lnTo>
                    <a:pt x="5379" y="859"/>
                  </a:lnTo>
                  <a:lnTo>
                    <a:pt x="3144" y="0"/>
                  </a:lnTo>
                  <a:lnTo>
                    <a:pt x="1655" y="487"/>
                  </a:lnTo>
                  <a:lnTo>
                    <a:pt x="661" y="1869"/>
                  </a:lnTo>
                  <a:lnTo>
                    <a:pt x="0" y="3849"/>
                  </a:lnTo>
                  <a:lnTo>
                    <a:pt x="4908" y="11694"/>
                  </a:lnTo>
                  <a:lnTo>
                    <a:pt x="13088" y="23294"/>
                  </a:lnTo>
                  <a:lnTo>
                    <a:pt x="35290" y="65744"/>
                  </a:lnTo>
                  <a:lnTo>
                    <a:pt x="68396" y="105148"/>
                  </a:lnTo>
                  <a:lnTo>
                    <a:pt x="97651" y="129431"/>
                  </a:lnTo>
                  <a:lnTo>
                    <a:pt x="140405" y="151542"/>
                  </a:lnTo>
                  <a:lnTo>
                    <a:pt x="174843" y="157641"/>
                  </a:lnTo>
                  <a:lnTo>
                    <a:pt x="218918" y="153156"/>
                  </a:lnTo>
                  <a:lnTo>
                    <a:pt x="260194" y="150358"/>
                  </a:lnTo>
                  <a:lnTo>
                    <a:pt x="300765" y="143297"/>
                  </a:lnTo>
                  <a:lnTo>
                    <a:pt x="346888" y="134502"/>
                  </a:lnTo>
                  <a:lnTo>
                    <a:pt x="382036" y="128322"/>
                  </a:lnTo>
                  <a:lnTo>
                    <a:pt x="416002" y="122048"/>
                  </a:lnTo>
                  <a:lnTo>
                    <a:pt x="449796" y="114674"/>
                  </a:lnTo>
                  <a:lnTo>
                    <a:pt x="485983" y="104341"/>
                  </a:lnTo>
                  <a:lnTo>
                    <a:pt x="523231" y="95515"/>
                  </a:lnTo>
                  <a:lnTo>
                    <a:pt x="559895" y="89123"/>
                  </a:lnTo>
                  <a:lnTo>
                    <a:pt x="593830" y="86282"/>
                  </a:lnTo>
                  <a:lnTo>
                    <a:pt x="626549" y="82197"/>
                  </a:lnTo>
                  <a:lnTo>
                    <a:pt x="659789" y="76854"/>
                  </a:lnTo>
                  <a:lnTo>
                    <a:pt x="695729" y="70951"/>
                  </a:lnTo>
                  <a:lnTo>
                    <a:pt x="741551" y="71791"/>
                  </a:lnTo>
                  <a:lnTo>
                    <a:pt x="781937" y="73686"/>
                  </a:lnTo>
                  <a:lnTo>
                    <a:pt x="820716" y="79304"/>
                  </a:lnTo>
                  <a:lnTo>
                    <a:pt x="859017" y="87671"/>
                  </a:lnTo>
                  <a:lnTo>
                    <a:pt x="903338" y="99980"/>
                  </a:lnTo>
                  <a:lnTo>
                    <a:pt x="948940" y="112603"/>
                  </a:lnTo>
                  <a:lnTo>
                    <a:pt x="988833" y="130344"/>
                  </a:lnTo>
                  <a:lnTo>
                    <a:pt x="1027289" y="146627"/>
                  </a:lnTo>
                  <a:lnTo>
                    <a:pt x="1068281" y="160035"/>
                  </a:lnTo>
                  <a:lnTo>
                    <a:pt x="1111773" y="172875"/>
                  </a:lnTo>
                  <a:lnTo>
                    <a:pt x="1151997" y="185602"/>
                  </a:lnTo>
                  <a:lnTo>
                    <a:pt x="1199610" y="195485"/>
                  </a:lnTo>
                  <a:lnTo>
                    <a:pt x="1237159" y="197472"/>
                  </a:lnTo>
                  <a:lnTo>
                    <a:pt x="1275094" y="198061"/>
                  </a:lnTo>
                  <a:lnTo>
                    <a:pt x="1313145" y="198235"/>
                  </a:lnTo>
                  <a:lnTo>
                    <a:pt x="1354055" y="198287"/>
                  </a:lnTo>
                  <a:lnTo>
                    <a:pt x="1396867" y="198303"/>
                  </a:lnTo>
                  <a:lnTo>
                    <a:pt x="1436363" y="198307"/>
                  </a:lnTo>
                  <a:lnTo>
                    <a:pt x="1474877" y="198309"/>
                  </a:lnTo>
                  <a:lnTo>
                    <a:pt x="1513099" y="201131"/>
                  </a:lnTo>
                  <a:lnTo>
                    <a:pt x="1558885" y="211566"/>
                  </a:lnTo>
                  <a:lnTo>
                    <a:pt x="1606107" y="217273"/>
                  </a:lnTo>
                  <a:lnTo>
                    <a:pt x="1643587" y="224624"/>
                  </a:lnTo>
                  <a:lnTo>
                    <a:pt x="1681504" y="232447"/>
                  </a:lnTo>
                  <a:lnTo>
                    <a:pt x="1719548" y="236293"/>
                  </a:lnTo>
                  <a:lnTo>
                    <a:pt x="1757632" y="242607"/>
                  </a:lnTo>
                  <a:lnTo>
                    <a:pt x="1795728" y="244948"/>
                  </a:lnTo>
                  <a:lnTo>
                    <a:pt x="1833826" y="246700"/>
                  </a:lnTo>
                  <a:lnTo>
                    <a:pt x="1870868" y="252394"/>
                  </a:lnTo>
                  <a:lnTo>
                    <a:pt x="1918009" y="254854"/>
                  </a:lnTo>
                  <a:lnTo>
                    <a:pt x="1956606" y="255280"/>
                  </a:lnTo>
                  <a:lnTo>
                    <a:pt x="1998926" y="25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546"/>
          <p:cNvGrpSpPr/>
          <p:nvPr/>
        </p:nvGrpSpPr>
        <p:grpSpPr>
          <a:xfrm>
            <a:off x="6420176" y="2373557"/>
            <a:ext cx="752150" cy="772119"/>
            <a:chOff x="6420176" y="2373557"/>
            <a:chExt cx="752150" cy="772119"/>
          </a:xfrm>
        </p:grpSpPr>
        <p:sp>
          <p:nvSpPr>
            <p:cNvPr id="81" name="SMARTInkShape-2588"/>
            <p:cNvSpPr/>
            <p:nvPr>
              <p:custDataLst>
                <p:tags r:id="rId23"/>
              </p:custDataLst>
            </p:nvPr>
          </p:nvSpPr>
          <p:spPr>
            <a:xfrm>
              <a:off x="7000875" y="2858824"/>
              <a:ext cx="83406" cy="255852"/>
            </a:xfrm>
            <a:custGeom>
              <a:avLst/>
              <a:gdLst/>
              <a:ahLst/>
              <a:cxnLst/>
              <a:rect l="0" t="0" r="0" b="0"/>
              <a:pathLst>
                <a:path w="83406" h="2558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2117" y="1655"/>
                  </a:lnTo>
                  <a:lnTo>
                    <a:pt x="10113" y="0"/>
                  </a:lnTo>
                  <a:lnTo>
                    <a:pt x="17900" y="2087"/>
                  </a:lnTo>
                  <a:lnTo>
                    <a:pt x="21458" y="4125"/>
                  </a:lnTo>
                  <a:lnTo>
                    <a:pt x="36579" y="22163"/>
                  </a:lnTo>
                  <a:lnTo>
                    <a:pt x="59913" y="65153"/>
                  </a:lnTo>
                  <a:lnTo>
                    <a:pt x="76147" y="109396"/>
                  </a:lnTo>
                  <a:lnTo>
                    <a:pt x="81468" y="126201"/>
                  </a:lnTo>
                  <a:lnTo>
                    <a:pt x="83405" y="159463"/>
                  </a:lnTo>
                  <a:lnTo>
                    <a:pt x="75115" y="202984"/>
                  </a:lnTo>
                  <a:lnTo>
                    <a:pt x="63285" y="232590"/>
                  </a:lnTo>
                  <a:lnTo>
                    <a:pt x="28575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89"/>
            <p:cNvSpPr/>
            <p:nvPr>
              <p:custDataLst>
                <p:tags r:id="rId24"/>
              </p:custDataLst>
            </p:nvPr>
          </p:nvSpPr>
          <p:spPr>
            <a:xfrm>
              <a:off x="6943725" y="29527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8606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90"/>
            <p:cNvSpPr/>
            <p:nvPr>
              <p:custDataLst>
                <p:tags r:id="rId25"/>
              </p:custDataLst>
            </p:nvPr>
          </p:nvSpPr>
          <p:spPr>
            <a:xfrm>
              <a:off x="6734175" y="30289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4240" y="952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91"/>
            <p:cNvSpPr/>
            <p:nvPr>
              <p:custDataLst>
                <p:tags r:id="rId26"/>
              </p:custDataLst>
            </p:nvPr>
          </p:nvSpPr>
          <p:spPr>
            <a:xfrm>
              <a:off x="6572250" y="2976569"/>
              <a:ext cx="85726" cy="163027"/>
            </a:xfrm>
            <a:custGeom>
              <a:avLst/>
              <a:gdLst/>
              <a:ahLst/>
              <a:cxnLst/>
              <a:rect l="0" t="0" r="0" b="0"/>
              <a:pathLst>
                <a:path w="85726" h="163027">
                  <a:moveTo>
                    <a:pt x="0" y="33331"/>
                  </a:moveTo>
                  <a:lnTo>
                    <a:pt x="0" y="33331"/>
                  </a:lnTo>
                  <a:lnTo>
                    <a:pt x="0" y="16929"/>
                  </a:lnTo>
                  <a:lnTo>
                    <a:pt x="0" y="61080"/>
                  </a:lnTo>
                  <a:lnTo>
                    <a:pt x="0" y="102665"/>
                  </a:lnTo>
                  <a:lnTo>
                    <a:pt x="0" y="148178"/>
                  </a:lnTo>
                  <a:lnTo>
                    <a:pt x="0" y="163026"/>
                  </a:lnTo>
                  <a:lnTo>
                    <a:pt x="6545" y="118765"/>
                  </a:lnTo>
                  <a:lnTo>
                    <a:pt x="11758" y="76391"/>
                  </a:lnTo>
                  <a:lnTo>
                    <a:pt x="26753" y="32729"/>
                  </a:lnTo>
                  <a:lnTo>
                    <a:pt x="44459" y="796"/>
                  </a:lnTo>
                  <a:lnTo>
                    <a:pt x="47630" y="0"/>
                  </a:lnTo>
                  <a:lnTo>
                    <a:pt x="56800" y="1937"/>
                  </a:lnTo>
                  <a:lnTo>
                    <a:pt x="65108" y="9147"/>
                  </a:lnTo>
                  <a:lnTo>
                    <a:pt x="75736" y="27930"/>
                  </a:lnTo>
                  <a:lnTo>
                    <a:pt x="82765" y="53603"/>
                  </a:lnTo>
                  <a:lnTo>
                    <a:pt x="85335" y="98050"/>
                  </a:lnTo>
                  <a:lnTo>
                    <a:pt x="85725" y="12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92"/>
            <p:cNvSpPr/>
            <p:nvPr>
              <p:custDataLst>
                <p:tags r:id="rId27"/>
              </p:custDataLst>
            </p:nvPr>
          </p:nvSpPr>
          <p:spPr>
            <a:xfrm>
              <a:off x="6420176" y="2915435"/>
              <a:ext cx="85400" cy="230241"/>
            </a:xfrm>
            <a:custGeom>
              <a:avLst/>
              <a:gdLst/>
              <a:ahLst/>
              <a:cxnLst/>
              <a:rect l="0" t="0" r="0" b="0"/>
              <a:pathLst>
                <a:path w="85400" h="230241">
                  <a:moveTo>
                    <a:pt x="75874" y="18265"/>
                  </a:moveTo>
                  <a:lnTo>
                    <a:pt x="75874" y="18265"/>
                  </a:lnTo>
                  <a:lnTo>
                    <a:pt x="75874" y="8152"/>
                  </a:lnTo>
                  <a:lnTo>
                    <a:pt x="74816" y="5173"/>
                  </a:lnTo>
                  <a:lnTo>
                    <a:pt x="73052" y="3187"/>
                  </a:lnTo>
                  <a:lnTo>
                    <a:pt x="68270" y="980"/>
                  </a:lnTo>
                  <a:lnTo>
                    <a:pt x="62617" y="0"/>
                  </a:lnTo>
                  <a:lnTo>
                    <a:pt x="48428" y="4504"/>
                  </a:lnTo>
                  <a:lnTo>
                    <a:pt x="18455" y="46805"/>
                  </a:lnTo>
                  <a:lnTo>
                    <a:pt x="8021" y="66933"/>
                  </a:lnTo>
                  <a:lnTo>
                    <a:pt x="1322" y="108703"/>
                  </a:lnTo>
                  <a:lnTo>
                    <a:pt x="0" y="148078"/>
                  </a:lnTo>
                  <a:lnTo>
                    <a:pt x="7342" y="187958"/>
                  </a:lnTo>
                  <a:lnTo>
                    <a:pt x="12960" y="203398"/>
                  </a:lnTo>
                  <a:lnTo>
                    <a:pt x="24629" y="214494"/>
                  </a:lnTo>
                  <a:lnTo>
                    <a:pt x="57990" y="230240"/>
                  </a:lnTo>
                  <a:lnTo>
                    <a:pt x="85399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93"/>
            <p:cNvSpPr/>
            <p:nvPr>
              <p:custDataLst>
                <p:tags r:id="rId28"/>
              </p:custDataLst>
            </p:nvPr>
          </p:nvSpPr>
          <p:spPr>
            <a:xfrm>
              <a:off x="6521164" y="2705100"/>
              <a:ext cx="651162" cy="37478"/>
            </a:xfrm>
            <a:custGeom>
              <a:avLst/>
              <a:gdLst/>
              <a:ahLst/>
              <a:cxnLst/>
              <a:rect l="0" t="0" r="0" b="0"/>
              <a:pathLst>
                <a:path w="651162" h="37478">
                  <a:moveTo>
                    <a:pt x="32036" y="0"/>
                  </a:moveTo>
                  <a:lnTo>
                    <a:pt x="32036" y="0"/>
                  </a:lnTo>
                  <a:lnTo>
                    <a:pt x="23374" y="7604"/>
                  </a:lnTo>
                  <a:lnTo>
                    <a:pt x="9243" y="17305"/>
                  </a:lnTo>
                  <a:lnTo>
                    <a:pt x="1445" y="27446"/>
                  </a:lnTo>
                  <a:lnTo>
                    <a:pt x="0" y="30998"/>
                  </a:lnTo>
                  <a:lnTo>
                    <a:pt x="95" y="33365"/>
                  </a:lnTo>
                  <a:lnTo>
                    <a:pt x="1218" y="34944"/>
                  </a:lnTo>
                  <a:lnTo>
                    <a:pt x="38923" y="37477"/>
                  </a:lnTo>
                  <a:lnTo>
                    <a:pt x="81962" y="35155"/>
                  </a:lnTo>
                  <a:lnTo>
                    <a:pt x="121265" y="30524"/>
                  </a:lnTo>
                  <a:lnTo>
                    <a:pt x="152126" y="28383"/>
                  </a:lnTo>
                  <a:lnTo>
                    <a:pt x="187009" y="23903"/>
                  </a:lnTo>
                  <a:lnTo>
                    <a:pt x="223680" y="21207"/>
                  </a:lnTo>
                  <a:lnTo>
                    <a:pt x="261144" y="18950"/>
                  </a:lnTo>
                  <a:lnTo>
                    <a:pt x="298962" y="14420"/>
                  </a:lnTo>
                  <a:lnTo>
                    <a:pt x="336936" y="11701"/>
                  </a:lnTo>
                  <a:lnTo>
                    <a:pt x="374981" y="9434"/>
                  </a:lnTo>
                  <a:lnTo>
                    <a:pt x="413055" y="4898"/>
                  </a:lnTo>
                  <a:lnTo>
                    <a:pt x="451145" y="2177"/>
                  </a:lnTo>
                  <a:lnTo>
                    <a:pt x="488181" y="967"/>
                  </a:lnTo>
                  <a:lnTo>
                    <a:pt x="522281" y="430"/>
                  </a:lnTo>
                  <a:lnTo>
                    <a:pt x="561116" y="128"/>
                  </a:lnTo>
                  <a:lnTo>
                    <a:pt x="607112" y="25"/>
                  </a:lnTo>
                  <a:lnTo>
                    <a:pt x="6511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94"/>
            <p:cNvSpPr/>
            <p:nvPr>
              <p:custDataLst>
                <p:tags r:id="rId29"/>
              </p:custDataLst>
            </p:nvPr>
          </p:nvSpPr>
          <p:spPr>
            <a:xfrm>
              <a:off x="6762750" y="2373557"/>
              <a:ext cx="19051" cy="302969"/>
            </a:xfrm>
            <a:custGeom>
              <a:avLst/>
              <a:gdLst/>
              <a:ahLst/>
              <a:cxnLst/>
              <a:rect l="0" t="0" r="0" b="0"/>
              <a:pathLst>
                <a:path w="19051" h="302969">
                  <a:moveTo>
                    <a:pt x="0" y="26743"/>
                  </a:moveTo>
                  <a:lnTo>
                    <a:pt x="0" y="26743"/>
                  </a:lnTo>
                  <a:lnTo>
                    <a:pt x="0" y="21687"/>
                  </a:lnTo>
                  <a:lnTo>
                    <a:pt x="2822" y="16382"/>
                  </a:lnTo>
                  <a:lnTo>
                    <a:pt x="17333" y="0"/>
                  </a:lnTo>
                  <a:lnTo>
                    <a:pt x="17905" y="1506"/>
                  </a:lnTo>
                  <a:lnTo>
                    <a:pt x="18900" y="40014"/>
                  </a:lnTo>
                  <a:lnTo>
                    <a:pt x="19006" y="82768"/>
                  </a:lnTo>
                  <a:lnTo>
                    <a:pt x="19037" y="128951"/>
                  </a:lnTo>
                  <a:lnTo>
                    <a:pt x="19047" y="172325"/>
                  </a:lnTo>
                  <a:lnTo>
                    <a:pt x="19049" y="212518"/>
                  </a:lnTo>
                  <a:lnTo>
                    <a:pt x="19050" y="258917"/>
                  </a:lnTo>
                  <a:lnTo>
                    <a:pt x="19050" y="30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547"/>
          <p:cNvGrpSpPr/>
          <p:nvPr/>
        </p:nvGrpSpPr>
        <p:grpSpPr>
          <a:xfrm>
            <a:off x="7468944" y="2423819"/>
            <a:ext cx="911160" cy="366526"/>
            <a:chOff x="7468944" y="2423819"/>
            <a:chExt cx="911160" cy="366526"/>
          </a:xfrm>
        </p:grpSpPr>
        <p:sp>
          <p:nvSpPr>
            <p:cNvPr id="89" name="SMARTInkShape-2595"/>
            <p:cNvSpPr/>
            <p:nvPr>
              <p:custDataLst>
                <p:tags r:id="rId17"/>
              </p:custDataLst>
            </p:nvPr>
          </p:nvSpPr>
          <p:spPr>
            <a:xfrm>
              <a:off x="8336483" y="2581275"/>
              <a:ext cx="43621" cy="47073"/>
            </a:xfrm>
            <a:custGeom>
              <a:avLst/>
              <a:gdLst/>
              <a:ahLst/>
              <a:cxnLst/>
              <a:rect l="0" t="0" r="0" b="0"/>
              <a:pathLst>
                <a:path w="43621" h="47073">
                  <a:moveTo>
                    <a:pt x="26467" y="9525"/>
                  </a:moveTo>
                  <a:lnTo>
                    <a:pt x="26467" y="9525"/>
                  </a:lnTo>
                  <a:lnTo>
                    <a:pt x="5009" y="22782"/>
                  </a:lnTo>
                  <a:lnTo>
                    <a:pt x="1055" y="28822"/>
                  </a:lnTo>
                  <a:lnTo>
                    <a:pt x="0" y="31915"/>
                  </a:lnTo>
                  <a:lnTo>
                    <a:pt x="1414" y="35035"/>
                  </a:lnTo>
                  <a:lnTo>
                    <a:pt x="8630" y="41324"/>
                  </a:lnTo>
                  <a:lnTo>
                    <a:pt x="16070" y="44824"/>
                  </a:lnTo>
                  <a:lnTo>
                    <a:pt x="29470" y="47072"/>
                  </a:lnTo>
                  <a:lnTo>
                    <a:pt x="32702" y="45139"/>
                  </a:lnTo>
                  <a:lnTo>
                    <a:pt x="39117" y="37348"/>
                  </a:lnTo>
                  <a:lnTo>
                    <a:pt x="42672" y="29652"/>
                  </a:lnTo>
                  <a:lnTo>
                    <a:pt x="43620" y="26118"/>
                  </a:lnTo>
                  <a:lnTo>
                    <a:pt x="41852" y="16547"/>
                  </a:lnTo>
                  <a:lnTo>
                    <a:pt x="35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96"/>
            <p:cNvSpPr/>
            <p:nvPr>
              <p:custDataLst>
                <p:tags r:id="rId18"/>
              </p:custDataLst>
            </p:nvPr>
          </p:nvSpPr>
          <p:spPr>
            <a:xfrm>
              <a:off x="8334375" y="26955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5793" y="13257"/>
                  </a:lnTo>
                  <a:lnTo>
                    <a:pt x="2575" y="22120"/>
                  </a:lnTo>
                  <a:lnTo>
                    <a:pt x="100" y="678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97"/>
            <p:cNvSpPr/>
            <p:nvPr>
              <p:custDataLst>
                <p:tags r:id="rId19"/>
              </p:custDataLst>
            </p:nvPr>
          </p:nvSpPr>
          <p:spPr>
            <a:xfrm>
              <a:off x="8139605" y="2495550"/>
              <a:ext cx="166196" cy="247651"/>
            </a:xfrm>
            <a:custGeom>
              <a:avLst/>
              <a:gdLst/>
              <a:ahLst/>
              <a:cxnLst/>
              <a:rect l="0" t="0" r="0" b="0"/>
              <a:pathLst>
                <a:path w="166196" h="247651">
                  <a:moveTo>
                    <a:pt x="166195" y="0"/>
                  </a:moveTo>
                  <a:lnTo>
                    <a:pt x="166195" y="0"/>
                  </a:lnTo>
                  <a:lnTo>
                    <a:pt x="156082" y="0"/>
                  </a:lnTo>
                  <a:lnTo>
                    <a:pt x="145472" y="5644"/>
                  </a:lnTo>
                  <a:lnTo>
                    <a:pt x="102597" y="44780"/>
                  </a:lnTo>
                  <a:lnTo>
                    <a:pt x="67730" y="87636"/>
                  </a:lnTo>
                  <a:lnTo>
                    <a:pt x="40872" y="129690"/>
                  </a:lnTo>
                  <a:lnTo>
                    <a:pt x="21456" y="166219"/>
                  </a:lnTo>
                  <a:lnTo>
                    <a:pt x="2957" y="210241"/>
                  </a:lnTo>
                  <a:lnTo>
                    <a:pt x="220" y="216360"/>
                  </a:lnTo>
                  <a:lnTo>
                    <a:pt x="0" y="228805"/>
                  </a:lnTo>
                  <a:lnTo>
                    <a:pt x="427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98"/>
            <p:cNvSpPr/>
            <p:nvPr>
              <p:custDataLst>
                <p:tags r:id="rId20"/>
              </p:custDataLst>
            </p:nvPr>
          </p:nvSpPr>
          <p:spPr>
            <a:xfrm>
              <a:off x="8144268" y="2490494"/>
              <a:ext cx="104383" cy="230263"/>
            </a:xfrm>
            <a:custGeom>
              <a:avLst/>
              <a:gdLst/>
              <a:ahLst/>
              <a:cxnLst/>
              <a:rect l="0" t="0" r="0" b="0"/>
              <a:pathLst>
                <a:path w="104383" h="230263">
                  <a:moveTo>
                    <a:pt x="9132" y="5056"/>
                  </a:moveTo>
                  <a:lnTo>
                    <a:pt x="9132" y="5056"/>
                  </a:lnTo>
                  <a:lnTo>
                    <a:pt x="4076" y="5056"/>
                  </a:lnTo>
                  <a:lnTo>
                    <a:pt x="2587" y="3998"/>
                  </a:lnTo>
                  <a:lnTo>
                    <a:pt x="1594" y="2234"/>
                  </a:lnTo>
                  <a:lnTo>
                    <a:pt x="932" y="0"/>
                  </a:lnTo>
                  <a:lnTo>
                    <a:pt x="0" y="12025"/>
                  </a:lnTo>
                  <a:lnTo>
                    <a:pt x="12900" y="54617"/>
                  </a:lnTo>
                  <a:lnTo>
                    <a:pt x="28260" y="95844"/>
                  </a:lnTo>
                  <a:lnTo>
                    <a:pt x="45954" y="137525"/>
                  </a:lnTo>
                  <a:lnTo>
                    <a:pt x="65695" y="178376"/>
                  </a:lnTo>
                  <a:lnTo>
                    <a:pt x="90601" y="225773"/>
                  </a:lnTo>
                  <a:lnTo>
                    <a:pt x="92965" y="230153"/>
                  </a:lnTo>
                  <a:lnTo>
                    <a:pt x="94654" y="230262"/>
                  </a:lnTo>
                  <a:lnTo>
                    <a:pt x="104382" y="22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99"/>
            <p:cNvSpPr/>
            <p:nvPr>
              <p:custDataLst>
                <p:tags r:id="rId21"/>
              </p:custDataLst>
            </p:nvPr>
          </p:nvSpPr>
          <p:spPr>
            <a:xfrm>
              <a:off x="7945375" y="2429383"/>
              <a:ext cx="141351" cy="327495"/>
            </a:xfrm>
            <a:custGeom>
              <a:avLst/>
              <a:gdLst/>
              <a:ahLst/>
              <a:cxnLst/>
              <a:rect l="0" t="0" r="0" b="0"/>
              <a:pathLst>
                <a:path w="141351" h="327495">
                  <a:moveTo>
                    <a:pt x="112775" y="18542"/>
                  </a:moveTo>
                  <a:lnTo>
                    <a:pt x="112775" y="18542"/>
                  </a:lnTo>
                  <a:lnTo>
                    <a:pt x="112775" y="13486"/>
                  </a:lnTo>
                  <a:lnTo>
                    <a:pt x="109953" y="8181"/>
                  </a:lnTo>
                  <a:lnTo>
                    <a:pt x="104575" y="1208"/>
                  </a:lnTo>
                  <a:lnTo>
                    <a:pt x="93529" y="0"/>
                  </a:lnTo>
                  <a:lnTo>
                    <a:pt x="82702" y="5362"/>
                  </a:lnTo>
                  <a:lnTo>
                    <a:pt x="76851" y="9756"/>
                  </a:lnTo>
                  <a:lnTo>
                    <a:pt x="52920" y="52487"/>
                  </a:lnTo>
                  <a:lnTo>
                    <a:pt x="33815" y="95449"/>
                  </a:lnTo>
                  <a:lnTo>
                    <a:pt x="19529" y="129171"/>
                  </a:lnTo>
                  <a:lnTo>
                    <a:pt x="11416" y="167032"/>
                  </a:lnTo>
                  <a:lnTo>
                    <a:pt x="3618" y="208270"/>
                  </a:lnTo>
                  <a:lnTo>
                    <a:pt x="0" y="232331"/>
                  </a:lnTo>
                  <a:lnTo>
                    <a:pt x="3982" y="257923"/>
                  </a:lnTo>
                  <a:lnTo>
                    <a:pt x="16923" y="285614"/>
                  </a:lnTo>
                  <a:lnTo>
                    <a:pt x="39219" y="308871"/>
                  </a:lnTo>
                  <a:lnTo>
                    <a:pt x="55821" y="319054"/>
                  </a:lnTo>
                  <a:lnTo>
                    <a:pt x="77555" y="327128"/>
                  </a:lnTo>
                  <a:lnTo>
                    <a:pt x="92183" y="327494"/>
                  </a:lnTo>
                  <a:lnTo>
                    <a:pt x="141350" y="313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600"/>
            <p:cNvSpPr/>
            <p:nvPr>
              <p:custDataLst>
                <p:tags r:id="rId22"/>
              </p:custDataLst>
            </p:nvPr>
          </p:nvSpPr>
          <p:spPr>
            <a:xfrm>
              <a:off x="7468944" y="2423819"/>
              <a:ext cx="332032" cy="366526"/>
            </a:xfrm>
            <a:custGeom>
              <a:avLst/>
              <a:gdLst/>
              <a:ahLst/>
              <a:cxnLst/>
              <a:rect l="0" t="0" r="0" b="0"/>
              <a:pathLst>
                <a:path w="332032" h="366526">
                  <a:moveTo>
                    <a:pt x="208206" y="5056"/>
                  </a:moveTo>
                  <a:lnTo>
                    <a:pt x="208206" y="5056"/>
                  </a:lnTo>
                  <a:lnTo>
                    <a:pt x="218319" y="0"/>
                  </a:lnTo>
                  <a:lnTo>
                    <a:pt x="228929" y="339"/>
                  </a:lnTo>
                  <a:lnTo>
                    <a:pt x="255141" y="4642"/>
                  </a:lnTo>
                  <a:lnTo>
                    <a:pt x="258546" y="4780"/>
                  </a:lnTo>
                  <a:lnTo>
                    <a:pt x="259757" y="5930"/>
                  </a:lnTo>
                  <a:lnTo>
                    <a:pt x="259507" y="7756"/>
                  </a:lnTo>
                  <a:lnTo>
                    <a:pt x="258281" y="10031"/>
                  </a:lnTo>
                  <a:lnTo>
                    <a:pt x="233502" y="27832"/>
                  </a:lnTo>
                  <a:lnTo>
                    <a:pt x="188724" y="51042"/>
                  </a:lnTo>
                  <a:lnTo>
                    <a:pt x="146190" y="73919"/>
                  </a:lnTo>
                  <a:lnTo>
                    <a:pt x="101065" y="103769"/>
                  </a:lnTo>
                  <a:lnTo>
                    <a:pt x="60551" y="135269"/>
                  </a:lnTo>
                  <a:lnTo>
                    <a:pt x="52623" y="147948"/>
                  </a:lnTo>
                  <a:lnTo>
                    <a:pt x="50509" y="154292"/>
                  </a:lnTo>
                  <a:lnTo>
                    <a:pt x="52275" y="159580"/>
                  </a:lnTo>
                  <a:lnTo>
                    <a:pt x="62703" y="168278"/>
                  </a:lnTo>
                  <a:lnTo>
                    <a:pt x="86424" y="179124"/>
                  </a:lnTo>
                  <a:lnTo>
                    <a:pt x="129431" y="185725"/>
                  </a:lnTo>
                  <a:lnTo>
                    <a:pt x="156642" y="193231"/>
                  </a:lnTo>
                  <a:lnTo>
                    <a:pt x="164123" y="199109"/>
                  </a:lnTo>
                  <a:lnTo>
                    <a:pt x="164000" y="203216"/>
                  </a:lnTo>
                  <a:lnTo>
                    <a:pt x="158221" y="213424"/>
                  </a:lnTo>
                  <a:lnTo>
                    <a:pt x="123738" y="248160"/>
                  </a:lnTo>
                  <a:lnTo>
                    <a:pt x="76953" y="271357"/>
                  </a:lnTo>
                  <a:lnTo>
                    <a:pt x="36836" y="295183"/>
                  </a:lnTo>
                  <a:lnTo>
                    <a:pt x="2260" y="325890"/>
                  </a:lnTo>
                  <a:lnTo>
                    <a:pt x="0" y="332187"/>
                  </a:lnTo>
                  <a:lnTo>
                    <a:pt x="610" y="338502"/>
                  </a:lnTo>
                  <a:lnTo>
                    <a:pt x="3134" y="344828"/>
                  </a:lnTo>
                  <a:lnTo>
                    <a:pt x="14405" y="354680"/>
                  </a:lnTo>
                  <a:lnTo>
                    <a:pt x="31056" y="361527"/>
                  </a:lnTo>
                  <a:lnTo>
                    <a:pt x="66346" y="365383"/>
                  </a:lnTo>
                  <a:lnTo>
                    <a:pt x="112905" y="366525"/>
                  </a:lnTo>
                  <a:lnTo>
                    <a:pt x="158690" y="364089"/>
                  </a:lnTo>
                  <a:lnTo>
                    <a:pt x="197062" y="359439"/>
                  </a:lnTo>
                  <a:lnTo>
                    <a:pt x="229712" y="357293"/>
                  </a:lnTo>
                  <a:lnTo>
                    <a:pt x="276784" y="350134"/>
                  </a:lnTo>
                  <a:lnTo>
                    <a:pt x="332031" y="338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48"/>
          <p:cNvGrpSpPr/>
          <p:nvPr/>
        </p:nvGrpSpPr>
        <p:grpSpPr>
          <a:xfrm>
            <a:off x="8601075" y="2315899"/>
            <a:ext cx="771526" cy="455877"/>
            <a:chOff x="8601075" y="2315899"/>
            <a:chExt cx="771526" cy="455877"/>
          </a:xfrm>
        </p:grpSpPr>
        <p:sp>
          <p:nvSpPr>
            <p:cNvPr id="96" name="SMARTInkShape-2601"/>
            <p:cNvSpPr/>
            <p:nvPr>
              <p:custDataLst>
                <p:tags r:id="rId11"/>
              </p:custDataLst>
            </p:nvPr>
          </p:nvSpPr>
          <p:spPr>
            <a:xfrm>
              <a:off x="9220200" y="2315899"/>
              <a:ext cx="152401" cy="141552"/>
            </a:xfrm>
            <a:custGeom>
              <a:avLst/>
              <a:gdLst/>
              <a:ahLst/>
              <a:cxnLst/>
              <a:rect l="0" t="0" r="0" b="0"/>
              <a:pathLst>
                <a:path w="152401" h="141552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3184" y="662"/>
                  </a:lnTo>
                  <a:lnTo>
                    <a:pt x="18314" y="0"/>
                  </a:lnTo>
                  <a:lnTo>
                    <a:pt x="35647" y="4125"/>
                  </a:lnTo>
                  <a:lnTo>
                    <a:pt x="49133" y="12050"/>
                  </a:lnTo>
                  <a:lnTo>
                    <a:pt x="59831" y="26157"/>
                  </a:lnTo>
                  <a:lnTo>
                    <a:pt x="64647" y="48799"/>
                  </a:lnTo>
                  <a:lnTo>
                    <a:pt x="61017" y="70560"/>
                  </a:lnTo>
                  <a:lnTo>
                    <a:pt x="43762" y="95817"/>
                  </a:lnTo>
                  <a:lnTo>
                    <a:pt x="33545" y="108480"/>
                  </a:lnTo>
                  <a:lnTo>
                    <a:pt x="30785" y="115564"/>
                  </a:lnTo>
                  <a:lnTo>
                    <a:pt x="33223" y="118935"/>
                  </a:lnTo>
                  <a:lnTo>
                    <a:pt x="51824" y="128735"/>
                  </a:lnTo>
                  <a:lnTo>
                    <a:pt x="79561" y="137283"/>
                  </a:lnTo>
                  <a:lnTo>
                    <a:pt x="15240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602"/>
            <p:cNvSpPr/>
            <p:nvPr>
              <p:custDataLst>
                <p:tags r:id="rId12"/>
              </p:custDataLst>
            </p:nvPr>
          </p:nvSpPr>
          <p:spPr>
            <a:xfrm>
              <a:off x="9086850" y="2457450"/>
              <a:ext cx="99917" cy="314326"/>
            </a:xfrm>
            <a:custGeom>
              <a:avLst/>
              <a:gdLst/>
              <a:ahLst/>
              <a:cxnLst/>
              <a:rect l="0" t="0" r="0" b="0"/>
              <a:pathLst>
                <a:path w="99917" h="314326">
                  <a:moveTo>
                    <a:pt x="85725" y="0"/>
                  </a:moveTo>
                  <a:lnTo>
                    <a:pt x="85725" y="0"/>
                  </a:lnTo>
                  <a:lnTo>
                    <a:pt x="93265" y="33906"/>
                  </a:lnTo>
                  <a:lnTo>
                    <a:pt x="99916" y="80428"/>
                  </a:lnTo>
                  <a:lnTo>
                    <a:pt x="98278" y="122843"/>
                  </a:lnTo>
                  <a:lnTo>
                    <a:pt x="94791" y="162829"/>
                  </a:lnTo>
                  <a:lnTo>
                    <a:pt x="82072" y="204613"/>
                  </a:lnTo>
                  <a:lnTo>
                    <a:pt x="63789" y="251077"/>
                  </a:lnTo>
                  <a:lnTo>
                    <a:pt x="40705" y="289014"/>
                  </a:lnTo>
                  <a:lnTo>
                    <a:pt x="23366" y="308228"/>
                  </a:lnTo>
                  <a:lnTo>
                    <a:pt x="16383" y="311615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603"/>
            <p:cNvSpPr/>
            <p:nvPr>
              <p:custDataLst>
                <p:tags r:id="rId13"/>
              </p:custDataLst>
            </p:nvPr>
          </p:nvSpPr>
          <p:spPr>
            <a:xfrm>
              <a:off x="8811016" y="2409825"/>
              <a:ext cx="199635" cy="19051"/>
            </a:xfrm>
            <a:custGeom>
              <a:avLst/>
              <a:gdLst/>
              <a:ahLst/>
              <a:cxnLst/>
              <a:rect l="0" t="0" r="0" b="0"/>
              <a:pathLst>
                <a:path w="199635" h="19051">
                  <a:moveTo>
                    <a:pt x="9134" y="19050"/>
                  </a:moveTo>
                  <a:lnTo>
                    <a:pt x="9134" y="19050"/>
                  </a:lnTo>
                  <a:lnTo>
                    <a:pt x="933" y="19050"/>
                  </a:lnTo>
                  <a:lnTo>
                    <a:pt x="490" y="17992"/>
                  </a:lnTo>
                  <a:lnTo>
                    <a:pt x="0" y="13994"/>
                  </a:lnTo>
                  <a:lnTo>
                    <a:pt x="3044" y="12504"/>
                  </a:lnTo>
                  <a:lnTo>
                    <a:pt x="44472" y="9917"/>
                  </a:lnTo>
                  <a:lnTo>
                    <a:pt x="86956" y="6755"/>
                  </a:lnTo>
                  <a:lnTo>
                    <a:pt x="128745" y="889"/>
                  </a:lnTo>
                  <a:lnTo>
                    <a:pt x="199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04"/>
            <p:cNvSpPr/>
            <p:nvPr>
              <p:custDataLst>
                <p:tags r:id="rId14"/>
              </p:custDataLst>
            </p:nvPr>
          </p:nvSpPr>
          <p:spPr>
            <a:xfrm>
              <a:off x="8878014" y="2524125"/>
              <a:ext cx="161212" cy="222135"/>
            </a:xfrm>
            <a:custGeom>
              <a:avLst/>
              <a:gdLst/>
              <a:ahLst/>
              <a:cxnLst/>
              <a:rect l="0" t="0" r="0" b="0"/>
              <a:pathLst>
                <a:path w="161212" h="222135">
                  <a:moveTo>
                    <a:pt x="161211" y="0"/>
                  </a:moveTo>
                  <a:lnTo>
                    <a:pt x="161211" y="0"/>
                  </a:lnTo>
                  <a:lnTo>
                    <a:pt x="140489" y="13183"/>
                  </a:lnTo>
                  <a:lnTo>
                    <a:pt x="94469" y="57334"/>
                  </a:lnTo>
                  <a:lnTo>
                    <a:pt x="60817" y="101246"/>
                  </a:lnTo>
                  <a:lnTo>
                    <a:pt x="33534" y="144723"/>
                  </a:lnTo>
                  <a:lnTo>
                    <a:pt x="7428" y="188692"/>
                  </a:lnTo>
                  <a:lnTo>
                    <a:pt x="2904" y="200633"/>
                  </a:lnTo>
                  <a:lnTo>
                    <a:pt x="0" y="220489"/>
                  </a:lnTo>
                  <a:lnTo>
                    <a:pt x="820" y="222134"/>
                  </a:lnTo>
                  <a:lnTo>
                    <a:pt x="8811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05"/>
            <p:cNvSpPr/>
            <p:nvPr>
              <p:custDataLst>
                <p:tags r:id="rId15"/>
              </p:custDataLst>
            </p:nvPr>
          </p:nvSpPr>
          <p:spPr>
            <a:xfrm>
              <a:off x="8863432" y="2514992"/>
              <a:ext cx="137694" cy="218684"/>
            </a:xfrm>
            <a:custGeom>
              <a:avLst/>
              <a:gdLst/>
              <a:ahLst/>
              <a:cxnLst/>
              <a:rect l="0" t="0" r="0" b="0"/>
              <a:pathLst>
                <a:path w="137694" h="218684">
                  <a:moveTo>
                    <a:pt x="23393" y="9133"/>
                  </a:moveTo>
                  <a:lnTo>
                    <a:pt x="23393" y="9133"/>
                  </a:lnTo>
                  <a:lnTo>
                    <a:pt x="18336" y="4077"/>
                  </a:lnTo>
                  <a:lnTo>
                    <a:pt x="13032" y="1594"/>
                  </a:lnTo>
                  <a:lnTo>
                    <a:pt x="1003" y="0"/>
                  </a:lnTo>
                  <a:lnTo>
                    <a:pt x="0" y="1986"/>
                  </a:lnTo>
                  <a:lnTo>
                    <a:pt x="1707" y="9837"/>
                  </a:lnTo>
                  <a:lnTo>
                    <a:pt x="30136" y="52751"/>
                  </a:lnTo>
                  <a:lnTo>
                    <a:pt x="58789" y="98590"/>
                  </a:lnTo>
                  <a:lnTo>
                    <a:pt x="88260" y="139078"/>
                  </a:lnTo>
                  <a:lnTo>
                    <a:pt x="118051" y="178813"/>
                  </a:lnTo>
                  <a:lnTo>
                    <a:pt x="137693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06"/>
            <p:cNvSpPr/>
            <p:nvPr>
              <p:custDataLst>
                <p:tags r:id="rId16"/>
              </p:custDataLst>
            </p:nvPr>
          </p:nvSpPr>
          <p:spPr>
            <a:xfrm>
              <a:off x="8601075" y="2638425"/>
              <a:ext cx="190501" cy="9351"/>
            </a:xfrm>
            <a:custGeom>
              <a:avLst/>
              <a:gdLst/>
              <a:ahLst/>
              <a:cxnLst/>
              <a:rect l="0" t="0" r="0" b="0"/>
              <a:pathLst>
                <a:path w="190501" h="93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6"/>
                  </a:lnTo>
                  <a:lnTo>
                    <a:pt x="16267" y="8642"/>
                  </a:lnTo>
                  <a:lnTo>
                    <a:pt x="57424" y="9350"/>
                  </a:lnTo>
                  <a:lnTo>
                    <a:pt x="102034" y="665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549"/>
          <p:cNvGrpSpPr/>
          <p:nvPr/>
        </p:nvGrpSpPr>
        <p:grpSpPr>
          <a:xfrm>
            <a:off x="6686550" y="3267515"/>
            <a:ext cx="2504486" cy="564786"/>
            <a:chOff x="6686550" y="3267515"/>
            <a:chExt cx="2504486" cy="564786"/>
          </a:xfrm>
        </p:grpSpPr>
        <p:sp>
          <p:nvSpPr>
            <p:cNvPr id="103" name="SMARTInkShape-2607"/>
            <p:cNvSpPr/>
            <p:nvPr>
              <p:custDataLst>
                <p:tags r:id="rId7"/>
              </p:custDataLst>
            </p:nvPr>
          </p:nvSpPr>
          <p:spPr>
            <a:xfrm>
              <a:off x="8843237" y="3473538"/>
              <a:ext cx="347799" cy="315001"/>
            </a:xfrm>
            <a:custGeom>
              <a:avLst/>
              <a:gdLst/>
              <a:ahLst/>
              <a:cxnLst/>
              <a:rect l="0" t="0" r="0" b="0"/>
              <a:pathLst>
                <a:path w="347799" h="315001">
                  <a:moveTo>
                    <a:pt x="5488" y="212637"/>
                  </a:moveTo>
                  <a:lnTo>
                    <a:pt x="5488" y="212637"/>
                  </a:lnTo>
                  <a:lnTo>
                    <a:pt x="5488" y="217694"/>
                  </a:lnTo>
                  <a:lnTo>
                    <a:pt x="4430" y="219183"/>
                  </a:lnTo>
                  <a:lnTo>
                    <a:pt x="2666" y="220176"/>
                  </a:lnTo>
                  <a:lnTo>
                    <a:pt x="431" y="220838"/>
                  </a:lnTo>
                  <a:lnTo>
                    <a:pt x="0" y="221279"/>
                  </a:lnTo>
                  <a:lnTo>
                    <a:pt x="771" y="221573"/>
                  </a:lnTo>
                  <a:lnTo>
                    <a:pt x="44984" y="222128"/>
                  </a:lnTo>
                  <a:lnTo>
                    <a:pt x="67521" y="217095"/>
                  </a:lnTo>
                  <a:lnTo>
                    <a:pt x="101903" y="196626"/>
                  </a:lnTo>
                  <a:lnTo>
                    <a:pt x="101514" y="195613"/>
                  </a:lnTo>
                  <a:lnTo>
                    <a:pt x="92617" y="194487"/>
                  </a:lnTo>
                  <a:lnTo>
                    <a:pt x="69756" y="203967"/>
                  </a:lnTo>
                  <a:lnTo>
                    <a:pt x="57689" y="214428"/>
                  </a:lnTo>
                  <a:lnTo>
                    <a:pt x="48797" y="227192"/>
                  </a:lnTo>
                  <a:lnTo>
                    <a:pt x="38899" y="251169"/>
                  </a:lnTo>
                  <a:lnTo>
                    <a:pt x="36212" y="265393"/>
                  </a:lnTo>
                  <a:lnTo>
                    <a:pt x="37613" y="272149"/>
                  </a:lnTo>
                  <a:lnTo>
                    <a:pt x="44813" y="285300"/>
                  </a:lnTo>
                  <a:lnTo>
                    <a:pt x="57891" y="295379"/>
                  </a:lnTo>
                  <a:lnTo>
                    <a:pt x="75345" y="302328"/>
                  </a:lnTo>
                  <a:lnTo>
                    <a:pt x="121044" y="306789"/>
                  </a:lnTo>
                  <a:lnTo>
                    <a:pt x="142571" y="306341"/>
                  </a:lnTo>
                  <a:lnTo>
                    <a:pt x="179102" y="294565"/>
                  </a:lnTo>
                  <a:lnTo>
                    <a:pt x="206803" y="275818"/>
                  </a:lnTo>
                  <a:lnTo>
                    <a:pt x="215964" y="267881"/>
                  </a:lnTo>
                  <a:lnTo>
                    <a:pt x="217772" y="263225"/>
                  </a:lnTo>
                  <a:lnTo>
                    <a:pt x="216958" y="252406"/>
                  </a:lnTo>
                  <a:lnTo>
                    <a:pt x="215260" y="248675"/>
                  </a:lnTo>
                  <a:lnTo>
                    <a:pt x="213069" y="246187"/>
                  </a:lnTo>
                  <a:lnTo>
                    <a:pt x="210551" y="244529"/>
                  </a:lnTo>
                  <a:lnTo>
                    <a:pt x="199286" y="245508"/>
                  </a:lnTo>
                  <a:lnTo>
                    <a:pt x="171218" y="252165"/>
                  </a:lnTo>
                  <a:lnTo>
                    <a:pt x="155018" y="265742"/>
                  </a:lnTo>
                  <a:lnTo>
                    <a:pt x="136121" y="295490"/>
                  </a:lnTo>
                  <a:lnTo>
                    <a:pt x="134910" y="300681"/>
                  </a:lnTo>
                  <a:lnTo>
                    <a:pt x="135161" y="305200"/>
                  </a:lnTo>
                  <a:lnTo>
                    <a:pt x="136386" y="309271"/>
                  </a:lnTo>
                  <a:lnTo>
                    <a:pt x="140379" y="311984"/>
                  </a:lnTo>
                  <a:lnTo>
                    <a:pt x="153281" y="315000"/>
                  </a:lnTo>
                  <a:lnTo>
                    <a:pt x="169599" y="310695"/>
                  </a:lnTo>
                  <a:lnTo>
                    <a:pt x="208780" y="290265"/>
                  </a:lnTo>
                  <a:lnTo>
                    <a:pt x="253569" y="244615"/>
                  </a:lnTo>
                  <a:lnTo>
                    <a:pt x="277173" y="204843"/>
                  </a:lnTo>
                  <a:lnTo>
                    <a:pt x="292832" y="180223"/>
                  </a:lnTo>
                  <a:lnTo>
                    <a:pt x="302019" y="137874"/>
                  </a:lnTo>
                  <a:lnTo>
                    <a:pt x="313482" y="108288"/>
                  </a:lnTo>
                  <a:lnTo>
                    <a:pt x="334854" y="64722"/>
                  </a:lnTo>
                  <a:lnTo>
                    <a:pt x="345401" y="21651"/>
                  </a:lnTo>
                  <a:lnTo>
                    <a:pt x="347798" y="1698"/>
                  </a:lnTo>
                  <a:lnTo>
                    <a:pt x="345879" y="44"/>
                  </a:lnTo>
                  <a:lnTo>
                    <a:pt x="342481" y="0"/>
                  </a:lnTo>
                  <a:lnTo>
                    <a:pt x="338100" y="1029"/>
                  </a:lnTo>
                  <a:lnTo>
                    <a:pt x="327587" y="10639"/>
                  </a:lnTo>
                  <a:lnTo>
                    <a:pt x="312592" y="33899"/>
                  </a:lnTo>
                  <a:lnTo>
                    <a:pt x="294716" y="78524"/>
                  </a:lnTo>
                  <a:lnTo>
                    <a:pt x="281773" y="118373"/>
                  </a:lnTo>
                  <a:lnTo>
                    <a:pt x="275028" y="159660"/>
                  </a:lnTo>
                  <a:lnTo>
                    <a:pt x="272749" y="207111"/>
                  </a:lnTo>
                  <a:lnTo>
                    <a:pt x="279903" y="254074"/>
                  </a:lnTo>
                  <a:lnTo>
                    <a:pt x="288467" y="272422"/>
                  </a:lnTo>
                  <a:lnTo>
                    <a:pt x="300763" y="288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08"/>
            <p:cNvSpPr/>
            <p:nvPr>
              <p:custDataLst>
                <p:tags r:id="rId8"/>
              </p:custDataLst>
            </p:nvPr>
          </p:nvSpPr>
          <p:spPr>
            <a:xfrm>
              <a:off x="8688908" y="3648075"/>
              <a:ext cx="131243" cy="19051"/>
            </a:xfrm>
            <a:custGeom>
              <a:avLst/>
              <a:gdLst/>
              <a:ahLst/>
              <a:cxnLst/>
              <a:rect l="0" t="0" r="0" b="0"/>
              <a:pathLst>
                <a:path w="131243" h="19051">
                  <a:moveTo>
                    <a:pt x="26467" y="19050"/>
                  </a:moveTo>
                  <a:lnTo>
                    <a:pt x="26467" y="19050"/>
                  </a:lnTo>
                  <a:lnTo>
                    <a:pt x="5009" y="19050"/>
                  </a:lnTo>
                  <a:lnTo>
                    <a:pt x="2636" y="17992"/>
                  </a:lnTo>
                  <a:lnTo>
                    <a:pt x="1055" y="16228"/>
                  </a:lnTo>
                  <a:lnTo>
                    <a:pt x="0" y="13993"/>
                  </a:lnTo>
                  <a:lnTo>
                    <a:pt x="1414" y="12504"/>
                  </a:lnTo>
                  <a:lnTo>
                    <a:pt x="13517" y="10408"/>
                  </a:lnTo>
                  <a:lnTo>
                    <a:pt x="60983" y="3056"/>
                  </a:lnTo>
                  <a:lnTo>
                    <a:pt x="131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09"/>
            <p:cNvSpPr/>
            <p:nvPr>
              <p:custDataLst>
                <p:tags r:id="rId9"/>
              </p:custDataLst>
            </p:nvPr>
          </p:nvSpPr>
          <p:spPr>
            <a:xfrm>
              <a:off x="8374372" y="3529259"/>
              <a:ext cx="436254" cy="303042"/>
            </a:xfrm>
            <a:custGeom>
              <a:avLst/>
              <a:gdLst/>
              <a:ahLst/>
              <a:cxnLst/>
              <a:rect l="0" t="0" r="0" b="0"/>
              <a:pathLst>
                <a:path w="436254" h="303042">
                  <a:moveTo>
                    <a:pt x="7628" y="195016"/>
                  </a:moveTo>
                  <a:lnTo>
                    <a:pt x="7628" y="195016"/>
                  </a:lnTo>
                  <a:lnTo>
                    <a:pt x="7628" y="208273"/>
                  </a:lnTo>
                  <a:lnTo>
                    <a:pt x="8686" y="210204"/>
                  </a:lnTo>
                  <a:lnTo>
                    <a:pt x="10450" y="211491"/>
                  </a:lnTo>
                  <a:lnTo>
                    <a:pt x="12684" y="212349"/>
                  </a:lnTo>
                  <a:lnTo>
                    <a:pt x="38025" y="206123"/>
                  </a:lnTo>
                  <a:lnTo>
                    <a:pt x="51476" y="200658"/>
                  </a:lnTo>
                  <a:lnTo>
                    <a:pt x="61689" y="191879"/>
                  </a:lnTo>
                  <a:lnTo>
                    <a:pt x="79187" y="170457"/>
                  </a:lnTo>
                  <a:lnTo>
                    <a:pt x="81766" y="163640"/>
                  </a:lnTo>
                  <a:lnTo>
                    <a:pt x="79279" y="162457"/>
                  </a:lnTo>
                  <a:lnTo>
                    <a:pt x="68048" y="163965"/>
                  </a:lnTo>
                  <a:lnTo>
                    <a:pt x="48932" y="175820"/>
                  </a:lnTo>
                  <a:lnTo>
                    <a:pt x="24063" y="206100"/>
                  </a:lnTo>
                  <a:lnTo>
                    <a:pt x="4502" y="248083"/>
                  </a:lnTo>
                  <a:lnTo>
                    <a:pt x="0" y="272828"/>
                  </a:lnTo>
                  <a:lnTo>
                    <a:pt x="1768" y="285338"/>
                  </a:lnTo>
                  <a:lnTo>
                    <a:pt x="3721" y="290156"/>
                  </a:lnTo>
                  <a:lnTo>
                    <a:pt x="7140" y="293368"/>
                  </a:lnTo>
                  <a:lnTo>
                    <a:pt x="16584" y="296936"/>
                  </a:lnTo>
                  <a:lnTo>
                    <a:pt x="38857" y="293889"/>
                  </a:lnTo>
                  <a:lnTo>
                    <a:pt x="81355" y="265304"/>
                  </a:lnTo>
                  <a:lnTo>
                    <a:pt x="121799" y="233200"/>
                  </a:lnTo>
                  <a:lnTo>
                    <a:pt x="161474" y="201625"/>
                  </a:lnTo>
                  <a:lnTo>
                    <a:pt x="208424" y="171247"/>
                  </a:lnTo>
                  <a:lnTo>
                    <a:pt x="213288" y="168577"/>
                  </a:lnTo>
                  <a:lnTo>
                    <a:pt x="215642" y="168923"/>
                  </a:lnTo>
                  <a:lnTo>
                    <a:pt x="225037" y="174829"/>
                  </a:lnTo>
                  <a:lnTo>
                    <a:pt x="231266" y="180686"/>
                  </a:lnTo>
                  <a:lnTo>
                    <a:pt x="234023" y="186177"/>
                  </a:lnTo>
                  <a:lnTo>
                    <a:pt x="235792" y="193270"/>
                  </a:lnTo>
                  <a:lnTo>
                    <a:pt x="235938" y="192794"/>
                  </a:lnTo>
                  <a:lnTo>
                    <a:pt x="236099" y="189442"/>
                  </a:lnTo>
                  <a:lnTo>
                    <a:pt x="233348" y="184425"/>
                  </a:lnTo>
                  <a:lnTo>
                    <a:pt x="222959" y="172580"/>
                  </a:lnTo>
                  <a:lnTo>
                    <a:pt x="218915" y="171592"/>
                  </a:lnTo>
                  <a:lnTo>
                    <a:pt x="208778" y="173317"/>
                  </a:lnTo>
                  <a:lnTo>
                    <a:pt x="196227" y="180237"/>
                  </a:lnTo>
                  <a:lnTo>
                    <a:pt x="158210" y="215945"/>
                  </a:lnTo>
                  <a:lnTo>
                    <a:pt x="153928" y="228660"/>
                  </a:lnTo>
                  <a:lnTo>
                    <a:pt x="151180" y="267749"/>
                  </a:lnTo>
                  <a:lnTo>
                    <a:pt x="153626" y="283081"/>
                  </a:lnTo>
                  <a:lnTo>
                    <a:pt x="155760" y="288651"/>
                  </a:lnTo>
                  <a:lnTo>
                    <a:pt x="166597" y="297662"/>
                  </a:lnTo>
                  <a:lnTo>
                    <a:pt x="173933" y="301547"/>
                  </a:lnTo>
                  <a:lnTo>
                    <a:pt x="193372" y="303041"/>
                  </a:lnTo>
                  <a:lnTo>
                    <a:pt x="216122" y="299119"/>
                  </a:lnTo>
                  <a:lnTo>
                    <a:pt x="251673" y="283952"/>
                  </a:lnTo>
                  <a:lnTo>
                    <a:pt x="297372" y="246866"/>
                  </a:lnTo>
                  <a:lnTo>
                    <a:pt x="323605" y="219565"/>
                  </a:lnTo>
                  <a:lnTo>
                    <a:pt x="342897" y="179051"/>
                  </a:lnTo>
                  <a:lnTo>
                    <a:pt x="357792" y="141602"/>
                  </a:lnTo>
                  <a:lnTo>
                    <a:pt x="377363" y="100504"/>
                  </a:lnTo>
                  <a:lnTo>
                    <a:pt x="389967" y="56955"/>
                  </a:lnTo>
                  <a:lnTo>
                    <a:pt x="401592" y="14992"/>
                  </a:lnTo>
                  <a:lnTo>
                    <a:pt x="405874" y="917"/>
                  </a:lnTo>
                  <a:lnTo>
                    <a:pt x="405418" y="0"/>
                  </a:lnTo>
                  <a:lnTo>
                    <a:pt x="404054" y="447"/>
                  </a:lnTo>
                  <a:lnTo>
                    <a:pt x="402087" y="1803"/>
                  </a:lnTo>
                  <a:lnTo>
                    <a:pt x="385487" y="45604"/>
                  </a:lnTo>
                  <a:lnTo>
                    <a:pt x="364068" y="92359"/>
                  </a:lnTo>
                  <a:lnTo>
                    <a:pt x="347464" y="133088"/>
                  </a:lnTo>
                  <a:lnTo>
                    <a:pt x="335734" y="172866"/>
                  </a:lnTo>
                  <a:lnTo>
                    <a:pt x="332038" y="215121"/>
                  </a:lnTo>
                  <a:lnTo>
                    <a:pt x="339728" y="256139"/>
                  </a:lnTo>
                  <a:lnTo>
                    <a:pt x="346081" y="262046"/>
                  </a:lnTo>
                  <a:lnTo>
                    <a:pt x="358076" y="268198"/>
                  </a:lnTo>
                  <a:lnTo>
                    <a:pt x="377519" y="274461"/>
                  </a:lnTo>
                  <a:lnTo>
                    <a:pt x="386513" y="274438"/>
                  </a:lnTo>
                  <a:lnTo>
                    <a:pt x="402152" y="268767"/>
                  </a:lnTo>
                  <a:lnTo>
                    <a:pt x="436253" y="242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610"/>
            <p:cNvSpPr/>
            <p:nvPr>
              <p:custDataLst>
                <p:tags r:id="rId10"/>
              </p:custDataLst>
            </p:nvPr>
          </p:nvSpPr>
          <p:spPr>
            <a:xfrm>
              <a:off x="6686550" y="3267515"/>
              <a:ext cx="2466976" cy="178185"/>
            </a:xfrm>
            <a:custGeom>
              <a:avLst/>
              <a:gdLst/>
              <a:ahLst/>
              <a:cxnLst/>
              <a:rect l="0" t="0" r="0" b="0"/>
              <a:pathLst>
                <a:path w="2466976" h="178185">
                  <a:moveTo>
                    <a:pt x="0" y="94810"/>
                  </a:moveTo>
                  <a:lnTo>
                    <a:pt x="0" y="94810"/>
                  </a:lnTo>
                  <a:lnTo>
                    <a:pt x="5056" y="94810"/>
                  </a:lnTo>
                  <a:lnTo>
                    <a:pt x="6545" y="93752"/>
                  </a:lnTo>
                  <a:lnTo>
                    <a:pt x="7538" y="91988"/>
                  </a:lnTo>
                  <a:lnTo>
                    <a:pt x="8200" y="89753"/>
                  </a:lnTo>
                  <a:lnTo>
                    <a:pt x="8642" y="89322"/>
                  </a:lnTo>
                  <a:lnTo>
                    <a:pt x="8937" y="90093"/>
                  </a:lnTo>
                  <a:lnTo>
                    <a:pt x="9132" y="91666"/>
                  </a:lnTo>
                  <a:lnTo>
                    <a:pt x="10321" y="91655"/>
                  </a:lnTo>
                  <a:lnTo>
                    <a:pt x="14465" y="88822"/>
                  </a:lnTo>
                  <a:lnTo>
                    <a:pt x="17052" y="88701"/>
                  </a:lnTo>
                  <a:lnTo>
                    <a:pt x="22748" y="91389"/>
                  </a:lnTo>
                  <a:lnTo>
                    <a:pt x="24691" y="94646"/>
                  </a:lnTo>
                  <a:lnTo>
                    <a:pt x="26849" y="103909"/>
                  </a:lnTo>
                  <a:lnTo>
                    <a:pt x="43234" y="126081"/>
                  </a:lnTo>
                  <a:lnTo>
                    <a:pt x="63140" y="142646"/>
                  </a:lnTo>
                  <a:lnTo>
                    <a:pt x="97612" y="159313"/>
                  </a:lnTo>
                  <a:lnTo>
                    <a:pt x="129108" y="168634"/>
                  </a:lnTo>
                  <a:lnTo>
                    <a:pt x="163215" y="175245"/>
                  </a:lnTo>
                  <a:lnTo>
                    <a:pt x="196012" y="178184"/>
                  </a:lnTo>
                  <a:lnTo>
                    <a:pt x="239171" y="174781"/>
                  </a:lnTo>
                  <a:lnTo>
                    <a:pt x="283825" y="172128"/>
                  </a:lnTo>
                  <a:lnTo>
                    <a:pt x="330571" y="166285"/>
                  </a:lnTo>
                  <a:lnTo>
                    <a:pt x="377935" y="157850"/>
                  </a:lnTo>
                  <a:lnTo>
                    <a:pt x="425483" y="143593"/>
                  </a:lnTo>
                  <a:lnTo>
                    <a:pt x="473084" y="125962"/>
                  </a:lnTo>
                  <a:lnTo>
                    <a:pt x="507652" y="113594"/>
                  </a:lnTo>
                  <a:lnTo>
                    <a:pt x="544182" y="102100"/>
                  </a:lnTo>
                  <a:lnTo>
                    <a:pt x="581583" y="93464"/>
                  </a:lnTo>
                  <a:lnTo>
                    <a:pt x="619373" y="83275"/>
                  </a:lnTo>
                  <a:lnTo>
                    <a:pt x="657336" y="71692"/>
                  </a:lnTo>
                  <a:lnTo>
                    <a:pt x="695374" y="59488"/>
                  </a:lnTo>
                  <a:lnTo>
                    <a:pt x="733447" y="49831"/>
                  </a:lnTo>
                  <a:lnTo>
                    <a:pt x="771535" y="42011"/>
                  </a:lnTo>
                  <a:lnTo>
                    <a:pt x="809629" y="35007"/>
                  </a:lnTo>
                  <a:lnTo>
                    <a:pt x="847727" y="28367"/>
                  </a:lnTo>
                  <a:lnTo>
                    <a:pt x="884768" y="21888"/>
                  </a:lnTo>
                  <a:lnTo>
                    <a:pt x="918869" y="15480"/>
                  </a:lnTo>
                  <a:lnTo>
                    <a:pt x="954487" y="11927"/>
                  </a:lnTo>
                  <a:lnTo>
                    <a:pt x="990424" y="10348"/>
                  </a:lnTo>
                  <a:lnTo>
                    <a:pt x="1024036" y="9647"/>
                  </a:lnTo>
                  <a:lnTo>
                    <a:pt x="1059435" y="12157"/>
                  </a:lnTo>
                  <a:lnTo>
                    <a:pt x="1095277" y="15742"/>
                  </a:lnTo>
                  <a:lnTo>
                    <a:pt x="1128845" y="17335"/>
                  </a:lnTo>
                  <a:lnTo>
                    <a:pt x="1161403" y="20866"/>
                  </a:lnTo>
                  <a:lnTo>
                    <a:pt x="1194570" y="24904"/>
                  </a:lnTo>
                  <a:lnTo>
                    <a:pt x="1230478" y="26699"/>
                  </a:lnTo>
                  <a:lnTo>
                    <a:pt x="1264782" y="30319"/>
                  </a:lnTo>
                  <a:lnTo>
                    <a:pt x="1298725" y="35455"/>
                  </a:lnTo>
                  <a:lnTo>
                    <a:pt x="1334978" y="41266"/>
                  </a:lnTo>
                  <a:lnTo>
                    <a:pt x="1369434" y="44555"/>
                  </a:lnTo>
                  <a:lnTo>
                    <a:pt x="1403445" y="46016"/>
                  </a:lnTo>
                  <a:lnTo>
                    <a:pt x="1439729" y="46666"/>
                  </a:lnTo>
                  <a:lnTo>
                    <a:pt x="1477021" y="49776"/>
                  </a:lnTo>
                  <a:lnTo>
                    <a:pt x="1513704" y="53628"/>
                  </a:lnTo>
                  <a:lnTo>
                    <a:pt x="1547646" y="55340"/>
                  </a:lnTo>
                  <a:lnTo>
                    <a:pt x="1583193" y="56101"/>
                  </a:lnTo>
                  <a:lnTo>
                    <a:pt x="1620158" y="57498"/>
                  </a:lnTo>
                  <a:lnTo>
                    <a:pt x="1657754" y="61646"/>
                  </a:lnTo>
                  <a:lnTo>
                    <a:pt x="1692808" y="64196"/>
                  </a:lnTo>
                  <a:lnTo>
                    <a:pt x="1726026" y="65328"/>
                  </a:lnTo>
                  <a:lnTo>
                    <a:pt x="1758428" y="65832"/>
                  </a:lnTo>
                  <a:lnTo>
                    <a:pt x="1790468" y="66056"/>
                  </a:lnTo>
                  <a:lnTo>
                    <a:pt x="1823406" y="66156"/>
                  </a:lnTo>
                  <a:lnTo>
                    <a:pt x="1859211" y="66200"/>
                  </a:lnTo>
                  <a:lnTo>
                    <a:pt x="1904956" y="66225"/>
                  </a:lnTo>
                  <a:lnTo>
                    <a:pt x="1950378" y="66232"/>
                  </a:lnTo>
                  <a:lnTo>
                    <a:pt x="1997350" y="66235"/>
                  </a:lnTo>
                  <a:lnTo>
                    <a:pt x="2039726" y="66235"/>
                  </a:lnTo>
                  <a:lnTo>
                    <a:pt x="2084149" y="61178"/>
                  </a:lnTo>
                  <a:lnTo>
                    <a:pt x="2120711" y="52978"/>
                  </a:lnTo>
                  <a:lnTo>
                    <a:pt x="2156709" y="48902"/>
                  </a:lnTo>
                  <a:lnTo>
                    <a:pt x="2194188" y="42637"/>
                  </a:lnTo>
                  <a:lnTo>
                    <a:pt x="2232103" y="39135"/>
                  </a:lnTo>
                  <a:lnTo>
                    <a:pt x="2270147" y="33041"/>
                  </a:lnTo>
                  <a:lnTo>
                    <a:pt x="2313325" y="21500"/>
                  </a:lnTo>
                  <a:lnTo>
                    <a:pt x="2356979" y="10929"/>
                  </a:lnTo>
                  <a:lnTo>
                    <a:pt x="2402601" y="2903"/>
                  </a:lnTo>
                  <a:lnTo>
                    <a:pt x="2440375" y="0"/>
                  </a:lnTo>
                  <a:lnTo>
                    <a:pt x="2466975" y="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50"/>
          <p:cNvGrpSpPr/>
          <p:nvPr/>
        </p:nvGrpSpPr>
        <p:grpSpPr>
          <a:xfrm>
            <a:off x="7812522" y="3677043"/>
            <a:ext cx="531379" cy="162997"/>
            <a:chOff x="7812522" y="3677043"/>
            <a:chExt cx="531379" cy="162997"/>
          </a:xfrm>
        </p:grpSpPr>
        <p:sp>
          <p:nvSpPr>
            <p:cNvPr id="108" name="SMARTInkShape-2611"/>
            <p:cNvSpPr/>
            <p:nvPr>
              <p:custDataLst>
                <p:tags r:id="rId3"/>
              </p:custDataLst>
            </p:nvPr>
          </p:nvSpPr>
          <p:spPr>
            <a:xfrm>
              <a:off x="8240450" y="3686175"/>
              <a:ext cx="103451" cy="136523"/>
            </a:xfrm>
            <a:custGeom>
              <a:avLst/>
              <a:gdLst/>
              <a:ahLst/>
              <a:cxnLst/>
              <a:rect l="0" t="0" r="0" b="0"/>
              <a:pathLst>
                <a:path w="103451" h="136523">
                  <a:moveTo>
                    <a:pt x="8200" y="9525"/>
                  </a:moveTo>
                  <a:lnTo>
                    <a:pt x="8200" y="9525"/>
                  </a:lnTo>
                  <a:lnTo>
                    <a:pt x="3144" y="9525"/>
                  </a:lnTo>
                  <a:lnTo>
                    <a:pt x="1655" y="10583"/>
                  </a:lnTo>
                  <a:lnTo>
                    <a:pt x="662" y="12347"/>
                  </a:lnTo>
                  <a:lnTo>
                    <a:pt x="0" y="14582"/>
                  </a:lnTo>
                  <a:lnTo>
                    <a:pt x="616" y="17130"/>
                  </a:lnTo>
                  <a:lnTo>
                    <a:pt x="7599" y="26830"/>
                  </a:lnTo>
                  <a:lnTo>
                    <a:pt x="20487" y="41581"/>
                  </a:lnTo>
                  <a:lnTo>
                    <a:pt x="40244" y="88052"/>
                  </a:lnTo>
                  <a:lnTo>
                    <a:pt x="44506" y="104876"/>
                  </a:lnTo>
                  <a:lnTo>
                    <a:pt x="42681" y="115756"/>
                  </a:lnTo>
                  <a:lnTo>
                    <a:pt x="37942" y="134931"/>
                  </a:lnTo>
                  <a:lnTo>
                    <a:pt x="36494" y="136521"/>
                  </a:lnTo>
                  <a:lnTo>
                    <a:pt x="34470" y="136522"/>
                  </a:lnTo>
                  <a:lnTo>
                    <a:pt x="32064" y="135465"/>
                  </a:lnTo>
                  <a:lnTo>
                    <a:pt x="29389" y="125823"/>
                  </a:lnTo>
                  <a:lnTo>
                    <a:pt x="29259" y="110954"/>
                  </a:lnTo>
                  <a:lnTo>
                    <a:pt x="40633" y="66234"/>
                  </a:lnTo>
                  <a:lnTo>
                    <a:pt x="53843" y="36092"/>
                  </a:lnTo>
                  <a:lnTo>
                    <a:pt x="69819" y="17279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12"/>
            <p:cNvSpPr/>
            <p:nvPr>
              <p:custDataLst>
                <p:tags r:id="rId4"/>
              </p:custDataLst>
            </p:nvPr>
          </p:nvSpPr>
          <p:spPr>
            <a:xfrm>
              <a:off x="8115300" y="3686175"/>
              <a:ext cx="95251" cy="153865"/>
            </a:xfrm>
            <a:custGeom>
              <a:avLst/>
              <a:gdLst/>
              <a:ahLst/>
              <a:cxnLst/>
              <a:rect l="0" t="0" r="0" b="0"/>
              <a:pathLst>
                <a:path w="95251" h="153865">
                  <a:moveTo>
                    <a:pt x="0" y="9525"/>
                  </a:moveTo>
                  <a:lnTo>
                    <a:pt x="0" y="9525"/>
                  </a:lnTo>
                  <a:lnTo>
                    <a:pt x="5487" y="9525"/>
                  </a:lnTo>
                  <a:lnTo>
                    <a:pt x="3145" y="9525"/>
                  </a:lnTo>
                  <a:lnTo>
                    <a:pt x="11045" y="9525"/>
                  </a:lnTo>
                  <a:lnTo>
                    <a:pt x="14772" y="11642"/>
                  </a:lnTo>
                  <a:lnTo>
                    <a:pt x="21734" y="19638"/>
                  </a:lnTo>
                  <a:lnTo>
                    <a:pt x="36661" y="46153"/>
                  </a:lnTo>
                  <a:lnTo>
                    <a:pt x="45459" y="91980"/>
                  </a:lnTo>
                  <a:lnTo>
                    <a:pt x="45926" y="121798"/>
                  </a:lnTo>
                  <a:lnTo>
                    <a:pt x="39831" y="143450"/>
                  </a:lnTo>
                  <a:lnTo>
                    <a:pt x="34282" y="153008"/>
                  </a:lnTo>
                  <a:lnTo>
                    <a:pt x="31322" y="153864"/>
                  </a:lnTo>
                  <a:lnTo>
                    <a:pt x="28290" y="152317"/>
                  </a:lnTo>
                  <a:lnTo>
                    <a:pt x="25210" y="149170"/>
                  </a:lnTo>
                  <a:lnTo>
                    <a:pt x="24610" y="134384"/>
                  </a:lnTo>
                  <a:lnTo>
                    <a:pt x="27793" y="90398"/>
                  </a:lnTo>
                  <a:lnTo>
                    <a:pt x="38456" y="58534"/>
                  </a:lnTo>
                  <a:lnTo>
                    <a:pt x="54477" y="33474"/>
                  </a:lnTo>
                  <a:lnTo>
                    <a:pt x="72922" y="1309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13"/>
            <p:cNvSpPr/>
            <p:nvPr>
              <p:custDataLst>
                <p:tags r:id="rId5"/>
              </p:custDataLst>
            </p:nvPr>
          </p:nvSpPr>
          <p:spPr>
            <a:xfrm>
              <a:off x="7984432" y="3705225"/>
              <a:ext cx="79778" cy="130303"/>
            </a:xfrm>
            <a:custGeom>
              <a:avLst/>
              <a:gdLst/>
              <a:ahLst/>
              <a:cxnLst/>
              <a:rect l="0" t="0" r="0" b="0"/>
              <a:pathLst>
                <a:path w="79778" h="130303">
                  <a:moveTo>
                    <a:pt x="54668" y="38100"/>
                  </a:moveTo>
                  <a:lnTo>
                    <a:pt x="54668" y="38100"/>
                  </a:lnTo>
                  <a:lnTo>
                    <a:pt x="54668" y="33043"/>
                  </a:lnTo>
                  <a:lnTo>
                    <a:pt x="60155" y="15307"/>
                  </a:lnTo>
                  <a:lnTo>
                    <a:pt x="57813" y="7509"/>
                  </a:lnTo>
                  <a:lnTo>
                    <a:pt x="53590" y="6064"/>
                  </a:lnTo>
                  <a:lnTo>
                    <a:pt x="40430" y="7281"/>
                  </a:lnTo>
                  <a:lnTo>
                    <a:pt x="26821" y="16995"/>
                  </a:lnTo>
                  <a:lnTo>
                    <a:pt x="14774" y="31895"/>
                  </a:lnTo>
                  <a:lnTo>
                    <a:pt x="3102" y="58133"/>
                  </a:lnTo>
                  <a:lnTo>
                    <a:pt x="0" y="76637"/>
                  </a:lnTo>
                  <a:lnTo>
                    <a:pt x="3310" y="104905"/>
                  </a:lnTo>
                  <a:lnTo>
                    <a:pt x="11028" y="118238"/>
                  </a:lnTo>
                  <a:lnTo>
                    <a:pt x="16050" y="123275"/>
                  </a:lnTo>
                  <a:lnTo>
                    <a:pt x="30096" y="128872"/>
                  </a:lnTo>
                  <a:lnTo>
                    <a:pt x="44804" y="130302"/>
                  </a:lnTo>
                  <a:lnTo>
                    <a:pt x="54870" y="127409"/>
                  </a:lnTo>
                  <a:lnTo>
                    <a:pt x="71544" y="114774"/>
                  </a:lnTo>
                  <a:lnTo>
                    <a:pt x="78043" y="106397"/>
                  </a:lnTo>
                  <a:lnTo>
                    <a:pt x="79777" y="102681"/>
                  </a:lnTo>
                  <a:lnTo>
                    <a:pt x="77159" y="77226"/>
                  </a:lnTo>
                  <a:lnTo>
                    <a:pt x="69681" y="52986"/>
                  </a:lnTo>
                  <a:lnTo>
                    <a:pt x="48272" y="17948"/>
                  </a:lnTo>
                  <a:lnTo>
                    <a:pt x="48288" y="14082"/>
                  </a:lnTo>
                  <a:lnTo>
                    <a:pt x="54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614"/>
            <p:cNvSpPr/>
            <p:nvPr>
              <p:custDataLst>
                <p:tags r:id="rId6"/>
              </p:custDataLst>
            </p:nvPr>
          </p:nvSpPr>
          <p:spPr>
            <a:xfrm>
              <a:off x="7812522" y="3677043"/>
              <a:ext cx="112279" cy="161836"/>
            </a:xfrm>
            <a:custGeom>
              <a:avLst/>
              <a:gdLst/>
              <a:ahLst/>
              <a:cxnLst/>
              <a:rect l="0" t="0" r="0" b="0"/>
              <a:pathLst>
                <a:path w="112279" h="161836">
                  <a:moveTo>
                    <a:pt x="112278" y="9132"/>
                  </a:moveTo>
                  <a:lnTo>
                    <a:pt x="112278" y="9132"/>
                  </a:lnTo>
                  <a:lnTo>
                    <a:pt x="107222" y="4075"/>
                  </a:lnTo>
                  <a:lnTo>
                    <a:pt x="101917" y="1593"/>
                  </a:lnTo>
                  <a:lnTo>
                    <a:pt x="84832" y="0"/>
                  </a:lnTo>
                  <a:lnTo>
                    <a:pt x="62166" y="4780"/>
                  </a:lnTo>
                  <a:lnTo>
                    <a:pt x="50141" y="12842"/>
                  </a:lnTo>
                  <a:lnTo>
                    <a:pt x="15443" y="56943"/>
                  </a:lnTo>
                  <a:lnTo>
                    <a:pt x="4799" y="83741"/>
                  </a:lnTo>
                  <a:lnTo>
                    <a:pt x="0" y="118492"/>
                  </a:lnTo>
                  <a:lnTo>
                    <a:pt x="4521" y="137464"/>
                  </a:lnTo>
                  <a:lnTo>
                    <a:pt x="8690" y="145487"/>
                  </a:lnTo>
                  <a:lnTo>
                    <a:pt x="24611" y="157223"/>
                  </a:lnTo>
                  <a:lnTo>
                    <a:pt x="34784" y="161835"/>
                  </a:lnTo>
                  <a:lnTo>
                    <a:pt x="102753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51"/>
          <p:cNvGrpSpPr/>
          <p:nvPr/>
        </p:nvGrpSpPr>
        <p:grpSpPr>
          <a:xfrm>
            <a:off x="9595017" y="3530392"/>
            <a:ext cx="349084" cy="268305"/>
            <a:chOff x="9595017" y="3530392"/>
            <a:chExt cx="349084" cy="268305"/>
          </a:xfrm>
        </p:grpSpPr>
        <p:sp>
          <p:nvSpPr>
            <p:cNvPr id="113" name="SMARTInkShape-2615"/>
            <p:cNvSpPr/>
            <p:nvPr>
              <p:custDataLst>
                <p:tags r:id="rId1"/>
              </p:custDataLst>
            </p:nvPr>
          </p:nvSpPr>
          <p:spPr>
            <a:xfrm>
              <a:off x="9753600" y="3533775"/>
              <a:ext cx="190501" cy="247984"/>
            </a:xfrm>
            <a:custGeom>
              <a:avLst/>
              <a:gdLst/>
              <a:ahLst/>
              <a:cxnLst/>
              <a:rect l="0" t="0" r="0" b="0"/>
              <a:pathLst>
                <a:path w="190501" h="247984">
                  <a:moveTo>
                    <a:pt x="0" y="47625"/>
                  </a:moveTo>
                  <a:lnTo>
                    <a:pt x="0" y="47625"/>
                  </a:lnTo>
                  <a:lnTo>
                    <a:pt x="30591" y="17034"/>
                  </a:lnTo>
                  <a:lnTo>
                    <a:pt x="33095" y="15589"/>
                  </a:lnTo>
                  <a:lnTo>
                    <a:pt x="34763" y="15685"/>
                  </a:lnTo>
                  <a:lnTo>
                    <a:pt x="35876" y="16806"/>
                  </a:lnTo>
                  <a:lnTo>
                    <a:pt x="37806" y="60199"/>
                  </a:lnTo>
                  <a:lnTo>
                    <a:pt x="38042" y="98439"/>
                  </a:lnTo>
                  <a:lnTo>
                    <a:pt x="38090" y="141584"/>
                  </a:lnTo>
                  <a:lnTo>
                    <a:pt x="38098" y="185228"/>
                  </a:lnTo>
                  <a:lnTo>
                    <a:pt x="39158" y="228102"/>
                  </a:lnTo>
                  <a:lnTo>
                    <a:pt x="43157" y="242843"/>
                  </a:lnTo>
                  <a:lnTo>
                    <a:pt x="45706" y="246561"/>
                  </a:lnTo>
                  <a:lnTo>
                    <a:pt x="48461" y="247983"/>
                  </a:lnTo>
                  <a:lnTo>
                    <a:pt x="51357" y="247872"/>
                  </a:lnTo>
                  <a:lnTo>
                    <a:pt x="54347" y="244623"/>
                  </a:lnTo>
                  <a:lnTo>
                    <a:pt x="80663" y="203352"/>
                  </a:lnTo>
                  <a:lnTo>
                    <a:pt x="97747" y="166674"/>
                  </a:lnTo>
                  <a:lnTo>
                    <a:pt x="116362" y="124763"/>
                  </a:lnTo>
                  <a:lnTo>
                    <a:pt x="135051" y="85911"/>
                  </a:lnTo>
                  <a:lnTo>
                    <a:pt x="163085" y="4111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616"/>
            <p:cNvSpPr/>
            <p:nvPr>
              <p:custDataLst>
                <p:tags r:id="rId2"/>
              </p:custDataLst>
            </p:nvPr>
          </p:nvSpPr>
          <p:spPr>
            <a:xfrm>
              <a:off x="9595017" y="3530392"/>
              <a:ext cx="105177" cy="268305"/>
            </a:xfrm>
            <a:custGeom>
              <a:avLst/>
              <a:gdLst/>
              <a:ahLst/>
              <a:cxnLst/>
              <a:rect l="0" t="0" r="0" b="0"/>
              <a:pathLst>
                <a:path w="105177" h="268305">
                  <a:moveTo>
                    <a:pt x="101433" y="41483"/>
                  </a:moveTo>
                  <a:lnTo>
                    <a:pt x="101433" y="41483"/>
                  </a:lnTo>
                  <a:lnTo>
                    <a:pt x="101433" y="36426"/>
                  </a:lnTo>
                  <a:lnTo>
                    <a:pt x="98611" y="31122"/>
                  </a:lnTo>
                  <a:lnTo>
                    <a:pt x="83071" y="9427"/>
                  </a:lnTo>
                  <a:lnTo>
                    <a:pt x="68930" y="1484"/>
                  </a:lnTo>
                  <a:lnTo>
                    <a:pt x="62831" y="0"/>
                  </a:lnTo>
                  <a:lnTo>
                    <a:pt x="57706" y="69"/>
                  </a:lnTo>
                  <a:lnTo>
                    <a:pt x="53232" y="1174"/>
                  </a:lnTo>
                  <a:lnTo>
                    <a:pt x="27562" y="20992"/>
                  </a:lnTo>
                  <a:lnTo>
                    <a:pt x="18859" y="31318"/>
                  </a:lnTo>
                  <a:lnTo>
                    <a:pt x="4177" y="58815"/>
                  </a:lnTo>
                  <a:lnTo>
                    <a:pt x="0" y="74233"/>
                  </a:lnTo>
                  <a:lnTo>
                    <a:pt x="3787" y="90964"/>
                  </a:lnTo>
                  <a:lnTo>
                    <a:pt x="17314" y="122827"/>
                  </a:lnTo>
                  <a:lnTo>
                    <a:pt x="61135" y="164619"/>
                  </a:lnTo>
                  <a:lnTo>
                    <a:pt x="72560" y="180156"/>
                  </a:lnTo>
                  <a:lnTo>
                    <a:pt x="94789" y="201010"/>
                  </a:lnTo>
                  <a:lnTo>
                    <a:pt x="105176" y="215634"/>
                  </a:lnTo>
                  <a:lnTo>
                    <a:pt x="104987" y="221084"/>
                  </a:lnTo>
                  <a:lnTo>
                    <a:pt x="99132" y="235606"/>
                  </a:lnTo>
                  <a:lnTo>
                    <a:pt x="83936" y="256575"/>
                  </a:lnTo>
                  <a:lnTo>
                    <a:pt x="72136" y="264079"/>
                  </a:lnTo>
                  <a:lnTo>
                    <a:pt x="50773" y="268304"/>
                  </a:lnTo>
                  <a:lnTo>
                    <a:pt x="34467" y="268234"/>
                  </a:lnTo>
                  <a:lnTo>
                    <a:pt x="20166" y="264675"/>
                  </a:lnTo>
                  <a:lnTo>
                    <a:pt x="9575" y="256744"/>
                  </a:lnTo>
                  <a:lnTo>
                    <a:pt x="5269" y="251665"/>
                  </a:lnTo>
                  <a:lnTo>
                    <a:pt x="4516" y="245104"/>
                  </a:lnTo>
                  <a:lnTo>
                    <a:pt x="25233" y="19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387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552"/>
          <p:cNvGrpSpPr/>
          <p:nvPr/>
        </p:nvGrpSpPr>
        <p:grpSpPr>
          <a:xfrm>
            <a:off x="476250" y="429410"/>
            <a:ext cx="2085976" cy="631666"/>
            <a:chOff x="476250" y="429410"/>
            <a:chExt cx="2085976" cy="631666"/>
          </a:xfrm>
        </p:grpSpPr>
        <p:sp>
          <p:nvSpPr>
            <p:cNvPr id="2" name="SMARTInkShape-2617"/>
            <p:cNvSpPr/>
            <p:nvPr>
              <p:custDataLst>
                <p:tags r:id="rId194"/>
              </p:custDataLst>
            </p:nvPr>
          </p:nvSpPr>
          <p:spPr>
            <a:xfrm>
              <a:off x="495930" y="458951"/>
              <a:ext cx="285121" cy="443396"/>
            </a:xfrm>
            <a:custGeom>
              <a:avLst/>
              <a:gdLst/>
              <a:ahLst/>
              <a:cxnLst/>
              <a:rect l="0" t="0" r="0" b="0"/>
              <a:pathLst>
                <a:path w="285121" h="443396">
                  <a:moveTo>
                    <a:pt x="227970" y="26824"/>
                  </a:moveTo>
                  <a:lnTo>
                    <a:pt x="227970" y="26824"/>
                  </a:lnTo>
                  <a:lnTo>
                    <a:pt x="227970" y="12635"/>
                  </a:lnTo>
                  <a:lnTo>
                    <a:pt x="225148" y="7112"/>
                  </a:lnTo>
                  <a:lnTo>
                    <a:pt x="222913" y="4158"/>
                  </a:lnTo>
                  <a:lnTo>
                    <a:pt x="217609" y="875"/>
                  </a:lnTo>
                  <a:lnTo>
                    <a:pt x="214713" y="0"/>
                  </a:lnTo>
                  <a:lnTo>
                    <a:pt x="190410" y="3824"/>
                  </a:lnTo>
                  <a:lnTo>
                    <a:pt x="151877" y="22202"/>
                  </a:lnTo>
                  <a:lnTo>
                    <a:pt x="113691" y="49038"/>
                  </a:lnTo>
                  <a:lnTo>
                    <a:pt x="74422" y="92941"/>
                  </a:lnTo>
                  <a:lnTo>
                    <a:pt x="63418" y="107009"/>
                  </a:lnTo>
                  <a:lnTo>
                    <a:pt x="42086" y="147556"/>
                  </a:lnTo>
                  <a:lnTo>
                    <a:pt x="22610" y="185010"/>
                  </a:lnTo>
                  <a:lnTo>
                    <a:pt x="10136" y="224683"/>
                  </a:lnTo>
                  <a:lnTo>
                    <a:pt x="4155" y="257636"/>
                  </a:lnTo>
                  <a:lnTo>
                    <a:pt x="788" y="302764"/>
                  </a:lnTo>
                  <a:lnTo>
                    <a:pt x="0" y="322678"/>
                  </a:lnTo>
                  <a:lnTo>
                    <a:pt x="9670" y="355902"/>
                  </a:lnTo>
                  <a:lnTo>
                    <a:pt x="20884" y="377388"/>
                  </a:lnTo>
                  <a:lnTo>
                    <a:pt x="58099" y="415536"/>
                  </a:lnTo>
                  <a:lnTo>
                    <a:pt x="75213" y="427127"/>
                  </a:lnTo>
                  <a:lnTo>
                    <a:pt x="111914" y="437390"/>
                  </a:lnTo>
                  <a:lnTo>
                    <a:pt x="151250" y="443395"/>
                  </a:lnTo>
                  <a:lnTo>
                    <a:pt x="186894" y="442353"/>
                  </a:lnTo>
                  <a:lnTo>
                    <a:pt x="227382" y="432519"/>
                  </a:lnTo>
                  <a:lnTo>
                    <a:pt x="257291" y="413839"/>
                  </a:lnTo>
                  <a:lnTo>
                    <a:pt x="285120" y="388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18"/>
            <p:cNvSpPr/>
            <p:nvPr>
              <p:custDataLst>
                <p:tags r:id="rId195"/>
              </p:custDataLst>
            </p:nvPr>
          </p:nvSpPr>
          <p:spPr>
            <a:xfrm>
              <a:off x="792214" y="676275"/>
              <a:ext cx="105785" cy="179875"/>
            </a:xfrm>
            <a:custGeom>
              <a:avLst/>
              <a:gdLst/>
              <a:ahLst/>
              <a:cxnLst/>
              <a:rect l="0" t="0" r="0" b="0"/>
              <a:pathLst>
                <a:path w="105785" h="179875">
                  <a:moveTo>
                    <a:pt x="84086" y="0"/>
                  </a:moveTo>
                  <a:lnTo>
                    <a:pt x="84086" y="0"/>
                  </a:lnTo>
                  <a:lnTo>
                    <a:pt x="56639" y="0"/>
                  </a:lnTo>
                  <a:lnTo>
                    <a:pt x="47899" y="2822"/>
                  </a:lnTo>
                  <a:lnTo>
                    <a:pt x="28607" y="18314"/>
                  </a:lnTo>
                  <a:lnTo>
                    <a:pt x="22387" y="26837"/>
                  </a:lnTo>
                  <a:lnTo>
                    <a:pt x="17506" y="35211"/>
                  </a:lnTo>
                  <a:lnTo>
                    <a:pt x="4974" y="51825"/>
                  </a:lnTo>
                  <a:lnTo>
                    <a:pt x="321" y="70154"/>
                  </a:lnTo>
                  <a:lnTo>
                    <a:pt x="0" y="91107"/>
                  </a:lnTo>
                  <a:lnTo>
                    <a:pt x="8113" y="137747"/>
                  </a:lnTo>
                  <a:lnTo>
                    <a:pt x="16302" y="155937"/>
                  </a:lnTo>
                  <a:lnTo>
                    <a:pt x="30606" y="172616"/>
                  </a:lnTo>
                  <a:lnTo>
                    <a:pt x="38445" y="177260"/>
                  </a:lnTo>
                  <a:lnTo>
                    <a:pt x="53864" y="179874"/>
                  </a:lnTo>
                  <a:lnTo>
                    <a:pt x="62893" y="177664"/>
                  </a:lnTo>
                  <a:lnTo>
                    <a:pt x="72550" y="171037"/>
                  </a:lnTo>
                  <a:lnTo>
                    <a:pt x="93721" y="149455"/>
                  </a:lnTo>
                  <a:lnTo>
                    <a:pt x="103538" y="132041"/>
                  </a:lnTo>
                  <a:lnTo>
                    <a:pt x="105784" y="113718"/>
                  </a:lnTo>
                  <a:lnTo>
                    <a:pt x="98603" y="71029"/>
                  </a:lnTo>
                  <a:lnTo>
                    <a:pt x="90034" y="44447"/>
                  </a:lnTo>
                  <a:lnTo>
                    <a:pt x="6503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19"/>
            <p:cNvSpPr/>
            <p:nvPr>
              <p:custDataLst>
                <p:tags r:id="rId196"/>
              </p:custDataLst>
            </p:nvPr>
          </p:nvSpPr>
          <p:spPr>
            <a:xfrm>
              <a:off x="981075" y="668225"/>
              <a:ext cx="142876" cy="174530"/>
            </a:xfrm>
            <a:custGeom>
              <a:avLst/>
              <a:gdLst/>
              <a:ahLst/>
              <a:cxnLst/>
              <a:rect l="0" t="0" r="0" b="0"/>
              <a:pathLst>
                <a:path w="142876" h="174530">
                  <a:moveTo>
                    <a:pt x="0" y="27100"/>
                  </a:moveTo>
                  <a:lnTo>
                    <a:pt x="0" y="27100"/>
                  </a:lnTo>
                  <a:lnTo>
                    <a:pt x="0" y="22043"/>
                  </a:lnTo>
                  <a:lnTo>
                    <a:pt x="2822" y="16739"/>
                  </a:lnTo>
                  <a:lnTo>
                    <a:pt x="8201" y="9766"/>
                  </a:lnTo>
                  <a:lnTo>
                    <a:pt x="9409" y="0"/>
                  </a:lnTo>
                  <a:lnTo>
                    <a:pt x="12332" y="22264"/>
                  </a:lnTo>
                  <a:lnTo>
                    <a:pt x="17723" y="56601"/>
                  </a:lnTo>
                  <a:lnTo>
                    <a:pt x="18657" y="94637"/>
                  </a:lnTo>
                  <a:lnTo>
                    <a:pt x="18972" y="139689"/>
                  </a:lnTo>
                  <a:lnTo>
                    <a:pt x="19043" y="174529"/>
                  </a:lnTo>
                  <a:lnTo>
                    <a:pt x="21872" y="128890"/>
                  </a:lnTo>
                  <a:lnTo>
                    <a:pt x="32307" y="85542"/>
                  </a:lnTo>
                  <a:lnTo>
                    <a:pt x="39073" y="60556"/>
                  </a:lnTo>
                  <a:lnTo>
                    <a:pt x="59408" y="35138"/>
                  </a:lnTo>
                  <a:lnTo>
                    <a:pt x="69090" y="30672"/>
                  </a:lnTo>
                  <a:lnTo>
                    <a:pt x="74635" y="29482"/>
                  </a:lnTo>
                  <a:lnTo>
                    <a:pt x="79390" y="29746"/>
                  </a:lnTo>
                  <a:lnTo>
                    <a:pt x="87495" y="32862"/>
                  </a:lnTo>
                  <a:lnTo>
                    <a:pt x="103065" y="45623"/>
                  </a:lnTo>
                  <a:lnTo>
                    <a:pt x="109307" y="54030"/>
                  </a:lnTo>
                  <a:lnTo>
                    <a:pt x="121401" y="89658"/>
                  </a:lnTo>
                  <a:lnTo>
                    <a:pt x="133973" y="130364"/>
                  </a:lnTo>
                  <a:lnTo>
                    <a:pt x="141703" y="153705"/>
                  </a:lnTo>
                  <a:lnTo>
                    <a:pt x="142875" y="15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20"/>
            <p:cNvSpPr/>
            <p:nvPr>
              <p:custDataLst>
                <p:tags r:id="rId197"/>
              </p:custDataLst>
            </p:nvPr>
          </p:nvSpPr>
          <p:spPr>
            <a:xfrm>
              <a:off x="1191332" y="622282"/>
              <a:ext cx="73099" cy="203932"/>
            </a:xfrm>
            <a:custGeom>
              <a:avLst/>
              <a:gdLst/>
              <a:ahLst/>
              <a:cxnLst/>
              <a:rect l="0" t="0" r="0" b="0"/>
              <a:pathLst>
                <a:path w="73099" h="203932">
                  <a:moveTo>
                    <a:pt x="65968" y="34943"/>
                  </a:moveTo>
                  <a:lnTo>
                    <a:pt x="65968" y="34943"/>
                  </a:lnTo>
                  <a:lnTo>
                    <a:pt x="65968" y="21686"/>
                  </a:lnTo>
                  <a:lnTo>
                    <a:pt x="60911" y="7496"/>
                  </a:lnTo>
                  <a:lnTo>
                    <a:pt x="58364" y="3945"/>
                  </a:lnTo>
                  <a:lnTo>
                    <a:pt x="52711" y="0"/>
                  </a:lnTo>
                  <a:lnTo>
                    <a:pt x="43848" y="1068"/>
                  </a:lnTo>
                  <a:lnTo>
                    <a:pt x="15822" y="13274"/>
                  </a:lnTo>
                  <a:lnTo>
                    <a:pt x="7345" y="19315"/>
                  </a:lnTo>
                  <a:lnTo>
                    <a:pt x="2872" y="31172"/>
                  </a:lnTo>
                  <a:lnTo>
                    <a:pt x="0" y="59598"/>
                  </a:lnTo>
                  <a:lnTo>
                    <a:pt x="5252" y="72712"/>
                  </a:lnTo>
                  <a:lnTo>
                    <a:pt x="35891" y="109273"/>
                  </a:lnTo>
                  <a:lnTo>
                    <a:pt x="58890" y="128138"/>
                  </a:lnTo>
                  <a:lnTo>
                    <a:pt x="70103" y="150398"/>
                  </a:lnTo>
                  <a:lnTo>
                    <a:pt x="73098" y="164220"/>
                  </a:lnTo>
                  <a:lnTo>
                    <a:pt x="71779" y="170869"/>
                  </a:lnTo>
                  <a:lnTo>
                    <a:pt x="60869" y="189282"/>
                  </a:lnTo>
                  <a:lnTo>
                    <a:pt x="50464" y="200853"/>
                  </a:lnTo>
                  <a:lnTo>
                    <a:pt x="43908" y="203931"/>
                  </a:lnTo>
                  <a:lnTo>
                    <a:pt x="40678" y="202635"/>
                  </a:lnTo>
                  <a:lnTo>
                    <a:pt x="27868" y="16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21"/>
            <p:cNvSpPr/>
            <p:nvPr>
              <p:custDataLst>
                <p:tags r:id="rId198"/>
              </p:custDataLst>
            </p:nvPr>
          </p:nvSpPr>
          <p:spPr>
            <a:xfrm>
              <a:off x="1295400" y="7048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16006" y="17900"/>
                  </a:lnTo>
                  <a:lnTo>
                    <a:pt x="23370" y="21459"/>
                  </a:lnTo>
                  <a:lnTo>
                    <a:pt x="28280" y="25947"/>
                  </a:lnTo>
                  <a:lnTo>
                    <a:pt x="33736" y="36579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22"/>
            <p:cNvSpPr/>
            <p:nvPr>
              <p:custDataLst>
                <p:tags r:id="rId199"/>
              </p:custDataLst>
            </p:nvPr>
          </p:nvSpPr>
          <p:spPr>
            <a:xfrm>
              <a:off x="1325299" y="581025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8201" y="57150"/>
                  </a:moveTo>
                  <a:lnTo>
                    <a:pt x="8201" y="57150"/>
                  </a:lnTo>
                  <a:lnTo>
                    <a:pt x="7143" y="29908"/>
                  </a:lnTo>
                  <a:lnTo>
                    <a:pt x="0" y="12418"/>
                  </a:lnTo>
                  <a:lnTo>
                    <a:pt x="617" y="1039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23"/>
            <p:cNvSpPr/>
            <p:nvPr>
              <p:custDataLst>
                <p:tags r:id="rId200"/>
              </p:custDataLst>
            </p:nvPr>
          </p:nvSpPr>
          <p:spPr>
            <a:xfrm>
              <a:off x="1390650" y="595470"/>
              <a:ext cx="85726" cy="221093"/>
            </a:xfrm>
            <a:custGeom>
              <a:avLst/>
              <a:gdLst/>
              <a:ahLst/>
              <a:cxnLst/>
              <a:rect l="0" t="0" r="0" b="0"/>
              <a:pathLst>
                <a:path w="85726" h="221093">
                  <a:moveTo>
                    <a:pt x="85725" y="14130"/>
                  </a:moveTo>
                  <a:lnTo>
                    <a:pt x="85725" y="14130"/>
                  </a:lnTo>
                  <a:lnTo>
                    <a:pt x="77062" y="6526"/>
                  </a:lnTo>
                  <a:lnTo>
                    <a:pt x="67411" y="873"/>
                  </a:lnTo>
                  <a:lnTo>
                    <a:pt x="61874" y="0"/>
                  </a:lnTo>
                  <a:lnTo>
                    <a:pt x="50077" y="1853"/>
                  </a:lnTo>
                  <a:lnTo>
                    <a:pt x="36592" y="8846"/>
                  </a:lnTo>
                  <a:lnTo>
                    <a:pt x="25894" y="22677"/>
                  </a:lnTo>
                  <a:lnTo>
                    <a:pt x="21078" y="45237"/>
                  </a:lnTo>
                  <a:lnTo>
                    <a:pt x="24707" y="66974"/>
                  </a:lnTo>
                  <a:lnTo>
                    <a:pt x="39108" y="114585"/>
                  </a:lnTo>
                  <a:lnTo>
                    <a:pt x="59412" y="149629"/>
                  </a:lnTo>
                  <a:lnTo>
                    <a:pt x="69580" y="176692"/>
                  </a:lnTo>
                  <a:lnTo>
                    <a:pt x="70435" y="192566"/>
                  </a:lnTo>
                  <a:lnTo>
                    <a:pt x="69182" y="199762"/>
                  </a:lnTo>
                  <a:lnTo>
                    <a:pt x="62145" y="210580"/>
                  </a:lnTo>
                  <a:lnTo>
                    <a:pt x="57305" y="214947"/>
                  </a:lnTo>
                  <a:lnTo>
                    <a:pt x="43461" y="219799"/>
                  </a:lnTo>
                  <a:lnTo>
                    <a:pt x="35324" y="221092"/>
                  </a:lnTo>
                  <a:lnTo>
                    <a:pt x="27782" y="218780"/>
                  </a:lnTo>
                  <a:lnTo>
                    <a:pt x="0" y="19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24"/>
            <p:cNvSpPr/>
            <p:nvPr>
              <p:custDataLst>
                <p:tags r:id="rId201"/>
              </p:custDataLst>
            </p:nvPr>
          </p:nvSpPr>
          <p:spPr>
            <a:xfrm>
              <a:off x="1600855" y="429410"/>
              <a:ext cx="75546" cy="383824"/>
            </a:xfrm>
            <a:custGeom>
              <a:avLst/>
              <a:gdLst/>
              <a:ahLst/>
              <a:cxnLst/>
              <a:rect l="0" t="0" r="0" b="0"/>
              <a:pathLst>
                <a:path w="75546" h="383824">
                  <a:moveTo>
                    <a:pt x="27920" y="18265"/>
                  </a:moveTo>
                  <a:lnTo>
                    <a:pt x="27920" y="18265"/>
                  </a:lnTo>
                  <a:lnTo>
                    <a:pt x="27920" y="0"/>
                  </a:lnTo>
                  <a:lnTo>
                    <a:pt x="27920" y="40968"/>
                  </a:lnTo>
                  <a:lnTo>
                    <a:pt x="27920" y="83788"/>
                  </a:lnTo>
                  <a:lnTo>
                    <a:pt x="22864" y="119876"/>
                  </a:lnTo>
                  <a:lnTo>
                    <a:pt x="14663" y="165847"/>
                  </a:lnTo>
                  <a:lnTo>
                    <a:pt x="11445" y="201332"/>
                  </a:lnTo>
                  <a:lnTo>
                    <a:pt x="6811" y="248543"/>
                  </a:lnTo>
                  <a:lnTo>
                    <a:pt x="1557" y="288284"/>
                  </a:lnTo>
                  <a:lnTo>
                    <a:pt x="0" y="327929"/>
                  </a:lnTo>
                  <a:lnTo>
                    <a:pt x="2361" y="359784"/>
                  </a:lnTo>
                  <a:lnTo>
                    <a:pt x="4531" y="369769"/>
                  </a:lnTo>
                  <a:lnTo>
                    <a:pt x="8094" y="376426"/>
                  </a:lnTo>
                  <a:lnTo>
                    <a:pt x="12586" y="380864"/>
                  </a:lnTo>
                  <a:lnTo>
                    <a:pt x="17697" y="383823"/>
                  </a:lnTo>
                  <a:lnTo>
                    <a:pt x="23222" y="383678"/>
                  </a:lnTo>
                  <a:lnTo>
                    <a:pt x="35004" y="377874"/>
                  </a:lnTo>
                  <a:lnTo>
                    <a:pt x="53538" y="362706"/>
                  </a:lnTo>
                  <a:lnTo>
                    <a:pt x="75545" y="32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25"/>
            <p:cNvSpPr/>
            <p:nvPr>
              <p:custDataLst>
                <p:tags r:id="rId202"/>
              </p:custDataLst>
            </p:nvPr>
          </p:nvSpPr>
          <p:spPr>
            <a:xfrm>
              <a:off x="1555223" y="619125"/>
              <a:ext cx="130703" cy="47626"/>
            </a:xfrm>
            <a:custGeom>
              <a:avLst/>
              <a:gdLst/>
              <a:ahLst/>
              <a:cxnLst/>
              <a:rect l="0" t="0" r="0" b="0"/>
              <a:pathLst>
                <a:path w="130703" h="47626">
                  <a:moveTo>
                    <a:pt x="16402" y="47625"/>
                  </a:moveTo>
                  <a:lnTo>
                    <a:pt x="16402" y="47625"/>
                  </a:lnTo>
                  <a:lnTo>
                    <a:pt x="6289" y="47625"/>
                  </a:lnTo>
                  <a:lnTo>
                    <a:pt x="3310" y="46567"/>
                  </a:lnTo>
                  <a:lnTo>
                    <a:pt x="1324" y="44803"/>
                  </a:lnTo>
                  <a:lnTo>
                    <a:pt x="0" y="42568"/>
                  </a:lnTo>
                  <a:lnTo>
                    <a:pt x="1234" y="40021"/>
                  </a:lnTo>
                  <a:lnTo>
                    <a:pt x="13084" y="31378"/>
                  </a:lnTo>
                  <a:lnTo>
                    <a:pt x="33175" y="22115"/>
                  </a:lnTo>
                  <a:lnTo>
                    <a:pt x="70173" y="12667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26"/>
            <p:cNvSpPr/>
            <p:nvPr>
              <p:custDataLst>
                <p:tags r:id="rId203"/>
              </p:custDataLst>
            </p:nvPr>
          </p:nvSpPr>
          <p:spPr>
            <a:xfrm>
              <a:off x="1714892" y="611631"/>
              <a:ext cx="237142" cy="165050"/>
            </a:xfrm>
            <a:custGeom>
              <a:avLst/>
              <a:gdLst/>
              <a:ahLst/>
              <a:cxnLst/>
              <a:rect l="0" t="0" r="0" b="0"/>
              <a:pathLst>
                <a:path w="237142" h="165050">
                  <a:moveTo>
                    <a:pt x="9133" y="45594"/>
                  </a:moveTo>
                  <a:lnTo>
                    <a:pt x="9133" y="45594"/>
                  </a:lnTo>
                  <a:lnTo>
                    <a:pt x="9133" y="50651"/>
                  </a:lnTo>
                  <a:lnTo>
                    <a:pt x="6311" y="55955"/>
                  </a:lnTo>
                  <a:lnTo>
                    <a:pt x="2587" y="61841"/>
                  </a:lnTo>
                  <a:lnTo>
                    <a:pt x="0" y="72337"/>
                  </a:lnTo>
                  <a:lnTo>
                    <a:pt x="31214" y="60751"/>
                  </a:lnTo>
                  <a:lnTo>
                    <a:pt x="59277" y="41023"/>
                  </a:lnTo>
                  <a:lnTo>
                    <a:pt x="76672" y="24014"/>
                  </a:lnTo>
                  <a:lnTo>
                    <a:pt x="81484" y="15542"/>
                  </a:lnTo>
                  <a:lnTo>
                    <a:pt x="84193" y="4822"/>
                  </a:lnTo>
                  <a:lnTo>
                    <a:pt x="82456" y="2538"/>
                  </a:lnTo>
                  <a:lnTo>
                    <a:pt x="74882" y="0"/>
                  </a:lnTo>
                  <a:lnTo>
                    <a:pt x="70957" y="381"/>
                  </a:lnTo>
                  <a:lnTo>
                    <a:pt x="63774" y="3627"/>
                  </a:lnTo>
                  <a:lnTo>
                    <a:pt x="35915" y="28613"/>
                  </a:lnTo>
                  <a:lnTo>
                    <a:pt x="16618" y="61839"/>
                  </a:lnTo>
                  <a:lnTo>
                    <a:pt x="12460" y="73275"/>
                  </a:lnTo>
                  <a:lnTo>
                    <a:pt x="15175" y="100833"/>
                  </a:lnTo>
                  <a:lnTo>
                    <a:pt x="27739" y="130753"/>
                  </a:lnTo>
                  <a:lnTo>
                    <a:pt x="44867" y="154670"/>
                  </a:lnTo>
                  <a:lnTo>
                    <a:pt x="59940" y="162864"/>
                  </a:lnTo>
                  <a:lnTo>
                    <a:pt x="68404" y="165049"/>
                  </a:lnTo>
                  <a:lnTo>
                    <a:pt x="86276" y="161832"/>
                  </a:lnTo>
                  <a:lnTo>
                    <a:pt x="95486" y="158011"/>
                  </a:lnTo>
                  <a:lnTo>
                    <a:pt x="108543" y="145299"/>
                  </a:lnTo>
                  <a:lnTo>
                    <a:pt x="137204" y="103135"/>
                  </a:lnTo>
                  <a:lnTo>
                    <a:pt x="149558" y="59962"/>
                  </a:lnTo>
                  <a:lnTo>
                    <a:pt x="151978" y="50921"/>
                  </a:lnTo>
                  <a:lnTo>
                    <a:pt x="160066" y="38234"/>
                  </a:lnTo>
                  <a:lnTo>
                    <a:pt x="160555" y="38571"/>
                  </a:lnTo>
                  <a:lnTo>
                    <a:pt x="161098" y="41767"/>
                  </a:lnTo>
                  <a:lnTo>
                    <a:pt x="153294" y="85030"/>
                  </a:lnTo>
                  <a:lnTo>
                    <a:pt x="149355" y="123956"/>
                  </a:lnTo>
                  <a:lnTo>
                    <a:pt x="142751" y="163468"/>
                  </a:lnTo>
                  <a:lnTo>
                    <a:pt x="142662" y="163335"/>
                  </a:lnTo>
                  <a:lnTo>
                    <a:pt x="142602" y="162188"/>
                  </a:lnTo>
                  <a:lnTo>
                    <a:pt x="150694" y="120323"/>
                  </a:lnTo>
                  <a:lnTo>
                    <a:pt x="161732" y="82670"/>
                  </a:lnTo>
                  <a:lnTo>
                    <a:pt x="180191" y="42741"/>
                  </a:lnTo>
                  <a:lnTo>
                    <a:pt x="189992" y="21818"/>
                  </a:lnTo>
                  <a:lnTo>
                    <a:pt x="197465" y="12802"/>
                  </a:lnTo>
                  <a:lnTo>
                    <a:pt x="207842" y="5267"/>
                  </a:lnTo>
                  <a:lnTo>
                    <a:pt x="212514" y="3893"/>
                  </a:lnTo>
                  <a:lnTo>
                    <a:pt x="216687" y="4035"/>
                  </a:lnTo>
                  <a:lnTo>
                    <a:pt x="220527" y="5188"/>
                  </a:lnTo>
                  <a:lnTo>
                    <a:pt x="227617" y="12113"/>
                  </a:lnTo>
                  <a:lnTo>
                    <a:pt x="230989" y="16924"/>
                  </a:lnTo>
                  <a:lnTo>
                    <a:pt x="235735" y="38863"/>
                  </a:lnTo>
                  <a:lnTo>
                    <a:pt x="237141" y="75585"/>
                  </a:lnTo>
                  <a:lnTo>
                    <a:pt x="228208" y="150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27"/>
            <p:cNvSpPr/>
            <p:nvPr>
              <p:custDataLst>
                <p:tags r:id="rId204"/>
              </p:custDataLst>
            </p:nvPr>
          </p:nvSpPr>
          <p:spPr>
            <a:xfrm>
              <a:off x="2025721" y="622165"/>
              <a:ext cx="88830" cy="169848"/>
            </a:xfrm>
            <a:custGeom>
              <a:avLst/>
              <a:gdLst/>
              <a:ahLst/>
              <a:cxnLst/>
              <a:rect l="0" t="0" r="0" b="0"/>
              <a:pathLst>
                <a:path w="88830" h="169848">
                  <a:moveTo>
                    <a:pt x="88829" y="25535"/>
                  </a:moveTo>
                  <a:lnTo>
                    <a:pt x="88829" y="25535"/>
                  </a:lnTo>
                  <a:lnTo>
                    <a:pt x="88829" y="20478"/>
                  </a:lnTo>
                  <a:lnTo>
                    <a:pt x="78716" y="7221"/>
                  </a:lnTo>
                  <a:lnTo>
                    <a:pt x="70929" y="1520"/>
                  </a:lnTo>
                  <a:lnTo>
                    <a:pt x="67371" y="0"/>
                  </a:lnTo>
                  <a:lnTo>
                    <a:pt x="54950" y="3956"/>
                  </a:lnTo>
                  <a:lnTo>
                    <a:pt x="31219" y="18685"/>
                  </a:lnTo>
                  <a:lnTo>
                    <a:pt x="6438" y="61840"/>
                  </a:lnTo>
                  <a:lnTo>
                    <a:pt x="0" y="81182"/>
                  </a:lnTo>
                  <a:lnTo>
                    <a:pt x="538" y="115871"/>
                  </a:lnTo>
                  <a:lnTo>
                    <a:pt x="10201" y="155798"/>
                  </a:lnTo>
                  <a:lnTo>
                    <a:pt x="16136" y="167391"/>
                  </a:lnTo>
                  <a:lnTo>
                    <a:pt x="19200" y="169847"/>
                  </a:lnTo>
                  <a:lnTo>
                    <a:pt x="41204" y="15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28"/>
            <p:cNvSpPr/>
            <p:nvPr>
              <p:custDataLst>
                <p:tags r:id="rId205"/>
              </p:custDataLst>
            </p:nvPr>
          </p:nvSpPr>
          <p:spPr>
            <a:xfrm>
              <a:off x="2163296" y="624307"/>
              <a:ext cx="127203" cy="436769"/>
            </a:xfrm>
            <a:custGeom>
              <a:avLst/>
              <a:gdLst/>
              <a:ahLst/>
              <a:cxnLst/>
              <a:rect l="0" t="0" r="0" b="0"/>
              <a:pathLst>
                <a:path w="127203" h="436769">
                  <a:moveTo>
                    <a:pt x="8404" y="23393"/>
                  </a:moveTo>
                  <a:lnTo>
                    <a:pt x="8404" y="23393"/>
                  </a:lnTo>
                  <a:lnTo>
                    <a:pt x="8404" y="18336"/>
                  </a:lnTo>
                  <a:lnTo>
                    <a:pt x="11226" y="13032"/>
                  </a:lnTo>
                  <a:lnTo>
                    <a:pt x="14950" y="7146"/>
                  </a:lnTo>
                  <a:lnTo>
                    <a:pt x="16605" y="1003"/>
                  </a:lnTo>
                  <a:lnTo>
                    <a:pt x="15988" y="0"/>
                  </a:lnTo>
                  <a:lnTo>
                    <a:pt x="14518" y="389"/>
                  </a:lnTo>
                  <a:lnTo>
                    <a:pt x="12480" y="1707"/>
                  </a:lnTo>
                  <a:lnTo>
                    <a:pt x="4555" y="18731"/>
                  </a:lnTo>
                  <a:lnTo>
                    <a:pt x="0" y="46383"/>
                  </a:lnTo>
                  <a:lnTo>
                    <a:pt x="269" y="72185"/>
                  </a:lnTo>
                  <a:lnTo>
                    <a:pt x="4083" y="90587"/>
                  </a:lnTo>
                  <a:lnTo>
                    <a:pt x="17237" y="113740"/>
                  </a:lnTo>
                  <a:lnTo>
                    <a:pt x="23817" y="117491"/>
                  </a:lnTo>
                  <a:lnTo>
                    <a:pt x="39596" y="118837"/>
                  </a:lnTo>
                  <a:lnTo>
                    <a:pt x="66329" y="108587"/>
                  </a:lnTo>
                  <a:lnTo>
                    <a:pt x="79304" y="97946"/>
                  </a:lnTo>
                  <a:lnTo>
                    <a:pt x="87540" y="86161"/>
                  </a:lnTo>
                  <a:lnTo>
                    <a:pt x="93261" y="65160"/>
                  </a:lnTo>
                  <a:lnTo>
                    <a:pt x="92492" y="64996"/>
                  </a:lnTo>
                  <a:lnTo>
                    <a:pt x="88816" y="67636"/>
                  </a:lnTo>
                  <a:lnTo>
                    <a:pt x="86476" y="77982"/>
                  </a:lnTo>
                  <a:lnTo>
                    <a:pt x="84850" y="120618"/>
                  </a:lnTo>
                  <a:lnTo>
                    <a:pt x="87475" y="164463"/>
                  </a:lnTo>
                  <a:lnTo>
                    <a:pt x="97871" y="209068"/>
                  </a:lnTo>
                  <a:lnTo>
                    <a:pt x="109058" y="249981"/>
                  </a:lnTo>
                  <a:lnTo>
                    <a:pt x="117693" y="291291"/>
                  </a:lnTo>
                  <a:lnTo>
                    <a:pt x="127202" y="336034"/>
                  </a:lnTo>
                  <a:lnTo>
                    <a:pt x="121084" y="379993"/>
                  </a:lnTo>
                  <a:lnTo>
                    <a:pt x="114575" y="395665"/>
                  </a:lnTo>
                  <a:lnTo>
                    <a:pt x="104627" y="409686"/>
                  </a:lnTo>
                  <a:lnTo>
                    <a:pt x="90328" y="420151"/>
                  </a:lnTo>
                  <a:lnTo>
                    <a:pt x="65391" y="435493"/>
                  </a:lnTo>
                  <a:lnTo>
                    <a:pt x="60154" y="436768"/>
                  </a:lnTo>
                  <a:lnTo>
                    <a:pt x="48690" y="435362"/>
                  </a:lnTo>
                  <a:lnTo>
                    <a:pt x="25280" y="423565"/>
                  </a:lnTo>
                  <a:lnTo>
                    <a:pt x="20713" y="418232"/>
                  </a:lnTo>
                  <a:lnTo>
                    <a:pt x="18726" y="412561"/>
                  </a:lnTo>
                  <a:lnTo>
                    <a:pt x="19342" y="400615"/>
                  </a:lnTo>
                  <a:lnTo>
                    <a:pt x="27454" y="375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29"/>
            <p:cNvSpPr/>
            <p:nvPr>
              <p:custDataLst>
                <p:tags r:id="rId206"/>
              </p:custDataLst>
            </p:nvPr>
          </p:nvSpPr>
          <p:spPr>
            <a:xfrm>
              <a:off x="476250" y="885825"/>
              <a:ext cx="1981201" cy="161926"/>
            </a:xfrm>
            <a:custGeom>
              <a:avLst/>
              <a:gdLst/>
              <a:ahLst/>
              <a:cxnLst/>
              <a:rect l="0" t="0" r="0" b="0"/>
              <a:pathLst>
                <a:path w="1981201" h="161926">
                  <a:moveTo>
                    <a:pt x="0" y="161925"/>
                  </a:moveTo>
                  <a:lnTo>
                    <a:pt x="0" y="161925"/>
                  </a:lnTo>
                  <a:lnTo>
                    <a:pt x="34630" y="161925"/>
                  </a:lnTo>
                  <a:lnTo>
                    <a:pt x="79758" y="160867"/>
                  </a:lnTo>
                  <a:lnTo>
                    <a:pt x="126055" y="155379"/>
                  </a:lnTo>
                  <a:lnTo>
                    <a:pt x="167054" y="153283"/>
                  </a:lnTo>
                  <a:lnTo>
                    <a:pt x="206013" y="152662"/>
                  </a:lnTo>
                  <a:lnTo>
                    <a:pt x="245426" y="152477"/>
                  </a:lnTo>
                  <a:lnTo>
                    <a:pt x="290148" y="151365"/>
                  </a:lnTo>
                  <a:lnTo>
                    <a:pt x="321218" y="147354"/>
                  </a:lnTo>
                  <a:lnTo>
                    <a:pt x="355489" y="144865"/>
                  </a:lnTo>
                  <a:lnTo>
                    <a:pt x="391887" y="143760"/>
                  </a:lnTo>
                  <a:lnTo>
                    <a:pt x="429230" y="143268"/>
                  </a:lnTo>
                  <a:lnTo>
                    <a:pt x="466994" y="140227"/>
                  </a:lnTo>
                  <a:lnTo>
                    <a:pt x="506003" y="136407"/>
                  </a:lnTo>
                  <a:lnTo>
                    <a:pt x="548035" y="134709"/>
                  </a:lnTo>
                  <a:lnTo>
                    <a:pt x="594232" y="133954"/>
                  </a:lnTo>
                  <a:lnTo>
                    <a:pt x="618405" y="133753"/>
                  </a:lnTo>
                  <a:lnTo>
                    <a:pt x="665019" y="130707"/>
                  </a:lnTo>
                  <a:lnTo>
                    <a:pt x="711489" y="126884"/>
                  </a:lnTo>
                  <a:lnTo>
                    <a:pt x="735734" y="125864"/>
                  </a:lnTo>
                  <a:lnTo>
                    <a:pt x="760364" y="125184"/>
                  </a:lnTo>
                  <a:lnTo>
                    <a:pt x="785251" y="124731"/>
                  </a:lnTo>
                  <a:lnTo>
                    <a:pt x="810309" y="124429"/>
                  </a:lnTo>
                  <a:lnTo>
                    <a:pt x="835481" y="124228"/>
                  </a:lnTo>
                  <a:lnTo>
                    <a:pt x="861787" y="123035"/>
                  </a:lnTo>
                  <a:lnTo>
                    <a:pt x="888850" y="121182"/>
                  </a:lnTo>
                  <a:lnTo>
                    <a:pt x="916417" y="118888"/>
                  </a:lnTo>
                  <a:lnTo>
                    <a:pt x="943261" y="117359"/>
                  </a:lnTo>
                  <a:lnTo>
                    <a:pt x="969624" y="116339"/>
                  </a:lnTo>
                  <a:lnTo>
                    <a:pt x="995666" y="115659"/>
                  </a:lnTo>
                  <a:lnTo>
                    <a:pt x="1021494" y="114148"/>
                  </a:lnTo>
                  <a:lnTo>
                    <a:pt x="1047179" y="112082"/>
                  </a:lnTo>
                  <a:lnTo>
                    <a:pt x="1072770" y="109646"/>
                  </a:lnTo>
                  <a:lnTo>
                    <a:pt x="1098297" y="108023"/>
                  </a:lnTo>
                  <a:lnTo>
                    <a:pt x="1123781" y="106940"/>
                  </a:lnTo>
                  <a:lnTo>
                    <a:pt x="1149237" y="106218"/>
                  </a:lnTo>
                  <a:lnTo>
                    <a:pt x="1175733" y="104679"/>
                  </a:lnTo>
                  <a:lnTo>
                    <a:pt x="1202922" y="102594"/>
                  </a:lnTo>
                  <a:lnTo>
                    <a:pt x="1230573" y="100146"/>
                  </a:lnTo>
                  <a:lnTo>
                    <a:pt x="1256415" y="98514"/>
                  </a:lnTo>
                  <a:lnTo>
                    <a:pt x="1281052" y="97426"/>
                  </a:lnTo>
                  <a:lnTo>
                    <a:pt x="1304885" y="96701"/>
                  </a:lnTo>
                  <a:lnTo>
                    <a:pt x="1329240" y="95159"/>
                  </a:lnTo>
                  <a:lnTo>
                    <a:pt x="1353943" y="93073"/>
                  </a:lnTo>
                  <a:lnTo>
                    <a:pt x="1378879" y="90623"/>
                  </a:lnTo>
                  <a:lnTo>
                    <a:pt x="1426341" y="87902"/>
                  </a:lnTo>
                  <a:lnTo>
                    <a:pt x="1472129" y="85634"/>
                  </a:lnTo>
                  <a:lnTo>
                    <a:pt x="1517174" y="81099"/>
                  </a:lnTo>
                  <a:lnTo>
                    <a:pt x="1559066" y="78377"/>
                  </a:lnTo>
                  <a:lnTo>
                    <a:pt x="1598852" y="77168"/>
                  </a:lnTo>
                  <a:lnTo>
                    <a:pt x="1637701" y="76630"/>
                  </a:lnTo>
                  <a:lnTo>
                    <a:pt x="1676134" y="73569"/>
                  </a:lnTo>
                  <a:lnTo>
                    <a:pt x="1712265" y="68681"/>
                  </a:lnTo>
                  <a:lnTo>
                    <a:pt x="1757465" y="61037"/>
                  </a:lnTo>
                  <a:lnTo>
                    <a:pt x="1802842" y="57243"/>
                  </a:lnTo>
                  <a:lnTo>
                    <a:pt x="1842511" y="49887"/>
                  </a:lnTo>
                  <a:lnTo>
                    <a:pt x="1884895" y="40742"/>
                  </a:lnTo>
                  <a:lnTo>
                    <a:pt x="1928898" y="33565"/>
                  </a:lnTo>
                  <a:lnTo>
                    <a:pt x="1975145" y="20812"/>
                  </a:lnTo>
                  <a:lnTo>
                    <a:pt x="1977163" y="18108"/>
                  </a:lnTo>
                  <a:lnTo>
                    <a:pt x="1981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30"/>
            <p:cNvSpPr/>
            <p:nvPr>
              <p:custDataLst>
                <p:tags r:id="rId207"/>
              </p:custDataLst>
            </p:nvPr>
          </p:nvSpPr>
          <p:spPr>
            <a:xfrm>
              <a:off x="2514600" y="651737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9525" y="5488"/>
                  </a:moveTo>
                  <a:lnTo>
                    <a:pt x="9525" y="5488"/>
                  </a:lnTo>
                  <a:lnTo>
                    <a:pt x="4469" y="431"/>
                  </a:lnTo>
                  <a:lnTo>
                    <a:pt x="2979" y="0"/>
                  </a:lnTo>
                  <a:lnTo>
                    <a:pt x="1986" y="771"/>
                  </a:lnTo>
                  <a:lnTo>
                    <a:pt x="883" y="4450"/>
                  </a:lnTo>
                  <a:lnTo>
                    <a:pt x="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31"/>
            <p:cNvSpPr/>
            <p:nvPr>
              <p:custDataLst>
                <p:tags r:id="rId208"/>
              </p:custDataLst>
            </p:nvPr>
          </p:nvSpPr>
          <p:spPr>
            <a:xfrm>
              <a:off x="2514600" y="800100"/>
              <a:ext cx="47626" cy="34350"/>
            </a:xfrm>
            <a:custGeom>
              <a:avLst/>
              <a:gdLst/>
              <a:ahLst/>
              <a:cxnLst/>
              <a:rect l="0" t="0" r="0" b="0"/>
              <a:pathLst>
                <a:path w="47626" h="34350">
                  <a:moveTo>
                    <a:pt x="0" y="0"/>
                  </a:moveTo>
                  <a:lnTo>
                    <a:pt x="0" y="0"/>
                  </a:lnTo>
                  <a:lnTo>
                    <a:pt x="5056" y="15169"/>
                  </a:lnTo>
                  <a:lnTo>
                    <a:pt x="13183" y="25439"/>
                  </a:lnTo>
                  <a:lnTo>
                    <a:pt x="18314" y="29659"/>
                  </a:lnTo>
                  <a:lnTo>
                    <a:pt x="35304" y="34349"/>
                  </a:lnTo>
                  <a:lnTo>
                    <a:pt x="476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53"/>
          <p:cNvGrpSpPr/>
          <p:nvPr/>
        </p:nvGrpSpPr>
        <p:grpSpPr>
          <a:xfrm>
            <a:off x="2895600" y="460166"/>
            <a:ext cx="418198" cy="448976"/>
            <a:chOff x="2895600" y="460166"/>
            <a:chExt cx="418198" cy="448976"/>
          </a:xfrm>
        </p:grpSpPr>
        <p:sp>
          <p:nvSpPr>
            <p:cNvPr id="18" name="SMARTInkShape-2632"/>
            <p:cNvSpPr/>
            <p:nvPr>
              <p:custDataLst>
                <p:tags r:id="rId191"/>
              </p:custDataLst>
            </p:nvPr>
          </p:nvSpPr>
          <p:spPr>
            <a:xfrm>
              <a:off x="2895600" y="460166"/>
              <a:ext cx="221500" cy="448976"/>
            </a:xfrm>
            <a:custGeom>
              <a:avLst/>
              <a:gdLst/>
              <a:ahLst/>
              <a:cxnLst/>
              <a:rect l="0" t="0" r="0" b="0"/>
              <a:pathLst>
                <a:path w="221500" h="448976">
                  <a:moveTo>
                    <a:pt x="0" y="416134"/>
                  </a:moveTo>
                  <a:lnTo>
                    <a:pt x="0" y="416134"/>
                  </a:lnTo>
                  <a:lnTo>
                    <a:pt x="0" y="447933"/>
                  </a:lnTo>
                  <a:lnTo>
                    <a:pt x="1058" y="448975"/>
                  </a:lnTo>
                  <a:lnTo>
                    <a:pt x="2822" y="448611"/>
                  </a:lnTo>
                  <a:lnTo>
                    <a:pt x="5056" y="447311"/>
                  </a:lnTo>
                  <a:lnTo>
                    <a:pt x="13257" y="435367"/>
                  </a:lnTo>
                  <a:lnTo>
                    <a:pt x="28648" y="388315"/>
                  </a:lnTo>
                  <a:lnTo>
                    <a:pt x="38122" y="347919"/>
                  </a:lnTo>
                  <a:lnTo>
                    <a:pt x="47631" y="300319"/>
                  </a:lnTo>
                  <a:lnTo>
                    <a:pt x="57152" y="263285"/>
                  </a:lnTo>
                  <a:lnTo>
                    <a:pt x="69498" y="225501"/>
                  </a:lnTo>
                  <a:lnTo>
                    <a:pt x="83739" y="187495"/>
                  </a:lnTo>
                  <a:lnTo>
                    <a:pt x="94661" y="149422"/>
                  </a:lnTo>
                  <a:lnTo>
                    <a:pt x="107834" y="103688"/>
                  </a:lnTo>
                  <a:lnTo>
                    <a:pt x="131349" y="61970"/>
                  </a:lnTo>
                  <a:lnTo>
                    <a:pt x="148961" y="17972"/>
                  </a:lnTo>
                  <a:lnTo>
                    <a:pt x="160009" y="0"/>
                  </a:lnTo>
                  <a:lnTo>
                    <a:pt x="161706" y="1128"/>
                  </a:lnTo>
                  <a:lnTo>
                    <a:pt x="166414" y="8026"/>
                  </a:lnTo>
                  <a:lnTo>
                    <a:pt x="173609" y="50823"/>
                  </a:lnTo>
                  <a:lnTo>
                    <a:pt x="177701" y="69624"/>
                  </a:lnTo>
                  <a:lnTo>
                    <a:pt x="180005" y="113792"/>
                  </a:lnTo>
                  <a:lnTo>
                    <a:pt x="181746" y="154631"/>
                  </a:lnTo>
                  <a:lnTo>
                    <a:pt x="187436" y="192484"/>
                  </a:lnTo>
                  <a:lnTo>
                    <a:pt x="189895" y="237078"/>
                  </a:lnTo>
                  <a:lnTo>
                    <a:pt x="195437" y="281282"/>
                  </a:lnTo>
                  <a:lnTo>
                    <a:pt x="200177" y="322704"/>
                  </a:lnTo>
                  <a:lnTo>
                    <a:pt x="206303" y="363521"/>
                  </a:lnTo>
                  <a:lnTo>
                    <a:pt x="208908" y="407309"/>
                  </a:lnTo>
                  <a:lnTo>
                    <a:pt x="209122" y="413426"/>
                  </a:lnTo>
                  <a:lnTo>
                    <a:pt x="211381" y="418562"/>
                  </a:lnTo>
                  <a:lnTo>
                    <a:pt x="221499" y="429788"/>
                  </a:lnTo>
                  <a:lnTo>
                    <a:pt x="219075" y="435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33"/>
            <p:cNvSpPr/>
            <p:nvPr>
              <p:custDataLst>
                <p:tags r:id="rId192"/>
              </p:custDataLst>
            </p:nvPr>
          </p:nvSpPr>
          <p:spPr>
            <a:xfrm>
              <a:off x="2935808" y="714375"/>
              <a:ext cx="150293" cy="66676"/>
            </a:xfrm>
            <a:custGeom>
              <a:avLst/>
              <a:gdLst/>
              <a:ahLst/>
              <a:cxnLst/>
              <a:rect l="0" t="0" r="0" b="0"/>
              <a:pathLst>
                <a:path w="150293" h="66676">
                  <a:moveTo>
                    <a:pt x="26467" y="66675"/>
                  </a:moveTo>
                  <a:lnTo>
                    <a:pt x="26467" y="66675"/>
                  </a:lnTo>
                  <a:lnTo>
                    <a:pt x="5008" y="66675"/>
                  </a:lnTo>
                  <a:lnTo>
                    <a:pt x="2636" y="65617"/>
                  </a:lnTo>
                  <a:lnTo>
                    <a:pt x="1055" y="63853"/>
                  </a:lnTo>
                  <a:lnTo>
                    <a:pt x="0" y="61619"/>
                  </a:lnTo>
                  <a:lnTo>
                    <a:pt x="2473" y="59071"/>
                  </a:lnTo>
                  <a:lnTo>
                    <a:pt x="45697" y="35677"/>
                  </a:lnTo>
                  <a:lnTo>
                    <a:pt x="93075" y="21594"/>
                  </a:lnTo>
                  <a:lnTo>
                    <a:pt x="138562" y="4178"/>
                  </a:lnTo>
                  <a:lnTo>
                    <a:pt x="150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34"/>
            <p:cNvSpPr/>
            <p:nvPr>
              <p:custDataLst>
                <p:tags r:id="rId193"/>
              </p:custDataLst>
            </p:nvPr>
          </p:nvSpPr>
          <p:spPr>
            <a:xfrm>
              <a:off x="3200423" y="677190"/>
              <a:ext cx="113375" cy="180414"/>
            </a:xfrm>
            <a:custGeom>
              <a:avLst/>
              <a:gdLst/>
              <a:ahLst/>
              <a:cxnLst/>
              <a:rect l="0" t="0" r="0" b="0"/>
              <a:pathLst>
                <a:path w="113375" h="180414">
                  <a:moveTo>
                    <a:pt x="9502" y="18135"/>
                  </a:moveTo>
                  <a:lnTo>
                    <a:pt x="9502" y="18135"/>
                  </a:lnTo>
                  <a:lnTo>
                    <a:pt x="4446" y="23192"/>
                  </a:lnTo>
                  <a:lnTo>
                    <a:pt x="1963" y="28496"/>
                  </a:lnTo>
                  <a:lnTo>
                    <a:pt x="152" y="67506"/>
                  </a:lnTo>
                  <a:lnTo>
                    <a:pt x="0" y="114673"/>
                  </a:lnTo>
                  <a:lnTo>
                    <a:pt x="2804" y="156247"/>
                  </a:lnTo>
                  <a:lnTo>
                    <a:pt x="8179" y="180413"/>
                  </a:lnTo>
                  <a:lnTo>
                    <a:pt x="8620" y="180295"/>
                  </a:lnTo>
                  <a:lnTo>
                    <a:pt x="9110" y="171698"/>
                  </a:lnTo>
                  <a:lnTo>
                    <a:pt x="4734" y="128512"/>
                  </a:lnTo>
                  <a:lnTo>
                    <a:pt x="10991" y="81510"/>
                  </a:lnTo>
                  <a:lnTo>
                    <a:pt x="27278" y="38728"/>
                  </a:lnTo>
                  <a:lnTo>
                    <a:pt x="41000" y="9503"/>
                  </a:lnTo>
                  <a:lnTo>
                    <a:pt x="47490" y="3715"/>
                  </a:lnTo>
                  <a:lnTo>
                    <a:pt x="54961" y="1143"/>
                  </a:lnTo>
                  <a:lnTo>
                    <a:pt x="65337" y="0"/>
                  </a:lnTo>
                  <a:lnTo>
                    <a:pt x="71067" y="2870"/>
                  </a:lnTo>
                  <a:lnTo>
                    <a:pt x="96684" y="28825"/>
                  </a:lnTo>
                  <a:lnTo>
                    <a:pt x="107418" y="54934"/>
                  </a:lnTo>
                  <a:lnTo>
                    <a:pt x="113374" y="98972"/>
                  </a:lnTo>
                  <a:lnTo>
                    <a:pt x="111187" y="130987"/>
                  </a:lnTo>
                  <a:lnTo>
                    <a:pt x="104752" y="180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54"/>
          <p:cNvGrpSpPr/>
          <p:nvPr/>
        </p:nvGrpSpPr>
        <p:grpSpPr>
          <a:xfrm>
            <a:off x="3764692" y="486167"/>
            <a:ext cx="1445484" cy="377743"/>
            <a:chOff x="3764692" y="486167"/>
            <a:chExt cx="1445484" cy="377743"/>
          </a:xfrm>
        </p:grpSpPr>
        <p:sp>
          <p:nvSpPr>
            <p:cNvPr id="22" name="SMARTInkShape-2635"/>
            <p:cNvSpPr/>
            <p:nvPr>
              <p:custDataLst>
                <p:tags r:id="rId180"/>
              </p:custDataLst>
            </p:nvPr>
          </p:nvSpPr>
          <p:spPr>
            <a:xfrm>
              <a:off x="3764692" y="669262"/>
              <a:ext cx="178659" cy="194648"/>
            </a:xfrm>
            <a:custGeom>
              <a:avLst/>
              <a:gdLst/>
              <a:ahLst/>
              <a:cxnLst/>
              <a:rect l="0" t="0" r="0" b="0"/>
              <a:pathLst>
                <a:path w="178659" h="194648">
                  <a:moveTo>
                    <a:pt x="7208" y="73688"/>
                  </a:moveTo>
                  <a:lnTo>
                    <a:pt x="7208" y="73688"/>
                  </a:lnTo>
                  <a:lnTo>
                    <a:pt x="16616" y="83097"/>
                  </a:lnTo>
                  <a:lnTo>
                    <a:pt x="21755" y="83179"/>
                  </a:lnTo>
                  <a:lnTo>
                    <a:pt x="58488" y="56205"/>
                  </a:lnTo>
                  <a:lnTo>
                    <a:pt x="75083" y="34289"/>
                  </a:lnTo>
                  <a:lnTo>
                    <a:pt x="81764" y="10206"/>
                  </a:lnTo>
                  <a:lnTo>
                    <a:pt x="82312" y="5967"/>
                  </a:lnTo>
                  <a:lnTo>
                    <a:pt x="81619" y="3140"/>
                  </a:lnTo>
                  <a:lnTo>
                    <a:pt x="80099" y="1256"/>
                  </a:lnTo>
                  <a:lnTo>
                    <a:pt x="78027" y="0"/>
                  </a:lnTo>
                  <a:lnTo>
                    <a:pt x="70080" y="1427"/>
                  </a:lnTo>
                  <a:lnTo>
                    <a:pt x="64998" y="3289"/>
                  </a:lnTo>
                  <a:lnTo>
                    <a:pt x="34267" y="36346"/>
                  </a:lnTo>
                  <a:lnTo>
                    <a:pt x="9413" y="79759"/>
                  </a:lnTo>
                  <a:lnTo>
                    <a:pt x="2896" y="95436"/>
                  </a:lnTo>
                  <a:lnTo>
                    <a:pt x="0" y="112987"/>
                  </a:lnTo>
                  <a:lnTo>
                    <a:pt x="3426" y="145775"/>
                  </a:lnTo>
                  <a:lnTo>
                    <a:pt x="11172" y="164288"/>
                  </a:lnTo>
                  <a:lnTo>
                    <a:pt x="16200" y="172188"/>
                  </a:lnTo>
                  <a:lnTo>
                    <a:pt x="33077" y="183788"/>
                  </a:lnTo>
                  <a:lnTo>
                    <a:pt x="54689" y="191413"/>
                  </a:lnTo>
                  <a:lnTo>
                    <a:pt x="90656" y="194647"/>
                  </a:lnTo>
                  <a:lnTo>
                    <a:pt x="135091" y="186795"/>
                  </a:lnTo>
                  <a:lnTo>
                    <a:pt x="150828" y="180049"/>
                  </a:lnTo>
                  <a:lnTo>
                    <a:pt x="178658" y="159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36"/>
            <p:cNvSpPr/>
            <p:nvPr>
              <p:custDataLst>
                <p:tags r:id="rId181"/>
              </p:custDataLst>
            </p:nvPr>
          </p:nvSpPr>
          <p:spPr>
            <a:xfrm>
              <a:off x="3974427" y="648325"/>
              <a:ext cx="73699" cy="205985"/>
            </a:xfrm>
            <a:custGeom>
              <a:avLst/>
              <a:gdLst/>
              <a:ahLst/>
              <a:cxnLst/>
              <a:rect l="0" t="0" r="0" b="0"/>
              <a:pathLst>
                <a:path w="73699" h="205985">
                  <a:moveTo>
                    <a:pt x="73698" y="27950"/>
                  </a:moveTo>
                  <a:lnTo>
                    <a:pt x="73698" y="27950"/>
                  </a:lnTo>
                  <a:lnTo>
                    <a:pt x="60441" y="6491"/>
                  </a:lnTo>
                  <a:lnTo>
                    <a:pt x="48756" y="2538"/>
                  </a:lnTo>
                  <a:lnTo>
                    <a:pt x="20440" y="0"/>
                  </a:lnTo>
                  <a:lnTo>
                    <a:pt x="10164" y="2475"/>
                  </a:lnTo>
                  <a:lnTo>
                    <a:pt x="5942" y="4617"/>
                  </a:lnTo>
                  <a:lnTo>
                    <a:pt x="3128" y="9219"/>
                  </a:lnTo>
                  <a:lnTo>
                    <a:pt x="0" y="22800"/>
                  </a:lnTo>
                  <a:lnTo>
                    <a:pt x="3296" y="48296"/>
                  </a:lnTo>
                  <a:lnTo>
                    <a:pt x="27255" y="87257"/>
                  </a:lnTo>
                  <a:lnTo>
                    <a:pt x="39829" y="108670"/>
                  </a:lnTo>
                  <a:lnTo>
                    <a:pt x="41594" y="113513"/>
                  </a:lnTo>
                  <a:lnTo>
                    <a:pt x="64064" y="137554"/>
                  </a:lnTo>
                  <a:lnTo>
                    <a:pt x="69416" y="153921"/>
                  </a:lnTo>
                  <a:lnTo>
                    <a:pt x="72429" y="180986"/>
                  </a:lnTo>
                  <a:lnTo>
                    <a:pt x="70736" y="188182"/>
                  </a:lnTo>
                  <a:lnTo>
                    <a:pt x="63209" y="199001"/>
                  </a:lnTo>
                  <a:lnTo>
                    <a:pt x="52809" y="204514"/>
                  </a:lnTo>
                  <a:lnTo>
                    <a:pt x="47071" y="205984"/>
                  </a:lnTo>
                  <a:lnTo>
                    <a:pt x="42189" y="204848"/>
                  </a:lnTo>
                  <a:lnTo>
                    <a:pt x="26073" y="18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37"/>
            <p:cNvSpPr/>
            <p:nvPr>
              <p:custDataLst>
                <p:tags r:id="rId182"/>
              </p:custDataLst>
            </p:nvPr>
          </p:nvSpPr>
          <p:spPr>
            <a:xfrm>
              <a:off x="4148379" y="486167"/>
              <a:ext cx="47227" cy="370884"/>
            </a:xfrm>
            <a:custGeom>
              <a:avLst/>
              <a:gdLst/>
              <a:ahLst/>
              <a:cxnLst/>
              <a:rect l="0" t="0" r="0" b="0"/>
              <a:pathLst>
                <a:path w="47227" h="370884">
                  <a:moveTo>
                    <a:pt x="33096" y="9133"/>
                  </a:moveTo>
                  <a:lnTo>
                    <a:pt x="33096" y="9133"/>
                  </a:lnTo>
                  <a:lnTo>
                    <a:pt x="38153" y="4076"/>
                  </a:lnTo>
                  <a:lnTo>
                    <a:pt x="43457" y="1594"/>
                  </a:lnTo>
                  <a:lnTo>
                    <a:pt x="46353" y="932"/>
                  </a:lnTo>
                  <a:lnTo>
                    <a:pt x="47226" y="491"/>
                  </a:lnTo>
                  <a:lnTo>
                    <a:pt x="46749" y="196"/>
                  </a:lnTo>
                  <a:lnTo>
                    <a:pt x="45373" y="0"/>
                  </a:lnTo>
                  <a:lnTo>
                    <a:pt x="32622" y="41105"/>
                  </a:lnTo>
                  <a:lnTo>
                    <a:pt x="23431" y="79637"/>
                  </a:lnTo>
                  <a:lnTo>
                    <a:pt x="16826" y="118923"/>
                  </a:lnTo>
                  <a:lnTo>
                    <a:pt x="12047" y="159138"/>
                  </a:lnTo>
                  <a:lnTo>
                    <a:pt x="7866" y="193277"/>
                  </a:lnTo>
                  <a:lnTo>
                    <a:pt x="6008" y="229616"/>
                  </a:lnTo>
                  <a:lnTo>
                    <a:pt x="2360" y="264112"/>
                  </a:lnTo>
                  <a:lnTo>
                    <a:pt x="0" y="304816"/>
                  </a:lnTo>
                  <a:lnTo>
                    <a:pt x="3628" y="347645"/>
                  </a:lnTo>
                  <a:lnTo>
                    <a:pt x="6042" y="356516"/>
                  </a:lnTo>
                  <a:lnTo>
                    <a:pt x="14369" y="369195"/>
                  </a:lnTo>
                  <a:lnTo>
                    <a:pt x="19553" y="370883"/>
                  </a:lnTo>
                  <a:lnTo>
                    <a:pt x="25126" y="369891"/>
                  </a:lnTo>
                  <a:lnTo>
                    <a:pt x="34845" y="364203"/>
                  </a:lnTo>
                  <a:lnTo>
                    <a:pt x="42621" y="3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38"/>
            <p:cNvSpPr/>
            <p:nvPr>
              <p:custDataLst>
                <p:tags r:id="rId183"/>
              </p:custDataLst>
            </p:nvPr>
          </p:nvSpPr>
          <p:spPr>
            <a:xfrm>
              <a:off x="4097849" y="685800"/>
              <a:ext cx="131252" cy="28576"/>
            </a:xfrm>
            <a:custGeom>
              <a:avLst/>
              <a:gdLst/>
              <a:ahLst/>
              <a:cxnLst/>
              <a:rect l="0" t="0" r="0" b="0"/>
              <a:pathLst>
                <a:path w="131252" h="28576">
                  <a:moveTo>
                    <a:pt x="55051" y="28575"/>
                  </a:moveTo>
                  <a:lnTo>
                    <a:pt x="55051" y="28575"/>
                  </a:lnTo>
                  <a:lnTo>
                    <a:pt x="45330" y="27517"/>
                  </a:lnTo>
                  <a:lnTo>
                    <a:pt x="0" y="19166"/>
                  </a:lnTo>
                  <a:lnTo>
                    <a:pt x="21722" y="16243"/>
                  </a:lnTo>
                  <a:lnTo>
                    <a:pt x="61049" y="10852"/>
                  </a:lnTo>
                  <a:lnTo>
                    <a:pt x="106409" y="3241"/>
                  </a:lnTo>
                  <a:lnTo>
                    <a:pt x="131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39"/>
            <p:cNvSpPr/>
            <p:nvPr>
              <p:custDataLst>
                <p:tags r:id="rId184"/>
              </p:custDataLst>
            </p:nvPr>
          </p:nvSpPr>
          <p:spPr>
            <a:xfrm>
              <a:off x="4295775" y="7239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8201" y="23370"/>
                  </a:lnTo>
                  <a:lnTo>
                    <a:pt x="9350" y="70066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40"/>
            <p:cNvSpPr/>
            <p:nvPr>
              <p:custDataLst>
                <p:tags r:id="rId185"/>
              </p:custDataLst>
            </p:nvPr>
          </p:nvSpPr>
          <p:spPr>
            <a:xfrm>
              <a:off x="4295775" y="604995"/>
              <a:ext cx="9526" cy="14131"/>
            </a:xfrm>
            <a:custGeom>
              <a:avLst/>
              <a:gdLst/>
              <a:ahLst/>
              <a:cxnLst/>
              <a:rect l="0" t="0" r="0" b="0"/>
              <a:pathLst>
                <a:path w="9526" h="14131">
                  <a:moveTo>
                    <a:pt x="9525" y="14130"/>
                  </a:moveTo>
                  <a:lnTo>
                    <a:pt x="9525" y="14130"/>
                  </a:lnTo>
                  <a:lnTo>
                    <a:pt x="9525" y="873"/>
                  </a:lnTo>
                  <a:lnTo>
                    <a:pt x="8467" y="0"/>
                  </a:lnTo>
                  <a:lnTo>
                    <a:pt x="6703" y="477"/>
                  </a:lnTo>
                  <a:lnTo>
                    <a:pt x="4468" y="1853"/>
                  </a:lnTo>
                  <a:lnTo>
                    <a:pt x="2979" y="3828"/>
                  </a:lnTo>
                  <a:lnTo>
                    <a:pt x="0" y="1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41"/>
            <p:cNvSpPr/>
            <p:nvPr>
              <p:custDataLst>
                <p:tags r:id="rId186"/>
              </p:custDataLst>
            </p:nvPr>
          </p:nvSpPr>
          <p:spPr>
            <a:xfrm>
              <a:off x="4381500" y="647700"/>
              <a:ext cx="142465" cy="212035"/>
            </a:xfrm>
            <a:custGeom>
              <a:avLst/>
              <a:gdLst/>
              <a:ahLst/>
              <a:cxnLst/>
              <a:rect l="0" t="0" r="0" b="0"/>
              <a:pathLst>
                <a:path w="142465" h="212035">
                  <a:moveTo>
                    <a:pt x="0" y="0"/>
                  </a:moveTo>
                  <a:lnTo>
                    <a:pt x="0" y="0"/>
                  </a:lnTo>
                  <a:lnTo>
                    <a:pt x="0" y="47265"/>
                  </a:lnTo>
                  <a:lnTo>
                    <a:pt x="0" y="88476"/>
                  </a:lnTo>
                  <a:lnTo>
                    <a:pt x="2822" y="118996"/>
                  </a:lnTo>
                  <a:lnTo>
                    <a:pt x="7539" y="149911"/>
                  </a:lnTo>
                  <a:lnTo>
                    <a:pt x="6114" y="184118"/>
                  </a:lnTo>
                  <a:lnTo>
                    <a:pt x="805" y="211689"/>
                  </a:lnTo>
                  <a:lnTo>
                    <a:pt x="537" y="212034"/>
                  </a:lnTo>
                  <a:lnTo>
                    <a:pt x="106" y="194871"/>
                  </a:lnTo>
                  <a:lnTo>
                    <a:pt x="8210" y="147479"/>
                  </a:lnTo>
                  <a:lnTo>
                    <a:pt x="16870" y="107840"/>
                  </a:lnTo>
                  <a:lnTo>
                    <a:pt x="31881" y="60559"/>
                  </a:lnTo>
                  <a:lnTo>
                    <a:pt x="45755" y="31871"/>
                  </a:lnTo>
                  <a:lnTo>
                    <a:pt x="47437" y="33947"/>
                  </a:lnTo>
                  <a:lnTo>
                    <a:pt x="53801" y="52039"/>
                  </a:lnTo>
                  <a:lnTo>
                    <a:pt x="63402" y="98617"/>
                  </a:lnTo>
                  <a:lnTo>
                    <a:pt x="66244" y="133205"/>
                  </a:lnTo>
                  <a:lnTo>
                    <a:pt x="67446" y="135370"/>
                  </a:lnTo>
                  <a:lnTo>
                    <a:pt x="69305" y="135755"/>
                  </a:lnTo>
                  <a:lnTo>
                    <a:pt x="71603" y="134953"/>
                  </a:lnTo>
                  <a:lnTo>
                    <a:pt x="79894" y="118656"/>
                  </a:lnTo>
                  <a:lnTo>
                    <a:pt x="94047" y="74132"/>
                  </a:lnTo>
                  <a:lnTo>
                    <a:pt x="115751" y="30126"/>
                  </a:lnTo>
                  <a:lnTo>
                    <a:pt x="118442" y="26434"/>
                  </a:lnTo>
                  <a:lnTo>
                    <a:pt x="122353" y="23973"/>
                  </a:lnTo>
                  <a:lnTo>
                    <a:pt x="132343" y="21238"/>
                  </a:lnTo>
                  <a:lnTo>
                    <a:pt x="135853" y="23684"/>
                  </a:lnTo>
                  <a:lnTo>
                    <a:pt x="139755" y="34868"/>
                  </a:lnTo>
                  <a:lnTo>
                    <a:pt x="142464" y="77029"/>
                  </a:lnTo>
                  <a:lnTo>
                    <a:pt x="137737" y="124577"/>
                  </a:lnTo>
                  <a:lnTo>
                    <a:pt x="133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42"/>
            <p:cNvSpPr/>
            <p:nvPr>
              <p:custDataLst>
                <p:tags r:id="rId187"/>
              </p:custDataLst>
            </p:nvPr>
          </p:nvSpPr>
          <p:spPr>
            <a:xfrm>
              <a:off x="4600872" y="491686"/>
              <a:ext cx="237189" cy="347046"/>
            </a:xfrm>
            <a:custGeom>
              <a:avLst/>
              <a:gdLst/>
              <a:ahLst/>
              <a:cxnLst/>
              <a:rect l="0" t="0" r="0" b="0"/>
              <a:pathLst>
                <a:path w="237189" h="347046">
                  <a:moveTo>
                    <a:pt x="75903" y="289364"/>
                  </a:moveTo>
                  <a:lnTo>
                    <a:pt x="75903" y="289364"/>
                  </a:lnTo>
                  <a:lnTo>
                    <a:pt x="80960" y="284308"/>
                  </a:lnTo>
                  <a:lnTo>
                    <a:pt x="89160" y="265994"/>
                  </a:lnTo>
                  <a:lnTo>
                    <a:pt x="93236" y="245515"/>
                  </a:lnTo>
                  <a:lnTo>
                    <a:pt x="89389" y="220986"/>
                  </a:lnTo>
                  <a:lnTo>
                    <a:pt x="81545" y="203722"/>
                  </a:lnTo>
                  <a:lnTo>
                    <a:pt x="76489" y="201578"/>
                  </a:lnTo>
                  <a:lnTo>
                    <a:pt x="62405" y="202017"/>
                  </a:lnTo>
                  <a:lnTo>
                    <a:pt x="48384" y="208563"/>
                  </a:lnTo>
                  <a:lnTo>
                    <a:pt x="27193" y="224955"/>
                  </a:lnTo>
                  <a:lnTo>
                    <a:pt x="11141" y="245233"/>
                  </a:lnTo>
                  <a:lnTo>
                    <a:pt x="4786" y="265164"/>
                  </a:lnTo>
                  <a:lnTo>
                    <a:pt x="149" y="311934"/>
                  </a:lnTo>
                  <a:lnTo>
                    <a:pt x="0" y="320286"/>
                  </a:lnTo>
                  <a:lnTo>
                    <a:pt x="5480" y="335210"/>
                  </a:lnTo>
                  <a:lnTo>
                    <a:pt x="9904" y="342153"/>
                  </a:lnTo>
                  <a:lnTo>
                    <a:pt x="14971" y="345723"/>
                  </a:lnTo>
                  <a:lnTo>
                    <a:pt x="20465" y="347045"/>
                  </a:lnTo>
                  <a:lnTo>
                    <a:pt x="31155" y="345692"/>
                  </a:lnTo>
                  <a:lnTo>
                    <a:pt x="39434" y="341562"/>
                  </a:lnTo>
                  <a:lnTo>
                    <a:pt x="58861" y="323742"/>
                  </a:lnTo>
                  <a:lnTo>
                    <a:pt x="70444" y="295472"/>
                  </a:lnTo>
                  <a:lnTo>
                    <a:pt x="83188" y="249319"/>
                  </a:lnTo>
                  <a:lnTo>
                    <a:pt x="89018" y="240522"/>
                  </a:lnTo>
                  <a:lnTo>
                    <a:pt x="90997" y="238811"/>
                  </a:lnTo>
                  <a:lnTo>
                    <a:pt x="92316" y="238729"/>
                  </a:lnTo>
                  <a:lnTo>
                    <a:pt x="93195" y="239732"/>
                  </a:lnTo>
                  <a:lnTo>
                    <a:pt x="94722" y="278203"/>
                  </a:lnTo>
                  <a:lnTo>
                    <a:pt x="94907" y="315146"/>
                  </a:lnTo>
                  <a:lnTo>
                    <a:pt x="100577" y="327634"/>
                  </a:lnTo>
                  <a:lnTo>
                    <a:pt x="105053" y="333927"/>
                  </a:lnTo>
                  <a:lnTo>
                    <a:pt x="109094" y="337065"/>
                  </a:lnTo>
                  <a:lnTo>
                    <a:pt x="112848" y="338098"/>
                  </a:lnTo>
                  <a:lnTo>
                    <a:pt x="116408" y="337728"/>
                  </a:lnTo>
                  <a:lnTo>
                    <a:pt x="119839" y="335365"/>
                  </a:lnTo>
                  <a:lnTo>
                    <a:pt x="130784" y="319810"/>
                  </a:lnTo>
                  <a:lnTo>
                    <a:pt x="150086" y="280522"/>
                  </a:lnTo>
                  <a:lnTo>
                    <a:pt x="169461" y="241874"/>
                  </a:lnTo>
                  <a:lnTo>
                    <a:pt x="186067" y="203666"/>
                  </a:lnTo>
                  <a:lnTo>
                    <a:pt x="199538" y="165544"/>
                  </a:lnTo>
                  <a:lnTo>
                    <a:pt x="206374" y="134143"/>
                  </a:lnTo>
                  <a:lnTo>
                    <a:pt x="214045" y="95206"/>
                  </a:lnTo>
                  <a:lnTo>
                    <a:pt x="226900" y="55800"/>
                  </a:lnTo>
                  <a:lnTo>
                    <a:pt x="235670" y="14040"/>
                  </a:lnTo>
                  <a:lnTo>
                    <a:pt x="237188" y="0"/>
                  </a:lnTo>
                  <a:lnTo>
                    <a:pt x="236343" y="147"/>
                  </a:lnTo>
                  <a:lnTo>
                    <a:pt x="214998" y="41079"/>
                  </a:lnTo>
                  <a:lnTo>
                    <a:pt x="200236" y="88155"/>
                  </a:lnTo>
                  <a:lnTo>
                    <a:pt x="190354" y="130969"/>
                  </a:lnTo>
                  <a:lnTo>
                    <a:pt x="182589" y="173880"/>
                  </a:lnTo>
                  <a:lnTo>
                    <a:pt x="181244" y="218458"/>
                  </a:lnTo>
                  <a:lnTo>
                    <a:pt x="174244" y="263167"/>
                  </a:lnTo>
                  <a:lnTo>
                    <a:pt x="173127" y="300417"/>
                  </a:lnTo>
                  <a:lnTo>
                    <a:pt x="180934" y="338042"/>
                  </a:lnTo>
                  <a:lnTo>
                    <a:pt x="182966" y="340866"/>
                  </a:lnTo>
                  <a:lnTo>
                    <a:pt x="185378" y="342749"/>
                  </a:lnTo>
                  <a:lnTo>
                    <a:pt x="189103" y="340829"/>
                  </a:lnTo>
                  <a:lnTo>
                    <a:pt x="198887" y="330229"/>
                  </a:lnTo>
                  <a:lnTo>
                    <a:pt x="209253" y="28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43"/>
            <p:cNvSpPr/>
            <p:nvPr>
              <p:custDataLst>
                <p:tags r:id="rId188"/>
              </p:custDataLst>
            </p:nvPr>
          </p:nvSpPr>
          <p:spPr>
            <a:xfrm>
              <a:off x="4722846" y="619125"/>
              <a:ext cx="211105" cy="43589"/>
            </a:xfrm>
            <a:custGeom>
              <a:avLst/>
              <a:gdLst/>
              <a:ahLst/>
              <a:cxnLst/>
              <a:rect l="0" t="0" r="0" b="0"/>
              <a:pathLst>
                <a:path w="211105" h="43589">
                  <a:moveTo>
                    <a:pt x="30129" y="38100"/>
                  </a:moveTo>
                  <a:lnTo>
                    <a:pt x="30129" y="38100"/>
                  </a:lnTo>
                  <a:lnTo>
                    <a:pt x="3614" y="38100"/>
                  </a:lnTo>
                  <a:lnTo>
                    <a:pt x="811" y="39158"/>
                  </a:lnTo>
                  <a:lnTo>
                    <a:pt x="0" y="40922"/>
                  </a:lnTo>
                  <a:lnTo>
                    <a:pt x="518" y="43157"/>
                  </a:lnTo>
                  <a:lnTo>
                    <a:pt x="1921" y="43588"/>
                  </a:lnTo>
                  <a:lnTo>
                    <a:pt x="12129" y="40196"/>
                  </a:lnTo>
                  <a:lnTo>
                    <a:pt x="51895" y="35692"/>
                  </a:lnTo>
                  <a:lnTo>
                    <a:pt x="95459" y="24924"/>
                  </a:lnTo>
                  <a:lnTo>
                    <a:pt x="135094" y="15734"/>
                  </a:lnTo>
                  <a:lnTo>
                    <a:pt x="180351" y="6308"/>
                  </a:lnTo>
                  <a:lnTo>
                    <a:pt x="2111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44"/>
            <p:cNvSpPr/>
            <p:nvPr>
              <p:custDataLst>
                <p:tags r:id="rId189"/>
              </p:custDataLst>
            </p:nvPr>
          </p:nvSpPr>
          <p:spPr>
            <a:xfrm>
              <a:off x="4930191" y="676275"/>
              <a:ext cx="115694" cy="157291"/>
            </a:xfrm>
            <a:custGeom>
              <a:avLst/>
              <a:gdLst/>
              <a:ahLst/>
              <a:cxnLst/>
              <a:rect l="0" t="0" r="0" b="0"/>
              <a:pathLst>
                <a:path w="115694" h="157291">
                  <a:moveTo>
                    <a:pt x="99009" y="28575"/>
                  </a:moveTo>
                  <a:lnTo>
                    <a:pt x="99009" y="28575"/>
                  </a:lnTo>
                  <a:lnTo>
                    <a:pt x="93953" y="28575"/>
                  </a:lnTo>
                  <a:lnTo>
                    <a:pt x="92464" y="27517"/>
                  </a:lnTo>
                  <a:lnTo>
                    <a:pt x="91470" y="25753"/>
                  </a:lnTo>
                  <a:lnTo>
                    <a:pt x="90808" y="23518"/>
                  </a:lnTo>
                  <a:lnTo>
                    <a:pt x="88250" y="22029"/>
                  </a:lnTo>
                  <a:lnTo>
                    <a:pt x="79763" y="20374"/>
                  </a:lnTo>
                  <a:lnTo>
                    <a:pt x="39681" y="32424"/>
                  </a:lnTo>
                  <a:lnTo>
                    <a:pt x="27486" y="44044"/>
                  </a:lnTo>
                  <a:lnTo>
                    <a:pt x="857" y="88721"/>
                  </a:lnTo>
                  <a:lnTo>
                    <a:pt x="0" y="108929"/>
                  </a:lnTo>
                  <a:lnTo>
                    <a:pt x="4205" y="129904"/>
                  </a:lnTo>
                  <a:lnTo>
                    <a:pt x="13129" y="146283"/>
                  </a:lnTo>
                  <a:lnTo>
                    <a:pt x="19531" y="151497"/>
                  </a:lnTo>
                  <a:lnTo>
                    <a:pt x="35111" y="157290"/>
                  </a:lnTo>
                  <a:lnTo>
                    <a:pt x="52618" y="157043"/>
                  </a:lnTo>
                  <a:lnTo>
                    <a:pt x="68866" y="153405"/>
                  </a:lnTo>
                  <a:lnTo>
                    <a:pt x="79615" y="148261"/>
                  </a:lnTo>
                  <a:lnTo>
                    <a:pt x="110076" y="121889"/>
                  </a:lnTo>
                  <a:lnTo>
                    <a:pt x="114511" y="106384"/>
                  </a:lnTo>
                  <a:lnTo>
                    <a:pt x="115693" y="96323"/>
                  </a:lnTo>
                  <a:lnTo>
                    <a:pt x="111363" y="76677"/>
                  </a:lnTo>
                  <a:lnTo>
                    <a:pt x="91973" y="36242"/>
                  </a:lnTo>
                  <a:lnTo>
                    <a:pt x="60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45"/>
            <p:cNvSpPr/>
            <p:nvPr>
              <p:custDataLst>
                <p:tags r:id="rId190"/>
              </p:custDataLst>
            </p:nvPr>
          </p:nvSpPr>
          <p:spPr>
            <a:xfrm>
              <a:off x="5067300" y="638175"/>
              <a:ext cx="142876" cy="196948"/>
            </a:xfrm>
            <a:custGeom>
              <a:avLst/>
              <a:gdLst/>
              <a:ahLst/>
              <a:cxnLst/>
              <a:rect l="0" t="0" r="0" b="0"/>
              <a:pathLst>
                <a:path w="142876" h="196948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13257" y="42568"/>
                  </a:lnTo>
                  <a:lnTo>
                    <a:pt x="16475" y="37264"/>
                  </a:lnTo>
                  <a:lnTo>
                    <a:pt x="17334" y="34368"/>
                  </a:lnTo>
                  <a:lnTo>
                    <a:pt x="18964" y="32437"/>
                  </a:lnTo>
                  <a:lnTo>
                    <a:pt x="23598" y="30291"/>
                  </a:lnTo>
                  <a:lnTo>
                    <a:pt x="25256" y="30778"/>
                  </a:lnTo>
                  <a:lnTo>
                    <a:pt x="26363" y="32160"/>
                  </a:lnTo>
                  <a:lnTo>
                    <a:pt x="46281" y="76201"/>
                  </a:lnTo>
                  <a:lnTo>
                    <a:pt x="56777" y="118337"/>
                  </a:lnTo>
                  <a:lnTo>
                    <a:pt x="64407" y="160527"/>
                  </a:lnTo>
                  <a:lnTo>
                    <a:pt x="64608" y="178237"/>
                  </a:lnTo>
                  <a:lnTo>
                    <a:pt x="61170" y="189636"/>
                  </a:lnTo>
                  <a:lnTo>
                    <a:pt x="58772" y="193099"/>
                  </a:lnTo>
                  <a:lnTo>
                    <a:pt x="53285" y="196947"/>
                  </a:lnTo>
                  <a:lnTo>
                    <a:pt x="51398" y="194798"/>
                  </a:lnTo>
                  <a:lnTo>
                    <a:pt x="49302" y="183944"/>
                  </a:lnTo>
                  <a:lnTo>
                    <a:pt x="56619" y="142442"/>
                  </a:lnTo>
                  <a:lnTo>
                    <a:pt x="69458" y="102765"/>
                  </a:lnTo>
                  <a:lnTo>
                    <a:pt x="77377" y="74076"/>
                  </a:lnTo>
                  <a:lnTo>
                    <a:pt x="97363" y="4288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55"/>
          <p:cNvGrpSpPr/>
          <p:nvPr/>
        </p:nvGrpSpPr>
        <p:grpSpPr>
          <a:xfrm>
            <a:off x="5806105" y="310759"/>
            <a:ext cx="232746" cy="559404"/>
            <a:chOff x="5806105" y="310759"/>
            <a:chExt cx="232746" cy="559404"/>
          </a:xfrm>
        </p:grpSpPr>
        <p:sp>
          <p:nvSpPr>
            <p:cNvPr id="34" name="SMARTInkShape-2646"/>
            <p:cNvSpPr/>
            <p:nvPr>
              <p:custDataLst>
                <p:tags r:id="rId178"/>
              </p:custDataLst>
            </p:nvPr>
          </p:nvSpPr>
          <p:spPr>
            <a:xfrm>
              <a:off x="5806105" y="555191"/>
              <a:ext cx="232746" cy="314972"/>
            </a:xfrm>
            <a:custGeom>
              <a:avLst/>
              <a:gdLst/>
              <a:ahLst/>
              <a:cxnLst/>
              <a:rect l="0" t="0" r="0" b="0"/>
              <a:pathLst>
                <a:path w="232746" h="314972">
                  <a:moveTo>
                    <a:pt x="147020" y="54409"/>
                  </a:moveTo>
                  <a:lnTo>
                    <a:pt x="147020" y="54409"/>
                  </a:lnTo>
                  <a:lnTo>
                    <a:pt x="147020" y="49352"/>
                  </a:lnTo>
                  <a:lnTo>
                    <a:pt x="141964" y="36095"/>
                  </a:lnTo>
                  <a:lnTo>
                    <a:pt x="139416" y="32675"/>
                  </a:lnTo>
                  <a:lnTo>
                    <a:pt x="124630" y="21678"/>
                  </a:lnTo>
                  <a:lnTo>
                    <a:pt x="112726" y="18695"/>
                  </a:lnTo>
                  <a:lnTo>
                    <a:pt x="97912" y="18428"/>
                  </a:lnTo>
                  <a:lnTo>
                    <a:pt x="84272" y="21837"/>
                  </a:lnTo>
                  <a:lnTo>
                    <a:pt x="71154" y="32524"/>
                  </a:lnTo>
                  <a:lnTo>
                    <a:pt x="40288" y="71316"/>
                  </a:lnTo>
                  <a:lnTo>
                    <a:pt x="21516" y="111136"/>
                  </a:lnTo>
                  <a:lnTo>
                    <a:pt x="7615" y="156121"/>
                  </a:lnTo>
                  <a:lnTo>
                    <a:pt x="0" y="187910"/>
                  </a:lnTo>
                  <a:lnTo>
                    <a:pt x="2446" y="223670"/>
                  </a:lnTo>
                  <a:lnTo>
                    <a:pt x="6632" y="270857"/>
                  </a:lnTo>
                  <a:lnTo>
                    <a:pt x="14407" y="295636"/>
                  </a:lnTo>
                  <a:lnTo>
                    <a:pt x="21406" y="305554"/>
                  </a:lnTo>
                  <a:lnTo>
                    <a:pt x="31572" y="313490"/>
                  </a:lnTo>
                  <a:lnTo>
                    <a:pt x="38305" y="314971"/>
                  </a:lnTo>
                  <a:lnTo>
                    <a:pt x="54252" y="313795"/>
                  </a:lnTo>
                  <a:lnTo>
                    <a:pt x="86137" y="297070"/>
                  </a:lnTo>
                  <a:lnTo>
                    <a:pt x="112283" y="277062"/>
                  </a:lnTo>
                  <a:lnTo>
                    <a:pt x="139022" y="237188"/>
                  </a:lnTo>
                  <a:lnTo>
                    <a:pt x="155592" y="197640"/>
                  </a:lnTo>
                  <a:lnTo>
                    <a:pt x="169057" y="159254"/>
                  </a:lnTo>
                  <a:lnTo>
                    <a:pt x="173657" y="120517"/>
                  </a:lnTo>
                  <a:lnTo>
                    <a:pt x="167608" y="74170"/>
                  </a:lnTo>
                  <a:lnTo>
                    <a:pt x="158177" y="39921"/>
                  </a:lnTo>
                  <a:lnTo>
                    <a:pt x="135579" y="6509"/>
                  </a:lnTo>
                  <a:lnTo>
                    <a:pt x="122885" y="1370"/>
                  </a:lnTo>
                  <a:lnTo>
                    <a:pt x="115055" y="0"/>
                  </a:lnTo>
                  <a:lnTo>
                    <a:pt x="97888" y="4122"/>
                  </a:lnTo>
                  <a:lnTo>
                    <a:pt x="66053" y="18958"/>
                  </a:lnTo>
                  <a:lnTo>
                    <a:pt x="45889" y="38966"/>
                  </a:lnTo>
                  <a:lnTo>
                    <a:pt x="31565" y="65003"/>
                  </a:lnTo>
                  <a:lnTo>
                    <a:pt x="30892" y="73113"/>
                  </a:lnTo>
                  <a:lnTo>
                    <a:pt x="35788" y="87769"/>
                  </a:lnTo>
                  <a:lnTo>
                    <a:pt x="55501" y="107920"/>
                  </a:lnTo>
                  <a:lnTo>
                    <a:pt x="75302" y="115233"/>
                  </a:lnTo>
                  <a:lnTo>
                    <a:pt x="99270" y="117425"/>
                  </a:lnTo>
                  <a:lnTo>
                    <a:pt x="139340" y="112709"/>
                  </a:lnTo>
                  <a:lnTo>
                    <a:pt x="232745" y="73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47"/>
            <p:cNvSpPr/>
            <p:nvPr>
              <p:custDataLst>
                <p:tags r:id="rId179"/>
              </p:custDataLst>
            </p:nvPr>
          </p:nvSpPr>
          <p:spPr>
            <a:xfrm>
              <a:off x="5840715" y="310759"/>
              <a:ext cx="169561" cy="143552"/>
            </a:xfrm>
            <a:custGeom>
              <a:avLst/>
              <a:gdLst/>
              <a:ahLst/>
              <a:cxnLst/>
              <a:rect l="0" t="0" r="0" b="0"/>
              <a:pathLst>
                <a:path w="169561" h="143552">
                  <a:moveTo>
                    <a:pt x="64785" y="51191"/>
                  </a:moveTo>
                  <a:lnTo>
                    <a:pt x="64785" y="51191"/>
                  </a:lnTo>
                  <a:lnTo>
                    <a:pt x="64785" y="37934"/>
                  </a:lnTo>
                  <a:lnTo>
                    <a:pt x="63727" y="36003"/>
                  </a:lnTo>
                  <a:lnTo>
                    <a:pt x="61963" y="34715"/>
                  </a:lnTo>
                  <a:lnTo>
                    <a:pt x="59729" y="33857"/>
                  </a:lnTo>
                  <a:lnTo>
                    <a:pt x="51602" y="38548"/>
                  </a:lnTo>
                  <a:lnTo>
                    <a:pt x="46471" y="42763"/>
                  </a:lnTo>
                  <a:lnTo>
                    <a:pt x="27200" y="85882"/>
                  </a:lnTo>
                  <a:lnTo>
                    <a:pt x="7680" y="131808"/>
                  </a:lnTo>
                  <a:lnTo>
                    <a:pt x="0" y="143551"/>
                  </a:lnTo>
                  <a:lnTo>
                    <a:pt x="15526" y="99628"/>
                  </a:lnTo>
                  <a:lnTo>
                    <a:pt x="38124" y="56355"/>
                  </a:lnTo>
                  <a:lnTo>
                    <a:pt x="61537" y="8994"/>
                  </a:lnTo>
                  <a:lnTo>
                    <a:pt x="67927" y="1393"/>
                  </a:lnTo>
                  <a:lnTo>
                    <a:pt x="71113" y="0"/>
                  </a:lnTo>
                  <a:lnTo>
                    <a:pt x="74296" y="131"/>
                  </a:lnTo>
                  <a:lnTo>
                    <a:pt x="77476" y="1276"/>
                  </a:lnTo>
                  <a:lnTo>
                    <a:pt x="92063" y="13000"/>
                  </a:lnTo>
                  <a:lnTo>
                    <a:pt x="104735" y="34936"/>
                  </a:lnTo>
                  <a:lnTo>
                    <a:pt x="121850" y="73134"/>
                  </a:lnTo>
                  <a:lnTo>
                    <a:pt x="161274" y="118722"/>
                  </a:lnTo>
                  <a:lnTo>
                    <a:pt x="169560" y="127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2648"/>
          <p:cNvSpPr/>
          <p:nvPr>
            <p:custDataLst>
              <p:tags r:id="rId1"/>
            </p:custDataLst>
          </p:nvPr>
        </p:nvSpPr>
        <p:spPr>
          <a:xfrm>
            <a:off x="6403265" y="497700"/>
            <a:ext cx="283286" cy="537340"/>
          </a:xfrm>
          <a:custGeom>
            <a:avLst/>
            <a:gdLst/>
            <a:ahLst/>
            <a:cxnLst/>
            <a:rect l="0" t="0" r="0" b="0"/>
            <a:pathLst>
              <a:path w="283286" h="537340">
                <a:moveTo>
                  <a:pt x="73735" y="235725"/>
                </a:moveTo>
                <a:lnTo>
                  <a:pt x="73735" y="235725"/>
                </a:lnTo>
                <a:lnTo>
                  <a:pt x="73735" y="230669"/>
                </a:lnTo>
                <a:lnTo>
                  <a:pt x="74793" y="229179"/>
                </a:lnTo>
                <a:lnTo>
                  <a:pt x="76557" y="228186"/>
                </a:lnTo>
                <a:lnTo>
                  <a:pt x="78791" y="227524"/>
                </a:lnTo>
                <a:lnTo>
                  <a:pt x="86992" y="221536"/>
                </a:lnTo>
                <a:lnTo>
                  <a:pt x="90210" y="213191"/>
                </a:lnTo>
                <a:lnTo>
                  <a:pt x="92277" y="200700"/>
                </a:lnTo>
                <a:lnTo>
                  <a:pt x="86914" y="196169"/>
                </a:lnTo>
                <a:lnTo>
                  <a:pt x="82521" y="193480"/>
                </a:lnTo>
                <a:lnTo>
                  <a:pt x="76417" y="193803"/>
                </a:lnTo>
                <a:lnTo>
                  <a:pt x="61169" y="199807"/>
                </a:lnTo>
                <a:lnTo>
                  <a:pt x="39791" y="215087"/>
                </a:lnTo>
                <a:lnTo>
                  <a:pt x="14663" y="246818"/>
                </a:lnTo>
                <a:lnTo>
                  <a:pt x="1232" y="278015"/>
                </a:lnTo>
                <a:lnTo>
                  <a:pt x="0" y="282968"/>
                </a:lnTo>
                <a:lnTo>
                  <a:pt x="1452" y="294117"/>
                </a:lnTo>
                <a:lnTo>
                  <a:pt x="3321" y="300053"/>
                </a:lnTo>
                <a:lnTo>
                  <a:pt x="7743" y="305068"/>
                </a:lnTo>
                <a:lnTo>
                  <a:pt x="21121" y="313464"/>
                </a:lnTo>
                <a:lnTo>
                  <a:pt x="46504" y="319084"/>
                </a:lnTo>
                <a:lnTo>
                  <a:pt x="64807" y="314754"/>
                </a:lnTo>
                <a:lnTo>
                  <a:pt x="92315" y="299784"/>
                </a:lnTo>
                <a:lnTo>
                  <a:pt x="100690" y="284657"/>
                </a:lnTo>
                <a:lnTo>
                  <a:pt x="109633" y="250565"/>
                </a:lnTo>
                <a:lnTo>
                  <a:pt x="101184" y="203773"/>
                </a:lnTo>
                <a:lnTo>
                  <a:pt x="92451" y="176516"/>
                </a:lnTo>
                <a:lnTo>
                  <a:pt x="73706" y="132755"/>
                </a:lnTo>
                <a:lnTo>
                  <a:pt x="70540" y="125804"/>
                </a:lnTo>
                <a:lnTo>
                  <a:pt x="69846" y="109613"/>
                </a:lnTo>
                <a:lnTo>
                  <a:pt x="78023" y="78405"/>
                </a:lnTo>
                <a:lnTo>
                  <a:pt x="89399" y="64910"/>
                </a:lnTo>
                <a:lnTo>
                  <a:pt x="133410" y="33770"/>
                </a:lnTo>
                <a:lnTo>
                  <a:pt x="180718" y="7792"/>
                </a:lnTo>
                <a:lnTo>
                  <a:pt x="207739" y="620"/>
                </a:lnTo>
                <a:lnTo>
                  <a:pt x="224309" y="0"/>
                </a:lnTo>
                <a:lnTo>
                  <a:pt x="235201" y="3253"/>
                </a:lnTo>
                <a:lnTo>
                  <a:pt x="236413" y="8777"/>
                </a:lnTo>
                <a:lnTo>
                  <a:pt x="225970" y="48060"/>
                </a:lnTo>
                <a:lnTo>
                  <a:pt x="213402" y="91529"/>
                </a:lnTo>
                <a:lnTo>
                  <a:pt x="194183" y="130689"/>
                </a:lnTo>
                <a:lnTo>
                  <a:pt x="179098" y="171821"/>
                </a:lnTo>
                <a:lnTo>
                  <a:pt x="160870" y="215341"/>
                </a:lnTo>
                <a:lnTo>
                  <a:pt x="144490" y="262116"/>
                </a:lnTo>
                <a:lnTo>
                  <a:pt x="134328" y="299519"/>
                </a:lnTo>
                <a:lnTo>
                  <a:pt x="124615" y="336354"/>
                </a:lnTo>
                <a:lnTo>
                  <a:pt x="114673" y="380603"/>
                </a:lnTo>
                <a:lnTo>
                  <a:pt x="112676" y="422938"/>
                </a:lnTo>
                <a:lnTo>
                  <a:pt x="112084" y="464409"/>
                </a:lnTo>
                <a:lnTo>
                  <a:pt x="111884" y="507498"/>
                </a:lnTo>
                <a:lnTo>
                  <a:pt x="117501" y="526199"/>
                </a:lnTo>
                <a:lnTo>
                  <a:pt x="121962" y="534150"/>
                </a:lnTo>
                <a:lnTo>
                  <a:pt x="128112" y="537333"/>
                </a:lnTo>
                <a:lnTo>
                  <a:pt x="135386" y="537339"/>
                </a:lnTo>
                <a:lnTo>
                  <a:pt x="143411" y="535226"/>
                </a:lnTo>
                <a:lnTo>
                  <a:pt x="149819" y="530642"/>
                </a:lnTo>
                <a:lnTo>
                  <a:pt x="159762" y="517083"/>
                </a:lnTo>
                <a:lnTo>
                  <a:pt x="174767" y="475961"/>
                </a:lnTo>
                <a:lnTo>
                  <a:pt x="185101" y="433345"/>
                </a:lnTo>
                <a:lnTo>
                  <a:pt x="187648" y="387142"/>
                </a:lnTo>
                <a:lnTo>
                  <a:pt x="187863" y="373224"/>
                </a:lnTo>
                <a:lnTo>
                  <a:pt x="186862" y="368666"/>
                </a:lnTo>
                <a:lnTo>
                  <a:pt x="185137" y="365627"/>
                </a:lnTo>
                <a:lnTo>
                  <a:pt x="182928" y="363602"/>
                </a:lnTo>
                <a:lnTo>
                  <a:pt x="183572" y="362251"/>
                </a:lnTo>
                <a:lnTo>
                  <a:pt x="224816" y="352169"/>
                </a:lnTo>
                <a:lnTo>
                  <a:pt x="240366" y="348861"/>
                </a:lnTo>
                <a:lnTo>
                  <a:pt x="283285" y="33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2649"/>
          <p:cNvSpPr/>
          <p:nvPr>
            <p:custDataLst>
              <p:tags r:id="rId2"/>
            </p:custDataLst>
          </p:nvPr>
        </p:nvSpPr>
        <p:spPr>
          <a:xfrm>
            <a:off x="7003220" y="582500"/>
            <a:ext cx="245306" cy="279602"/>
          </a:xfrm>
          <a:custGeom>
            <a:avLst/>
            <a:gdLst/>
            <a:ahLst/>
            <a:cxnLst/>
            <a:rect l="0" t="0" r="0" b="0"/>
            <a:pathLst>
              <a:path w="245306" h="279602">
                <a:moveTo>
                  <a:pt x="102430" y="27100"/>
                </a:moveTo>
                <a:lnTo>
                  <a:pt x="102430" y="27100"/>
                </a:lnTo>
                <a:lnTo>
                  <a:pt x="102430" y="9766"/>
                </a:lnTo>
                <a:lnTo>
                  <a:pt x="97374" y="3502"/>
                </a:lnTo>
                <a:lnTo>
                  <a:pt x="92069" y="737"/>
                </a:lnTo>
                <a:lnTo>
                  <a:pt x="89173" y="0"/>
                </a:lnTo>
                <a:lnTo>
                  <a:pt x="80310" y="7647"/>
                </a:lnTo>
                <a:lnTo>
                  <a:pt x="51225" y="49468"/>
                </a:lnTo>
                <a:lnTo>
                  <a:pt x="28972" y="96743"/>
                </a:lnTo>
                <a:lnTo>
                  <a:pt x="14072" y="137518"/>
                </a:lnTo>
                <a:lnTo>
                  <a:pt x="4165" y="178938"/>
                </a:lnTo>
                <a:lnTo>
                  <a:pt x="0" y="219645"/>
                </a:lnTo>
                <a:lnTo>
                  <a:pt x="6699" y="251955"/>
                </a:lnTo>
                <a:lnTo>
                  <a:pt x="16138" y="268499"/>
                </a:lnTo>
                <a:lnTo>
                  <a:pt x="27390" y="277264"/>
                </a:lnTo>
                <a:lnTo>
                  <a:pt x="33353" y="279601"/>
                </a:lnTo>
                <a:lnTo>
                  <a:pt x="48446" y="279375"/>
                </a:lnTo>
                <a:lnTo>
                  <a:pt x="56916" y="277834"/>
                </a:lnTo>
                <a:lnTo>
                  <a:pt x="69149" y="270476"/>
                </a:lnTo>
                <a:lnTo>
                  <a:pt x="110392" y="225914"/>
                </a:lnTo>
                <a:lnTo>
                  <a:pt x="135895" y="185887"/>
                </a:lnTo>
                <a:lnTo>
                  <a:pt x="149767" y="147483"/>
                </a:lnTo>
                <a:lnTo>
                  <a:pt x="156672" y="108983"/>
                </a:lnTo>
                <a:lnTo>
                  <a:pt x="156171" y="80426"/>
                </a:lnTo>
                <a:lnTo>
                  <a:pt x="144247" y="36066"/>
                </a:lnTo>
                <a:lnTo>
                  <a:pt x="143008" y="29902"/>
                </a:lnTo>
                <a:lnTo>
                  <a:pt x="133165" y="17409"/>
                </a:lnTo>
                <a:lnTo>
                  <a:pt x="126094" y="11114"/>
                </a:lnTo>
                <a:lnTo>
                  <a:pt x="109773" y="4120"/>
                </a:lnTo>
                <a:lnTo>
                  <a:pt x="91935" y="2070"/>
                </a:lnTo>
                <a:lnTo>
                  <a:pt x="73423" y="4687"/>
                </a:lnTo>
                <a:lnTo>
                  <a:pt x="57435" y="12200"/>
                </a:lnTo>
                <a:lnTo>
                  <a:pt x="50209" y="17166"/>
                </a:lnTo>
                <a:lnTo>
                  <a:pt x="39356" y="31152"/>
                </a:lnTo>
                <a:lnTo>
                  <a:pt x="34981" y="39326"/>
                </a:lnTo>
                <a:lnTo>
                  <a:pt x="34180" y="47951"/>
                </a:lnTo>
                <a:lnTo>
                  <a:pt x="45282" y="81783"/>
                </a:lnTo>
                <a:lnTo>
                  <a:pt x="48457" y="88956"/>
                </a:lnTo>
                <a:lnTo>
                  <a:pt x="60450" y="99747"/>
                </a:lnTo>
                <a:lnTo>
                  <a:pt x="79408" y="108950"/>
                </a:lnTo>
                <a:lnTo>
                  <a:pt x="92198" y="111103"/>
                </a:lnTo>
                <a:lnTo>
                  <a:pt x="129149" y="111256"/>
                </a:lnTo>
                <a:lnTo>
                  <a:pt x="170437" y="105069"/>
                </a:lnTo>
                <a:lnTo>
                  <a:pt x="210604" y="93497"/>
                </a:lnTo>
                <a:lnTo>
                  <a:pt x="245305" y="84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558"/>
          <p:cNvGrpSpPr/>
          <p:nvPr/>
        </p:nvGrpSpPr>
        <p:grpSpPr>
          <a:xfrm>
            <a:off x="7743825" y="602300"/>
            <a:ext cx="179727" cy="235901"/>
            <a:chOff x="7743825" y="602300"/>
            <a:chExt cx="179727" cy="235901"/>
          </a:xfrm>
        </p:grpSpPr>
        <p:sp>
          <p:nvSpPr>
            <p:cNvPr id="39" name="SMARTInkShape-2650"/>
            <p:cNvSpPr/>
            <p:nvPr>
              <p:custDataLst>
                <p:tags r:id="rId175"/>
              </p:custDataLst>
            </p:nvPr>
          </p:nvSpPr>
          <p:spPr>
            <a:xfrm>
              <a:off x="7743825" y="7239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264" y="53811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51"/>
            <p:cNvSpPr/>
            <p:nvPr>
              <p:custDataLst>
                <p:tags r:id="rId176"/>
              </p:custDataLst>
            </p:nvPr>
          </p:nvSpPr>
          <p:spPr>
            <a:xfrm>
              <a:off x="7745542" y="602300"/>
              <a:ext cx="17334" cy="35876"/>
            </a:xfrm>
            <a:custGeom>
              <a:avLst/>
              <a:gdLst/>
              <a:ahLst/>
              <a:cxnLst/>
              <a:rect l="0" t="0" r="0" b="0"/>
              <a:pathLst>
                <a:path w="17334" h="35876">
                  <a:moveTo>
                    <a:pt x="17333" y="35875"/>
                  </a:moveTo>
                  <a:lnTo>
                    <a:pt x="17333" y="35875"/>
                  </a:lnTo>
                  <a:lnTo>
                    <a:pt x="17333" y="30818"/>
                  </a:lnTo>
                  <a:lnTo>
                    <a:pt x="12277" y="17561"/>
                  </a:lnTo>
                  <a:lnTo>
                    <a:pt x="0" y="0"/>
                  </a:lnTo>
                  <a:lnTo>
                    <a:pt x="7808" y="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652"/>
            <p:cNvSpPr/>
            <p:nvPr>
              <p:custDataLst>
                <p:tags r:id="rId177"/>
              </p:custDataLst>
            </p:nvPr>
          </p:nvSpPr>
          <p:spPr>
            <a:xfrm>
              <a:off x="7836005" y="648717"/>
              <a:ext cx="87547" cy="179236"/>
            </a:xfrm>
            <a:custGeom>
              <a:avLst/>
              <a:gdLst/>
              <a:ahLst/>
              <a:cxnLst/>
              <a:rect l="0" t="0" r="0" b="0"/>
              <a:pathLst>
                <a:path w="87547" h="179236">
                  <a:moveTo>
                    <a:pt x="69745" y="37083"/>
                  </a:moveTo>
                  <a:lnTo>
                    <a:pt x="69745" y="37083"/>
                  </a:lnTo>
                  <a:lnTo>
                    <a:pt x="74801" y="26970"/>
                  </a:lnTo>
                  <a:lnTo>
                    <a:pt x="74462" y="16361"/>
                  </a:lnTo>
                  <a:lnTo>
                    <a:pt x="72890" y="10568"/>
                  </a:lnTo>
                  <a:lnTo>
                    <a:pt x="70783" y="6706"/>
                  </a:lnTo>
                  <a:lnTo>
                    <a:pt x="68320" y="4132"/>
                  </a:lnTo>
                  <a:lnTo>
                    <a:pt x="65620" y="2416"/>
                  </a:lnTo>
                  <a:lnTo>
                    <a:pt x="51707" y="0"/>
                  </a:lnTo>
                  <a:lnTo>
                    <a:pt x="34179" y="4341"/>
                  </a:lnTo>
                  <a:lnTo>
                    <a:pt x="15580" y="12330"/>
                  </a:lnTo>
                  <a:lnTo>
                    <a:pt x="5808" y="21143"/>
                  </a:lnTo>
                  <a:lnTo>
                    <a:pt x="1720" y="26456"/>
                  </a:lnTo>
                  <a:lnTo>
                    <a:pt x="52" y="31057"/>
                  </a:lnTo>
                  <a:lnTo>
                    <a:pt x="0" y="35182"/>
                  </a:lnTo>
                  <a:lnTo>
                    <a:pt x="7520" y="59521"/>
                  </a:lnTo>
                  <a:lnTo>
                    <a:pt x="18806" y="73866"/>
                  </a:lnTo>
                  <a:lnTo>
                    <a:pt x="59979" y="106760"/>
                  </a:lnTo>
                  <a:lnTo>
                    <a:pt x="79316" y="125932"/>
                  </a:lnTo>
                  <a:lnTo>
                    <a:pt x="84582" y="138660"/>
                  </a:lnTo>
                  <a:lnTo>
                    <a:pt x="87546" y="157726"/>
                  </a:lnTo>
                  <a:lnTo>
                    <a:pt x="85418" y="167608"/>
                  </a:lnTo>
                  <a:lnTo>
                    <a:pt x="83368" y="171725"/>
                  </a:lnTo>
                  <a:lnTo>
                    <a:pt x="79885" y="174469"/>
                  </a:lnTo>
                  <a:lnTo>
                    <a:pt x="70371" y="177519"/>
                  </a:lnTo>
                  <a:lnTo>
                    <a:pt x="48058" y="179235"/>
                  </a:lnTo>
                  <a:lnTo>
                    <a:pt x="41528" y="177359"/>
                  </a:lnTo>
                  <a:lnTo>
                    <a:pt x="22120" y="16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559"/>
          <p:cNvGrpSpPr/>
          <p:nvPr/>
        </p:nvGrpSpPr>
        <p:grpSpPr>
          <a:xfrm>
            <a:off x="8345928" y="429949"/>
            <a:ext cx="1220905" cy="579149"/>
            <a:chOff x="8345928" y="429949"/>
            <a:chExt cx="1220905" cy="579149"/>
          </a:xfrm>
        </p:grpSpPr>
        <p:sp>
          <p:nvSpPr>
            <p:cNvPr id="43" name="SMARTInkShape-2653"/>
            <p:cNvSpPr/>
            <p:nvPr>
              <p:custDataLst>
                <p:tags r:id="rId161"/>
              </p:custDataLst>
            </p:nvPr>
          </p:nvSpPr>
          <p:spPr>
            <a:xfrm>
              <a:off x="8345928" y="690176"/>
              <a:ext cx="121798" cy="141356"/>
            </a:xfrm>
            <a:custGeom>
              <a:avLst/>
              <a:gdLst/>
              <a:ahLst/>
              <a:cxnLst/>
              <a:rect l="0" t="0" r="0" b="0"/>
              <a:pathLst>
                <a:path w="121798" h="141356">
                  <a:moveTo>
                    <a:pt x="55122" y="24199"/>
                  </a:moveTo>
                  <a:lnTo>
                    <a:pt x="55122" y="24199"/>
                  </a:lnTo>
                  <a:lnTo>
                    <a:pt x="60178" y="19143"/>
                  </a:lnTo>
                  <a:lnTo>
                    <a:pt x="62660" y="13838"/>
                  </a:lnTo>
                  <a:lnTo>
                    <a:pt x="64531" y="601"/>
                  </a:lnTo>
                  <a:lnTo>
                    <a:pt x="63511" y="0"/>
                  </a:lnTo>
                  <a:lnTo>
                    <a:pt x="61774" y="658"/>
                  </a:lnTo>
                  <a:lnTo>
                    <a:pt x="28996" y="31401"/>
                  </a:lnTo>
                  <a:lnTo>
                    <a:pt x="4816" y="76925"/>
                  </a:lnTo>
                  <a:lnTo>
                    <a:pt x="0" y="101910"/>
                  </a:lnTo>
                  <a:lnTo>
                    <a:pt x="4518" y="117299"/>
                  </a:lnTo>
                  <a:lnTo>
                    <a:pt x="8687" y="124365"/>
                  </a:lnTo>
                  <a:lnTo>
                    <a:pt x="21784" y="135040"/>
                  </a:lnTo>
                  <a:lnTo>
                    <a:pt x="29722" y="139368"/>
                  </a:lnTo>
                  <a:lnTo>
                    <a:pt x="49830" y="141355"/>
                  </a:lnTo>
                  <a:lnTo>
                    <a:pt x="72878" y="137651"/>
                  </a:lnTo>
                  <a:lnTo>
                    <a:pt x="121797" y="119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54"/>
            <p:cNvSpPr/>
            <p:nvPr>
              <p:custDataLst>
                <p:tags r:id="rId162"/>
              </p:custDataLst>
            </p:nvPr>
          </p:nvSpPr>
          <p:spPr>
            <a:xfrm>
              <a:off x="8470624" y="721297"/>
              <a:ext cx="71296" cy="87301"/>
            </a:xfrm>
            <a:custGeom>
              <a:avLst/>
              <a:gdLst/>
              <a:ahLst/>
              <a:cxnLst/>
              <a:rect l="0" t="0" r="0" b="0"/>
              <a:pathLst>
                <a:path w="71296" h="87301">
                  <a:moveTo>
                    <a:pt x="44726" y="50228"/>
                  </a:moveTo>
                  <a:lnTo>
                    <a:pt x="44726" y="50228"/>
                  </a:lnTo>
                  <a:lnTo>
                    <a:pt x="54839" y="40115"/>
                  </a:lnTo>
                  <a:lnTo>
                    <a:pt x="59804" y="26683"/>
                  </a:lnTo>
                  <a:lnTo>
                    <a:pt x="60952" y="12247"/>
                  </a:lnTo>
                  <a:lnTo>
                    <a:pt x="57934" y="2303"/>
                  </a:lnTo>
                  <a:lnTo>
                    <a:pt x="54590" y="286"/>
                  </a:lnTo>
                  <a:lnTo>
                    <a:pt x="50243" y="0"/>
                  </a:lnTo>
                  <a:lnTo>
                    <a:pt x="23003" y="7145"/>
                  </a:lnTo>
                  <a:lnTo>
                    <a:pt x="11082" y="15558"/>
                  </a:lnTo>
                  <a:lnTo>
                    <a:pt x="6422" y="20765"/>
                  </a:lnTo>
                  <a:lnTo>
                    <a:pt x="1244" y="35016"/>
                  </a:lnTo>
                  <a:lnTo>
                    <a:pt x="0" y="49817"/>
                  </a:lnTo>
                  <a:lnTo>
                    <a:pt x="2976" y="59923"/>
                  </a:lnTo>
                  <a:lnTo>
                    <a:pt x="15657" y="76619"/>
                  </a:lnTo>
                  <a:lnTo>
                    <a:pt x="24046" y="83124"/>
                  </a:lnTo>
                  <a:lnTo>
                    <a:pt x="32359" y="86015"/>
                  </a:lnTo>
                  <a:lnTo>
                    <a:pt x="43111" y="87300"/>
                  </a:lnTo>
                  <a:lnTo>
                    <a:pt x="52122" y="85049"/>
                  </a:lnTo>
                  <a:lnTo>
                    <a:pt x="66530" y="74980"/>
                  </a:lnTo>
                  <a:lnTo>
                    <a:pt x="70292" y="66168"/>
                  </a:lnTo>
                  <a:lnTo>
                    <a:pt x="71295" y="60855"/>
                  </a:lnTo>
                  <a:lnTo>
                    <a:pt x="69587" y="49307"/>
                  </a:lnTo>
                  <a:lnTo>
                    <a:pt x="62675" y="33727"/>
                  </a:lnTo>
                  <a:lnTo>
                    <a:pt x="57996" y="25961"/>
                  </a:lnTo>
                  <a:lnTo>
                    <a:pt x="55915" y="18982"/>
                  </a:lnTo>
                  <a:lnTo>
                    <a:pt x="56419" y="16697"/>
                  </a:lnTo>
                  <a:lnTo>
                    <a:pt x="63776" y="1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55"/>
            <p:cNvSpPr/>
            <p:nvPr>
              <p:custDataLst>
                <p:tags r:id="rId163"/>
              </p:custDataLst>
            </p:nvPr>
          </p:nvSpPr>
          <p:spPr>
            <a:xfrm>
              <a:off x="8620135" y="679793"/>
              <a:ext cx="79887" cy="120308"/>
            </a:xfrm>
            <a:custGeom>
              <a:avLst/>
              <a:gdLst/>
              <a:ahLst/>
              <a:cxnLst/>
              <a:rect l="0" t="0" r="0" b="0"/>
              <a:pathLst>
                <a:path w="79887" h="120308">
                  <a:moveTo>
                    <a:pt x="9515" y="44107"/>
                  </a:moveTo>
                  <a:lnTo>
                    <a:pt x="9515" y="44107"/>
                  </a:lnTo>
                  <a:lnTo>
                    <a:pt x="4459" y="44107"/>
                  </a:lnTo>
                  <a:lnTo>
                    <a:pt x="2970" y="47282"/>
                  </a:lnTo>
                  <a:lnTo>
                    <a:pt x="164" y="91639"/>
                  </a:lnTo>
                  <a:lnTo>
                    <a:pt x="0" y="117863"/>
                  </a:lnTo>
                  <a:lnTo>
                    <a:pt x="1048" y="86612"/>
                  </a:lnTo>
                  <a:lnTo>
                    <a:pt x="13247" y="43433"/>
                  </a:lnTo>
                  <a:lnTo>
                    <a:pt x="20012" y="20024"/>
                  </a:lnTo>
                  <a:lnTo>
                    <a:pt x="32852" y="4398"/>
                  </a:lnTo>
                  <a:lnTo>
                    <a:pt x="40348" y="0"/>
                  </a:lnTo>
                  <a:lnTo>
                    <a:pt x="50030" y="868"/>
                  </a:lnTo>
                  <a:lnTo>
                    <a:pt x="55574" y="2581"/>
                  </a:lnTo>
                  <a:lnTo>
                    <a:pt x="64557" y="10129"/>
                  </a:lnTo>
                  <a:lnTo>
                    <a:pt x="72078" y="22656"/>
                  </a:lnTo>
                  <a:lnTo>
                    <a:pt x="78949" y="42334"/>
                  </a:lnTo>
                  <a:lnTo>
                    <a:pt x="79886" y="62369"/>
                  </a:lnTo>
                  <a:lnTo>
                    <a:pt x="75716" y="80798"/>
                  </a:lnTo>
                  <a:lnTo>
                    <a:pt x="57140" y="120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56"/>
            <p:cNvSpPr/>
            <p:nvPr>
              <p:custDataLst>
                <p:tags r:id="rId164"/>
              </p:custDataLst>
            </p:nvPr>
          </p:nvSpPr>
          <p:spPr>
            <a:xfrm>
              <a:off x="8763000" y="652168"/>
              <a:ext cx="95251" cy="156346"/>
            </a:xfrm>
            <a:custGeom>
              <a:avLst/>
              <a:gdLst/>
              <a:ahLst/>
              <a:cxnLst/>
              <a:rect l="0" t="0" r="0" b="0"/>
              <a:pathLst>
                <a:path w="95251" h="156346">
                  <a:moveTo>
                    <a:pt x="95250" y="5057"/>
                  </a:moveTo>
                  <a:lnTo>
                    <a:pt x="95250" y="5057"/>
                  </a:lnTo>
                  <a:lnTo>
                    <a:pt x="90193" y="0"/>
                  </a:lnTo>
                  <a:lnTo>
                    <a:pt x="79244" y="340"/>
                  </a:lnTo>
                  <a:lnTo>
                    <a:pt x="46344" y="9182"/>
                  </a:lnTo>
                  <a:lnTo>
                    <a:pt x="23726" y="23095"/>
                  </a:lnTo>
                  <a:lnTo>
                    <a:pt x="15837" y="34593"/>
                  </a:lnTo>
                  <a:lnTo>
                    <a:pt x="11395" y="52967"/>
                  </a:lnTo>
                  <a:lnTo>
                    <a:pt x="10772" y="59222"/>
                  </a:lnTo>
                  <a:lnTo>
                    <a:pt x="12473" y="64450"/>
                  </a:lnTo>
                  <a:lnTo>
                    <a:pt x="49281" y="107054"/>
                  </a:lnTo>
                  <a:lnTo>
                    <a:pt x="59875" y="125825"/>
                  </a:lnTo>
                  <a:lnTo>
                    <a:pt x="61084" y="132136"/>
                  </a:lnTo>
                  <a:lnTo>
                    <a:pt x="59603" y="144792"/>
                  </a:lnTo>
                  <a:lnTo>
                    <a:pt x="57727" y="149014"/>
                  </a:lnTo>
                  <a:lnTo>
                    <a:pt x="55418" y="151828"/>
                  </a:lnTo>
                  <a:lnTo>
                    <a:pt x="52819" y="153704"/>
                  </a:lnTo>
                  <a:lnTo>
                    <a:pt x="33995" y="156345"/>
                  </a:lnTo>
                  <a:lnTo>
                    <a:pt x="27955" y="154599"/>
                  </a:lnTo>
                  <a:lnTo>
                    <a:pt x="18421" y="147015"/>
                  </a:lnTo>
                  <a:lnTo>
                    <a:pt x="0" y="119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57"/>
            <p:cNvSpPr/>
            <p:nvPr>
              <p:custDataLst>
                <p:tags r:id="rId165"/>
              </p:custDataLst>
            </p:nvPr>
          </p:nvSpPr>
          <p:spPr>
            <a:xfrm>
              <a:off x="8867775" y="6667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13257" y="18314"/>
                  </a:lnTo>
                  <a:lnTo>
                    <a:pt x="17905" y="48303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58"/>
            <p:cNvSpPr/>
            <p:nvPr>
              <p:custDataLst>
                <p:tags r:id="rId166"/>
              </p:custDataLst>
            </p:nvPr>
          </p:nvSpPr>
          <p:spPr>
            <a:xfrm>
              <a:off x="8896350" y="5810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8467" y="174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59"/>
            <p:cNvSpPr/>
            <p:nvPr>
              <p:custDataLst>
                <p:tags r:id="rId167"/>
              </p:custDataLst>
            </p:nvPr>
          </p:nvSpPr>
          <p:spPr>
            <a:xfrm>
              <a:off x="8937885" y="606376"/>
              <a:ext cx="72766" cy="187823"/>
            </a:xfrm>
            <a:custGeom>
              <a:avLst/>
              <a:gdLst/>
              <a:ahLst/>
              <a:cxnLst/>
              <a:rect l="0" t="0" r="0" b="0"/>
              <a:pathLst>
                <a:path w="72766" h="187823">
                  <a:moveTo>
                    <a:pt x="72765" y="31799"/>
                  </a:moveTo>
                  <a:lnTo>
                    <a:pt x="72765" y="31799"/>
                  </a:lnTo>
                  <a:lnTo>
                    <a:pt x="72765" y="18542"/>
                  </a:lnTo>
                  <a:lnTo>
                    <a:pt x="69943" y="12501"/>
                  </a:lnTo>
                  <a:lnTo>
                    <a:pt x="59508" y="0"/>
                  </a:lnTo>
                  <a:lnTo>
                    <a:pt x="54403" y="16"/>
                  </a:lnTo>
                  <a:lnTo>
                    <a:pt x="34163" y="9094"/>
                  </a:lnTo>
                  <a:lnTo>
                    <a:pt x="8154" y="30442"/>
                  </a:lnTo>
                  <a:lnTo>
                    <a:pt x="1716" y="39310"/>
                  </a:lnTo>
                  <a:lnTo>
                    <a:pt x="0" y="43156"/>
                  </a:lnTo>
                  <a:lnTo>
                    <a:pt x="913" y="55897"/>
                  </a:lnTo>
                  <a:lnTo>
                    <a:pt x="10124" y="84890"/>
                  </a:lnTo>
                  <a:lnTo>
                    <a:pt x="36591" y="118740"/>
                  </a:lnTo>
                  <a:lnTo>
                    <a:pt x="56840" y="141675"/>
                  </a:lnTo>
                  <a:lnTo>
                    <a:pt x="69306" y="170037"/>
                  </a:lnTo>
                  <a:lnTo>
                    <a:pt x="70459" y="174758"/>
                  </a:lnTo>
                  <a:lnTo>
                    <a:pt x="69110" y="178963"/>
                  </a:lnTo>
                  <a:lnTo>
                    <a:pt x="61969" y="186458"/>
                  </a:lnTo>
                  <a:lnTo>
                    <a:pt x="57102" y="187822"/>
                  </a:lnTo>
                  <a:lnTo>
                    <a:pt x="46047" y="186515"/>
                  </a:lnTo>
                  <a:lnTo>
                    <a:pt x="27924" y="174772"/>
                  </a:lnTo>
                  <a:lnTo>
                    <a:pt x="24879" y="168389"/>
                  </a:lnTo>
                  <a:lnTo>
                    <a:pt x="25140" y="136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60"/>
            <p:cNvSpPr/>
            <p:nvPr>
              <p:custDataLst>
                <p:tags r:id="rId168"/>
              </p:custDataLst>
            </p:nvPr>
          </p:nvSpPr>
          <p:spPr>
            <a:xfrm>
              <a:off x="9115426" y="488423"/>
              <a:ext cx="28575" cy="314391"/>
            </a:xfrm>
            <a:custGeom>
              <a:avLst/>
              <a:gdLst/>
              <a:ahLst/>
              <a:cxnLst/>
              <a:rect l="0" t="0" r="0" b="0"/>
              <a:pathLst>
                <a:path w="28575" h="314391">
                  <a:moveTo>
                    <a:pt x="19049" y="16402"/>
                  </a:moveTo>
                  <a:lnTo>
                    <a:pt x="19049" y="16402"/>
                  </a:lnTo>
                  <a:lnTo>
                    <a:pt x="24106" y="6289"/>
                  </a:lnTo>
                  <a:lnTo>
                    <a:pt x="24537" y="3310"/>
                  </a:lnTo>
                  <a:lnTo>
                    <a:pt x="23766" y="1324"/>
                  </a:lnTo>
                  <a:lnTo>
                    <a:pt x="22194" y="0"/>
                  </a:lnTo>
                  <a:lnTo>
                    <a:pt x="20088" y="176"/>
                  </a:lnTo>
                  <a:lnTo>
                    <a:pt x="14924" y="3193"/>
                  </a:lnTo>
                  <a:lnTo>
                    <a:pt x="11924" y="13706"/>
                  </a:lnTo>
                  <a:lnTo>
                    <a:pt x="4941" y="56439"/>
                  </a:lnTo>
                  <a:lnTo>
                    <a:pt x="975" y="96199"/>
                  </a:lnTo>
                  <a:lnTo>
                    <a:pt x="287" y="137883"/>
                  </a:lnTo>
                  <a:lnTo>
                    <a:pt x="127" y="171993"/>
                  </a:lnTo>
                  <a:lnTo>
                    <a:pt x="25" y="218390"/>
                  </a:lnTo>
                  <a:lnTo>
                    <a:pt x="6" y="256990"/>
                  </a:lnTo>
                  <a:lnTo>
                    <a:pt x="0" y="297629"/>
                  </a:lnTo>
                  <a:lnTo>
                    <a:pt x="2116" y="303370"/>
                  </a:lnTo>
                  <a:lnTo>
                    <a:pt x="10112" y="312571"/>
                  </a:lnTo>
                  <a:lnTo>
                    <a:pt x="14149" y="314390"/>
                  </a:lnTo>
                  <a:lnTo>
                    <a:pt x="28574" y="311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61"/>
            <p:cNvSpPr/>
            <p:nvPr>
              <p:custDataLst>
                <p:tags r:id="rId169"/>
              </p:custDataLst>
            </p:nvPr>
          </p:nvSpPr>
          <p:spPr>
            <a:xfrm>
              <a:off x="9069908" y="647700"/>
              <a:ext cx="121718" cy="1"/>
            </a:xfrm>
            <a:custGeom>
              <a:avLst/>
              <a:gdLst/>
              <a:ahLst/>
              <a:cxnLst/>
              <a:rect l="0" t="0" r="0" b="0"/>
              <a:pathLst>
                <a:path w="121718" h="1">
                  <a:moveTo>
                    <a:pt x="26467" y="0"/>
                  </a:moveTo>
                  <a:lnTo>
                    <a:pt x="26467" y="0"/>
                  </a:lnTo>
                  <a:lnTo>
                    <a:pt x="0" y="0"/>
                  </a:lnTo>
                  <a:lnTo>
                    <a:pt x="40817" y="0"/>
                  </a:lnTo>
                  <a:lnTo>
                    <a:pt x="80489" y="0"/>
                  </a:lnTo>
                  <a:lnTo>
                    <a:pt x="121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62"/>
            <p:cNvSpPr/>
            <p:nvPr>
              <p:custDataLst>
                <p:tags r:id="rId170"/>
              </p:custDataLst>
            </p:nvPr>
          </p:nvSpPr>
          <p:spPr>
            <a:xfrm>
              <a:off x="9192409" y="644711"/>
              <a:ext cx="218103" cy="144785"/>
            </a:xfrm>
            <a:custGeom>
              <a:avLst/>
              <a:gdLst/>
              <a:ahLst/>
              <a:cxnLst/>
              <a:rect l="0" t="0" r="0" b="0"/>
              <a:pathLst>
                <a:path w="218103" h="144785">
                  <a:moveTo>
                    <a:pt x="18266" y="31564"/>
                  </a:moveTo>
                  <a:lnTo>
                    <a:pt x="18266" y="31564"/>
                  </a:lnTo>
                  <a:lnTo>
                    <a:pt x="8153" y="36621"/>
                  </a:lnTo>
                  <a:lnTo>
                    <a:pt x="5175" y="39168"/>
                  </a:lnTo>
                  <a:lnTo>
                    <a:pt x="0" y="48898"/>
                  </a:lnTo>
                  <a:lnTo>
                    <a:pt x="5209" y="49851"/>
                  </a:lnTo>
                  <a:lnTo>
                    <a:pt x="9562" y="50106"/>
                  </a:lnTo>
                  <a:lnTo>
                    <a:pt x="25800" y="45407"/>
                  </a:lnTo>
                  <a:lnTo>
                    <a:pt x="42647" y="34338"/>
                  </a:lnTo>
                  <a:lnTo>
                    <a:pt x="49563" y="28211"/>
                  </a:lnTo>
                  <a:lnTo>
                    <a:pt x="53342" y="19137"/>
                  </a:lnTo>
                  <a:lnTo>
                    <a:pt x="54350" y="13755"/>
                  </a:lnTo>
                  <a:lnTo>
                    <a:pt x="52905" y="10166"/>
                  </a:lnTo>
                  <a:lnTo>
                    <a:pt x="49826" y="7774"/>
                  </a:lnTo>
                  <a:lnTo>
                    <a:pt x="45656" y="6179"/>
                  </a:lnTo>
                  <a:lnTo>
                    <a:pt x="40760" y="7232"/>
                  </a:lnTo>
                  <a:lnTo>
                    <a:pt x="29674" y="14047"/>
                  </a:lnTo>
                  <a:lnTo>
                    <a:pt x="11532" y="34840"/>
                  </a:lnTo>
                  <a:lnTo>
                    <a:pt x="4691" y="52070"/>
                  </a:lnTo>
                  <a:lnTo>
                    <a:pt x="2707" y="71370"/>
                  </a:lnTo>
                  <a:lnTo>
                    <a:pt x="7541" y="102860"/>
                  </a:lnTo>
                  <a:lnTo>
                    <a:pt x="12793" y="115462"/>
                  </a:lnTo>
                  <a:lnTo>
                    <a:pt x="34188" y="142219"/>
                  </a:lnTo>
                  <a:lnTo>
                    <a:pt x="51559" y="144784"/>
                  </a:lnTo>
                  <a:lnTo>
                    <a:pt x="57395" y="143027"/>
                  </a:lnTo>
                  <a:lnTo>
                    <a:pt x="66701" y="135431"/>
                  </a:lnTo>
                  <a:lnTo>
                    <a:pt x="92965" y="95999"/>
                  </a:lnTo>
                  <a:lnTo>
                    <a:pt x="100724" y="74057"/>
                  </a:lnTo>
                  <a:lnTo>
                    <a:pt x="103705" y="53160"/>
                  </a:lnTo>
                  <a:lnTo>
                    <a:pt x="103907" y="61481"/>
                  </a:lnTo>
                  <a:lnTo>
                    <a:pt x="93619" y="96848"/>
                  </a:lnTo>
                  <a:lnTo>
                    <a:pt x="87512" y="116877"/>
                  </a:lnTo>
                  <a:lnTo>
                    <a:pt x="85091" y="143401"/>
                  </a:lnTo>
                  <a:lnTo>
                    <a:pt x="84985" y="140078"/>
                  </a:lnTo>
                  <a:lnTo>
                    <a:pt x="93613" y="120811"/>
                  </a:lnTo>
                  <a:lnTo>
                    <a:pt x="120154" y="75683"/>
                  </a:lnTo>
                  <a:lnTo>
                    <a:pt x="148550" y="29336"/>
                  </a:lnTo>
                  <a:lnTo>
                    <a:pt x="159426" y="16110"/>
                  </a:lnTo>
                  <a:lnTo>
                    <a:pt x="182505" y="1820"/>
                  </a:lnTo>
                  <a:lnTo>
                    <a:pt x="189142" y="93"/>
                  </a:lnTo>
                  <a:lnTo>
                    <a:pt x="194625" y="0"/>
                  </a:lnTo>
                  <a:lnTo>
                    <a:pt x="199338" y="996"/>
                  </a:lnTo>
                  <a:lnTo>
                    <a:pt x="203539" y="4836"/>
                  </a:lnTo>
                  <a:lnTo>
                    <a:pt x="213450" y="23292"/>
                  </a:lnTo>
                  <a:lnTo>
                    <a:pt x="216856" y="38520"/>
                  </a:lnTo>
                  <a:lnTo>
                    <a:pt x="218102" y="85162"/>
                  </a:lnTo>
                  <a:lnTo>
                    <a:pt x="215385" y="100541"/>
                  </a:lnTo>
                  <a:lnTo>
                    <a:pt x="208766" y="117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63"/>
            <p:cNvSpPr/>
            <p:nvPr>
              <p:custDataLst>
                <p:tags r:id="rId171"/>
              </p:custDataLst>
            </p:nvPr>
          </p:nvSpPr>
          <p:spPr>
            <a:xfrm>
              <a:off x="8600101" y="971550"/>
              <a:ext cx="686775" cy="37548"/>
            </a:xfrm>
            <a:custGeom>
              <a:avLst/>
              <a:gdLst/>
              <a:ahLst/>
              <a:cxnLst/>
              <a:rect l="0" t="0" r="0" b="0"/>
              <a:pathLst>
                <a:path w="686775" h="37548">
                  <a:moveTo>
                    <a:pt x="162899" y="0"/>
                  </a:moveTo>
                  <a:lnTo>
                    <a:pt x="162899" y="0"/>
                  </a:lnTo>
                  <a:lnTo>
                    <a:pt x="124877" y="7604"/>
                  </a:lnTo>
                  <a:lnTo>
                    <a:pt x="83782" y="16247"/>
                  </a:lnTo>
                  <a:lnTo>
                    <a:pt x="48441" y="25510"/>
                  </a:lnTo>
                  <a:lnTo>
                    <a:pt x="4275" y="35300"/>
                  </a:lnTo>
                  <a:lnTo>
                    <a:pt x="0" y="36233"/>
                  </a:lnTo>
                  <a:lnTo>
                    <a:pt x="19265" y="37547"/>
                  </a:lnTo>
                  <a:lnTo>
                    <a:pt x="61149" y="31445"/>
                  </a:lnTo>
                  <a:lnTo>
                    <a:pt x="92277" y="29851"/>
                  </a:lnTo>
                  <a:lnTo>
                    <a:pt x="127279" y="26320"/>
                  </a:lnTo>
                  <a:lnTo>
                    <a:pt x="164000" y="22281"/>
                  </a:lnTo>
                  <a:lnTo>
                    <a:pt x="201489" y="20486"/>
                  </a:lnTo>
                  <a:lnTo>
                    <a:pt x="242140" y="19688"/>
                  </a:lnTo>
                  <a:lnTo>
                    <a:pt x="285959" y="19334"/>
                  </a:lnTo>
                  <a:lnTo>
                    <a:pt x="309497" y="19239"/>
                  </a:lnTo>
                  <a:lnTo>
                    <a:pt x="333657" y="19176"/>
                  </a:lnTo>
                  <a:lnTo>
                    <a:pt x="380256" y="19106"/>
                  </a:lnTo>
                  <a:lnTo>
                    <a:pt x="426718" y="19075"/>
                  </a:lnTo>
                  <a:lnTo>
                    <a:pt x="450962" y="19067"/>
                  </a:lnTo>
                  <a:lnTo>
                    <a:pt x="475591" y="19061"/>
                  </a:lnTo>
                  <a:lnTo>
                    <a:pt x="522712" y="19055"/>
                  </a:lnTo>
                  <a:lnTo>
                    <a:pt x="567291" y="17994"/>
                  </a:lnTo>
                  <a:lnTo>
                    <a:pt x="608270" y="13995"/>
                  </a:lnTo>
                  <a:lnTo>
                    <a:pt x="68677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64"/>
            <p:cNvSpPr/>
            <p:nvPr>
              <p:custDataLst>
                <p:tags r:id="rId172"/>
              </p:custDataLst>
            </p:nvPr>
          </p:nvSpPr>
          <p:spPr>
            <a:xfrm>
              <a:off x="8399966" y="942975"/>
              <a:ext cx="782135" cy="36777"/>
            </a:xfrm>
            <a:custGeom>
              <a:avLst/>
              <a:gdLst/>
              <a:ahLst/>
              <a:cxnLst/>
              <a:rect l="0" t="0" r="0" b="0"/>
              <a:pathLst>
                <a:path w="782135" h="36777">
                  <a:moveTo>
                    <a:pt x="29659" y="28575"/>
                  </a:moveTo>
                  <a:lnTo>
                    <a:pt x="29659" y="28575"/>
                  </a:lnTo>
                  <a:lnTo>
                    <a:pt x="0" y="36776"/>
                  </a:lnTo>
                  <a:lnTo>
                    <a:pt x="14286" y="32651"/>
                  </a:lnTo>
                  <a:lnTo>
                    <a:pt x="50386" y="29783"/>
                  </a:lnTo>
                  <a:lnTo>
                    <a:pt x="89540" y="23876"/>
                  </a:lnTo>
                  <a:lnTo>
                    <a:pt x="133009" y="20480"/>
                  </a:lnTo>
                  <a:lnTo>
                    <a:pt x="179403" y="14417"/>
                  </a:lnTo>
                  <a:lnTo>
                    <a:pt x="213687" y="11699"/>
                  </a:lnTo>
                  <a:lnTo>
                    <a:pt x="250091" y="10491"/>
                  </a:lnTo>
                  <a:lnTo>
                    <a:pt x="287438" y="9955"/>
                  </a:lnTo>
                  <a:lnTo>
                    <a:pt x="330847" y="6894"/>
                  </a:lnTo>
                  <a:lnTo>
                    <a:pt x="376245" y="3064"/>
                  </a:lnTo>
                  <a:lnTo>
                    <a:pt x="417588" y="1362"/>
                  </a:lnTo>
                  <a:lnTo>
                    <a:pt x="462774" y="605"/>
                  </a:lnTo>
                  <a:lnTo>
                    <a:pt x="510021" y="269"/>
                  </a:lnTo>
                  <a:lnTo>
                    <a:pt x="555714" y="120"/>
                  </a:lnTo>
                  <a:lnTo>
                    <a:pt x="597894" y="53"/>
                  </a:lnTo>
                  <a:lnTo>
                    <a:pt x="636750" y="24"/>
                  </a:lnTo>
                  <a:lnTo>
                    <a:pt x="671658" y="10"/>
                  </a:lnTo>
                  <a:lnTo>
                    <a:pt x="704811" y="5"/>
                  </a:lnTo>
                  <a:lnTo>
                    <a:pt x="782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65"/>
            <p:cNvSpPr/>
            <p:nvPr>
              <p:custDataLst>
                <p:tags r:id="rId173"/>
              </p:custDataLst>
            </p:nvPr>
          </p:nvSpPr>
          <p:spPr>
            <a:xfrm>
              <a:off x="9432251" y="638175"/>
              <a:ext cx="102275" cy="19051"/>
            </a:xfrm>
            <a:custGeom>
              <a:avLst/>
              <a:gdLst/>
              <a:ahLst/>
              <a:cxnLst/>
              <a:rect l="0" t="0" r="0" b="0"/>
              <a:pathLst>
                <a:path w="102275" h="19051">
                  <a:moveTo>
                    <a:pt x="35599" y="19050"/>
                  </a:moveTo>
                  <a:lnTo>
                    <a:pt x="35599" y="19050"/>
                  </a:lnTo>
                  <a:lnTo>
                    <a:pt x="0" y="19050"/>
                  </a:lnTo>
                  <a:lnTo>
                    <a:pt x="8353" y="13993"/>
                  </a:lnTo>
                  <a:lnTo>
                    <a:pt x="51893" y="3862"/>
                  </a:lnTo>
                  <a:lnTo>
                    <a:pt x="1022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66"/>
            <p:cNvSpPr/>
            <p:nvPr>
              <p:custDataLst>
                <p:tags r:id="rId174"/>
              </p:custDataLst>
            </p:nvPr>
          </p:nvSpPr>
          <p:spPr>
            <a:xfrm>
              <a:off x="9451126" y="429949"/>
              <a:ext cx="115707" cy="371916"/>
            </a:xfrm>
            <a:custGeom>
              <a:avLst/>
              <a:gdLst/>
              <a:ahLst/>
              <a:cxnLst/>
              <a:rect l="0" t="0" r="0" b="0"/>
              <a:pathLst>
                <a:path w="115707" h="371916">
                  <a:moveTo>
                    <a:pt x="102449" y="8201"/>
                  </a:moveTo>
                  <a:lnTo>
                    <a:pt x="102449" y="8201"/>
                  </a:lnTo>
                  <a:lnTo>
                    <a:pt x="107506" y="3144"/>
                  </a:lnTo>
                  <a:lnTo>
                    <a:pt x="112810" y="662"/>
                  </a:lnTo>
                  <a:lnTo>
                    <a:pt x="115706" y="0"/>
                  </a:lnTo>
                  <a:lnTo>
                    <a:pt x="115520" y="2734"/>
                  </a:lnTo>
                  <a:lnTo>
                    <a:pt x="96272" y="46435"/>
                  </a:lnTo>
                  <a:lnTo>
                    <a:pt x="80246" y="85882"/>
                  </a:lnTo>
                  <a:lnTo>
                    <a:pt x="65412" y="124910"/>
                  </a:lnTo>
                  <a:lnTo>
                    <a:pt x="44908" y="167430"/>
                  </a:lnTo>
                  <a:lnTo>
                    <a:pt x="35248" y="201736"/>
                  </a:lnTo>
                  <a:lnTo>
                    <a:pt x="20423" y="248258"/>
                  </a:lnTo>
                  <a:lnTo>
                    <a:pt x="10529" y="287938"/>
                  </a:lnTo>
                  <a:lnTo>
                    <a:pt x="527" y="328041"/>
                  </a:lnTo>
                  <a:lnTo>
                    <a:pt x="0" y="342969"/>
                  </a:lnTo>
                  <a:lnTo>
                    <a:pt x="5654" y="362215"/>
                  </a:lnTo>
                  <a:lnTo>
                    <a:pt x="11099" y="371210"/>
                  </a:lnTo>
                  <a:lnTo>
                    <a:pt x="15090" y="371915"/>
                  </a:lnTo>
                  <a:lnTo>
                    <a:pt x="35774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60"/>
          <p:cNvGrpSpPr/>
          <p:nvPr/>
        </p:nvGrpSpPr>
        <p:grpSpPr>
          <a:xfrm>
            <a:off x="10054056" y="512103"/>
            <a:ext cx="194845" cy="354673"/>
            <a:chOff x="10054056" y="512103"/>
            <a:chExt cx="194845" cy="354673"/>
          </a:xfrm>
        </p:grpSpPr>
        <p:sp>
          <p:nvSpPr>
            <p:cNvPr id="58" name="SMARTInkShape-2667"/>
            <p:cNvSpPr/>
            <p:nvPr>
              <p:custDataLst>
                <p:tags r:id="rId157"/>
              </p:custDataLst>
            </p:nvPr>
          </p:nvSpPr>
          <p:spPr>
            <a:xfrm>
              <a:off x="10054056" y="614782"/>
              <a:ext cx="23395" cy="23394"/>
            </a:xfrm>
            <a:custGeom>
              <a:avLst/>
              <a:gdLst/>
              <a:ahLst/>
              <a:cxnLst/>
              <a:rect l="0" t="0" r="0" b="0"/>
              <a:pathLst>
                <a:path w="23395" h="23394">
                  <a:moveTo>
                    <a:pt x="23394" y="23393"/>
                  </a:moveTo>
                  <a:lnTo>
                    <a:pt x="23394" y="23393"/>
                  </a:lnTo>
                  <a:lnTo>
                    <a:pt x="0" y="0"/>
                  </a:lnTo>
                  <a:lnTo>
                    <a:pt x="4344" y="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68"/>
            <p:cNvSpPr/>
            <p:nvPr>
              <p:custDataLst>
                <p:tags r:id="rId158"/>
              </p:custDataLst>
            </p:nvPr>
          </p:nvSpPr>
          <p:spPr>
            <a:xfrm>
              <a:off x="10096500" y="685800"/>
              <a:ext cx="152401" cy="85726"/>
            </a:xfrm>
            <a:custGeom>
              <a:avLst/>
              <a:gdLst/>
              <a:ahLst/>
              <a:cxnLst/>
              <a:rect l="0" t="0" r="0" b="0"/>
              <a:pathLst>
                <a:path w="152401" h="85726">
                  <a:moveTo>
                    <a:pt x="0" y="85725"/>
                  </a:moveTo>
                  <a:lnTo>
                    <a:pt x="0" y="85725"/>
                  </a:lnTo>
                  <a:lnTo>
                    <a:pt x="0" y="72468"/>
                  </a:lnTo>
                  <a:lnTo>
                    <a:pt x="3175" y="69478"/>
                  </a:lnTo>
                  <a:lnTo>
                    <a:pt x="49799" y="43163"/>
                  </a:lnTo>
                  <a:lnTo>
                    <a:pt x="90662" y="244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669"/>
            <p:cNvSpPr/>
            <p:nvPr>
              <p:custDataLst>
                <p:tags r:id="rId159"/>
              </p:custDataLst>
            </p:nvPr>
          </p:nvSpPr>
          <p:spPr>
            <a:xfrm>
              <a:off x="10153650" y="512103"/>
              <a:ext cx="64961" cy="354673"/>
            </a:xfrm>
            <a:custGeom>
              <a:avLst/>
              <a:gdLst/>
              <a:ahLst/>
              <a:cxnLst/>
              <a:rect l="0" t="0" r="0" b="0"/>
              <a:pathLst>
                <a:path w="64961" h="354673">
                  <a:moveTo>
                    <a:pt x="47625" y="49872"/>
                  </a:moveTo>
                  <a:lnTo>
                    <a:pt x="47625" y="49872"/>
                  </a:lnTo>
                  <a:lnTo>
                    <a:pt x="52682" y="49872"/>
                  </a:lnTo>
                  <a:lnTo>
                    <a:pt x="57986" y="44228"/>
                  </a:lnTo>
                  <a:lnTo>
                    <a:pt x="62812" y="35722"/>
                  </a:lnTo>
                  <a:lnTo>
                    <a:pt x="64960" y="28413"/>
                  </a:lnTo>
                  <a:lnTo>
                    <a:pt x="63088" y="18815"/>
                  </a:lnTo>
                  <a:lnTo>
                    <a:pt x="61110" y="13293"/>
                  </a:lnTo>
                  <a:lnTo>
                    <a:pt x="53266" y="4334"/>
                  </a:lnTo>
                  <a:lnTo>
                    <a:pt x="48211" y="463"/>
                  </a:lnTo>
                  <a:lnTo>
                    <a:pt x="42724" y="0"/>
                  </a:lnTo>
                  <a:lnTo>
                    <a:pt x="30983" y="5129"/>
                  </a:lnTo>
                  <a:lnTo>
                    <a:pt x="21531" y="17286"/>
                  </a:lnTo>
                  <a:lnTo>
                    <a:pt x="4560" y="59065"/>
                  </a:lnTo>
                  <a:lnTo>
                    <a:pt x="901" y="95746"/>
                  </a:lnTo>
                  <a:lnTo>
                    <a:pt x="267" y="135078"/>
                  </a:lnTo>
                  <a:lnTo>
                    <a:pt x="78" y="176365"/>
                  </a:lnTo>
                  <a:lnTo>
                    <a:pt x="16" y="222555"/>
                  </a:lnTo>
                  <a:lnTo>
                    <a:pt x="6549" y="261782"/>
                  </a:lnTo>
                  <a:lnTo>
                    <a:pt x="8642" y="301161"/>
                  </a:lnTo>
                  <a:lnTo>
                    <a:pt x="9448" y="347413"/>
                  </a:lnTo>
                  <a:lnTo>
                    <a:pt x="9490" y="351446"/>
                  </a:lnTo>
                  <a:lnTo>
                    <a:pt x="8444" y="352521"/>
                  </a:lnTo>
                  <a:lnTo>
                    <a:pt x="0" y="354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70"/>
            <p:cNvSpPr/>
            <p:nvPr>
              <p:custDataLst>
                <p:tags r:id="rId160"/>
              </p:custDataLst>
            </p:nvPr>
          </p:nvSpPr>
          <p:spPr>
            <a:xfrm>
              <a:off x="10067925" y="7715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9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61"/>
          <p:cNvGrpSpPr/>
          <p:nvPr/>
        </p:nvGrpSpPr>
        <p:grpSpPr>
          <a:xfrm>
            <a:off x="6230081" y="1363707"/>
            <a:ext cx="227870" cy="575493"/>
            <a:chOff x="6230081" y="1363707"/>
            <a:chExt cx="227870" cy="575493"/>
          </a:xfrm>
        </p:grpSpPr>
        <p:sp>
          <p:nvSpPr>
            <p:cNvPr id="63" name="SMARTInkShape-2671"/>
            <p:cNvSpPr/>
            <p:nvPr>
              <p:custDataLst>
                <p:tags r:id="rId155"/>
              </p:custDataLst>
            </p:nvPr>
          </p:nvSpPr>
          <p:spPr>
            <a:xfrm>
              <a:off x="6230081" y="1625284"/>
              <a:ext cx="227870" cy="313916"/>
            </a:xfrm>
            <a:custGeom>
              <a:avLst/>
              <a:gdLst/>
              <a:ahLst/>
              <a:cxnLst/>
              <a:rect l="0" t="0" r="0" b="0"/>
              <a:pathLst>
                <a:path w="227870" h="313916">
                  <a:moveTo>
                    <a:pt x="123094" y="41591"/>
                  </a:moveTo>
                  <a:lnTo>
                    <a:pt x="123094" y="41591"/>
                  </a:lnTo>
                  <a:lnTo>
                    <a:pt x="123094" y="28333"/>
                  </a:lnTo>
                  <a:lnTo>
                    <a:pt x="120272" y="22293"/>
                  </a:lnTo>
                  <a:lnTo>
                    <a:pt x="118038" y="19201"/>
                  </a:lnTo>
                  <a:lnTo>
                    <a:pt x="112733" y="15765"/>
                  </a:lnTo>
                  <a:lnTo>
                    <a:pt x="105761" y="13559"/>
                  </a:lnTo>
                  <a:lnTo>
                    <a:pt x="89383" y="18233"/>
                  </a:lnTo>
                  <a:lnTo>
                    <a:pt x="69479" y="31378"/>
                  </a:lnTo>
                  <a:lnTo>
                    <a:pt x="39251" y="72266"/>
                  </a:lnTo>
                  <a:lnTo>
                    <a:pt x="17006" y="114168"/>
                  </a:lnTo>
                  <a:lnTo>
                    <a:pt x="4818" y="156877"/>
                  </a:lnTo>
                  <a:lnTo>
                    <a:pt x="0" y="198929"/>
                  </a:lnTo>
                  <a:lnTo>
                    <a:pt x="2309" y="227910"/>
                  </a:lnTo>
                  <a:lnTo>
                    <a:pt x="10056" y="269836"/>
                  </a:lnTo>
                  <a:lnTo>
                    <a:pt x="23750" y="291370"/>
                  </a:lnTo>
                  <a:lnTo>
                    <a:pt x="35197" y="304651"/>
                  </a:lnTo>
                  <a:lnTo>
                    <a:pt x="50162" y="311965"/>
                  </a:lnTo>
                  <a:lnTo>
                    <a:pt x="58598" y="313915"/>
                  </a:lnTo>
                  <a:lnTo>
                    <a:pt x="66338" y="313099"/>
                  </a:lnTo>
                  <a:lnTo>
                    <a:pt x="105559" y="290959"/>
                  </a:lnTo>
                  <a:lnTo>
                    <a:pt x="128293" y="272216"/>
                  </a:lnTo>
                  <a:lnTo>
                    <a:pt x="144861" y="247860"/>
                  </a:lnTo>
                  <a:lnTo>
                    <a:pt x="157654" y="207885"/>
                  </a:lnTo>
                  <a:lnTo>
                    <a:pt x="165551" y="163810"/>
                  </a:lnTo>
                  <a:lnTo>
                    <a:pt x="169188" y="124606"/>
                  </a:lnTo>
                  <a:lnTo>
                    <a:pt x="169359" y="87583"/>
                  </a:lnTo>
                  <a:lnTo>
                    <a:pt x="163025" y="62274"/>
                  </a:lnTo>
                  <a:lnTo>
                    <a:pt x="144143" y="22850"/>
                  </a:lnTo>
                  <a:lnTo>
                    <a:pt x="128155" y="8639"/>
                  </a:lnTo>
                  <a:lnTo>
                    <a:pt x="116170" y="1193"/>
                  </a:lnTo>
                  <a:lnTo>
                    <a:pt x="100967" y="0"/>
                  </a:lnTo>
                  <a:lnTo>
                    <a:pt x="92468" y="1164"/>
                  </a:lnTo>
                  <a:lnTo>
                    <a:pt x="77380" y="10923"/>
                  </a:lnTo>
                  <a:lnTo>
                    <a:pt x="55503" y="32946"/>
                  </a:lnTo>
                  <a:lnTo>
                    <a:pt x="50720" y="46216"/>
                  </a:lnTo>
                  <a:lnTo>
                    <a:pt x="49445" y="54199"/>
                  </a:lnTo>
                  <a:lnTo>
                    <a:pt x="51769" y="61638"/>
                  </a:lnTo>
                  <a:lnTo>
                    <a:pt x="62819" y="75548"/>
                  </a:lnTo>
                  <a:lnTo>
                    <a:pt x="81835" y="90223"/>
                  </a:lnTo>
                  <a:lnTo>
                    <a:pt x="97348" y="92133"/>
                  </a:lnTo>
                  <a:lnTo>
                    <a:pt x="141556" y="86650"/>
                  </a:lnTo>
                  <a:lnTo>
                    <a:pt x="187966" y="73003"/>
                  </a:lnTo>
                  <a:lnTo>
                    <a:pt x="227869" y="60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72"/>
            <p:cNvSpPr/>
            <p:nvPr>
              <p:custDataLst>
                <p:tags r:id="rId156"/>
              </p:custDataLst>
            </p:nvPr>
          </p:nvSpPr>
          <p:spPr>
            <a:xfrm>
              <a:off x="6286653" y="1363707"/>
              <a:ext cx="114148" cy="157976"/>
            </a:xfrm>
            <a:custGeom>
              <a:avLst/>
              <a:gdLst/>
              <a:ahLst/>
              <a:cxnLst/>
              <a:rect l="0" t="0" r="0" b="0"/>
              <a:pathLst>
                <a:path w="114148" h="157976">
                  <a:moveTo>
                    <a:pt x="47472" y="65043"/>
                  </a:moveTo>
                  <a:lnTo>
                    <a:pt x="47472" y="65043"/>
                  </a:lnTo>
                  <a:lnTo>
                    <a:pt x="30139" y="65043"/>
                  </a:lnTo>
                  <a:lnTo>
                    <a:pt x="29567" y="66101"/>
                  </a:lnTo>
                  <a:lnTo>
                    <a:pt x="20233" y="110099"/>
                  </a:lnTo>
                  <a:lnTo>
                    <a:pt x="16669" y="119640"/>
                  </a:lnTo>
                  <a:lnTo>
                    <a:pt x="3787" y="144278"/>
                  </a:lnTo>
                  <a:lnTo>
                    <a:pt x="365" y="157975"/>
                  </a:lnTo>
                  <a:lnTo>
                    <a:pt x="192" y="157689"/>
                  </a:lnTo>
                  <a:lnTo>
                    <a:pt x="0" y="154550"/>
                  </a:lnTo>
                  <a:lnTo>
                    <a:pt x="19150" y="107603"/>
                  </a:lnTo>
                  <a:lnTo>
                    <a:pt x="31648" y="81211"/>
                  </a:lnTo>
                  <a:lnTo>
                    <a:pt x="45595" y="36803"/>
                  </a:lnTo>
                  <a:lnTo>
                    <a:pt x="56556" y="3877"/>
                  </a:lnTo>
                  <a:lnTo>
                    <a:pt x="57761" y="2041"/>
                  </a:lnTo>
                  <a:lnTo>
                    <a:pt x="59623" y="817"/>
                  </a:lnTo>
                  <a:lnTo>
                    <a:pt x="61923" y="0"/>
                  </a:lnTo>
                  <a:lnTo>
                    <a:pt x="63456" y="514"/>
                  </a:lnTo>
                  <a:lnTo>
                    <a:pt x="64478" y="1916"/>
                  </a:lnTo>
                  <a:lnTo>
                    <a:pt x="85767" y="49155"/>
                  </a:lnTo>
                  <a:lnTo>
                    <a:pt x="101473" y="85372"/>
                  </a:lnTo>
                  <a:lnTo>
                    <a:pt x="109921" y="99524"/>
                  </a:lnTo>
                  <a:lnTo>
                    <a:pt x="114147" y="122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562"/>
          <p:cNvGrpSpPr/>
          <p:nvPr/>
        </p:nvGrpSpPr>
        <p:grpSpPr>
          <a:xfrm>
            <a:off x="6879275" y="1554015"/>
            <a:ext cx="1312226" cy="481778"/>
            <a:chOff x="6879275" y="1554015"/>
            <a:chExt cx="1312226" cy="481778"/>
          </a:xfrm>
        </p:grpSpPr>
        <p:sp>
          <p:nvSpPr>
            <p:cNvPr id="66" name="SMARTInkShape-2673"/>
            <p:cNvSpPr/>
            <p:nvPr>
              <p:custDataLst>
                <p:tags r:id="rId148"/>
              </p:custDataLst>
            </p:nvPr>
          </p:nvSpPr>
          <p:spPr>
            <a:xfrm>
              <a:off x="6879275" y="1847850"/>
              <a:ext cx="803468" cy="74856"/>
            </a:xfrm>
            <a:custGeom>
              <a:avLst/>
              <a:gdLst/>
              <a:ahLst/>
              <a:cxnLst/>
              <a:rect l="0" t="0" r="0" b="0"/>
              <a:pathLst>
                <a:path w="803468" h="74856">
                  <a:moveTo>
                    <a:pt x="35875" y="47625"/>
                  </a:moveTo>
                  <a:lnTo>
                    <a:pt x="35875" y="47625"/>
                  </a:lnTo>
                  <a:lnTo>
                    <a:pt x="35875" y="52681"/>
                  </a:lnTo>
                  <a:lnTo>
                    <a:pt x="34817" y="54171"/>
                  </a:lnTo>
                  <a:lnTo>
                    <a:pt x="33053" y="55164"/>
                  </a:lnTo>
                  <a:lnTo>
                    <a:pt x="5284" y="65235"/>
                  </a:lnTo>
                  <a:lnTo>
                    <a:pt x="2781" y="66773"/>
                  </a:lnTo>
                  <a:lnTo>
                    <a:pt x="1112" y="68857"/>
                  </a:lnTo>
                  <a:lnTo>
                    <a:pt x="0" y="71305"/>
                  </a:lnTo>
                  <a:lnTo>
                    <a:pt x="317" y="72936"/>
                  </a:lnTo>
                  <a:lnTo>
                    <a:pt x="1586" y="74024"/>
                  </a:lnTo>
                  <a:lnTo>
                    <a:pt x="3490" y="74750"/>
                  </a:lnTo>
                  <a:lnTo>
                    <a:pt x="30419" y="74855"/>
                  </a:lnTo>
                  <a:lnTo>
                    <a:pt x="75406" y="68604"/>
                  </a:lnTo>
                  <a:lnTo>
                    <a:pt x="112499" y="67247"/>
                  </a:lnTo>
                  <a:lnTo>
                    <a:pt x="150301" y="64022"/>
                  </a:lnTo>
                  <a:lnTo>
                    <a:pt x="191135" y="59186"/>
                  </a:lnTo>
                  <a:lnTo>
                    <a:pt x="236747" y="54931"/>
                  </a:lnTo>
                  <a:lnTo>
                    <a:pt x="269085" y="50872"/>
                  </a:lnTo>
                  <a:lnTo>
                    <a:pt x="304624" y="49068"/>
                  </a:lnTo>
                  <a:lnTo>
                    <a:pt x="341586" y="48266"/>
                  </a:lnTo>
                  <a:lnTo>
                    <a:pt x="379180" y="47910"/>
                  </a:lnTo>
                  <a:lnTo>
                    <a:pt x="417054" y="47752"/>
                  </a:lnTo>
                  <a:lnTo>
                    <a:pt x="452233" y="44859"/>
                  </a:lnTo>
                  <a:lnTo>
                    <a:pt x="486565" y="41104"/>
                  </a:lnTo>
                  <a:lnTo>
                    <a:pt x="522989" y="39435"/>
                  </a:lnTo>
                  <a:lnTo>
                    <a:pt x="557523" y="38694"/>
                  </a:lnTo>
                  <a:lnTo>
                    <a:pt x="603893" y="38276"/>
                  </a:lnTo>
                  <a:lnTo>
                    <a:pt x="644443" y="38152"/>
                  </a:lnTo>
                  <a:lnTo>
                    <a:pt x="691016" y="38110"/>
                  </a:lnTo>
                  <a:lnTo>
                    <a:pt x="730788" y="31556"/>
                  </a:lnTo>
                  <a:lnTo>
                    <a:pt x="773714" y="28968"/>
                  </a:lnTo>
                  <a:lnTo>
                    <a:pt x="794127" y="23635"/>
                  </a:lnTo>
                  <a:lnTo>
                    <a:pt x="798551" y="21048"/>
                  </a:lnTo>
                  <a:lnTo>
                    <a:pt x="803467" y="15352"/>
                  </a:lnTo>
                  <a:lnTo>
                    <a:pt x="797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674"/>
            <p:cNvSpPr/>
            <p:nvPr>
              <p:custDataLst>
                <p:tags r:id="rId149"/>
              </p:custDataLst>
            </p:nvPr>
          </p:nvSpPr>
          <p:spPr>
            <a:xfrm>
              <a:off x="7581900" y="1766162"/>
              <a:ext cx="120999" cy="224564"/>
            </a:xfrm>
            <a:custGeom>
              <a:avLst/>
              <a:gdLst/>
              <a:ahLst/>
              <a:cxnLst/>
              <a:rect l="0" t="0" r="0" b="0"/>
              <a:pathLst>
                <a:path w="120999" h="224564">
                  <a:moveTo>
                    <a:pt x="66675" y="5488"/>
                  </a:moveTo>
                  <a:lnTo>
                    <a:pt x="66675" y="5488"/>
                  </a:lnTo>
                  <a:lnTo>
                    <a:pt x="25743" y="5488"/>
                  </a:lnTo>
                  <a:lnTo>
                    <a:pt x="23512" y="4430"/>
                  </a:lnTo>
                  <a:lnTo>
                    <a:pt x="22024" y="2666"/>
                  </a:lnTo>
                  <a:lnTo>
                    <a:pt x="21033" y="432"/>
                  </a:lnTo>
                  <a:lnTo>
                    <a:pt x="19314" y="0"/>
                  </a:lnTo>
                  <a:lnTo>
                    <a:pt x="14581" y="2343"/>
                  </a:lnTo>
                  <a:lnTo>
                    <a:pt x="13953" y="4450"/>
                  </a:lnTo>
                  <a:lnTo>
                    <a:pt x="14594" y="6913"/>
                  </a:lnTo>
                  <a:lnTo>
                    <a:pt x="23226" y="18470"/>
                  </a:lnTo>
                  <a:lnTo>
                    <a:pt x="66962" y="53960"/>
                  </a:lnTo>
                  <a:lnTo>
                    <a:pt x="80561" y="65131"/>
                  </a:lnTo>
                  <a:lnTo>
                    <a:pt x="114286" y="84355"/>
                  </a:lnTo>
                  <a:lnTo>
                    <a:pt x="119586" y="90987"/>
                  </a:lnTo>
                  <a:lnTo>
                    <a:pt x="120998" y="94238"/>
                  </a:lnTo>
                  <a:lnTo>
                    <a:pt x="120882" y="97463"/>
                  </a:lnTo>
                  <a:lnTo>
                    <a:pt x="115376" y="113425"/>
                  </a:lnTo>
                  <a:lnTo>
                    <a:pt x="109134" y="119782"/>
                  </a:lnTo>
                  <a:lnTo>
                    <a:pt x="69548" y="147069"/>
                  </a:lnTo>
                  <a:lnTo>
                    <a:pt x="62661" y="155902"/>
                  </a:lnTo>
                  <a:lnTo>
                    <a:pt x="57483" y="164413"/>
                  </a:lnTo>
                  <a:lnTo>
                    <a:pt x="42556" y="184303"/>
                  </a:lnTo>
                  <a:lnTo>
                    <a:pt x="33924" y="203793"/>
                  </a:lnTo>
                  <a:lnTo>
                    <a:pt x="25308" y="212862"/>
                  </a:lnTo>
                  <a:lnTo>
                    <a:pt x="15482" y="219363"/>
                  </a:lnTo>
                  <a:lnTo>
                    <a:pt x="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75"/>
            <p:cNvSpPr/>
            <p:nvPr>
              <p:custDataLst>
                <p:tags r:id="rId150"/>
              </p:custDataLst>
            </p:nvPr>
          </p:nvSpPr>
          <p:spPr>
            <a:xfrm>
              <a:off x="6896100" y="1575523"/>
              <a:ext cx="114301" cy="109604"/>
            </a:xfrm>
            <a:custGeom>
              <a:avLst/>
              <a:gdLst/>
              <a:ahLst/>
              <a:cxnLst/>
              <a:rect l="0" t="0" r="0" b="0"/>
              <a:pathLst>
                <a:path w="114301" h="109604">
                  <a:moveTo>
                    <a:pt x="0" y="34202"/>
                  </a:moveTo>
                  <a:lnTo>
                    <a:pt x="0" y="34202"/>
                  </a:lnTo>
                  <a:lnTo>
                    <a:pt x="5056" y="34202"/>
                  </a:lnTo>
                  <a:lnTo>
                    <a:pt x="10361" y="37024"/>
                  </a:lnTo>
                  <a:lnTo>
                    <a:pt x="13257" y="39258"/>
                  </a:lnTo>
                  <a:lnTo>
                    <a:pt x="16475" y="47385"/>
                  </a:lnTo>
                  <a:lnTo>
                    <a:pt x="18950" y="91515"/>
                  </a:lnTo>
                  <a:lnTo>
                    <a:pt x="19046" y="109603"/>
                  </a:lnTo>
                  <a:lnTo>
                    <a:pt x="20108" y="69669"/>
                  </a:lnTo>
                  <a:lnTo>
                    <a:pt x="32307" y="29387"/>
                  </a:lnTo>
                  <a:lnTo>
                    <a:pt x="46496" y="9257"/>
                  </a:lnTo>
                  <a:lnTo>
                    <a:pt x="55238" y="1949"/>
                  </a:lnTo>
                  <a:lnTo>
                    <a:pt x="59051" y="0"/>
                  </a:lnTo>
                  <a:lnTo>
                    <a:pt x="68931" y="657"/>
                  </a:lnTo>
                  <a:lnTo>
                    <a:pt x="74529" y="2314"/>
                  </a:lnTo>
                  <a:lnTo>
                    <a:pt x="83571" y="9799"/>
                  </a:lnTo>
                  <a:lnTo>
                    <a:pt x="97999" y="31851"/>
                  </a:lnTo>
                  <a:lnTo>
                    <a:pt x="102767" y="50321"/>
                  </a:lnTo>
                  <a:lnTo>
                    <a:pt x="105715" y="86937"/>
                  </a:lnTo>
                  <a:lnTo>
                    <a:pt x="114300" y="100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676"/>
            <p:cNvSpPr/>
            <p:nvPr>
              <p:custDataLst>
                <p:tags r:id="rId151"/>
              </p:custDataLst>
            </p:nvPr>
          </p:nvSpPr>
          <p:spPr>
            <a:xfrm>
              <a:off x="7067550" y="16097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53322" y="19933"/>
                  </a:lnTo>
                  <a:lnTo>
                    <a:pt x="99005" y="19166"/>
                  </a:lnTo>
                  <a:lnTo>
                    <a:pt x="140547" y="11526"/>
                  </a:lnTo>
                  <a:lnTo>
                    <a:pt x="166715" y="873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677"/>
            <p:cNvSpPr/>
            <p:nvPr>
              <p:custDataLst>
                <p:tags r:id="rId152"/>
              </p:custDataLst>
            </p:nvPr>
          </p:nvSpPr>
          <p:spPr>
            <a:xfrm>
              <a:off x="7223988" y="1554015"/>
              <a:ext cx="43424" cy="84286"/>
            </a:xfrm>
            <a:custGeom>
              <a:avLst/>
              <a:gdLst/>
              <a:ahLst/>
              <a:cxnLst/>
              <a:rect l="0" t="0" r="0" b="0"/>
              <a:pathLst>
                <a:path w="43424" h="84286">
                  <a:moveTo>
                    <a:pt x="5487" y="17610"/>
                  </a:moveTo>
                  <a:lnTo>
                    <a:pt x="5487" y="17610"/>
                  </a:lnTo>
                  <a:lnTo>
                    <a:pt x="5487" y="12554"/>
                  </a:lnTo>
                  <a:lnTo>
                    <a:pt x="4429" y="11064"/>
                  </a:lnTo>
                  <a:lnTo>
                    <a:pt x="2665" y="10071"/>
                  </a:lnTo>
                  <a:lnTo>
                    <a:pt x="431" y="9409"/>
                  </a:lnTo>
                  <a:lnTo>
                    <a:pt x="0" y="7909"/>
                  </a:lnTo>
                  <a:lnTo>
                    <a:pt x="2342" y="3421"/>
                  </a:lnTo>
                  <a:lnTo>
                    <a:pt x="4449" y="1800"/>
                  </a:lnTo>
                  <a:lnTo>
                    <a:pt x="9612" y="0"/>
                  </a:lnTo>
                  <a:lnTo>
                    <a:pt x="12470" y="578"/>
                  </a:lnTo>
                  <a:lnTo>
                    <a:pt x="24662" y="6289"/>
                  </a:lnTo>
                  <a:lnTo>
                    <a:pt x="27796" y="6887"/>
                  </a:lnTo>
                  <a:lnTo>
                    <a:pt x="37262" y="12787"/>
                  </a:lnTo>
                  <a:lnTo>
                    <a:pt x="40776" y="18289"/>
                  </a:lnTo>
                  <a:lnTo>
                    <a:pt x="42754" y="30158"/>
                  </a:lnTo>
                  <a:lnTo>
                    <a:pt x="43423" y="48076"/>
                  </a:lnTo>
                  <a:lnTo>
                    <a:pt x="38481" y="63561"/>
                  </a:lnTo>
                  <a:lnTo>
                    <a:pt x="24537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678"/>
            <p:cNvSpPr/>
            <p:nvPr>
              <p:custDataLst>
                <p:tags r:id="rId153"/>
              </p:custDataLst>
            </p:nvPr>
          </p:nvSpPr>
          <p:spPr>
            <a:xfrm>
              <a:off x="7317205" y="1562309"/>
              <a:ext cx="130751" cy="85223"/>
            </a:xfrm>
            <a:custGeom>
              <a:avLst/>
              <a:gdLst/>
              <a:ahLst/>
              <a:cxnLst/>
              <a:rect l="0" t="0" r="0" b="0"/>
              <a:pathLst>
                <a:path w="130751" h="85223">
                  <a:moveTo>
                    <a:pt x="74195" y="9316"/>
                  </a:moveTo>
                  <a:lnTo>
                    <a:pt x="74195" y="9316"/>
                  </a:lnTo>
                  <a:lnTo>
                    <a:pt x="73137" y="33167"/>
                  </a:lnTo>
                  <a:lnTo>
                    <a:pt x="63437" y="63238"/>
                  </a:lnTo>
                  <a:lnTo>
                    <a:pt x="50782" y="77974"/>
                  </a:lnTo>
                  <a:lnTo>
                    <a:pt x="43328" y="82164"/>
                  </a:lnTo>
                  <a:lnTo>
                    <a:pt x="15271" y="85222"/>
                  </a:lnTo>
                  <a:lnTo>
                    <a:pt x="11629" y="83203"/>
                  </a:lnTo>
                  <a:lnTo>
                    <a:pt x="4760" y="75316"/>
                  </a:lnTo>
                  <a:lnTo>
                    <a:pt x="1002" y="64755"/>
                  </a:lnTo>
                  <a:lnTo>
                    <a:pt x="0" y="58975"/>
                  </a:lnTo>
                  <a:lnTo>
                    <a:pt x="1708" y="46909"/>
                  </a:lnTo>
                  <a:lnTo>
                    <a:pt x="5995" y="36607"/>
                  </a:lnTo>
                  <a:lnTo>
                    <a:pt x="8620" y="33860"/>
                  </a:lnTo>
                  <a:lnTo>
                    <a:pt x="15381" y="29451"/>
                  </a:lnTo>
                  <a:lnTo>
                    <a:pt x="43414" y="41719"/>
                  </a:lnTo>
                  <a:lnTo>
                    <a:pt x="81524" y="63669"/>
                  </a:lnTo>
                  <a:lnTo>
                    <a:pt x="101044" y="65914"/>
                  </a:lnTo>
                  <a:lnTo>
                    <a:pt x="110116" y="63398"/>
                  </a:lnTo>
                  <a:lnTo>
                    <a:pt x="124565" y="53160"/>
                  </a:lnTo>
                  <a:lnTo>
                    <a:pt x="128332" y="44324"/>
                  </a:lnTo>
                  <a:lnTo>
                    <a:pt x="130750" y="21405"/>
                  </a:lnTo>
                  <a:lnTo>
                    <a:pt x="128258" y="11867"/>
                  </a:lnTo>
                  <a:lnTo>
                    <a:pt x="126113" y="7842"/>
                  </a:lnTo>
                  <a:lnTo>
                    <a:pt x="123624" y="5158"/>
                  </a:lnTo>
                  <a:lnTo>
                    <a:pt x="118036" y="2176"/>
                  </a:lnTo>
                  <a:lnTo>
                    <a:pt x="102690" y="105"/>
                  </a:lnTo>
                  <a:lnTo>
                    <a:pt x="99542" y="0"/>
                  </a:lnTo>
                  <a:lnTo>
                    <a:pt x="90399" y="5528"/>
                  </a:lnTo>
                  <a:lnTo>
                    <a:pt x="74195" y="18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679"/>
            <p:cNvSpPr/>
            <p:nvPr>
              <p:custDataLst>
                <p:tags r:id="rId154"/>
              </p:custDataLst>
            </p:nvPr>
          </p:nvSpPr>
          <p:spPr>
            <a:xfrm>
              <a:off x="7915837" y="1784575"/>
              <a:ext cx="275664" cy="251218"/>
            </a:xfrm>
            <a:custGeom>
              <a:avLst/>
              <a:gdLst/>
              <a:ahLst/>
              <a:cxnLst/>
              <a:rect l="0" t="0" r="0" b="0"/>
              <a:pathLst>
                <a:path w="275664" h="251218">
                  <a:moveTo>
                    <a:pt x="104213" y="15650"/>
                  </a:moveTo>
                  <a:lnTo>
                    <a:pt x="104213" y="15650"/>
                  </a:lnTo>
                  <a:lnTo>
                    <a:pt x="104213" y="6517"/>
                  </a:lnTo>
                  <a:lnTo>
                    <a:pt x="90956" y="6159"/>
                  </a:lnTo>
                  <a:lnTo>
                    <a:pt x="84916" y="8963"/>
                  </a:lnTo>
                  <a:lnTo>
                    <a:pt x="49667" y="41773"/>
                  </a:lnTo>
                  <a:lnTo>
                    <a:pt x="25345" y="82358"/>
                  </a:lnTo>
                  <a:lnTo>
                    <a:pt x="9030" y="129223"/>
                  </a:lnTo>
                  <a:lnTo>
                    <a:pt x="2280" y="163954"/>
                  </a:lnTo>
                  <a:lnTo>
                    <a:pt x="0" y="207928"/>
                  </a:lnTo>
                  <a:lnTo>
                    <a:pt x="5332" y="223168"/>
                  </a:lnTo>
                  <a:lnTo>
                    <a:pt x="14758" y="235939"/>
                  </a:lnTo>
                  <a:lnTo>
                    <a:pt x="26003" y="245142"/>
                  </a:lnTo>
                  <a:lnTo>
                    <a:pt x="40878" y="249938"/>
                  </a:lnTo>
                  <a:lnTo>
                    <a:pt x="49290" y="251217"/>
                  </a:lnTo>
                  <a:lnTo>
                    <a:pt x="67103" y="246994"/>
                  </a:lnTo>
                  <a:lnTo>
                    <a:pt x="104409" y="227036"/>
                  </a:lnTo>
                  <a:lnTo>
                    <a:pt x="143067" y="187013"/>
                  </a:lnTo>
                  <a:lnTo>
                    <a:pt x="161044" y="140195"/>
                  </a:lnTo>
                  <a:lnTo>
                    <a:pt x="167971" y="108291"/>
                  </a:lnTo>
                  <a:lnTo>
                    <a:pt x="169445" y="61207"/>
                  </a:lnTo>
                  <a:lnTo>
                    <a:pt x="163170" y="36204"/>
                  </a:lnTo>
                  <a:lnTo>
                    <a:pt x="153550" y="20094"/>
                  </a:lnTo>
                  <a:lnTo>
                    <a:pt x="143426" y="8453"/>
                  </a:lnTo>
                  <a:lnTo>
                    <a:pt x="126227" y="1868"/>
                  </a:lnTo>
                  <a:lnTo>
                    <a:pt x="106589" y="0"/>
                  </a:lnTo>
                  <a:lnTo>
                    <a:pt x="90805" y="2697"/>
                  </a:lnTo>
                  <a:lnTo>
                    <a:pt x="70019" y="15222"/>
                  </a:lnTo>
                  <a:lnTo>
                    <a:pt x="62557" y="26396"/>
                  </a:lnTo>
                  <a:lnTo>
                    <a:pt x="58357" y="47409"/>
                  </a:lnTo>
                  <a:lnTo>
                    <a:pt x="58433" y="63632"/>
                  </a:lnTo>
                  <a:lnTo>
                    <a:pt x="64426" y="83607"/>
                  </a:lnTo>
                  <a:lnTo>
                    <a:pt x="69949" y="92772"/>
                  </a:lnTo>
                  <a:lnTo>
                    <a:pt x="84065" y="103883"/>
                  </a:lnTo>
                  <a:lnTo>
                    <a:pt x="106710" y="108821"/>
                  </a:lnTo>
                  <a:lnTo>
                    <a:pt x="143641" y="110284"/>
                  </a:lnTo>
                  <a:lnTo>
                    <a:pt x="187261" y="104232"/>
                  </a:lnTo>
                  <a:lnTo>
                    <a:pt x="212545" y="100105"/>
                  </a:lnTo>
                  <a:lnTo>
                    <a:pt x="275663" y="7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63"/>
          <p:cNvGrpSpPr/>
          <p:nvPr/>
        </p:nvGrpSpPr>
        <p:grpSpPr>
          <a:xfrm>
            <a:off x="6048430" y="2209800"/>
            <a:ext cx="352036" cy="95205"/>
            <a:chOff x="6048430" y="2209800"/>
            <a:chExt cx="352036" cy="95205"/>
          </a:xfrm>
        </p:grpSpPr>
        <p:sp>
          <p:nvSpPr>
            <p:cNvPr id="74" name="SMARTInkShape-2680"/>
            <p:cNvSpPr/>
            <p:nvPr>
              <p:custDataLst>
                <p:tags r:id="rId146"/>
              </p:custDataLst>
            </p:nvPr>
          </p:nvSpPr>
          <p:spPr>
            <a:xfrm>
              <a:off x="6096201" y="2257425"/>
              <a:ext cx="161725" cy="47580"/>
            </a:xfrm>
            <a:custGeom>
              <a:avLst/>
              <a:gdLst/>
              <a:ahLst/>
              <a:cxnLst/>
              <a:rect l="0" t="0" r="0" b="0"/>
              <a:pathLst>
                <a:path w="161725" h="47580">
                  <a:moveTo>
                    <a:pt x="56949" y="0"/>
                  </a:moveTo>
                  <a:lnTo>
                    <a:pt x="56949" y="0"/>
                  </a:lnTo>
                  <a:lnTo>
                    <a:pt x="11411" y="25826"/>
                  </a:lnTo>
                  <a:lnTo>
                    <a:pt x="7541" y="26743"/>
                  </a:lnTo>
                  <a:lnTo>
                    <a:pt x="4960" y="28412"/>
                  </a:lnTo>
                  <a:lnTo>
                    <a:pt x="3239" y="30583"/>
                  </a:lnTo>
                  <a:lnTo>
                    <a:pt x="1328" y="35817"/>
                  </a:lnTo>
                  <a:lnTo>
                    <a:pt x="0" y="45861"/>
                  </a:lnTo>
                  <a:lnTo>
                    <a:pt x="991" y="46449"/>
                  </a:lnTo>
                  <a:lnTo>
                    <a:pt x="27250" y="47579"/>
                  </a:lnTo>
                  <a:lnTo>
                    <a:pt x="67580" y="40080"/>
                  </a:lnTo>
                  <a:lnTo>
                    <a:pt x="104793" y="33435"/>
                  </a:lnTo>
                  <a:lnTo>
                    <a:pt x="161724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681"/>
            <p:cNvSpPr/>
            <p:nvPr>
              <p:custDataLst>
                <p:tags r:id="rId147"/>
              </p:custDataLst>
            </p:nvPr>
          </p:nvSpPr>
          <p:spPr>
            <a:xfrm>
              <a:off x="6048430" y="2209800"/>
              <a:ext cx="352036" cy="38090"/>
            </a:xfrm>
            <a:custGeom>
              <a:avLst/>
              <a:gdLst/>
              <a:ahLst/>
              <a:cxnLst/>
              <a:rect l="0" t="0" r="0" b="0"/>
              <a:pathLst>
                <a:path w="352036" h="38090">
                  <a:moveTo>
                    <a:pt x="28520" y="19050"/>
                  </a:moveTo>
                  <a:lnTo>
                    <a:pt x="28520" y="19050"/>
                  </a:lnTo>
                  <a:lnTo>
                    <a:pt x="10620" y="26589"/>
                  </a:lnTo>
                  <a:lnTo>
                    <a:pt x="7061" y="27251"/>
                  </a:lnTo>
                  <a:lnTo>
                    <a:pt x="4689" y="28751"/>
                  </a:lnTo>
                  <a:lnTo>
                    <a:pt x="3108" y="30808"/>
                  </a:lnTo>
                  <a:lnTo>
                    <a:pt x="0" y="37974"/>
                  </a:lnTo>
                  <a:lnTo>
                    <a:pt x="13207" y="38089"/>
                  </a:lnTo>
                  <a:lnTo>
                    <a:pt x="60187" y="29163"/>
                  </a:lnTo>
                  <a:lnTo>
                    <a:pt x="99640" y="27594"/>
                  </a:lnTo>
                  <a:lnTo>
                    <a:pt x="141503" y="21051"/>
                  </a:lnTo>
                  <a:lnTo>
                    <a:pt x="180660" y="19445"/>
                  </a:lnTo>
                  <a:lnTo>
                    <a:pt x="225514" y="18070"/>
                  </a:lnTo>
                  <a:lnTo>
                    <a:pt x="266046" y="11526"/>
                  </a:lnTo>
                  <a:lnTo>
                    <a:pt x="313381" y="6879"/>
                  </a:lnTo>
                  <a:lnTo>
                    <a:pt x="333056" y="2038"/>
                  </a:lnTo>
                  <a:lnTo>
                    <a:pt x="352035" y="35"/>
                  </a:lnTo>
                  <a:lnTo>
                    <a:pt x="3428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64"/>
          <p:cNvGrpSpPr/>
          <p:nvPr/>
        </p:nvGrpSpPr>
        <p:grpSpPr>
          <a:xfrm>
            <a:off x="7867082" y="2219325"/>
            <a:ext cx="248219" cy="83467"/>
            <a:chOff x="7867082" y="2219325"/>
            <a:chExt cx="248219" cy="83467"/>
          </a:xfrm>
        </p:grpSpPr>
        <p:sp>
          <p:nvSpPr>
            <p:cNvPr id="77" name="SMARTInkShape-2682"/>
            <p:cNvSpPr/>
            <p:nvPr>
              <p:custDataLst>
                <p:tags r:id="rId144"/>
              </p:custDataLst>
            </p:nvPr>
          </p:nvSpPr>
          <p:spPr>
            <a:xfrm>
              <a:off x="7881200" y="2257425"/>
              <a:ext cx="234101" cy="45367"/>
            </a:xfrm>
            <a:custGeom>
              <a:avLst/>
              <a:gdLst/>
              <a:ahLst/>
              <a:cxnLst/>
              <a:rect l="0" t="0" r="0" b="0"/>
              <a:pathLst>
                <a:path w="234101" h="45367">
                  <a:moveTo>
                    <a:pt x="72175" y="0"/>
                  </a:moveTo>
                  <a:lnTo>
                    <a:pt x="72175" y="0"/>
                  </a:lnTo>
                  <a:lnTo>
                    <a:pt x="26589" y="17305"/>
                  </a:lnTo>
                  <a:lnTo>
                    <a:pt x="5988" y="32056"/>
                  </a:lnTo>
                  <a:lnTo>
                    <a:pt x="425" y="40000"/>
                  </a:lnTo>
                  <a:lnTo>
                    <a:pt x="0" y="42541"/>
                  </a:lnTo>
                  <a:lnTo>
                    <a:pt x="775" y="44236"/>
                  </a:lnTo>
                  <a:lnTo>
                    <a:pt x="2350" y="45366"/>
                  </a:lnTo>
                  <a:lnTo>
                    <a:pt x="44996" y="39226"/>
                  </a:lnTo>
                  <a:lnTo>
                    <a:pt x="85150" y="31777"/>
                  </a:lnTo>
                  <a:lnTo>
                    <a:pt x="129995" y="28465"/>
                  </a:lnTo>
                  <a:lnTo>
                    <a:pt x="175200" y="21223"/>
                  </a:lnTo>
                  <a:lnTo>
                    <a:pt x="221170" y="12790"/>
                  </a:lnTo>
                  <a:lnTo>
                    <a:pt x="2341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83"/>
            <p:cNvSpPr/>
            <p:nvPr>
              <p:custDataLst>
                <p:tags r:id="rId145"/>
              </p:custDataLst>
            </p:nvPr>
          </p:nvSpPr>
          <p:spPr>
            <a:xfrm>
              <a:off x="7867082" y="2219325"/>
              <a:ext cx="229169" cy="9511"/>
            </a:xfrm>
            <a:custGeom>
              <a:avLst/>
              <a:gdLst/>
              <a:ahLst/>
              <a:cxnLst/>
              <a:rect l="0" t="0" r="0" b="0"/>
              <a:pathLst>
                <a:path w="229169" h="9511">
                  <a:moveTo>
                    <a:pt x="19618" y="0"/>
                  </a:moveTo>
                  <a:lnTo>
                    <a:pt x="19618" y="0"/>
                  </a:lnTo>
                  <a:lnTo>
                    <a:pt x="14562" y="5056"/>
                  </a:lnTo>
                  <a:lnTo>
                    <a:pt x="6435" y="7539"/>
                  </a:lnTo>
                  <a:lnTo>
                    <a:pt x="0" y="8642"/>
                  </a:lnTo>
                  <a:lnTo>
                    <a:pt x="24406" y="9350"/>
                  </a:lnTo>
                  <a:lnTo>
                    <a:pt x="68662" y="9473"/>
                  </a:lnTo>
                  <a:lnTo>
                    <a:pt x="115288" y="9510"/>
                  </a:lnTo>
                  <a:lnTo>
                    <a:pt x="154151" y="6698"/>
                  </a:lnTo>
                  <a:lnTo>
                    <a:pt x="196358" y="1323"/>
                  </a:lnTo>
                  <a:lnTo>
                    <a:pt x="2291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65"/>
          <p:cNvGrpSpPr/>
          <p:nvPr/>
        </p:nvGrpSpPr>
        <p:grpSpPr>
          <a:xfrm>
            <a:off x="5963974" y="2542461"/>
            <a:ext cx="370152" cy="284581"/>
            <a:chOff x="5963974" y="2542461"/>
            <a:chExt cx="370152" cy="284581"/>
          </a:xfrm>
        </p:grpSpPr>
        <p:sp>
          <p:nvSpPr>
            <p:cNvPr id="80" name="SMARTInkShape-2684"/>
            <p:cNvSpPr/>
            <p:nvPr>
              <p:custDataLst>
                <p:tags r:id="rId142"/>
              </p:custDataLst>
            </p:nvPr>
          </p:nvSpPr>
          <p:spPr>
            <a:xfrm>
              <a:off x="6153150" y="2552700"/>
              <a:ext cx="180976" cy="201287"/>
            </a:xfrm>
            <a:custGeom>
              <a:avLst/>
              <a:gdLst/>
              <a:ahLst/>
              <a:cxnLst/>
              <a:rect l="0" t="0" r="0" b="0"/>
              <a:pathLst>
                <a:path w="180976" h="201287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7539" y="27739"/>
                  </a:lnTo>
                  <a:lnTo>
                    <a:pt x="8201" y="24843"/>
                  </a:lnTo>
                  <a:lnTo>
                    <a:pt x="10759" y="22912"/>
                  </a:lnTo>
                  <a:lnTo>
                    <a:pt x="19246" y="20766"/>
                  </a:lnTo>
                  <a:lnTo>
                    <a:pt x="24473" y="24427"/>
                  </a:lnTo>
                  <a:lnTo>
                    <a:pt x="40883" y="48748"/>
                  </a:lnTo>
                  <a:lnTo>
                    <a:pt x="56445" y="88769"/>
                  </a:lnTo>
                  <a:lnTo>
                    <a:pt x="64655" y="127013"/>
                  </a:lnTo>
                  <a:lnTo>
                    <a:pt x="69231" y="173765"/>
                  </a:lnTo>
                  <a:lnTo>
                    <a:pt x="73103" y="185179"/>
                  </a:lnTo>
                  <a:lnTo>
                    <a:pt x="74823" y="197307"/>
                  </a:lnTo>
                  <a:lnTo>
                    <a:pt x="77399" y="200330"/>
                  </a:lnTo>
                  <a:lnTo>
                    <a:pt x="81233" y="201286"/>
                  </a:lnTo>
                  <a:lnTo>
                    <a:pt x="85906" y="200866"/>
                  </a:lnTo>
                  <a:lnTo>
                    <a:pt x="90079" y="197411"/>
                  </a:lnTo>
                  <a:lnTo>
                    <a:pt x="117496" y="151334"/>
                  </a:lnTo>
                  <a:lnTo>
                    <a:pt x="136108" y="104635"/>
                  </a:lnTo>
                  <a:lnTo>
                    <a:pt x="155167" y="61848"/>
                  </a:lnTo>
                  <a:lnTo>
                    <a:pt x="173291" y="1997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85"/>
            <p:cNvSpPr/>
            <p:nvPr>
              <p:custDataLst>
                <p:tags r:id="rId143"/>
              </p:custDataLst>
            </p:nvPr>
          </p:nvSpPr>
          <p:spPr>
            <a:xfrm>
              <a:off x="5963974" y="2542461"/>
              <a:ext cx="170127" cy="284581"/>
            </a:xfrm>
            <a:custGeom>
              <a:avLst/>
              <a:gdLst/>
              <a:ahLst/>
              <a:cxnLst/>
              <a:rect l="0" t="0" r="0" b="0"/>
              <a:pathLst>
                <a:path w="170127" h="284581">
                  <a:moveTo>
                    <a:pt x="8201" y="95964"/>
                  </a:moveTo>
                  <a:lnTo>
                    <a:pt x="8201" y="95964"/>
                  </a:lnTo>
                  <a:lnTo>
                    <a:pt x="0" y="87763"/>
                  </a:lnTo>
                  <a:lnTo>
                    <a:pt x="617" y="87322"/>
                  </a:lnTo>
                  <a:lnTo>
                    <a:pt x="4125" y="86831"/>
                  </a:lnTo>
                  <a:lnTo>
                    <a:pt x="5484" y="85642"/>
                  </a:lnTo>
                  <a:lnTo>
                    <a:pt x="6993" y="81499"/>
                  </a:lnTo>
                  <a:lnTo>
                    <a:pt x="8454" y="81029"/>
                  </a:lnTo>
                  <a:lnTo>
                    <a:pt x="12900" y="83329"/>
                  </a:lnTo>
                  <a:lnTo>
                    <a:pt x="21353" y="95631"/>
                  </a:lnTo>
                  <a:lnTo>
                    <a:pt x="26474" y="139991"/>
                  </a:lnTo>
                  <a:lnTo>
                    <a:pt x="27098" y="178391"/>
                  </a:lnTo>
                  <a:lnTo>
                    <a:pt x="27221" y="223567"/>
                  </a:lnTo>
                  <a:lnTo>
                    <a:pt x="27248" y="267802"/>
                  </a:lnTo>
                  <a:lnTo>
                    <a:pt x="27250" y="284580"/>
                  </a:lnTo>
                  <a:lnTo>
                    <a:pt x="24429" y="238021"/>
                  </a:lnTo>
                  <a:lnTo>
                    <a:pt x="19712" y="196616"/>
                  </a:lnTo>
                  <a:lnTo>
                    <a:pt x="18314" y="155773"/>
                  </a:lnTo>
                  <a:lnTo>
                    <a:pt x="17988" y="122546"/>
                  </a:lnTo>
                  <a:lnTo>
                    <a:pt x="18862" y="75147"/>
                  </a:lnTo>
                  <a:lnTo>
                    <a:pt x="25280" y="29136"/>
                  </a:lnTo>
                  <a:lnTo>
                    <a:pt x="29489" y="10193"/>
                  </a:lnTo>
                  <a:lnTo>
                    <a:pt x="31919" y="3859"/>
                  </a:lnTo>
                  <a:lnTo>
                    <a:pt x="36712" y="694"/>
                  </a:lnTo>
                  <a:lnTo>
                    <a:pt x="50506" y="0"/>
                  </a:lnTo>
                  <a:lnTo>
                    <a:pt x="67220" y="8863"/>
                  </a:lnTo>
                  <a:lnTo>
                    <a:pt x="91658" y="31704"/>
                  </a:lnTo>
                  <a:lnTo>
                    <a:pt x="123261" y="76174"/>
                  </a:lnTo>
                  <a:lnTo>
                    <a:pt x="129429" y="99037"/>
                  </a:lnTo>
                  <a:lnTo>
                    <a:pt x="130871" y="116380"/>
                  </a:lnTo>
                  <a:lnTo>
                    <a:pt x="125868" y="134671"/>
                  </a:lnTo>
                  <a:lnTo>
                    <a:pt x="116589" y="151267"/>
                  </a:lnTo>
                  <a:lnTo>
                    <a:pt x="105409" y="162171"/>
                  </a:lnTo>
                  <a:lnTo>
                    <a:pt x="98406" y="164444"/>
                  </a:lnTo>
                  <a:lnTo>
                    <a:pt x="82159" y="164146"/>
                  </a:lnTo>
                  <a:lnTo>
                    <a:pt x="46842" y="152476"/>
                  </a:lnTo>
                  <a:lnTo>
                    <a:pt x="31121" y="145345"/>
                  </a:lnTo>
                  <a:lnTo>
                    <a:pt x="30889" y="145818"/>
                  </a:lnTo>
                  <a:lnTo>
                    <a:pt x="33454" y="149166"/>
                  </a:lnTo>
                  <a:lnTo>
                    <a:pt x="57874" y="162055"/>
                  </a:lnTo>
                  <a:lnTo>
                    <a:pt x="103385" y="205235"/>
                  </a:lnTo>
                  <a:lnTo>
                    <a:pt x="142841" y="249363"/>
                  </a:lnTo>
                  <a:lnTo>
                    <a:pt x="170126" y="267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66"/>
          <p:cNvGrpSpPr/>
          <p:nvPr/>
        </p:nvGrpSpPr>
        <p:grpSpPr>
          <a:xfrm>
            <a:off x="8089136" y="2442966"/>
            <a:ext cx="959615" cy="338335"/>
            <a:chOff x="8089136" y="2442966"/>
            <a:chExt cx="959615" cy="338335"/>
          </a:xfrm>
        </p:grpSpPr>
        <p:sp>
          <p:nvSpPr>
            <p:cNvPr id="83" name="SMARTInkShape-2686"/>
            <p:cNvSpPr/>
            <p:nvPr>
              <p:custDataLst>
                <p:tags r:id="rId133"/>
              </p:custDataLst>
            </p:nvPr>
          </p:nvSpPr>
          <p:spPr>
            <a:xfrm>
              <a:off x="8880339" y="2543175"/>
              <a:ext cx="168412" cy="38101"/>
            </a:xfrm>
            <a:custGeom>
              <a:avLst/>
              <a:gdLst/>
              <a:ahLst/>
              <a:cxnLst/>
              <a:rect l="0" t="0" r="0" b="0"/>
              <a:pathLst>
                <a:path w="168412" h="38101">
                  <a:moveTo>
                    <a:pt x="25536" y="38100"/>
                  </a:moveTo>
                  <a:lnTo>
                    <a:pt x="25536" y="38100"/>
                  </a:lnTo>
                  <a:lnTo>
                    <a:pt x="7222" y="38100"/>
                  </a:lnTo>
                  <a:lnTo>
                    <a:pt x="3802" y="37042"/>
                  </a:lnTo>
                  <a:lnTo>
                    <a:pt x="1521" y="35278"/>
                  </a:lnTo>
                  <a:lnTo>
                    <a:pt x="0" y="33044"/>
                  </a:lnTo>
                  <a:lnTo>
                    <a:pt x="46" y="30496"/>
                  </a:lnTo>
                  <a:lnTo>
                    <a:pt x="2918" y="24843"/>
                  </a:lnTo>
                  <a:lnTo>
                    <a:pt x="30711" y="15710"/>
                  </a:lnTo>
                  <a:lnTo>
                    <a:pt x="67404" y="11357"/>
                  </a:lnTo>
                  <a:lnTo>
                    <a:pt x="112241" y="8828"/>
                  </a:lnTo>
                  <a:lnTo>
                    <a:pt x="1684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687"/>
            <p:cNvSpPr/>
            <p:nvPr>
              <p:custDataLst>
                <p:tags r:id="rId134"/>
              </p:custDataLst>
            </p:nvPr>
          </p:nvSpPr>
          <p:spPr>
            <a:xfrm>
              <a:off x="8892484" y="2442966"/>
              <a:ext cx="76402" cy="283625"/>
            </a:xfrm>
            <a:custGeom>
              <a:avLst/>
              <a:gdLst/>
              <a:ahLst/>
              <a:cxnLst/>
              <a:rect l="0" t="0" r="0" b="0"/>
              <a:pathLst>
                <a:path w="76402" h="283625">
                  <a:moveTo>
                    <a:pt x="22916" y="81159"/>
                  </a:moveTo>
                  <a:lnTo>
                    <a:pt x="22916" y="81159"/>
                  </a:lnTo>
                  <a:lnTo>
                    <a:pt x="49430" y="36330"/>
                  </a:lnTo>
                  <a:lnTo>
                    <a:pt x="76401" y="0"/>
                  </a:lnTo>
                  <a:lnTo>
                    <a:pt x="75614" y="8752"/>
                  </a:lnTo>
                  <a:lnTo>
                    <a:pt x="66486" y="48865"/>
                  </a:lnTo>
                  <a:lnTo>
                    <a:pt x="57581" y="90170"/>
                  </a:lnTo>
                  <a:lnTo>
                    <a:pt x="43182" y="125810"/>
                  </a:lnTo>
                  <a:lnTo>
                    <a:pt x="30566" y="166590"/>
                  </a:lnTo>
                  <a:lnTo>
                    <a:pt x="16823" y="206023"/>
                  </a:lnTo>
                  <a:lnTo>
                    <a:pt x="725" y="252746"/>
                  </a:lnTo>
                  <a:lnTo>
                    <a:pt x="0" y="266075"/>
                  </a:lnTo>
                  <a:lnTo>
                    <a:pt x="3206" y="275527"/>
                  </a:lnTo>
                  <a:lnTo>
                    <a:pt x="8160" y="283256"/>
                  </a:lnTo>
                  <a:lnTo>
                    <a:pt x="10962" y="283624"/>
                  </a:lnTo>
                  <a:lnTo>
                    <a:pt x="13888" y="281752"/>
                  </a:lnTo>
                  <a:lnTo>
                    <a:pt x="21019" y="275087"/>
                  </a:lnTo>
                  <a:lnTo>
                    <a:pt x="41966" y="262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688"/>
            <p:cNvSpPr/>
            <p:nvPr>
              <p:custDataLst>
                <p:tags r:id="rId135"/>
              </p:custDataLst>
            </p:nvPr>
          </p:nvSpPr>
          <p:spPr>
            <a:xfrm>
              <a:off x="8763369" y="2606694"/>
              <a:ext cx="92489" cy="117457"/>
            </a:xfrm>
            <a:custGeom>
              <a:avLst/>
              <a:gdLst/>
              <a:ahLst/>
              <a:cxnLst/>
              <a:rect l="0" t="0" r="0" b="0"/>
              <a:pathLst>
                <a:path w="92489" h="117457">
                  <a:moveTo>
                    <a:pt x="9156" y="22206"/>
                  </a:moveTo>
                  <a:lnTo>
                    <a:pt x="9156" y="22206"/>
                  </a:lnTo>
                  <a:lnTo>
                    <a:pt x="4099" y="32319"/>
                  </a:lnTo>
                  <a:lnTo>
                    <a:pt x="4439" y="42928"/>
                  </a:lnTo>
                  <a:lnTo>
                    <a:pt x="8225" y="66986"/>
                  </a:lnTo>
                  <a:lnTo>
                    <a:pt x="0" y="105501"/>
                  </a:lnTo>
                  <a:lnTo>
                    <a:pt x="26482" y="58879"/>
                  </a:lnTo>
                  <a:lnTo>
                    <a:pt x="40566" y="32037"/>
                  </a:lnTo>
                  <a:lnTo>
                    <a:pt x="61143" y="9997"/>
                  </a:lnTo>
                  <a:lnTo>
                    <a:pt x="73184" y="1610"/>
                  </a:lnTo>
                  <a:lnTo>
                    <a:pt x="78299" y="9"/>
                  </a:lnTo>
                  <a:lnTo>
                    <a:pt x="82768" y="0"/>
                  </a:lnTo>
                  <a:lnTo>
                    <a:pt x="86806" y="1052"/>
                  </a:lnTo>
                  <a:lnTo>
                    <a:pt x="89498" y="2812"/>
                  </a:lnTo>
                  <a:lnTo>
                    <a:pt x="91291" y="5043"/>
                  </a:lnTo>
                  <a:lnTo>
                    <a:pt x="92488" y="7589"/>
                  </a:lnTo>
                  <a:lnTo>
                    <a:pt x="85040" y="48031"/>
                  </a:lnTo>
                  <a:lnTo>
                    <a:pt x="66306" y="117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89"/>
            <p:cNvSpPr/>
            <p:nvPr>
              <p:custDataLst>
                <p:tags r:id="rId136"/>
              </p:custDataLst>
            </p:nvPr>
          </p:nvSpPr>
          <p:spPr>
            <a:xfrm>
              <a:off x="8623886" y="2619375"/>
              <a:ext cx="110540" cy="100913"/>
            </a:xfrm>
            <a:custGeom>
              <a:avLst/>
              <a:gdLst/>
              <a:ahLst/>
              <a:cxnLst/>
              <a:rect l="0" t="0" r="0" b="0"/>
              <a:pathLst>
                <a:path w="110540" h="100913">
                  <a:moveTo>
                    <a:pt x="110539" y="0"/>
                  </a:moveTo>
                  <a:lnTo>
                    <a:pt x="110539" y="0"/>
                  </a:lnTo>
                  <a:lnTo>
                    <a:pt x="78046" y="1058"/>
                  </a:lnTo>
                  <a:lnTo>
                    <a:pt x="46941" y="13257"/>
                  </a:lnTo>
                  <a:lnTo>
                    <a:pt x="27960" y="27446"/>
                  </a:lnTo>
                  <a:lnTo>
                    <a:pt x="8930" y="50113"/>
                  </a:lnTo>
                  <a:lnTo>
                    <a:pt x="1880" y="64959"/>
                  </a:lnTo>
                  <a:lnTo>
                    <a:pt x="0" y="71880"/>
                  </a:lnTo>
                  <a:lnTo>
                    <a:pt x="863" y="78612"/>
                  </a:lnTo>
                  <a:lnTo>
                    <a:pt x="7465" y="91736"/>
                  </a:lnTo>
                  <a:lnTo>
                    <a:pt x="12191" y="96082"/>
                  </a:lnTo>
                  <a:lnTo>
                    <a:pt x="23084" y="100912"/>
                  </a:lnTo>
                  <a:lnTo>
                    <a:pt x="34981" y="100236"/>
                  </a:lnTo>
                  <a:lnTo>
                    <a:pt x="41117" y="98574"/>
                  </a:lnTo>
                  <a:lnTo>
                    <a:pt x="64922" y="81065"/>
                  </a:lnTo>
                  <a:lnTo>
                    <a:pt x="92903" y="37486"/>
                  </a:lnTo>
                  <a:lnTo>
                    <a:pt x="105314" y="14987"/>
                  </a:lnTo>
                  <a:lnTo>
                    <a:pt x="107056" y="9992"/>
                  </a:lnTo>
                  <a:lnTo>
                    <a:pt x="107159" y="7719"/>
                  </a:lnTo>
                  <a:lnTo>
                    <a:pt x="106168" y="7263"/>
                  </a:lnTo>
                  <a:lnTo>
                    <a:pt x="104450" y="8017"/>
                  </a:lnTo>
                  <a:lnTo>
                    <a:pt x="96976" y="19191"/>
                  </a:lnTo>
                  <a:lnTo>
                    <a:pt x="91970" y="65612"/>
                  </a:lnTo>
                  <a:lnTo>
                    <a:pt x="91632" y="83176"/>
                  </a:lnTo>
                  <a:lnTo>
                    <a:pt x="93700" y="87200"/>
                  </a:lnTo>
                  <a:lnTo>
                    <a:pt x="110539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690"/>
            <p:cNvSpPr/>
            <p:nvPr>
              <p:custDataLst>
                <p:tags r:id="rId137"/>
              </p:custDataLst>
            </p:nvPr>
          </p:nvSpPr>
          <p:spPr>
            <a:xfrm>
              <a:off x="8521535" y="2628900"/>
              <a:ext cx="108116" cy="9526"/>
            </a:xfrm>
            <a:custGeom>
              <a:avLst/>
              <a:gdLst/>
              <a:ahLst/>
              <a:cxnLst/>
              <a:rect l="0" t="0" r="0" b="0"/>
              <a:pathLst>
                <a:path w="108116" h="9526">
                  <a:moveTo>
                    <a:pt x="22390" y="9525"/>
                  </a:moveTo>
                  <a:lnTo>
                    <a:pt x="22390" y="9525"/>
                  </a:lnTo>
                  <a:lnTo>
                    <a:pt x="0" y="9525"/>
                  </a:lnTo>
                  <a:lnTo>
                    <a:pt x="55" y="8467"/>
                  </a:lnTo>
                  <a:lnTo>
                    <a:pt x="5761" y="4469"/>
                  </a:lnTo>
                  <a:lnTo>
                    <a:pt x="34274" y="883"/>
                  </a:lnTo>
                  <a:lnTo>
                    <a:pt x="73303" y="175"/>
                  </a:lnTo>
                  <a:lnTo>
                    <a:pt x="1081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691"/>
            <p:cNvSpPr/>
            <p:nvPr>
              <p:custDataLst>
                <p:tags r:id="rId138"/>
              </p:custDataLst>
            </p:nvPr>
          </p:nvSpPr>
          <p:spPr>
            <a:xfrm>
              <a:off x="8548316" y="2483294"/>
              <a:ext cx="52760" cy="261188"/>
            </a:xfrm>
            <a:custGeom>
              <a:avLst/>
              <a:gdLst/>
              <a:ahLst/>
              <a:cxnLst/>
              <a:rect l="0" t="0" r="0" b="0"/>
              <a:pathLst>
                <a:path w="52760" h="261188">
                  <a:moveTo>
                    <a:pt x="33709" y="12256"/>
                  </a:moveTo>
                  <a:lnTo>
                    <a:pt x="33709" y="12256"/>
                  </a:lnTo>
                  <a:lnTo>
                    <a:pt x="46801" y="222"/>
                  </a:lnTo>
                  <a:lnTo>
                    <a:pt x="48787" y="0"/>
                  </a:lnTo>
                  <a:lnTo>
                    <a:pt x="50111" y="910"/>
                  </a:lnTo>
                  <a:lnTo>
                    <a:pt x="51582" y="4744"/>
                  </a:lnTo>
                  <a:lnTo>
                    <a:pt x="51974" y="7248"/>
                  </a:lnTo>
                  <a:lnTo>
                    <a:pt x="43942" y="35138"/>
                  </a:lnTo>
                  <a:lnTo>
                    <a:pt x="27204" y="82441"/>
                  </a:lnTo>
                  <a:lnTo>
                    <a:pt x="14220" y="129840"/>
                  </a:lnTo>
                  <a:lnTo>
                    <a:pt x="7826" y="168451"/>
                  </a:lnTo>
                  <a:lnTo>
                    <a:pt x="3109" y="207761"/>
                  </a:lnTo>
                  <a:lnTo>
                    <a:pt x="0" y="227206"/>
                  </a:lnTo>
                  <a:lnTo>
                    <a:pt x="4250" y="257233"/>
                  </a:lnTo>
                  <a:lnTo>
                    <a:pt x="6660" y="260241"/>
                  </a:lnTo>
                  <a:lnTo>
                    <a:pt x="10386" y="261187"/>
                  </a:lnTo>
                  <a:lnTo>
                    <a:pt x="20167" y="259417"/>
                  </a:lnTo>
                  <a:lnTo>
                    <a:pt x="36517" y="252471"/>
                  </a:lnTo>
                  <a:lnTo>
                    <a:pt x="52759" y="240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692"/>
            <p:cNvSpPr/>
            <p:nvPr>
              <p:custDataLst>
                <p:tags r:id="rId139"/>
              </p:custDataLst>
            </p:nvPr>
          </p:nvSpPr>
          <p:spPr>
            <a:xfrm>
              <a:off x="8324850" y="2603247"/>
              <a:ext cx="168226" cy="151844"/>
            </a:xfrm>
            <a:custGeom>
              <a:avLst/>
              <a:gdLst/>
              <a:ahLst/>
              <a:cxnLst/>
              <a:rect l="0" t="0" r="0" b="0"/>
              <a:pathLst>
                <a:path w="168226" h="151844">
                  <a:moveTo>
                    <a:pt x="0" y="44703"/>
                  </a:moveTo>
                  <a:lnTo>
                    <a:pt x="0" y="44703"/>
                  </a:lnTo>
                  <a:lnTo>
                    <a:pt x="8200" y="44703"/>
                  </a:lnTo>
                  <a:lnTo>
                    <a:pt x="9447" y="90288"/>
                  </a:lnTo>
                  <a:lnTo>
                    <a:pt x="9515" y="131623"/>
                  </a:lnTo>
                  <a:lnTo>
                    <a:pt x="9524" y="151843"/>
                  </a:lnTo>
                  <a:lnTo>
                    <a:pt x="9525" y="126246"/>
                  </a:lnTo>
                  <a:lnTo>
                    <a:pt x="24603" y="85075"/>
                  </a:lnTo>
                  <a:lnTo>
                    <a:pt x="35657" y="45865"/>
                  </a:lnTo>
                  <a:lnTo>
                    <a:pt x="41601" y="35341"/>
                  </a:lnTo>
                  <a:lnTo>
                    <a:pt x="47770" y="29959"/>
                  </a:lnTo>
                  <a:lnTo>
                    <a:pt x="50896" y="28523"/>
                  </a:lnTo>
                  <a:lnTo>
                    <a:pt x="54039" y="28625"/>
                  </a:lnTo>
                  <a:lnTo>
                    <a:pt x="60354" y="31560"/>
                  </a:lnTo>
                  <a:lnTo>
                    <a:pt x="62461" y="34883"/>
                  </a:lnTo>
                  <a:lnTo>
                    <a:pt x="64802" y="44219"/>
                  </a:lnTo>
                  <a:lnTo>
                    <a:pt x="66428" y="88710"/>
                  </a:lnTo>
                  <a:lnTo>
                    <a:pt x="66626" y="122070"/>
                  </a:lnTo>
                  <a:lnTo>
                    <a:pt x="68759" y="128031"/>
                  </a:lnTo>
                  <a:lnTo>
                    <a:pt x="72297" y="132005"/>
                  </a:lnTo>
                  <a:lnTo>
                    <a:pt x="76773" y="134655"/>
                  </a:lnTo>
                  <a:lnTo>
                    <a:pt x="80815" y="134304"/>
                  </a:lnTo>
                  <a:lnTo>
                    <a:pt x="84568" y="131954"/>
                  </a:lnTo>
                  <a:lnTo>
                    <a:pt x="121140" y="89979"/>
                  </a:lnTo>
                  <a:lnTo>
                    <a:pt x="142104" y="59472"/>
                  </a:lnTo>
                  <a:lnTo>
                    <a:pt x="166574" y="11872"/>
                  </a:lnTo>
                  <a:lnTo>
                    <a:pt x="168199" y="6940"/>
                  </a:lnTo>
                  <a:lnTo>
                    <a:pt x="168225" y="3653"/>
                  </a:lnTo>
                  <a:lnTo>
                    <a:pt x="167183" y="1461"/>
                  </a:lnTo>
                  <a:lnTo>
                    <a:pt x="165431" y="0"/>
                  </a:lnTo>
                  <a:lnTo>
                    <a:pt x="155016" y="4021"/>
                  </a:lnTo>
                  <a:lnTo>
                    <a:pt x="132573" y="18793"/>
                  </a:lnTo>
                  <a:lnTo>
                    <a:pt x="121361" y="38790"/>
                  </a:lnTo>
                  <a:lnTo>
                    <a:pt x="120066" y="44994"/>
                  </a:lnTo>
                  <a:lnTo>
                    <a:pt x="121448" y="54710"/>
                  </a:lnTo>
                  <a:lnTo>
                    <a:pt x="151967" y="101996"/>
                  </a:lnTo>
                  <a:lnTo>
                    <a:pt x="155286" y="108298"/>
                  </a:lnTo>
                  <a:lnTo>
                    <a:pt x="156441" y="114617"/>
                  </a:lnTo>
                  <a:lnTo>
                    <a:pt x="154901" y="127281"/>
                  </a:lnTo>
                  <a:lnTo>
                    <a:pt x="144418" y="147042"/>
                  </a:lnTo>
                  <a:lnTo>
                    <a:pt x="138276" y="128530"/>
                  </a:lnTo>
                  <a:lnTo>
                    <a:pt x="142875" y="101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93"/>
            <p:cNvSpPr/>
            <p:nvPr>
              <p:custDataLst>
                <p:tags r:id="rId140"/>
              </p:custDataLst>
            </p:nvPr>
          </p:nvSpPr>
          <p:spPr>
            <a:xfrm>
              <a:off x="8201717" y="2654014"/>
              <a:ext cx="72017" cy="104283"/>
            </a:xfrm>
            <a:custGeom>
              <a:avLst/>
              <a:gdLst/>
              <a:ahLst/>
              <a:cxnLst/>
              <a:rect l="0" t="0" r="0" b="0"/>
              <a:pathLst>
                <a:path w="72017" h="104283">
                  <a:moveTo>
                    <a:pt x="37408" y="32036"/>
                  </a:moveTo>
                  <a:lnTo>
                    <a:pt x="37408" y="32036"/>
                  </a:lnTo>
                  <a:lnTo>
                    <a:pt x="42464" y="26980"/>
                  </a:lnTo>
                  <a:lnTo>
                    <a:pt x="44946" y="18853"/>
                  </a:lnTo>
                  <a:lnTo>
                    <a:pt x="46540" y="1445"/>
                  </a:lnTo>
                  <a:lnTo>
                    <a:pt x="44555" y="0"/>
                  </a:lnTo>
                  <a:lnTo>
                    <a:pt x="36704" y="1218"/>
                  </a:lnTo>
                  <a:lnTo>
                    <a:pt x="11144" y="21066"/>
                  </a:lnTo>
                  <a:lnTo>
                    <a:pt x="7199" y="24722"/>
                  </a:lnTo>
                  <a:lnTo>
                    <a:pt x="2815" y="40074"/>
                  </a:lnTo>
                  <a:lnTo>
                    <a:pt x="0" y="74311"/>
                  </a:lnTo>
                  <a:lnTo>
                    <a:pt x="2944" y="81386"/>
                  </a:lnTo>
                  <a:lnTo>
                    <a:pt x="14683" y="94892"/>
                  </a:lnTo>
                  <a:lnTo>
                    <a:pt x="24838" y="102305"/>
                  </a:lnTo>
                  <a:lnTo>
                    <a:pt x="29028" y="104282"/>
                  </a:lnTo>
                  <a:lnTo>
                    <a:pt x="39328" y="103656"/>
                  </a:lnTo>
                  <a:lnTo>
                    <a:pt x="45039" y="102008"/>
                  </a:lnTo>
                  <a:lnTo>
                    <a:pt x="57027" y="91710"/>
                  </a:lnTo>
                  <a:lnTo>
                    <a:pt x="63187" y="84519"/>
                  </a:lnTo>
                  <a:lnTo>
                    <a:pt x="70032" y="65239"/>
                  </a:lnTo>
                  <a:lnTo>
                    <a:pt x="72016" y="44676"/>
                  </a:lnTo>
                  <a:lnTo>
                    <a:pt x="69370" y="28482"/>
                  </a:lnTo>
                  <a:lnTo>
                    <a:pt x="65066" y="22258"/>
                  </a:lnTo>
                  <a:lnTo>
                    <a:pt x="51817" y="12521"/>
                  </a:lnTo>
                  <a:lnTo>
                    <a:pt x="47014" y="10559"/>
                  </a:lnTo>
                  <a:lnTo>
                    <a:pt x="43811" y="10310"/>
                  </a:lnTo>
                  <a:lnTo>
                    <a:pt x="39195" y="12855"/>
                  </a:lnTo>
                  <a:lnTo>
                    <a:pt x="27883" y="22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694"/>
            <p:cNvSpPr/>
            <p:nvPr>
              <p:custDataLst>
                <p:tags r:id="rId141"/>
              </p:custDataLst>
            </p:nvPr>
          </p:nvSpPr>
          <p:spPr>
            <a:xfrm>
              <a:off x="8089136" y="2610403"/>
              <a:ext cx="69752" cy="170898"/>
            </a:xfrm>
            <a:custGeom>
              <a:avLst/>
              <a:gdLst/>
              <a:ahLst/>
              <a:cxnLst/>
              <a:rect l="0" t="0" r="0" b="0"/>
              <a:pathLst>
                <a:path w="69752" h="170898">
                  <a:moveTo>
                    <a:pt x="64264" y="37547"/>
                  </a:moveTo>
                  <a:lnTo>
                    <a:pt x="64264" y="37547"/>
                  </a:lnTo>
                  <a:lnTo>
                    <a:pt x="64264" y="15157"/>
                  </a:lnTo>
                  <a:lnTo>
                    <a:pt x="67086" y="8899"/>
                  </a:lnTo>
                  <a:lnTo>
                    <a:pt x="69320" y="5748"/>
                  </a:lnTo>
                  <a:lnTo>
                    <a:pt x="69751" y="3648"/>
                  </a:lnTo>
                  <a:lnTo>
                    <a:pt x="68981" y="2248"/>
                  </a:lnTo>
                  <a:lnTo>
                    <a:pt x="67409" y="1314"/>
                  </a:lnTo>
                  <a:lnTo>
                    <a:pt x="60139" y="0"/>
                  </a:lnTo>
                  <a:lnTo>
                    <a:pt x="51495" y="5337"/>
                  </a:lnTo>
                  <a:lnTo>
                    <a:pt x="34727" y="23064"/>
                  </a:lnTo>
                  <a:lnTo>
                    <a:pt x="15155" y="52443"/>
                  </a:lnTo>
                  <a:lnTo>
                    <a:pt x="2157" y="93837"/>
                  </a:lnTo>
                  <a:lnTo>
                    <a:pt x="0" y="128191"/>
                  </a:lnTo>
                  <a:lnTo>
                    <a:pt x="3248" y="145214"/>
                  </a:lnTo>
                  <a:lnTo>
                    <a:pt x="16081" y="166697"/>
                  </a:lnTo>
                  <a:lnTo>
                    <a:pt x="22617" y="170214"/>
                  </a:lnTo>
                  <a:lnTo>
                    <a:pt x="64264" y="170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2695"/>
          <p:cNvSpPr/>
          <p:nvPr>
            <p:custDataLst>
              <p:tags r:id="rId3"/>
            </p:custDataLst>
          </p:nvPr>
        </p:nvSpPr>
        <p:spPr>
          <a:xfrm>
            <a:off x="5905500" y="3143254"/>
            <a:ext cx="2482830" cy="150346"/>
          </a:xfrm>
          <a:custGeom>
            <a:avLst/>
            <a:gdLst/>
            <a:ahLst/>
            <a:cxnLst/>
            <a:rect l="0" t="0" r="0" b="0"/>
            <a:pathLst>
              <a:path w="2482830" h="150346">
                <a:moveTo>
                  <a:pt x="0" y="28571"/>
                </a:moveTo>
                <a:lnTo>
                  <a:pt x="0" y="28571"/>
                </a:lnTo>
                <a:lnTo>
                  <a:pt x="41444" y="38932"/>
                </a:lnTo>
                <a:lnTo>
                  <a:pt x="68162" y="42701"/>
                </a:lnTo>
                <a:lnTo>
                  <a:pt x="104730" y="40848"/>
                </a:lnTo>
                <a:lnTo>
                  <a:pt x="140033" y="39319"/>
                </a:lnTo>
                <a:lnTo>
                  <a:pt x="174420" y="37581"/>
                </a:lnTo>
                <a:lnTo>
                  <a:pt x="210870" y="33281"/>
                </a:lnTo>
                <a:lnTo>
                  <a:pt x="248236" y="30664"/>
                </a:lnTo>
                <a:lnTo>
                  <a:pt x="288128" y="29501"/>
                </a:lnTo>
                <a:lnTo>
                  <a:pt x="334079" y="28984"/>
                </a:lnTo>
                <a:lnTo>
                  <a:pt x="379902" y="25932"/>
                </a:lnTo>
                <a:lnTo>
                  <a:pt x="427079" y="22106"/>
                </a:lnTo>
                <a:lnTo>
                  <a:pt x="452994" y="21087"/>
                </a:lnTo>
                <a:lnTo>
                  <a:pt x="479796" y="20406"/>
                </a:lnTo>
                <a:lnTo>
                  <a:pt x="507189" y="18895"/>
                </a:lnTo>
                <a:lnTo>
                  <a:pt x="534975" y="16828"/>
                </a:lnTo>
                <a:lnTo>
                  <a:pt x="563025" y="14393"/>
                </a:lnTo>
                <a:lnTo>
                  <a:pt x="594425" y="12768"/>
                </a:lnTo>
                <a:lnTo>
                  <a:pt x="628059" y="11686"/>
                </a:lnTo>
                <a:lnTo>
                  <a:pt x="663181" y="10965"/>
                </a:lnTo>
                <a:lnTo>
                  <a:pt x="698237" y="10484"/>
                </a:lnTo>
                <a:lnTo>
                  <a:pt x="733250" y="10163"/>
                </a:lnTo>
                <a:lnTo>
                  <a:pt x="768233" y="9949"/>
                </a:lnTo>
                <a:lnTo>
                  <a:pt x="803197" y="8748"/>
                </a:lnTo>
                <a:lnTo>
                  <a:pt x="838148" y="6889"/>
                </a:lnTo>
                <a:lnTo>
                  <a:pt x="873090" y="4591"/>
                </a:lnTo>
                <a:lnTo>
                  <a:pt x="910144" y="3059"/>
                </a:lnTo>
                <a:lnTo>
                  <a:pt x="948604" y="2038"/>
                </a:lnTo>
                <a:lnTo>
                  <a:pt x="988002" y="1358"/>
                </a:lnTo>
                <a:lnTo>
                  <a:pt x="1026968" y="904"/>
                </a:lnTo>
                <a:lnTo>
                  <a:pt x="1065646" y="601"/>
                </a:lnTo>
                <a:lnTo>
                  <a:pt x="1104130" y="400"/>
                </a:lnTo>
                <a:lnTo>
                  <a:pt x="1141429" y="265"/>
                </a:lnTo>
                <a:lnTo>
                  <a:pt x="1177936" y="176"/>
                </a:lnTo>
                <a:lnTo>
                  <a:pt x="1213916" y="116"/>
                </a:lnTo>
                <a:lnTo>
                  <a:pt x="1250602" y="76"/>
                </a:lnTo>
                <a:lnTo>
                  <a:pt x="1287759" y="49"/>
                </a:lnTo>
                <a:lnTo>
                  <a:pt x="1325232" y="31"/>
                </a:lnTo>
                <a:lnTo>
                  <a:pt x="1362913" y="19"/>
                </a:lnTo>
                <a:lnTo>
                  <a:pt x="1400734" y="12"/>
                </a:lnTo>
                <a:lnTo>
                  <a:pt x="1438647" y="7"/>
                </a:lnTo>
                <a:lnTo>
                  <a:pt x="1475565" y="3"/>
                </a:lnTo>
                <a:lnTo>
                  <a:pt x="1511819" y="1"/>
                </a:lnTo>
                <a:lnTo>
                  <a:pt x="1547630" y="0"/>
                </a:lnTo>
                <a:lnTo>
                  <a:pt x="1583144" y="1057"/>
                </a:lnTo>
                <a:lnTo>
                  <a:pt x="1618463" y="2820"/>
                </a:lnTo>
                <a:lnTo>
                  <a:pt x="1653650" y="5054"/>
                </a:lnTo>
                <a:lnTo>
                  <a:pt x="1687692" y="6543"/>
                </a:lnTo>
                <a:lnTo>
                  <a:pt x="1720969" y="7535"/>
                </a:lnTo>
                <a:lnTo>
                  <a:pt x="1753739" y="8198"/>
                </a:lnTo>
                <a:lnTo>
                  <a:pt x="1785109" y="9697"/>
                </a:lnTo>
                <a:lnTo>
                  <a:pt x="1815547" y="11755"/>
                </a:lnTo>
                <a:lnTo>
                  <a:pt x="1845366" y="14185"/>
                </a:lnTo>
                <a:lnTo>
                  <a:pt x="1875827" y="15805"/>
                </a:lnTo>
                <a:lnTo>
                  <a:pt x="1906718" y="16886"/>
                </a:lnTo>
                <a:lnTo>
                  <a:pt x="1937895" y="17606"/>
                </a:lnTo>
                <a:lnTo>
                  <a:pt x="1969264" y="19144"/>
                </a:lnTo>
                <a:lnTo>
                  <a:pt x="2000759" y="21228"/>
                </a:lnTo>
                <a:lnTo>
                  <a:pt x="2032339" y="23676"/>
                </a:lnTo>
                <a:lnTo>
                  <a:pt x="2061859" y="25308"/>
                </a:lnTo>
                <a:lnTo>
                  <a:pt x="2090007" y="26395"/>
                </a:lnTo>
                <a:lnTo>
                  <a:pt x="2117237" y="27121"/>
                </a:lnTo>
                <a:lnTo>
                  <a:pt x="2143858" y="28662"/>
                </a:lnTo>
                <a:lnTo>
                  <a:pt x="2170072" y="30749"/>
                </a:lnTo>
                <a:lnTo>
                  <a:pt x="2196015" y="33198"/>
                </a:lnTo>
                <a:lnTo>
                  <a:pt x="2220718" y="34831"/>
                </a:lnTo>
                <a:lnTo>
                  <a:pt x="2267921" y="36645"/>
                </a:lnTo>
                <a:lnTo>
                  <a:pt x="2310774" y="40273"/>
                </a:lnTo>
                <a:lnTo>
                  <a:pt x="2348869" y="44356"/>
                </a:lnTo>
                <a:lnTo>
                  <a:pt x="2394115" y="46654"/>
                </a:lnTo>
                <a:lnTo>
                  <a:pt x="2433275" y="48393"/>
                </a:lnTo>
                <a:lnTo>
                  <a:pt x="2478834" y="56238"/>
                </a:lnTo>
                <a:lnTo>
                  <a:pt x="2482829" y="56742"/>
                </a:lnTo>
                <a:lnTo>
                  <a:pt x="2446053" y="57093"/>
                </a:lnTo>
                <a:lnTo>
                  <a:pt x="2402567" y="57130"/>
                </a:lnTo>
                <a:lnTo>
                  <a:pt x="2360050" y="54319"/>
                </a:lnTo>
                <a:lnTo>
                  <a:pt x="2328436" y="50598"/>
                </a:lnTo>
                <a:lnTo>
                  <a:pt x="2293219" y="48944"/>
                </a:lnTo>
                <a:lnTo>
                  <a:pt x="2253578" y="48209"/>
                </a:lnTo>
                <a:lnTo>
                  <a:pt x="2211265" y="47882"/>
                </a:lnTo>
                <a:lnTo>
                  <a:pt x="2167765" y="47737"/>
                </a:lnTo>
                <a:lnTo>
                  <a:pt x="2120915" y="47672"/>
                </a:lnTo>
                <a:lnTo>
                  <a:pt x="2096568" y="47656"/>
                </a:lnTo>
                <a:lnTo>
                  <a:pt x="2070812" y="47644"/>
                </a:lnTo>
                <a:lnTo>
                  <a:pt x="2044116" y="47636"/>
                </a:lnTo>
                <a:lnTo>
                  <a:pt x="2016795" y="47631"/>
                </a:lnTo>
                <a:lnTo>
                  <a:pt x="1989055" y="47628"/>
                </a:lnTo>
                <a:lnTo>
                  <a:pt x="1961036" y="47626"/>
                </a:lnTo>
                <a:lnTo>
                  <a:pt x="1932832" y="47624"/>
                </a:lnTo>
                <a:lnTo>
                  <a:pt x="1903447" y="47623"/>
                </a:lnTo>
                <a:lnTo>
                  <a:pt x="1873272" y="47622"/>
                </a:lnTo>
                <a:lnTo>
                  <a:pt x="1842574" y="47622"/>
                </a:lnTo>
                <a:lnTo>
                  <a:pt x="1810465" y="48680"/>
                </a:lnTo>
                <a:lnTo>
                  <a:pt x="1777419" y="50444"/>
                </a:lnTo>
                <a:lnTo>
                  <a:pt x="1743746" y="52677"/>
                </a:lnTo>
                <a:lnTo>
                  <a:pt x="1708597" y="54167"/>
                </a:lnTo>
                <a:lnTo>
                  <a:pt x="1672465" y="55160"/>
                </a:lnTo>
                <a:lnTo>
                  <a:pt x="1635676" y="55822"/>
                </a:lnTo>
                <a:lnTo>
                  <a:pt x="1598450" y="57322"/>
                </a:lnTo>
                <a:lnTo>
                  <a:pt x="1560933" y="59379"/>
                </a:lnTo>
                <a:lnTo>
                  <a:pt x="1523223" y="61810"/>
                </a:lnTo>
                <a:lnTo>
                  <a:pt x="1484323" y="64489"/>
                </a:lnTo>
                <a:lnTo>
                  <a:pt x="1444632" y="67332"/>
                </a:lnTo>
                <a:lnTo>
                  <a:pt x="1404413" y="70287"/>
                </a:lnTo>
                <a:lnTo>
                  <a:pt x="1363842" y="73315"/>
                </a:lnTo>
                <a:lnTo>
                  <a:pt x="1323036" y="76392"/>
                </a:lnTo>
                <a:lnTo>
                  <a:pt x="1282074" y="79502"/>
                </a:lnTo>
                <a:lnTo>
                  <a:pt x="1241008" y="82633"/>
                </a:lnTo>
                <a:lnTo>
                  <a:pt x="1199872" y="85779"/>
                </a:lnTo>
                <a:lnTo>
                  <a:pt x="1158690" y="88935"/>
                </a:lnTo>
                <a:lnTo>
                  <a:pt x="1116418" y="92097"/>
                </a:lnTo>
                <a:lnTo>
                  <a:pt x="1073421" y="95263"/>
                </a:lnTo>
                <a:lnTo>
                  <a:pt x="1029939" y="98432"/>
                </a:lnTo>
                <a:lnTo>
                  <a:pt x="986134" y="101604"/>
                </a:lnTo>
                <a:lnTo>
                  <a:pt x="942115" y="104776"/>
                </a:lnTo>
                <a:lnTo>
                  <a:pt x="897951" y="107949"/>
                </a:lnTo>
                <a:lnTo>
                  <a:pt x="854752" y="111123"/>
                </a:lnTo>
                <a:lnTo>
                  <a:pt x="812192" y="114298"/>
                </a:lnTo>
                <a:lnTo>
                  <a:pt x="770062" y="117472"/>
                </a:lnTo>
                <a:lnTo>
                  <a:pt x="728216" y="120647"/>
                </a:lnTo>
                <a:lnTo>
                  <a:pt x="686560" y="123821"/>
                </a:lnTo>
                <a:lnTo>
                  <a:pt x="645032" y="126996"/>
                </a:lnTo>
                <a:lnTo>
                  <a:pt x="604646" y="130171"/>
                </a:lnTo>
                <a:lnTo>
                  <a:pt x="565022" y="133346"/>
                </a:lnTo>
                <a:lnTo>
                  <a:pt x="525906" y="136521"/>
                </a:lnTo>
                <a:lnTo>
                  <a:pt x="488188" y="138638"/>
                </a:lnTo>
                <a:lnTo>
                  <a:pt x="451400" y="140049"/>
                </a:lnTo>
                <a:lnTo>
                  <a:pt x="415234" y="140989"/>
                </a:lnTo>
                <a:lnTo>
                  <a:pt x="381597" y="142675"/>
                </a:lnTo>
                <a:lnTo>
                  <a:pt x="349648" y="144857"/>
                </a:lnTo>
                <a:lnTo>
                  <a:pt x="318824" y="147370"/>
                </a:lnTo>
                <a:lnTo>
                  <a:pt x="290866" y="149045"/>
                </a:lnTo>
                <a:lnTo>
                  <a:pt x="264819" y="150162"/>
                </a:lnTo>
                <a:lnTo>
                  <a:pt x="218239" y="150345"/>
                </a:lnTo>
                <a:lnTo>
                  <a:pt x="179897" y="146898"/>
                </a:lnTo>
                <a:lnTo>
                  <a:pt x="133619" y="144064"/>
                </a:lnTo>
                <a:lnTo>
                  <a:pt x="108265" y="138168"/>
                </a:lnTo>
                <a:lnTo>
                  <a:pt x="107102" y="134444"/>
                </a:lnTo>
                <a:lnTo>
                  <a:pt x="109501" y="129845"/>
                </a:lnTo>
                <a:lnTo>
                  <a:pt x="114275" y="124662"/>
                </a:lnTo>
                <a:lnTo>
                  <a:pt x="151335" y="112311"/>
                </a:lnTo>
                <a:lnTo>
                  <a:pt x="184735" y="105300"/>
                </a:lnTo>
                <a:lnTo>
                  <a:pt x="222862" y="98656"/>
                </a:lnTo>
                <a:lnTo>
                  <a:pt x="268031" y="92176"/>
                </a:lnTo>
                <a:lnTo>
                  <a:pt x="294046" y="88966"/>
                </a:lnTo>
                <a:lnTo>
                  <a:pt x="321972" y="85768"/>
                </a:lnTo>
                <a:lnTo>
                  <a:pt x="351174" y="82577"/>
                </a:lnTo>
                <a:lnTo>
                  <a:pt x="381224" y="79392"/>
                </a:lnTo>
                <a:lnTo>
                  <a:pt x="411841" y="76210"/>
                </a:lnTo>
                <a:lnTo>
                  <a:pt x="442835" y="73030"/>
                </a:lnTo>
                <a:lnTo>
                  <a:pt x="476199" y="69852"/>
                </a:lnTo>
                <a:lnTo>
                  <a:pt x="619125" y="571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568"/>
          <p:cNvGrpSpPr/>
          <p:nvPr/>
        </p:nvGrpSpPr>
        <p:grpSpPr>
          <a:xfrm>
            <a:off x="990600" y="3542335"/>
            <a:ext cx="960563" cy="571128"/>
            <a:chOff x="990600" y="3542335"/>
            <a:chExt cx="960563" cy="571128"/>
          </a:xfrm>
        </p:grpSpPr>
        <p:sp>
          <p:nvSpPr>
            <p:cNvPr id="94" name="SMARTInkShape-2696"/>
            <p:cNvSpPr/>
            <p:nvPr>
              <p:custDataLst>
                <p:tags r:id="rId126"/>
              </p:custDataLst>
            </p:nvPr>
          </p:nvSpPr>
          <p:spPr>
            <a:xfrm>
              <a:off x="1678049" y="3546528"/>
              <a:ext cx="273114" cy="286023"/>
            </a:xfrm>
            <a:custGeom>
              <a:avLst/>
              <a:gdLst/>
              <a:ahLst/>
              <a:cxnLst/>
              <a:rect l="0" t="0" r="0" b="0"/>
              <a:pathLst>
                <a:path w="273114" h="286023">
                  <a:moveTo>
                    <a:pt x="55501" y="196797"/>
                  </a:moveTo>
                  <a:lnTo>
                    <a:pt x="55501" y="196797"/>
                  </a:lnTo>
                  <a:lnTo>
                    <a:pt x="70689" y="180550"/>
                  </a:lnTo>
                  <a:lnTo>
                    <a:pt x="74043" y="170054"/>
                  </a:lnTo>
                  <a:lnTo>
                    <a:pt x="69344" y="163709"/>
                  </a:lnTo>
                  <a:lnTo>
                    <a:pt x="65788" y="163097"/>
                  </a:lnTo>
                  <a:lnTo>
                    <a:pt x="50670" y="167291"/>
                  </a:lnTo>
                  <a:lnTo>
                    <a:pt x="32785" y="176296"/>
                  </a:lnTo>
                  <a:lnTo>
                    <a:pt x="16197" y="190840"/>
                  </a:lnTo>
                  <a:lnTo>
                    <a:pt x="9283" y="204440"/>
                  </a:lnTo>
                  <a:lnTo>
                    <a:pt x="0" y="235316"/>
                  </a:lnTo>
                  <a:lnTo>
                    <a:pt x="3896" y="256893"/>
                  </a:lnTo>
                  <a:lnTo>
                    <a:pt x="8398" y="263319"/>
                  </a:lnTo>
                  <a:lnTo>
                    <a:pt x="21866" y="273282"/>
                  </a:lnTo>
                  <a:lnTo>
                    <a:pt x="47299" y="284840"/>
                  </a:lnTo>
                  <a:lnTo>
                    <a:pt x="68436" y="286022"/>
                  </a:lnTo>
                  <a:lnTo>
                    <a:pt x="90883" y="281961"/>
                  </a:lnTo>
                  <a:lnTo>
                    <a:pt x="111443" y="273100"/>
                  </a:lnTo>
                  <a:lnTo>
                    <a:pt x="118196" y="267774"/>
                  </a:lnTo>
                  <a:lnTo>
                    <a:pt x="125699" y="256212"/>
                  </a:lnTo>
                  <a:lnTo>
                    <a:pt x="129923" y="242859"/>
                  </a:lnTo>
                  <a:lnTo>
                    <a:pt x="129457" y="239146"/>
                  </a:lnTo>
                  <a:lnTo>
                    <a:pt x="126117" y="232199"/>
                  </a:lnTo>
                  <a:lnTo>
                    <a:pt x="123745" y="230982"/>
                  </a:lnTo>
                  <a:lnTo>
                    <a:pt x="121106" y="231229"/>
                  </a:lnTo>
                  <a:lnTo>
                    <a:pt x="114292" y="235383"/>
                  </a:lnTo>
                  <a:lnTo>
                    <a:pt x="91687" y="256141"/>
                  </a:lnTo>
                  <a:lnTo>
                    <a:pt x="90208" y="259643"/>
                  </a:lnTo>
                  <a:lnTo>
                    <a:pt x="90281" y="263036"/>
                  </a:lnTo>
                  <a:lnTo>
                    <a:pt x="91388" y="266356"/>
                  </a:lnTo>
                  <a:lnTo>
                    <a:pt x="94242" y="267512"/>
                  </a:lnTo>
                  <a:lnTo>
                    <a:pt x="103058" y="265973"/>
                  </a:lnTo>
                  <a:lnTo>
                    <a:pt x="114865" y="259156"/>
                  </a:lnTo>
                  <a:lnTo>
                    <a:pt x="131574" y="239555"/>
                  </a:lnTo>
                  <a:lnTo>
                    <a:pt x="139319" y="235817"/>
                  </a:lnTo>
                  <a:lnTo>
                    <a:pt x="139955" y="236569"/>
                  </a:lnTo>
                  <a:lnTo>
                    <a:pt x="140975" y="245379"/>
                  </a:lnTo>
                  <a:lnTo>
                    <a:pt x="141176" y="262367"/>
                  </a:lnTo>
                  <a:lnTo>
                    <a:pt x="143310" y="265911"/>
                  </a:lnTo>
                  <a:lnTo>
                    <a:pt x="146848" y="268273"/>
                  </a:lnTo>
                  <a:lnTo>
                    <a:pt x="162680" y="272064"/>
                  </a:lnTo>
                  <a:lnTo>
                    <a:pt x="182860" y="262607"/>
                  </a:lnTo>
                  <a:lnTo>
                    <a:pt x="203892" y="241344"/>
                  </a:lnTo>
                  <a:lnTo>
                    <a:pt x="227845" y="200227"/>
                  </a:lnTo>
                  <a:lnTo>
                    <a:pt x="245452" y="157685"/>
                  </a:lnTo>
                  <a:lnTo>
                    <a:pt x="257022" y="110939"/>
                  </a:lnTo>
                  <a:lnTo>
                    <a:pt x="262672" y="76813"/>
                  </a:lnTo>
                  <a:lnTo>
                    <a:pt x="267168" y="38832"/>
                  </a:lnTo>
                  <a:lnTo>
                    <a:pt x="273113" y="7667"/>
                  </a:lnTo>
                  <a:lnTo>
                    <a:pt x="272542" y="4036"/>
                  </a:lnTo>
                  <a:lnTo>
                    <a:pt x="271103" y="1614"/>
                  </a:lnTo>
                  <a:lnTo>
                    <a:pt x="269086" y="0"/>
                  </a:lnTo>
                  <a:lnTo>
                    <a:pt x="266682" y="1041"/>
                  </a:lnTo>
                  <a:lnTo>
                    <a:pt x="261190" y="7841"/>
                  </a:lnTo>
                  <a:lnTo>
                    <a:pt x="249041" y="52267"/>
                  </a:lnTo>
                  <a:lnTo>
                    <a:pt x="239611" y="96588"/>
                  </a:lnTo>
                  <a:lnTo>
                    <a:pt x="231172" y="140059"/>
                  </a:lnTo>
                  <a:lnTo>
                    <a:pt x="229260" y="170931"/>
                  </a:lnTo>
                  <a:lnTo>
                    <a:pt x="233868" y="212182"/>
                  </a:lnTo>
                  <a:lnTo>
                    <a:pt x="235317" y="242440"/>
                  </a:lnTo>
                  <a:lnTo>
                    <a:pt x="238878" y="253684"/>
                  </a:lnTo>
                  <a:lnTo>
                    <a:pt x="265051" y="28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697"/>
            <p:cNvSpPr/>
            <p:nvPr>
              <p:custDataLst>
                <p:tags r:id="rId127"/>
              </p:custDataLst>
            </p:nvPr>
          </p:nvSpPr>
          <p:spPr>
            <a:xfrm>
              <a:off x="1619250" y="3671964"/>
              <a:ext cx="1" cy="71362"/>
            </a:xfrm>
            <a:custGeom>
              <a:avLst/>
              <a:gdLst/>
              <a:ahLst/>
              <a:cxnLst/>
              <a:rect l="0" t="0" r="0" b="0"/>
              <a:pathLst>
                <a:path w="1" h="71362">
                  <a:moveTo>
                    <a:pt x="0" y="71361"/>
                  </a:moveTo>
                  <a:lnTo>
                    <a:pt x="0" y="71361"/>
                  </a:lnTo>
                  <a:lnTo>
                    <a:pt x="0" y="25226"/>
                  </a:lnTo>
                  <a:lnTo>
                    <a:pt x="0" y="0"/>
                  </a:lnTo>
                  <a:lnTo>
                    <a:pt x="0" y="4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698"/>
            <p:cNvSpPr/>
            <p:nvPr>
              <p:custDataLst>
                <p:tags r:id="rId128"/>
              </p:custDataLst>
            </p:nvPr>
          </p:nvSpPr>
          <p:spPr>
            <a:xfrm>
              <a:off x="1609725" y="37909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699"/>
            <p:cNvSpPr/>
            <p:nvPr>
              <p:custDataLst>
                <p:tags r:id="rId129"/>
              </p:custDataLst>
            </p:nvPr>
          </p:nvSpPr>
          <p:spPr>
            <a:xfrm>
              <a:off x="1495978" y="3707174"/>
              <a:ext cx="37548" cy="174583"/>
            </a:xfrm>
            <a:custGeom>
              <a:avLst/>
              <a:gdLst/>
              <a:ahLst/>
              <a:cxnLst/>
              <a:rect l="0" t="0" r="0" b="0"/>
              <a:pathLst>
                <a:path w="37548" h="174583">
                  <a:moveTo>
                    <a:pt x="37547" y="36151"/>
                  </a:moveTo>
                  <a:lnTo>
                    <a:pt x="37547" y="36151"/>
                  </a:lnTo>
                  <a:lnTo>
                    <a:pt x="37547" y="14692"/>
                  </a:lnTo>
                  <a:lnTo>
                    <a:pt x="34725" y="7917"/>
                  </a:lnTo>
                  <a:lnTo>
                    <a:pt x="32491" y="4628"/>
                  </a:lnTo>
                  <a:lnTo>
                    <a:pt x="27186" y="974"/>
                  </a:lnTo>
                  <a:lnTo>
                    <a:pt x="24290" y="0"/>
                  </a:lnTo>
                  <a:lnTo>
                    <a:pt x="21300" y="409"/>
                  </a:lnTo>
                  <a:lnTo>
                    <a:pt x="15157" y="3685"/>
                  </a:lnTo>
                  <a:lnTo>
                    <a:pt x="5748" y="11479"/>
                  </a:lnTo>
                  <a:lnTo>
                    <a:pt x="2247" y="20247"/>
                  </a:lnTo>
                  <a:lnTo>
                    <a:pt x="0" y="43122"/>
                  </a:lnTo>
                  <a:lnTo>
                    <a:pt x="4667" y="66791"/>
                  </a:lnTo>
                  <a:lnTo>
                    <a:pt x="12753" y="83800"/>
                  </a:lnTo>
                  <a:lnTo>
                    <a:pt x="30454" y="106633"/>
                  </a:lnTo>
                  <a:lnTo>
                    <a:pt x="35446" y="125238"/>
                  </a:lnTo>
                  <a:lnTo>
                    <a:pt x="36613" y="137834"/>
                  </a:lnTo>
                  <a:lnTo>
                    <a:pt x="31487" y="153310"/>
                  </a:lnTo>
                  <a:lnTo>
                    <a:pt x="21063" y="173946"/>
                  </a:lnTo>
                  <a:lnTo>
                    <a:pt x="19149" y="174582"/>
                  </a:lnTo>
                  <a:lnTo>
                    <a:pt x="16815" y="173946"/>
                  </a:lnTo>
                  <a:lnTo>
                    <a:pt x="14201" y="172464"/>
                  </a:lnTo>
                  <a:lnTo>
                    <a:pt x="12458" y="170418"/>
                  </a:lnTo>
                  <a:lnTo>
                    <a:pt x="8972" y="159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00"/>
            <p:cNvSpPr/>
            <p:nvPr>
              <p:custDataLst>
                <p:tags r:id="rId130"/>
              </p:custDataLst>
            </p:nvPr>
          </p:nvSpPr>
          <p:spPr>
            <a:xfrm>
              <a:off x="1314450" y="3760594"/>
              <a:ext cx="122457" cy="352869"/>
            </a:xfrm>
            <a:custGeom>
              <a:avLst/>
              <a:gdLst/>
              <a:ahLst/>
              <a:cxnLst/>
              <a:rect l="0" t="0" r="0" b="0"/>
              <a:pathLst>
                <a:path w="122457" h="352869">
                  <a:moveTo>
                    <a:pt x="0" y="30356"/>
                  </a:moveTo>
                  <a:lnTo>
                    <a:pt x="0" y="30356"/>
                  </a:lnTo>
                  <a:lnTo>
                    <a:pt x="8201" y="697"/>
                  </a:lnTo>
                  <a:lnTo>
                    <a:pt x="8642" y="0"/>
                  </a:lnTo>
                  <a:lnTo>
                    <a:pt x="14547" y="42313"/>
                  </a:lnTo>
                  <a:lnTo>
                    <a:pt x="17716" y="59063"/>
                  </a:lnTo>
                  <a:lnTo>
                    <a:pt x="20277" y="63252"/>
                  </a:lnTo>
                  <a:lnTo>
                    <a:pt x="28768" y="70730"/>
                  </a:lnTo>
                  <a:lnTo>
                    <a:pt x="32937" y="72089"/>
                  </a:lnTo>
                  <a:lnTo>
                    <a:pt x="36774" y="71936"/>
                  </a:lnTo>
                  <a:lnTo>
                    <a:pt x="40391" y="70776"/>
                  </a:lnTo>
                  <a:lnTo>
                    <a:pt x="55595" y="59030"/>
                  </a:lnTo>
                  <a:lnTo>
                    <a:pt x="91921" y="14989"/>
                  </a:lnTo>
                  <a:lnTo>
                    <a:pt x="93031" y="16936"/>
                  </a:lnTo>
                  <a:lnTo>
                    <a:pt x="94958" y="56458"/>
                  </a:lnTo>
                  <a:lnTo>
                    <a:pt x="102797" y="97601"/>
                  </a:lnTo>
                  <a:lnTo>
                    <a:pt x="110421" y="134124"/>
                  </a:lnTo>
                  <a:lnTo>
                    <a:pt x="113151" y="174814"/>
                  </a:lnTo>
                  <a:lnTo>
                    <a:pt x="119205" y="221273"/>
                  </a:lnTo>
                  <a:lnTo>
                    <a:pt x="122456" y="244498"/>
                  </a:lnTo>
                  <a:lnTo>
                    <a:pt x="117009" y="292005"/>
                  </a:lnTo>
                  <a:lnTo>
                    <a:pt x="112986" y="323076"/>
                  </a:lnTo>
                  <a:lnTo>
                    <a:pt x="104544" y="338959"/>
                  </a:lnTo>
                  <a:lnTo>
                    <a:pt x="96558" y="347430"/>
                  </a:lnTo>
                  <a:lnTo>
                    <a:pt x="92947" y="349688"/>
                  </a:lnTo>
                  <a:lnTo>
                    <a:pt x="72695" y="352868"/>
                  </a:lnTo>
                  <a:lnTo>
                    <a:pt x="66455" y="351197"/>
                  </a:lnTo>
                  <a:lnTo>
                    <a:pt x="56700" y="343697"/>
                  </a:lnTo>
                  <a:lnTo>
                    <a:pt x="51658" y="327663"/>
                  </a:lnTo>
                  <a:lnTo>
                    <a:pt x="47625" y="278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01"/>
            <p:cNvSpPr/>
            <p:nvPr>
              <p:custDataLst>
                <p:tags r:id="rId131"/>
              </p:custDataLst>
            </p:nvPr>
          </p:nvSpPr>
          <p:spPr>
            <a:xfrm>
              <a:off x="1181100" y="3542335"/>
              <a:ext cx="95251" cy="356593"/>
            </a:xfrm>
            <a:custGeom>
              <a:avLst/>
              <a:gdLst/>
              <a:ahLst/>
              <a:cxnLst/>
              <a:rect l="0" t="0" r="0" b="0"/>
              <a:pathLst>
                <a:path w="95251" h="356593">
                  <a:moveTo>
                    <a:pt x="0" y="39065"/>
                  </a:moveTo>
                  <a:lnTo>
                    <a:pt x="0" y="39065"/>
                  </a:lnTo>
                  <a:lnTo>
                    <a:pt x="8937" y="0"/>
                  </a:lnTo>
                  <a:lnTo>
                    <a:pt x="9133" y="321"/>
                  </a:lnTo>
                  <a:lnTo>
                    <a:pt x="9491" y="45737"/>
                  </a:lnTo>
                  <a:lnTo>
                    <a:pt x="9515" y="86433"/>
                  </a:lnTo>
                  <a:lnTo>
                    <a:pt x="10581" y="132383"/>
                  </a:lnTo>
                  <a:lnTo>
                    <a:pt x="17064" y="172033"/>
                  </a:lnTo>
                  <a:lnTo>
                    <a:pt x="18657" y="215496"/>
                  </a:lnTo>
                  <a:lnTo>
                    <a:pt x="12426" y="256184"/>
                  </a:lnTo>
                  <a:lnTo>
                    <a:pt x="10098" y="294168"/>
                  </a:lnTo>
                  <a:lnTo>
                    <a:pt x="4582" y="341574"/>
                  </a:lnTo>
                  <a:lnTo>
                    <a:pt x="1358" y="356592"/>
                  </a:lnTo>
                  <a:lnTo>
                    <a:pt x="905" y="355524"/>
                  </a:lnTo>
                  <a:lnTo>
                    <a:pt x="1326" y="337795"/>
                  </a:lnTo>
                  <a:lnTo>
                    <a:pt x="10414" y="291591"/>
                  </a:lnTo>
                  <a:lnTo>
                    <a:pt x="17328" y="265599"/>
                  </a:lnTo>
                  <a:lnTo>
                    <a:pt x="27457" y="246991"/>
                  </a:lnTo>
                  <a:lnTo>
                    <a:pt x="39014" y="237310"/>
                  </a:lnTo>
                  <a:lnTo>
                    <a:pt x="45060" y="234729"/>
                  </a:lnTo>
                  <a:lnTo>
                    <a:pt x="51206" y="236182"/>
                  </a:lnTo>
                  <a:lnTo>
                    <a:pt x="63681" y="246264"/>
                  </a:lnTo>
                  <a:lnTo>
                    <a:pt x="77547" y="264734"/>
                  </a:lnTo>
                  <a:lnTo>
                    <a:pt x="85168" y="304088"/>
                  </a:lnTo>
                  <a:lnTo>
                    <a:pt x="95250" y="34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02"/>
            <p:cNvSpPr/>
            <p:nvPr>
              <p:custDataLst>
                <p:tags r:id="rId132"/>
              </p:custDataLst>
            </p:nvPr>
          </p:nvSpPr>
          <p:spPr>
            <a:xfrm>
              <a:off x="990600" y="3582327"/>
              <a:ext cx="118167" cy="376040"/>
            </a:xfrm>
            <a:custGeom>
              <a:avLst/>
              <a:gdLst/>
              <a:ahLst/>
              <a:cxnLst/>
              <a:rect l="0" t="0" r="0" b="0"/>
              <a:pathLst>
                <a:path w="118167" h="376040">
                  <a:moveTo>
                    <a:pt x="0" y="141948"/>
                  </a:moveTo>
                  <a:lnTo>
                    <a:pt x="0" y="141948"/>
                  </a:lnTo>
                  <a:lnTo>
                    <a:pt x="0" y="101086"/>
                  </a:lnTo>
                  <a:lnTo>
                    <a:pt x="0" y="106501"/>
                  </a:lnTo>
                  <a:lnTo>
                    <a:pt x="8201" y="149398"/>
                  </a:lnTo>
                  <a:lnTo>
                    <a:pt x="9263" y="191280"/>
                  </a:lnTo>
                  <a:lnTo>
                    <a:pt x="9447" y="231119"/>
                  </a:lnTo>
                  <a:lnTo>
                    <a:pt x="10560" y="266088"/>
                  </a:lnTo>
                  <a:lnTo>
                    <a:pt x="16064" y="309023"/>
                  </a:lnTo>
                  <a:lnTo>
                    <a:pt x="18165" y="351025"/>
                  </a:lnTo>
                  <a:lnTo>
                    <a:pt x="18933" y="376039"/>
                  </a:lnTo>
                  <a:lnTo>
                    <a:pt x="16212" y="332452"/>
                  </a:lnTo>
                  <a:lnTo>
                    <a:pt x="11506" y="287646"/>
                  </a:lnTo>
                  <a:lnTo>
                    <a:pt x="10406" y="257503"/>
                  </a:lnTo>
                  <a:lnTo>
                    <a:pt x="9916" y="219411"/>
                  </a:lnTo>
                  <a:lnTo>
                    <a:pt x="9699" y="186254"/>
                  </a:lnTo>
                  <a:lnTo>
                    <a:pt x="12399" y="143787"/>
                  </a:lnTo>
                  <a:lnTo>
                    <a:pt x="17736" y="96568"/>
                  </a:lnTo>
                  <a:lnTo>
                    <a:pt x="32941" y="50121"/>
                  </a:lnTo>
                  <a:lnTo>
                    <a:pt x="47255" y="6116"/>
                  </a:lnTo>
                  <a:lnTo>
                    <a:pt x="49495" y="3768"/>
                  </a:lnTo>
                  <a:lnTo>
                    <a:pt x="54806" y="1160"/>
                  </a:lnTo>
                  <a:lnTo>
                    <a:pt x="60694" y="0"/>
                  </a:lnTo>
                  <a:lnTo>
                    <a:pt x="69661" y="5130"/>
                  </a:lnTo>
                  <a:lnTo>
                    <a:pt x="87609" y="20613"/>
                  </a:lnTo>
                  <a:lnTo>
                    <a:pt x="104605" y="57805"/>
                  </a:lnTo>
                  <a:lnTo>
                    <a:pt x="117441" y="99692"/>
                  </a:lnTo>
                  <a:lnTo>
                    <a:pt x="118166" y="115407"/>
                  </a:lnTo>
                  <a:lnTo>
                    <a:pt x="110007" y="144231"/>
                  </a:lnTo>
                  <a:lnTo>
                    <a:pt x="98634" y="159191"/>
                  </a:lnTo>
                  <a:lnTo>
                    <a:pt x="70518" y="180984"/>
                  </a:lnTo>
                  <a:lnTo>
                    <a:pt x="40885" y="187029"/>
                  </a:lnTo>
                  <a:lnTo>
                    <a:pt x="32548" y="184702"/>
                  </a:lnTo>
                  <a:lnTo>
                    <a:pt x="25932" y="179976"/>
                  </a:lnTo>
                  <a:lnTo>
                    <a:pt x="20463" y="173650"/>
                  </a:lnTo>
                  <a:lnTo>
                    <a:pt x="17875" y="168374"/>
                  </a:lnTo>
                  <a:lnTo>
                    <a:pt x="19050" y="151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569"/>
          <p:cNvGrpSpPr/>
          <p:nvPr/>
        </p:nvGrpSpPr>
        <p:grpSpPr>
          <a:xfrm>
            <a:off x="800100" y="3476625"/>
            <a:ext cx="3571876" cy="657226"/>
            <a:chOff x="800100" y="3476625"/>
            <a:chExt cx="3571876" cy="657226"/>
          </a:xfrm>
        </p:grpSpPr>
        <p:sp>
          <p:nvSpPr>
            <p:cNvPr id="102" name="SMARTInkShape-2703"/>
            <p:cNvSpPr/>
            <p:nvPr>
              <p:custDataLst>
                <p:tags r:id="rId105"/>
              </p:custDataLst>
            </p:nvPr>
          </p:nvSpPr>
          <p:spPr>
            <a:xfrm>
              <a:off x="4352925" y="38100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26515"/>
                  </a:lnTo>
                  <a:lnTo>
                    <a:pt x="1058" y="30377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04"/>
            <p:cNvSpPr/>
            <p:nvPr>
              <p:custDataLst>
                <p:tags r:id="rId106"/>
              </p:custDataLst>
            </p:nvPr>
          </p:nvSpPr>
          <p:spPr>
            <a:xfrm>
              <a:off x="4362450" y="3633493"/>
              <a:ext cx="9526" cy="43158"/>
            </a:xfrm>
            <a:custGeom>
              <a:avLst/>
              <a:gdLst/>
              <a:ahLst/>
              <a:cxnLst/>
              <a:rect l="0" t="0" r="0" b="0"/>
              <a:pathLst>
                <a:path w="9526" h="43158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8201" y="20528"/>
                  </a:lnTo>
                  <a:lnTo>
                    <a:pt x="9525" y="4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05"/>
            <p:cNvSpPr/>
            <p:nvPr>
              <p:custDataLst>
                <p:tags r:id="rId107"/>
              </p:custDataLst>
            </p:nvPr>
          </p:nvSpPr>
          <p:spPr>
            <a:xfrm>
              <a:off x="800100" y="3867150"/>
              <a:ext cx="3429001" cy="266701"/>
            </a:xfrm>
            <a:custGeom>
              <a:avLst/>
              <a:gdLst/>
              <a:ahLst/>
              <a:cxnLst/>
              <a:rect l="0" t="0" r="0" b="0"/>
              <a:pathLst>
                <a:path w="3429001" h="266701">
                  <a:moveTo>
                    <a:pt x="0" y="266700"/>
                  </a:moveTo>
                  <a:lnTo>
                    <a:pt x="0" y="266700"/>
                  </a:lnTo>
                  <a:lnTo>
                    <a:pt x="42842" y="263878"/>
                  </a:lnTo>
                  <a:lnTo>
                    <a:pt x="79724" y="258499"/>
                  </a:lnTo>
                  <a:lnTo>
                    <a:pt x="126045" y="257568"/>
                  </a:lnTo>
                  <a:lnTo>
                    <a:pt x="171520" y="252235"/>
                  </a:lnTo>
                  <a:lnTo>
                    <a:pt x="211805" y="249008"/>
                  </a:lnTo>
                  <a:lnTo>
                    <a:pt x="255609" y="248053"/>
                  </a:lnTo>
                  <a:lnTo>
                    <a:pt x="302102" y="242713"/>
                  </a:lnTo>
                  <a:lnTo>
                    <a:pt x="336409" y="237342"/>
                  </a:lnTo>
                  <a:lnTo>
                    <a:pt x="373882" y="231427"/>
                  </a:lnTo>
                  <a:lnTo>
                    <a:pt x="415231" y="225270"/>
                  </a:lnTo>
                  <a:lnTo>
                    <a:pt x="458303" y="219006"/>
                  </a:lnTo>
                  <a:lnTo>
                    <a:pt x="503198" y="212694"/>
                  </a:lnTo>
                  <a:lnTo>
                    <a:pt x="527024" y="209530"/>
                  </a:lnTo>
                  <a:lnTo>
                    <a:pt x="551374" y="206361"/>
                  </a:lnTo>
                  <a:lnTo>
                    <a:pt x="576075" y="203191"/>
                  </a:lnTo>
                  <a:lnTo>
                    <a:pt x="601008" y="200019"/>
                  </a:lnTo>
                  <a:lnTo>
                    <a:pt x="626097" y="196846"/>
                  </a:lnTo>
                  <a:lnTo>
                    <a:pt x="652348" y="193672"/>
                  </a:lnTo>
                  <a:lnTo>
                    <a:pt x="679374" y="190498"/>
                  </a:lnTo>
                  <a:lnTo>
                    <a:pt x="706916" y="187324"/>
                  </a:lnTo>
                  <a:lnTo>
                    <a:pt x="734802" y="184149"/>
                  </a:lnTo>
                  <a:lnTo>
                    <a:pt x="762918" y="180975"/>
                  </a:lnTo>
                  <a:lnTo>
                    <a:pt x="791187" y="177800"/>
                  </a:lnTo>
                  <a:lnTo>
                    <a:pt x="820616" y="174625"/>
                  </a:lnTo>
                  <a:lnTo>
                    <a:pt x="850819" y="171450"/>
                  </a:lnTo>
                  <a:lnTo>
                    <a:pt x="881538" y="168275"/>
                  </a:lnTo>
                  <a:lnTo>
                    <a:pt x="912600" y="165100"/>
                  </a:lnTo>
                  <a:lnTo>
                    <a:pt x="943892" y="161925"/>
                  </a:lnTo>
                  <a:lnTo>
                    <a:pt x="975336" y="158750"/>
                  </a:lnTo>
                  <a:lnTo>
                    <a:pt x="1006883" y="155575"/>
                  </a:lnTo>
                  <a:lnTo>
                    <a:pt x="1038497" y="152400"/>
                  </a:lnTo>
                  <a:lnTo>
                    <a:pt x="1070156" y="149225"/>
                  </a:lnTo>
                  <a:lnTo>
                    <a:pt x="1102904" y="147108"/>
                  </a:lnTo>
                  <a:lnTo>
                    <a:pt x="1136378" y="145697"/>
                  </a:lnTo>
                  <a:lnTo>
                    <a:pt x="1170335" y="144756"/>
                  </a:lnTo>
                  <a:lnTo>
                    <a:pt x="1204615" y="143071"/>
                  </a:lnTo>
                  <a:lnTo>
                    <a:pt x="1239110" y="140889"/>
                  </a:lnTo>
                  <a:lnTo>
                    <a:pt x="1273748" y="138376"/>
                  </a:lnTo>
                  <a:lnTo>
                    <a:pt x="1308482" y="135642"/>
                  </a:lnTo>
                  <a:lnTo>
                    <a:pt x="1343280" y="132761"/>
                  </a:lnTo>
                  <a:lnTo>
                    <a:pt x="1378120" y="129782"/>
                  </a:lnTo>
                  <a:lnTo>
                    <a:pt x="1412988" y="127796"/>
                  </a:lnTo>
                  <a:lnTo>
                    <a:pt x="1447875" y="126473"/>
                  </a:lnTo>
                  <a:lnTo>
                    <a:pt x="1482775" y="125590"/>
                  </a:lnTo>
                  <a:lnTo>
                    <a:pt x="1518742" y="125002"/>
                  </a:lnTo>
                  <a:lnTo>
                    <a:pt x="1555420" y="124609"/>
                  </a:lnTo>
                  <a:lnTo>
                    <a:pt x="1592572" y="124348"/>
                  </a:lnTo>
                  <a:lnTo>
                    <a:pt x="1628981" y="123115"/>
                  </a:lnTo>
                  <a:lnTo>
                    <a:pt x="1664895" y="121235"/>
                  </a:lnTo>
                  <a:lnTo>
                    <a:pt x="1700480" y="118923"/>
                  </a:lnTo>
                  <a:lnTo>
                    <a:pt x="1736903" y="117382"/>
                  </a:lnTo>
                  <a:lnTo>
                    <a:pt x="1773886" y="116355"/>
                  </a:lnTo>
                  <a:lnTo>
                    <a:pt x="1811241" y="115670"/>
                  </a:lnTo>
                  <a:lnTo>
                    <a:pt x="1849902" y="115214"/>
                  </a:lnTo>
                  <a:lnTo>
                    <a:pt x="1889434" y="114909"/>
                  </a:lnTo>
                  <a:lnTo>
                    <a:pt x="1929548" y="114706"/>
                  </a:lnTo>
                  <a:lnTo>
                    <a:pt x="1968990" y="113512"/>
                  </a:lnTo>
                  <a:lnTo>
                    <a:pt x="2007985" y="111658"/>
                  </a:lnTo>
                  <a:lnTo>
                    <a:pt x="2046682" y="109364"/>
                  </a:lnTo>
                  <a:lnTo>
                    <a:pt x="2084121" y="106776"/>
                  </a:lnTo>
                  <a:lnTo>
                    <a:pt x="2120722" y="103992"/>
                  </a:lnTo>
                  <a:lnTo>
                    <a:pt x="2156765" y="101078"/>
                  </a:lnTo>
                  <a:lnTo>
                    <a:pt x="2193493" y="99135"/>
                  </a:lnTo>
                  <a:lnTo>
                    <a:pt x="2230679" y="97840"/>
                  </a:lnTo>
                  <a:lnTo>
                    <a:pt x="2268169" y="96977"/>
                  </a:lnTo>
                  <a:lnTo>
                    <a:pt x="2304804" y="95343"/>
                  </a:lnTo>
                  <a:lnTo>
                    <a:pt x="2340870" y="93195"/>
                  </a:lnTo>
                  <a:lnTo>
                    <a:pt x="2376555" y="90705"/>
                  </a:lnTo>
                  <a:lnTo>
                    <a:pt x="2410928" y="87987"/>
                  </a:lnTo>
                  <a:lnTo>
                    <a:pt x="2444427" y="85116"/>
                  </a:lnTo>
                  <a:lnTo>
                    <a:pt x="2477343" y="82144"/>
                  </a:lnTo>
                  <a:lnTo>
                    <a:pt x="2509870" y="79104"/>
                  </a:lnTo>
                  <a:lnTo>
                    <a:pt x="2542139" y="76020"/>
                  </a:lnTo>
                  <a:lnTo>
                    <a:pt x="2574234" y="72905"/>
                  </a:lnTo>
                  <a:lnTo>
                    <a:pt x="2606214" y="69770"/>
                  </a:lnTo>
                  <a:lnTo>
                    <a:pt x="2638118" y="66622"/>
                  </a:lnTo>
                  <a:lnTo>
                    <a:pt x="2669970" y="63464"/>
                  </a:lnTo>
                  <a:lnTo>
                    <a:pt x="2699672" y="61359"/>
                  </a:lnTo>
                  <a:lnTo>
                    <a:pt x="2727940" y="59956"/>
                  </a:lnTo>
                  <a:lnTo>
                    <a:pt x="2755252" y="59021"/>
                  </a:lnTo>
                  <a:lnTo>
                    <a:pt x="2782984" y="57339"/>
                  </a:lnTo>
                  <a:lnTo>
                    <a:pt x="2810998" y="55159"/>
                  </a:lnTo>
                  <a:lnTo>
                    <a:pt x="2839198" y="52648"/>
                  </a:lnTo>
                  <a:lnTo>
                    <a:pt x="2866466" y="49915"/>
                  </a:lnTo>
                  <a:lnTo>
                    <a:pt x="2893110" y="47035"/>
                  </a:lnTo>
                  <a:lnTo>
                    <a:pt x="2919340" y="44057"/>
                  </a:lnTo>
                  <a:lnTo>
                    <a:pt x="2944235" y="42071"/>
                  </a:lnTo>
                  <a:lnTo>
                    <a:pt x="2991652" y="39865"/>
                  </a:lnTo>
                  <a:lnTo>
                    <a:pt x="3037420" y="36063"/>
                  </a:lnTo>
                  <a:lnTo>
                    <a:pt x="3081398" y="31902"/>
                  </a:lnTo>
                  <a:lnTo>
                    <a:pt x="3122110" y="30054"/>
                  </a:lnTo>
                  <a:lnTo>
                    <a:pt x="3161371" y="29232"/>
                  </a:lnTo>
                  <a:lnTo>
                    <a:pt x="3197870" y="27809"/>
                  </a:lnTo>
                  <a:lnTo>
                    <a:pt x="3243277" y="22116"/>
                  </a:lnTo>
                  <a:lnTo>
                    <a:pt x="3290834" y="18900"/>
                  </a:lnTo>
                  <a:lnTo>
                    <a:pt x="3326318" y="14397"/>
                  </a:lnTo>
                  <a:lnTo>
                    <a:pt x="3366826" y="10969"/>
                  </a:lnTo>
                  <a:lnTo>
                    <a:pt x="3412329" y="8752"/>
                  </a:lnTo>
                  <a:lnTo>
                    <a:pt x="3417886" y="6893"/>
                  </a:lnTo>
                  <a:lnTo>
                    <a:pt x="342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06"/>
            <p:cNvSpPr/>
            <p:nvPr>
              <p:custDataLst>
                <p:tags r:id="rId108"/>
              </p:custDataLst>
            </p:nvPr>
          </p:nvSpPr>
          <p:spPr>
            <a:xfrm>
              <a:off x="3952885" y="3608180"/>
              <a:ext cx="112364" cy="182771"/>
            </a:xfrm>
            <a:custGeom>
              <a:avLst/>
              <a:gdLst/>
              <a:ahLst/>
              <a:cxnLst/>
              <a:rect l="0" t="0" r="0" b="0"/>
              <a:pathLst>
                <a:path w="112364" h="182771">
                  <a:moveTo>
                    <a:pt x="9515" y="39895"/>
                  </a:moveTo>
                  <a:lnTo>
                    <a:pt x="9515" y="39895"/>
                  </a:lnTo>
                  <a:lnTo>
                    <a:pt x="9515" y="53152"/>
                  </a:lnTo>
                  <a:lnTo>
                    <a:pt x="6693" y="59193"/>
                  </a:lnTo>
                  <a:lnTo>
                    <a:pt x="4458" y="62285"/>
                  </a:lnTo>
                  <a:lnTo>
                    <a:pt x="873" y="89003"/>
                  </a:lnTo>
                  <a:lnTo>
                    <a:pt x="68" y="133076"/>
                  </a:lnTo>
                  <a:lnTo>
                    <a:pt x="13" y="140176"/>
                  </a:lnTo>
                  <a:lnTo>
                    <a:pt x="0" y="138086"/>
                  </a:lnTo>
                  <a:lnTo>
                    <a:pt x="13248" y="90574"/>
                  </a:lnTo>
                  <a:lnTo>
                    <a:pt x="36178" y="43120"/>
                  </a:lnTo>
                  <a:lnTo>
                    <a:pt x="55469" y="15132"/>
                  </a:lnTo>
                  <a:lnTo>
                    <a:pt x="73460" y="690"/>
                  </a:lnTo>
                  <a:lnTo>
                    <a:pt x="78603" y="0"/>
                  </a:lnTo>
                  <a:lnTo>
                    <a:pt x="83091" y="1657"/>
                  </a:lnTo>
                  <a:lnTo>
                    <a:pt x="87140" y="4878"/>
                  </a:lnTo>
                  <a:lnTo>
                    <a:pt x="97897" y="24581"/>
                  </a:lnTo>
                  <a:lnTo>
                    <a:pt x="111399" y="70856"/>
                  </a:lnTo>
                  <a:lnTo>
                    <a:pt x="112363" y="76411"/>
                  </a:lnTo>
                  <a:lnTo>
                    <a:pt x="106497" y="119036"/>
                  </a:lnTo>
                  <a:lnTo>
                    <a:pt x="100051" y="147133"/>
                  </a:lnTo>
                  <a:lnTo>
                    <a:pt x="85715" y="18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07"/>
            <p:cNvSpPr/>
            <p:nvPr>
              <p:custDataLst>
                <p:tags r:id="rId109"/>
              </p:custDataLst>
            </p:nvPr>
          </p:nvSpPr>
          <p:spPr>
            <a:xfrm>
              <a:off x="3834156" y="3648075"/>
              <a:ext cx="68371" cy="106937"/>
            </a:xfrm>
            <a:custGeom>
              <a:avLst/>
              <a:gdLst/>
              <a:ahLst/>
              <a:cxnLst/>
              <a:rect l="0" t="0" r="0" b="0"/>
              <a:pathLst>
                <a:path w="68371" h="106937">
                  <a:moveTo>
                    <a:pt x="52044" y="0"/>
                  </a:moveTo>
                  <a:lnTo>
                    <a:pt x="52044" y="0"/>
                  </a:lnTo>
                  <a:lnTo>
                    <a:pt x="46987" y="0"/>
                  </a:lnTo>
                  <a:lnTo>
                    <a:pt x="41683" y="2822"/>
                  </a:lnTo>
                  <a:lnTo>
                    <a:pt x="19988" y="18364"/>
                  </a:lnTo>
                  <a:lnTo>
                    <a:pt x="9503" y="38602"/>
                  </a:lnTo>
                  <a:lnTo>
                    <a:pt x="32" y="64612"/>
                  </a:lnTo>
                  <a:lnTo>
                    <a:pt x="0" y="79516"/>
                  </a:lnTo>
                  <a:lnTo>
                    <a:pt x="3513" y="94607"/>
                  </a:lnTo>
                  <a:lnTo>
                    <a:pt x="8603" y="104842"/>
                  </a:lnTo>
                  <a:lnTo>
                    <a:pt x="13558" y="106936"/>
                  </a:lnTo>
                  <a:lnTo>
                    <a:pt x="27531" y="106441"/>
                  </a:lnTo>
                  <a:lnTo>
                    <a:pt x="48191" y="100212"/>
                  </a:lnTo>
                  <a:lnTo>
                    <a:pt x="62662" y="91664"/>
                  </a:lnTo>
                  <a:lnTo>
                    <a:pt x="67347" y="79898"/>
                  </a:lnTo>
                  <a:lnTo>
                    <a:pt x="68370" y="64085"/>
                  </a:lnTo>
                  <a:lnTo>
                    <a:pt x="62996" y="39450"/>
                  </a:lnTo>
                  <a:lnTo>
                    <a:pt x="54521" y="1774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08"/>
            <p:cNvSpPr/>
            <p:nvPr>
              <p:custDataLst>
                <p:tags r:id="rId110"/>
              </p:custDataLst>
            </p:nvPr>
          </p:nvSpPr>
          <p:spPr>
            <a:xfrm>
              <a:off x="3800475" y="3566567"/>
              <a:ext cx="9526" cy="52934"/>
            </a:xfrm>
            <a:custGeom>
              <a:avLst/>
              <a:gdLst/>
              <a:ahLst/>
              <a:cxnLst/>
              <a:rect l="0" t="0" r="0" b="0"/>
              <a:pathLst>
                <a:path w="9526" h="52934">
                  <a:moveTo>
                    <a:pt x="0" y="52933"/>
                  </a:moveTo>
                  <a:lnTo>
                    <a:pt x="0" y="52933"/>
                  </a:lnTo>
                  <a:lnTo>
                    <a:pt x="1058" y="24632"/>
                  </a:lnTo>
                  <a:lnTo>
                    <a:pt x="5488" y="5272"/>
                  </a:lnTo>
                  <a:lnTo>
                    <a:pt x="4717" y="2109"/>
                  </a:lnTo>
                  <a:lnTo>
                    <a:pt x="3144" y="0"/>
                  </a:lnTo>
                  <a:lnTo>
                    <a:pt x="3155" y="711"/>
                  </a:lnTo>
                  <a:lnTo>
                    <a:pt x="9525" y="24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09"/>
            <p:cNvSpPr/>
            <p:nvPr>
              <p:custDataLst>
                <p:tags r:id="rId111"/>
              </p:custDataLst>
            </p:nvPr>
          </p:nvSpPr>
          <p:spPr>
            <a:xfrm>
              <a:off x="3642099" y="3640300"/>
              <a:ext cx="129059" cy="112551"/>
            </a:xfrm>
            <a:custGeom>
              <a:avLst/>
              <a:gdLst/>
              <a:ahLst/>
              <a:cxnLst/>
              <a:rect l="0" t="0" r="0" b="0"/>
              <a:pathLst>
                <a:path w="129059" h="112551">
                  <a:moveTo>
                    <a:pt x="44076" y="17300"/>
                  </a:moveTo>
                  <a:lnTo>
                    <a:pt x="44076" y="17300"/>
                  </a:lnTo>
                  <a:lnTo>
                    <a:pt x="39019" y="17300"/>
                  </a:lnTo>
                  <a:lnTo>
                    <a:pt x="0" y="26432"/>
                  </a:lnTo>
                  <a:lnTo>
                    <a:pt x="18907" y="20201"/>
                  </a:lnTo>
                  <a:lnTo>
                    <a:pt x="60570" y="12625"/>
                  </a:lnTo>
                  <a:lnTo>
                    <a:pt x="106794" y="0"/>
                  </a:lnTo>
                  <a:lnTo>
                    <a:pt x="117106" y="1850"/>
                  </a:lnTo>
                  <a:lnTo>
                    <a:pt x="121338" y="3825"/>
                  </a:lnTo>
                  <a:lnTo>
                    <a:pt x="124159" y="6200"/>
                  </a:lnTo>
                  <a:lnTo>
                    <a:pt x="127293" y="11661"/>
                  </a:lnTo>
                  <a:lnTo>
                    <a:pt x="129058" y="25742"/>
                  </a:lnTo>
                  <a:lnTo>
                    <a:pt x="122164" y="66037"/>
                  </a:lnTo>
                  <a:lnTo>
                    <a:pt x="120276" y="11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10"/>
            <p:cNvSpPr/>
            <p:nvPr>
              <p:custDataLst>
                <p:tags r:id="rId112"/>
              </p:custDataLst>
            </p:nvPr>
          </p:nvSpPr>
          <p:spPr>
            <a:xfrm>
              <a:off x="3695933" y="3486473"/>
              <a:ext cx="47000" cy="272403"/>
            </a:xfrm>
            <a:custGeom>
              <a:avLst/>
              <a:gdLst/>
              <a:ahLst/>
              <a:cxnLst/>
              <a:rect l="0" t="0" r="0" b="0"/>
              <a:pathLst>
                <a:path w="47000" h="272403">
                  <a:moveTo>
                    <a:pt x="37867" y="66352"/>
                  </a:moveTo>
                  <a:lnTo>
                    <a:pt x="37867" y="66352"/>
                  </a:lnTo>
                  <a:lnTo>
                    <a:pt x="45406" y="27729"/>
                  </a:lnTo>
                  <a:lnTo>
                    <a:pt x="46999" y="162"/>
                  </a:lnTo>
                  <a:lnTo>
                    <a:pt x="45013" y="0"/>
                  </a:lnTo>
                  <a:lnTo>
                    <a:pt x="37163" y="8287"/>
                  </a:lnTo>
                  <a:lnTo>
                    <a:pt x="25899" y="30803"/>
                  </a:lnTo>
                  <a:lnTo>
                    <a:pt x="20915" y="67696"/>
                  </a:lnTo>
                  <a:lnTo>
                    <a:pt x="11627" y="108990"/>
                  </a:lnTo>
                  <a:lnTo>
                    <a:pt x="3751" y="152010"/>
                  </a:lnTo>
                  <a:lnTo>
                    <a:pt x="554" y="193300"/>
                  </a:lnTo>
                  <a:lnTo>
                    <a:pt x="0" y="229202"/>
                  </a:lnTo>
                  <a:lnTo>
                    <a:pt x="929" y="250913"/>
                  </a:lnTo>
                  <a:lnTo>
                    <a:pt x="4870" y="264090"/>
                  </a:lnTo>
                  <a:lnTo>
                    <a:pt x="7402" y="268028"/>
                  </a:lnTo>
                  <a:lnTo>
                    <a:pt x="13038" y="272402"/>
                  </a:lnTo>
                  <a:lnTo>
                    <a:pt x="16023" y="271452"/>
                  </a:lnTo>
                  <a:lnTo>
                    <a:pt x="28342" y="256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11"/>
            <p:cNvSpPr/>
            <p:nvPr>
              <p:custDataLst>
                <p:tags r:id="rId113"/>
              </p:custDataLst>
            </p:nvPr>
          </p:nvSpPr>
          <p:spPr>
            <a:xfrm>
              <a:off x="3526329" y="3649792"/>
              <a:ext cx="131272" cy="114868"/>
            </a:xfrm>
            <a:custGeom>
              <a:avLst/>
              <a:gdLst/>
              <a:ahLst/>
              <a:cxnLst/>
              <a:rect l="0" t="0" r="0" b="0"/>
              <a:pathLst>
                <a:path w="131272" h="114868">
                  <a:moveTo>
                    <a:pt x="93171" y="17333"/>
                  </a:moveTo>
                  <a:lnTo>
                    <a:pt x="93171" y="17333"/>
                  </a:lnTo>
                  <a:lnTo>
                    <a:pt x="79914" y="17333"/>
                  </a:lnTo>
                  <a:lnTo>
                    <a:pt x="73873" y="14511"/>
                  </a:lnTo>
                  <a:lnTo>
                    <a:pt x="58213" y="2145"/>
                  </a:lnTo>
                  <a:lnTo>
                    <a:pt x="51882" y="0"/>
                  </a:lnTo>
                  <a:lnTo>
                    <a:pt x="49769" y="486"/>
                  </a:lnTo>
                  <a:lnTo>
                    <a:pt x="48362" y="1868"/>
                  </a:lnTo>
                  <a:lnTo>
                    <a:pt x="47423" y="3848"/>
                  </a:lnTo>
                  <a:lnTo>
                    <a:pt x="16051" y="33975"/>
                  </a:lnTo>
                  <a:lnTo>
                    <a:pt x="2600" y="64247"/>
                  </a:lnTo>
                  <a:lnTo>
                    <a:pt x="0" y="74520"/>
                  </a:lnTo>
                  <a:lnTo>
                    <a:pt x="3594" y="96366"/>
                  </a:lnTo>
                  <a:lnTo>
                    <a:pt x="11361" y="112835"/>
                  </a:lnTo>
                  <a:lnTo>
                    <a:pt x="16406" y="114867"/>
                  </a:lnTo>
                  <a:lnTo>
                    <a:pt x="30478" y="114304"/>
                  </a:lnTo>
                  <a:lnTo>
                    <a:pt x="36559" y="111614"/>
                  </a:lnTo>
                  <a:lnTo>
                    <a:pt x="71795" y="79699"/>
                  </a:lnTo>
                  <a:lnTo>
                    <a:pt x="75745" y="77960"/>
                  </a:lnTo>
                  <a:lnTo>
                    <a:pt x="82957" y="70384"/>
                  </a:lnTo>
                  <a:lnTo>
                    <a:pt x="91154" y="58386"/>
                  </a:lnTo>
                  <a:lnTo>
                    <a:pt x="92885" y="58460"/>
                  </a:lnTo>
                  <a:lnTo>
                    <a:pt x="97630" y="61364"/>
                  </a:lnTo>
                  <a:lnTo>
                    <a:pt x="98260" y="64679"/>
                  </a:lnTo>
                  <a:lnTo>
                    <a:pt x="94050" y="91157"/>
                  </a:lnTo>
                  <a:lnTo>
                    <a:pt x="98488" y="109645"/>
                  </a:lnTo>
                  <a:lnTo>
                    <a:pt x="100949" y="112741"/>
                  </a:lnTo>
                  <a:lnTo>
                    <a:pt x="103648" y="113747"/>
                  </a:lnTo>
                  <a:lnTo>
                    <a:pt x="106505" y="113359"/>
                  </a:lnTo>
                  <a:lnTo>
                    <a:pt x="112503" y="110106"/>
                  </a:lnTo>
                  <a:lnTo>
                    <a:pt x="131271" y="9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12"/>
            <p:cNvSpPr/>
            <p:nvPr>
              <p:custDataLst>
                <p:tags r:id="rId114"/>
              </p:custDataLst>
            </p:nvPr>
          </p:nvSpPr>
          <p:spPr>
            <a:xfrm>
              <a:off x="2619503" y="3479036"/>
              <a:ext cx="47498" cy="307649"/>
            </a:xfrm>
            <a:custGeom>
              <a:avLst/>
              <a:gdLst/>
              <a:ahLst/>
              <a:cxnLst/>
              <a:rect l="0" t="0" r="0" b="0"/>
              <a:pathLst>
                <a:path w="47498" h="307649">
                  <a:moveTo>
                    <a:pt x="9397" y="26164"/>
                  </a:moveTo>
                  <a:lnTo>
                    <a:pt x="9397" y="26164"/>
                  </a:lnTo>
                  <a:lnTo>
                    <a:pt x="31131" y="0"/>
                  </a:lnTo>
                  <a:lnTo>
                    <a:pt x="33412" y="255"/>
                  </a:lnTo>
                  <a:lnTo>
                    <a:pt x="34932" y="2541"/>
                  </a:lnTo>
                  <a:lnTo>
                    <a:pt x="33799" y="13548"/>
                  </a:lnTo>
                  <a:lnTo>
                    <a:pt x="24447" y="51542"/>
                  </a:lnTo>
                  <a:lnTo>
                    <a:pt x="18955" y="92207"/>
                  </a:lnTo>
                  <a:lnTo>
                    <a:pt x="10865" y="135324"/>
                  </a:lnTo>
                  <a:lnTo>
                    <a:pt x="4776" y="175983"/>
                  </a:lnTo>
                  <a:lnTo>
                    <a:pt x="1325" y="218134"/>
                  </a:lnTo>
                  <a:lnTo>
                    <a:pt x="63" y="265214"/>
                  </a:lnTo>
                  <a:lnTo>
                    <a:pt x="0" y="274431"/>
                  </a:lnTo>
                  <a:lnTo>
                    <a:pt x="5573" y="290316"/>
                  </a:lnTo>
                  <a:lnTo>
                    <a:pt x="10023" y="297515"/>
                  </a:lnTo>
                  <a:lnTo>
                    <a:pt x="15106" y="302315"/>
                  </a:lnTo>
                  <a:lnTo>
                    <a:pt x="26398" y="307648"/>
                  </a:lnTo>
                  <a:lnTo>
                    <a:pt x="31314" y="305895"/>
                  </a:lnTo>
                  <a:lnTo>
                    <a:pt x="47497" y="273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13"/>
            <p:cNvSpPr/>
            <p:nvPr>
              <p:custDataLst>
                <p:tags r:id="rId115"/>
              </p:custDataLst>
            </p:nvPr>
          </p:nvSpPr>
          <p:spPr>
            <a:xfrm>
              <a:off x="2560606" y="3629025"/>
              <a:ext cx="134970" cy="38101"/>
            </a:xfrm>
            <a:custGeom>
              <a:avLst/>
              <a:gdLst/>
              <a:ahLst/>
              <a:cxnLst/>
              <a:rect l="0" t="0" r="0" b="0"/>
              <a:pathLst>
                <a:path w="134970" h="38101">
                  <a:moveTo>
                    <a:pt x="49244" y="38100"/>
                  </a:moveTo>
                  <a:lnTo>
                    <a:pt x="49244" y="38100"/>
                  </a:lnTo>
                  <a:lnTo>
                    <a:pt x="3532" y="38100"/>
                  </a:lnTo>
                  <a:lnTo>
                    <a:pt x="777" y="37042"/>
                  </a:lnTo>
                  <a:lnTo>
                    <a:pt x="0" y="35278"/>
                  </a:lnTo>
                  <a:lnTo>
                    <a:pt x="539" y="33043"/>
                  </a:lnTo>
                  <a:lnTo>
                    <a:pt x="1958" y="31554"/>
                  </a:lnTo>
                  <a:lnTo>
                    <a:pt x="30895" y="22291"/>
                  </a:lnTo>
                  <a:lnTo>
                    <a:pt x="76852" y="11730"/>
                  </a:lnTo>
                  <a:lnTo>
                    <a:pt x="134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14"/>
            <p:cNvSpPr/>
            <p:nvPr>
              <p:custDataLst>
                <p:tags r:id="rId116"/>
              </p:custDataLst>
            </p:nvPr>
          </p:nvSpPr>
          <p:spPr>
            <a:xfrm>
              <a:off x="2718662" y="3624843"/>
              <a:ext cx="62639" cy="147058"/>
            </a:xfrm>
            <a:custGeom>
              <a:avLst/>
              <a:gdLst/>
              <a:ahLst/>
              <a:cxnLst/>
              <a:rect l="0" t="0" r="0" b="0"/>
              <a:pathLst>
                <a:path w="62639" h="147058">
                  <a:moveTo>
                    <a:pt x="5488" y="42282"/>
                  </a:moveTo>
                  <a:lnTo>
                    <a:pt x="5488" y="42282"/>
                  </a:lnTo>
                  <a:lnTo>
                    <a:pt x="5488" y="47339"/>
                  </a:lnTo>
                  <a:lnTo>
                    <a:pt x="4430" y="48828"/>
                  </a:lnTo>
                  <a:lnTo>
                    <a:pt x="2666" y="49821"/>
                  </a:lnTo>
                  <a:lnTo>
                    <a:pt x="432" y="50483"/>
                  </a:lnTo>
                  <a:lnTo>
                    <a:pt x="0" y="50924"/>
                  </a:lnTo>
                  <a:lnTo>
                    <a:pt x="771" y="51218"/>
                  </a:lnTo>
                  <a:lnTo>
                    <a:pt x="2343" y="51414"/>
                  </a:lnTo>
                  <a:lnTo>
                    <a:pt x="31251" y="41025"/>
                  </a:lnTo>
                  <a:lnTo>
                    <a:pt x="54873" y="20937"/>
                  </a:lnTo>
                  <a:lnTo>
                    <a:pt x="59187" y="14098"/>
                  </a:lnTo>
                  <a:lnTo>
                    <a:pt x="61616" y="4298"/>
                  </a:lnTo>
                  <a:lnTo>
                    <a:pt x="61956" y="1084"/>
                  </a:lnTo>
                  <a:lnTo>
                    <a:pt x="60067" y="0"/>
                  </a:lnTo>
                  <a:lnTo>
                    <a:pt x="52323" y="1618"/>
                  </a:lnTo>
                  <a:lnTo>
                    <a:pt x="44648" y="8687"/>
                  </a:lnTo>
                  <a:lnTo>
                    <a:pt x="13224" y="52040"/>
                  </a:lnTo>
                  <a:lnTo>
                    <a:pt x="7780" y="83861"/>
                  </a:lnTo>
                  <a:lnTo>
                    <a:pt x="6167" y="111634"/>
                  </a:lnTo>
                  <a:lnTo>
                    <a:pt x="11434" y="126375"/>
                  </a:lnTo>
                  <a:lnTo>
                    <a:pt x="15802" y="133269"/>
                  </a:lnTo>
                  <a:lnTo>
                    <a:pt x="20831" y="137865"/>
                  </a:lnTo>
                  <a:lnTo>
                    <a:pt x="32063" y="142972"/>
                  </a:lnTo>
                  <a:lnTo>
                    <a:pt x="62638" y="147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15"/>
            <p:cNvSpPr/>
            <p:nvPr>
              <p:custDataLst>
                <p:tags r:id="rId117"/>
              </p:custDataLst>
            </p:nvPr>
          </p:nvSpPr>
          <p:spPr>
            <a:xfrm>
              <a:off x="2861537" y="3600450"/>
              <a:ext cx="91214" cy="157899"/>
            </a:xfrm>
            <a:custGeom>
              <a:avLst/>
              <a:gdLst/>
              <a:ahLst/>
              <a:cxnLst/>
              <a:rect l="0" t="0" r="0" b="0"/>
              <a:pathLst>
                <a:path w="91214" h="157899">
                  <a:moveTo>
                    <a:pt x="5488" y="28575"/>
                  </a:moveTo>
                  <a:lnTo>
                    <a:pt x="5488" y="28575"/>
                  </a:lnTo>
                  <a:lnTo>
                    <a:pt x="5488" y="23518"/>
                  </a:lnTo>
                  <a:lnTo>
                    <a:pt x="4430" y="22029"/>
                  </a:lnTo>
                  <a:lnTo>
                    <a:pt x="2666" y="21036"/>
                  </a:lnTo>
                  <a:lnTo>
                    <a:pt x="432" y="20374"/>
                  </a:lnTo>
                  <a:lnTo>
                    <a:pt x="0" y="22049"/>
                  </a:lnTo>
                  <a:lnTo>
                    <a:pt x="9613" y="45681"/>
                  </a:lnTo>
                  <a:lnTo>
                    <a:pt x="27038" y="78756"/>
                  </a:lnTo>
                  <a:lnTo>
                    <a:pt x="30923" y="110706"/>
                  </a:lnTo>
                  <a:lnTo>
                    <a:pt x="25842" y="134519"/>
                  </a:lnTo>
                  <a:lnTo>
                    <a:pt x="17634" y="152864"/>
                  </a:lnTo>
                  <a:lnTo>
                    <a:pt x="11592" y="157898"/>
                  </a:lnTo>
                  <a:lnTo>
                    <a:pt x="9557" y="155007"/>
                  </a:lnTo>
                  <a:lnTo>
                    <a:pt x="7296" y="140506"/>
                  </a:lnTo>
                  <a:lnTo>
                    <a:pt x="11080" y="108542"/>
                  </a:lnTo>
                  <a:lnTo>
                    <a:pt x="29017" y="72260"/>
                  </a:lnTo>
                  <a:lnTo>
                    <a:pt x="59569" y="25430"/>
                  </a:lnTo>
                  <a:lnTo>
                    <a:pt x="68682" y="15536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16"/>
            <p:cNvSpPr/>
            <p:nvPr>
              <p:custDataLst>
                <p:tags r:id="rId118"/>
              </p:custDataLst>
            </p:nvPr>
          </p:nvSpPr>
          <p:spPr>
            <a:xfrm>
              <a:off x="2981838" y="3617123"/>
              <a:ext cx="121395" cy="294684"/>
            </a:xfrm>
            <a:custGeom>
              <a:avLst/>
              <a:gdLst/>
              <a:ahLst/>
              <a:cxnLst/>
              <a:rect l="0" t="0" r="0" b="0"/>
              <a:pathLst>
                <a:path w="121395" h="294684">
                  <a:moveTo>
                    <a:pt x="56637" y="30952"/>
                  </a:moveTo>
                  <a:lnTo>
                    <a:pt x="56637" y="30952"/>
                  </a:lnTo>
                  <a:lnTo>
                    <a:pt x="49033" y="39615"/>
                  </a:lnTo>
                  <a:lnTo>
                    <a:pt x="40391" y="56920"/>
                  </a:lnTo>
                  <a:lnTo>
                    <a:pt x="31127" y="90034"/>
                  </a:lnTo>
                  <a:lnTo>
                    <a:pt x="22738" y="137005"/>
                  </a:lnTo>
                  <a:lnTo>
                    <a:pt x="19782" y="179732"/>
                  </a:lnTo>
                  <a:lnTo>
                    <a:pt x="17848" y="222261"/>
                  </a:lnTo>
                  <a:lnTo>
                    <a:pt x="5328" y="269393"/>
                  </a:lnTo>
                  <a:lnTo>
                    <a:pt x="0" y="294683"/>
                  </a:lnTo>
                  <a:lnTo>
                    <a:pt x="4695" y="281603"/>
                  </a:lnTo>
                  <a:lnTo>
                    <a:pt x="9218" y="236705"/>
                  </a:lnTo>
                  <a:lnTo>
                    <a:pt x="19205" y="190049"/>
                  </a:lnTo>
                  <a:lnTo>
                    <a:pt x="28260" y="143356"/>
                  </a:lnTo>
                  <a:lnTo>
                    <a:pt x="40801" y="99134"/>
                  </a:lnTo>
                  <a:lnTo>
                    <a:pt x="47982" y="60883"/>
                  </a:lnTo>
                  <a:lnTo>
                    <a:pt x="68406" y="20142"/>
                  </a:lnTo>
                  <a:lnTo>
                    <a:pt x="78095" y="7451"/>
                  </a:lnTo>
                  <a:lnTo>
                    <a:pt x="83642" y="2584"/>
                  </a:lnTo>
                  <a:lnTo>
                    <a:pt x="88399" y="398"/>
                  </a:lnTo>
                  <a:lnTo>
                    <a:pt x="92628" y="0"/>
                  </a:lnTo>
                  <a:lnTo>
                    <a:pt x="100150" y="2379"/>
                  </a:lnTo>
                  <a:lnTo>
                    <a:pt x="107021" y="6964"/>
                  </a:lnTo>
                  <a:lnTo>
                    <a:pt x="116839" y="25609"/>
                  </a:lnTo>
                  <a:lnTo>
                    <a:pt x="121394" y="46184"/>
                  </a:lnTo>
                  <a:lnTo>
                    <a:pt x="114943" y="93071"/>
                  </a:lnTo>
                  <a:lnTo>
                    <a:pt x="108656" y="106538"/>
                  </a:lnTo>
                  <a:lnTo>
                    <a:pt x="97748" y="119579"/>
                  </a:lnTo>
                  <a:lnTo>
                    <a:pt x="82317" y="132431"/>
                  </a:lnTo>
                  <a:lnTo>
                    <a:pt x="59231" y="139554"/>
                  </a:lnTo>
                  <a:lnTo>
                    <a:pt x="35565" y="140603"/>
                  </a:lnTo>
                  <a:lnTo>
                    <a:pt x="9012" y="126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17"/>
            <p:cNvSpPr/>
            <p:nvPr>
              <p:custDataLst>
                <p:tags r:id="rId119"/>
              </p:custDataLst>
            </p:nvPr>
          </p:nvSpPr>
          <p:spPr>
            <a:xfrm>
              <a:off x="3163624" y="3610368"/>
              <a:ext cx="122502" cy="130005"/>
            </a:xfrm>
            <a:custGeom>
              <a:avLst/>
              <a:gdLst/>
              <a:ahLst/>
              <a:cxnLst/>
              <a:rect l="0" t="0" r="0" b="0"/>
              <a:pathLst>
                <a:path w="122502" h="130005">
                  <a:moveTo>
                    <a:pt x="8201" y="9132"/>
                  </a:moveTo>
                  <a:lnTo>
                    <a:pt x="8201" y="9132"/>
                  </a:lnTo>
                  <a:lnTo>
                    <a:pt x="8201" y="4075"/>
                  </a:lnTo>
                  <a:lnTo>
                    <a:pt x="7143" y="2586"/>
                  </a:lnTo>
                  <a:lnTo>
                    <a:pt x="5379" y="1593"/>
                  </a:lnTo>
                  <a:lnTo>
                    <a:pt x="0" y="0"/>
                  </a:lnTo>
                  <a:lnTo>
                    <a:pt x="37701" y="46160"/>
                  </a:lnTo>
                  <a:lnTo>
                    <a:pt x="43743" y="52867"/>
                  </a:lnTo>
                  <a:lnTo>
                    <a:pt x="50455" y="68787"/>
                  </a:lnTo>
                  <a:lnTo>
                    <a:pt x="55119" y="112120"/>
                  </a:lnTo>
                  <a:lnTo>
                    <a:pt x="55512" y="122991"/>
                  </a:lnTo>
                  <a:lnTo>
                    <a:pt x="53500" y="126313"/>
                  </a:lnTo>
                  <a:lnTo>
                    <a:pt x="50042" y="128527"/>
                  </a:lnTo>
                  <a:lnTo>
                    <a:pt x="45620" y="130004"/>
                  </a:lnTo>
                  <a:lnTo>
                    <a:pt x="41613" y="126755"/>
                  </a:lnTo>
                  <a:lnTo>
                    <a:pt x="34340" y="111856"/>
                  </a:lnTo>
                  <a:lnTo>
                    <a:pt x="33224" y="93946"/>
                  </a:lnTo>
                  <a:lnTo>
                    <a:pt x="41368" y="63190"/>
                  </a:lnTo>
                  <a:lnTo>
                    <a:pt x="58027" y="30040"/>
                  </a:lnTo>
                  <a:lnTo>
                    <a:pt x="70562" y="20894"/>
                  </a:lnTo>
                  <a:lnTo>
                    <a:pt x="92648" y="12617"/>
                  </a:lnTo>
                  <a:lnTo>
                    <a:pt x="104999" y="11739"/>
                  </a:lnTo>
                  <a:lnTo>
                    <a:pt x="122501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18"/>
            <p:cNvSpPr/>
            <p:nvPr>
              <p:custDataLst>
                <p:tags r:id="rId120"/>
              </p:custDataLst>
            </p:nvPr>
          </p:nvSpPr>
          <p:spPr>
            <a:xfrm>
              <a:off x="3286873" y="3608813"/>
              <a:ext cx="94503" cy="139401"/>
            </a:xfrm>
            <a:custGeom>
              <a:avLst/>
              <a:gdLst/>
              <a:ahLst/>
              <a:cxnLst/>
              <a:rect l="0" t="0" r="0" b="0"/>
              <a:pathLst>
                <a:path w="94503" h="139401">
                  <a:moveTo>
                    <a:pt x="27827" y="20212"/>
                  </a:moveTo>
                  <a:lnTo>
                    <a:pt x="27827" y="20212"/>
                  </a:lnTo>
                  <a:lnTo>
                    <a:pt x="27827" y="42602"/>
                  </a:lnTo>
                  <a:lnTo>
                    <a:pt x="29944" y="44664"/>
                  </a:lnTo>
                  <a:lnTo>
                    <a:pt x="41977" y="47565"/>
                  </a:lnTo>
                  <a:lnTo>
                    <a:pt x="49286" y="48244"/>
                  </a:lnTo>
                  <a:lnTo>
                    <a:pt x="64407" y="43570"/>
                  </a:lnTo>
                  <a:lnTo>
                    <a:pt x="68088" y="40017"/>
                  </a:lnTo>
                  <a:lnTo>
                    <a:pt x="72179" y="30425"/>
                  </a:lnTo>
                  <a:lnTo>
                    <a:pt x="74482" y="18182"/>
                  </a:lnTo>
                  <a:lnTo>
                    <a:pt x="69376" y="8374"/>
                  </a:lnTo>
                  <a:lnTo>
                    <a:pt x="65051" y="2795"/>
                  </a:lnTo>
                  <a:lnTo>
                    <a:pt x="58993" y="134"/>
                  </a:lnTo>
                  <a:lnTo>
                    <a:pt x="43796" y="0"/>
                  </a:lnTo>
                  <a:lnTo>
                    <a:pt x="29280" y="6290"/>
                  </a:lnTo>
                  <a:lnTo>
                    <a:pt x="22446" y="10931"/>
                  </a:lnTo>
                  <a:lnTo>
                    <a:pt x="12030" y="24554"/>
                  </a:lnTo>
                  <a:lnTo>
                    <a:pt x="1776" y="49057"/>
                  </a:lnTo>
                  <a:lnTo>
                    <a:pt x="0" y="70739"/>
                  </a:lnTo>
                  <a:lnTo>
                    <a:pt x="9587" y="102328"/>
                  </a:lnTo>
                  <a:lnTo>
                    <a:pt x="25833" y="128386"/>
                  </a:lnTo>
                  <a:lnTo>
                    <a:pt x="37877" y="137081"/>
                  </a:lnTo>
                  <a:lnTo>
                    <a:pt x="44052" y="139400"/>
                  </a:lnTo>
                  <a:lnTo>
                    <a:pt x="94502" y="134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19"/>
            <p:cNvSpPr/>
            <p:nvPr>
              <p:custDataLst>
                <p:tags r:id="rId121"/>
              </p:custDataLst>
            </p:nvPr>
          </p:nvSpPr>
          <p:spPr>
            <a:xfrm>
              <a:off x="3452190" y="3476625"/>
              <a:ext cx="53011" cy="298790"/>
            </a:xfrm>
            <a:custGeom>
              <a:avLst/>
              <a:gdLst/>
              <a:ahLst/>
              <a:cxnLst/>
              <a:rect l="0" t="0" r="0" b="0"/>
              <a:pathLst>
                <a:path w="53011" h="298790">
                  <a:moveTo>
                    <a:pt x="53010" y="0"/>
                  </a:moveTo>
                  <a:lnTo>
                    <a:pt x="53010" y="0"/>
                  </a:lnTo>
                  <a:lnTo>
                    <a:pt x="47953" y="0"/>
                  </a:lnTo>
                  <a:lnTo>
                    <a:pt x="42649" y="5644"/>
                  </a:lnTo>
                  <a:lnTo>
                    <a:pt x="36763" y="17325"/>
                  </a:lnTo>
                  <a:lnTo>
                    <a:pt x="27184" y="59318"/>
                  </a:lnTo>
                  <a:lnTo>
                    <a:pt x="19922" y="103322"/>
                  </a:lnTo>
                  <a:lnTo>
                    <a:pt x="11339" y="143033"/>
                  </a:lnTo>
                  <a:lnTo>
                    <a:pt x="7149" y="188312"/>
                  </a:lnTo>
                  <a:lnTo>
                    <a:pt x="4675" y="230324"/>
                  </a:lnTo>
                  <a:lnTo>
                    <a:pt x="0" y="263918"/>
                  </a:lnTo>
                  <a:lnTo>
                    <a:pt x="2286" y="284514"/>
                  </a:lnTo>
                  <a:lnTo>
                    <a:pt x="5436" y="291276"/>
                  </a:lnTo>
                  <a:lnTo>
                    <a:pt x="9653" y="295784"/>
                  </a:lnTo>
                  <a:lnTo>
                    <a:pt x="14580" y="298789"/>
                  </a:lnTo>
                  <a:lnTo>
                    <a:pt x="18923" y="298676"/>
                  </a:lnTo>
                  <a:lnTo>
                    <a:pt x="4348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20"/>
            <p:cNvSpPr/>
            <p:nvPr>
              <p:custDataLst>
                <p:tags r:id="rId122"/>
              </p:custDataLst>
            </p:nvPr>
          </p:nvSpPr>
          <p:spPr>
            <a:xfrm>
              <a:off x="3413383" y="3648075"/>
              <a:ext cx="110868" cy="8643"/>
            </a:xfrm>
            <a:custGeom>
              <a:avLst/>
              <a:gdLst/>
              <a:ahLst/>
              <a:cxnLst/>
              <a:rect l="0" t="0" r="0" b="0"/>
              <a:pathLst>
                <a:path w="110868" h="8643">
                  <a:moveTo>
                    <a:pt x="34667" y="0"/>
                  </a:moveTo>
                  <a:lnTo>
                    <a:pt x="34667" y="0"/>
                  </a:lnTo>
                  <a:lnTo>
                    <a:pt x="19459" y="1058"/>
                  </a:lnTo>
                  <a:lnTo>
                    <a:pt x="0" y="8201"/>
                  </a:lnTo>
                  <a:lnTo>
                    <a:pt x="972" y="8642"/>
                  </a:lnTo>
                  <a:lnTo>
                    <a:pt x="38982" y="8389"/>
                  </a:lnTo>
                  <a:lnTo>
                    <a:pt x="110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21"/>
            <p:cNvSpPr/>
            <p:nvPr>
              <p:custDataLst>
                <p:tags r:id="rId123"/>
              </p:custDataLst>
            </p:nvPr>
          </p:nvSpPr>
          <p:spPr>
            <a:xfrm>
              <a:off x="2423820" y="3626266"/>
              <a:ext cx="100306" cy="164685"/>
            </a:xfrm>
            <a:custGeom>
              <a:avLst/>
              <a:gdLst/>
              <a:ahLst/>
              <a:cxnLst/>
              <a:rect l="0" t="0" r="0" b="0"/>
              <a:pathLst>
                <a:path w="100306" h="164685">
                  <a:moveTo>
                    <a:pt x="5055" y="2759"/>
                  </a:moveTo>
                  <a:lnTo>
                    <a:pt x="5055" y="2759"/>
                  </a:lnTo>
                  <a:lnTo>
                    <a:pt x="10111" y="7816"/>
                  </a:lnTo>
                  <a:lnTo>
                    <a:pt x="10543" y="10364"/>
                  </a:lnTo>
                  <a:lnTo>
                    <a:pt x="9772" y="13120"/>
                  </a:lnTo>
                  <a:lnTo>
                    <a:pt x="8200" y="16016"/>
                  </a:lnTo>
                  <a:lnTo>
                    <a:pt x="5469" y="62491"/>
                  </a:lnTo>
                  <a:lnTo>
                    <a:pt x="5137" y="106162"/>
                  </a:lnTo>
                  <a:lnTo>
                    <a:pt x="5066" y="149334"/>
                  </a:lnTo>
                  <a:lnTo>
                    <a:pt x="5062" y="154451"/>
                  </a:lnTo>
                  <a:lnTo>
                    <a:pt x="4001" y="155745"/>
                  </a:lnTo>
                  <a:lnTo>
                    <a:pt x="2236" y="154491"/>
                  </a:lnTo>
                  <a:lnTo>
                    <a:pt x="0" y="151539"/>
                  </a:lnTo>
                  <a:lnTo>
                    <a:pt x="3658" y="105895"/>
                  </a:lnTo>
                  <a:lnTo>
                    <a:pt x="11417" y="62476"/>
                  </a:lnTo>
                  <a:lnTo>
                    <a:pt x="15760" y="39385"/>
                  </a:lnTo>
                  <a:lnTo>
                    <a:pt x="39387" y="7338"/>
                  </a:lnTo>
                  <a:lnTo>
                    <a:pt x="46066" y="208"/>
                  </a:lnTo>
                  <a:lnTo>
                    <a:pt x="50387" y="0"/>
                  </a:lnTo>
                  <a:lnTo>
                    <a:pt x="60833" y="5413"/>
                  </a:lnTo>
                  <a:lnTo>
                    <a:pt x="73558" y="20361"/>
                  </a:lnTo>
                  <a:lnTo>
                    <a:pt x="86280" y="50922"/>
                  </a:lnTo>
                  <a:lnTo>
                    <a:pt x="95244" y="90018"/>
                  </a:lnTo>
                  <a:lnTo>
                    <a:pt x="99305" y="132375"/>
                  </a:lnTo>
                  <a:lnTo>
                    <a:pt x="100305" y="16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22"/>
            <p:cNvSpPr/>
            <p:nvPr>
              <p:custDataLst>
                <p:tags r:id="rId124"/>
              </p:custDataLst>
            </p:nvPr>
          </p:nvSpPr>
          <p:spPr>
            <a:xfrm>
              <a:off x="2343150" y="3603797"/>
              <a:ext cx="1" cy="34754"/>
            </a:xfrm>
            <a:custGeom>
              <a:avLst/>
              <a:gdLst/>
              <a:ahLst/>
              <a:cxnLst/>
              <a:rect l="0" t="0" r="0" b="0"/>
              <a:pathLst>
                <a:path w="1" h="34754">
                  <a:moveTo>
                    <a:pt x="0" y="34753"/>
                  </a:moveTo>
                  <a:lnTo>
                    <a:pt x="0" y="34753"/>
                  </a:lnTo>
                  <a:lnTo>
                    <a:pt x="0" y="0"/>
                  </a:lnTo>
                  <a:lnTo>
                    <a:pt x="0" y="6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23"/>
            <p:cNvSpPr/>
            <p:nvPr>
              <p:custDataLst>
                <p:tags r:id="rId125"/>
              </p:custDataLst>
            </p:nvPr>
          </p:nvSpPr>
          <p:spPr>
            <a:xfrm>
              <a:off x="2353067" y="3695700"/>
              <a:ext cx="9134" cy="95251"/>
            </a:xfrm>
            <a:custGeom>
              <a:avLst/>
              <a:gdLst/>
              <a:ahLst/>
              <a:cxnLst/>
              <a:rect l="0" t="0" r="0" b="0"/>
              <a:pathLst>
                <a:path w="9134" h="95251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5173" y="39844"/>
                  </a:lnTo>
                  <a:lnTo>
                    <a:pt x="2786" y="60959"/>
                  </a:lnTo>
                  <a:lnTo>
                    <a:pt x="913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70"/>
          <p:cNvGrpSpPr/>
          <p:nvPr/>
        </p:nvGrpSpPr>
        <p:grpSpPr>
          <a:xfrm>
            <a:off x="4977733" y="3479321"/>
            <a:ext cx="203868" cy="479372"/>
            <a:chOff x="4977733" y="3479321"/>
            <a:chExt cx="203868" cy="479372"/>
          </a:xfrm>
        </p:grpSpPr>
        <p:sp>
          <p:nvSpPr>
            <p:cNvPr id="124" name="SMARTInkShape-2724"/>
            <p:cNvSpPr/>
            <p:nvPr>
              <p:custDataLst>
                <p:tags r:id="rId103"/>
              </p:custDataLst>
            </p:nvPr>
          </p:nvSpPr>
          <p:spPr>
            <a:xfrm>
              <a:off x="5048376" y="3479321"/>
              <a:ext cx="133225" cy="111605"/>
            </a:xfrm>
            <a:custGeom>
              <a:avLst/>
              <a:gdLst/>
              <a:ahLst/>
              <a:cxnLst/>
              <a:rect l="0" t="0" r="0" b="0"/>
              <a:pathLst>
                <a:path w="133225" h="111605">
                  <a:moveTo>
                    <a:pt x="18924" y="44929"/>
                  </a:moveTo>
                  <a:lnTo>
                    <a:pt x="18924" y="44929"/>
                  </a:lnTo>
                  <a:lnTo>
                    <a:pt x="13868" y="39872"/>
                  </a:lnTo>
                  <a:lnTo>
                    <a:pt x="12379" y="41558"/>
                  </a:lnTo>
                  <a:lnTo>
                    <a:pt x="2034" y="83110"/>
                  </a:lnTo>
                  <a:lnTo>
                    <a:pt x="0" y="109170"/>
                  </a:lnTo>
                  <a:lnTo>
                    <a:pt x="4968" y="100770"/>
                  </a:lnTo>
                  <a:lnTo>
                    <a:pt x="19177" y="59730"/>
                  </a:lnTo>
                  <a:lnTo>
                    <a:pt x="34832" y="16186"/>
                  </a:lnTo>
                  <a:lnTo>
                    <a:pt x="41164" y="6402"/>
                  </a:lnTo>
                  <a:lnTo>
                    <a:pt x="47506" y="1348"/>
                  </a:lnTo>
                  <a:lnTo>
                    <a:pt x="50679" y="0"/>
                  </a:lnTo>
                  <a:lnTo>
                    <a:pt x="54911" y="2276"/>
                  </a:lnTo>
                  <a:lnTo>
                    <a:pt x="69921" y="19591"/>
                  </a:lnTo>
                  <a:lnTo>
                    <a:pt x="98234" y="63122"/>
                  </a:lnTo>
                  <a:lnTo>
                    <a:pt x="133224" y="11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25"/>
            <p:cNvSpPr/>
            <p:nvPr>
              <p:custDataLst>
                <p:tags r:id="rId104"/>
              </p:custDataLst>
            </p:nvPr>
          </p:nvSpPr>
          <p:spPr>
            <a:xfrm>
              <a:off x="4977733" y="3678845"/>
              <a:ext cx="203868" cy="279848"/>
            </a:xfrm>
            <a:custGeom>
              <a:avLst/>
              <a:gdLst/>
              <a:ahLst/>
              <a:cxnLst/>
              <a:rect l="0" t="0" r="0" b="0"/>
              <a:pathLst>
                <a:path w="203868" h="279848">
                  <a:moveTo>
                    <a:pt x="118142" y="45430"/>
                  </a:moveTo>
                  <a:lnTo>
                    <a:pt x="118142" y="45430"/>
                  </a:lnTo>
                  <a:lnTo>
                    <a:pt x="118142" y="40373"/>
                  </a:lnTo>
                  <a:lnTo>
                    <a:pt x="115320" y="35069"/>
                  </a:lnTo>
                  <a:lnTo>
                    <a:pt x="104885" y="23040"/>
                  </a:lnTo>
                  <a:lnTo>
                    <a:pt x="96022" y="19604"/>
                  </a:lnTo>
                  <a:lnTo>
                    <a:pt x="90696" y="18687"/>
                  </a:lnTo>
                  <a:lnTo>
                    <a:pt x="76310" y="23314"/>
                  </a:lnTo>
                  <a:lnTo>
                    <a:pt x="60392" y="33484"/>
                  </a:lnTo>
                  <a:lnTo>
                    <a:pt x="39530" y="58118"/>
                  </a:lnTo>
                  <a:lnTo>
                    <a:pt x="16340" y="101010"/>
                  </a:lnTo>
                  <a:lnTo>
                    <a:pt x="4723" y="136334"/>
                  </a:lnTo>
                  <a:lnTo>
                    <a:pt x="0" y="164148"/>
                  </a:lnTo>
                  <a:lnTo>
                    <a:pt x="3292" y="203608"/>
                  </a:lnTo>
                  <a:lnTo>
                    <a:pt x="13886" y="246400"/>
                  </a:lnTo>
                  <a:lnTo>
                    <a:pt x="25868" y="264785"/>
                  </a:lnTo>
                  <a:lnTo>
                    <a:pt x="35857" y="275213"/>
                  </a:lnTo>
                  <a:lnTo>
                    <a:pt x="43823" y="279847"/>
                  </a:lnTo>
                  <a:lnTo>
                    <a:pt x="53714" y="279085"/>
                  </a:lnTo>
                  <a:lnTo>
                    <a:pt x="82367" y="269972"/>
                  </a:lnTo>
                  <a:lnTo>
                    <a:pt x="94480" y="261290"/>
                  </a:lnTo>
                  <a:lnTo>
                    <a:pt x="123022" y="223669"/>
                  </a:lnTo>
                  <a:lnTo>
                    <a:pt x="148739" y="183257"/>
                  </a:lnTo>
                  <a:lnTo>
                    <a:pt x="161800" y="141073"/>
                  </a:lnTo>
                  <a:lnTo>
                    <a:pt x="164984" y="104343"/>
                  </a:lnTo>
                  <a:lnTo>
                    <a:pt x="165612" y="62241"/>
                  </a:lnTo>
                  <a:lnTo>
                    <a:pt x="155608" y="35241"/>
                  </a:lnTo>
                  <a:lnTo>
                    <a:pt x="144294" y="17246"/>
                  </a:lnTo>
                  <a:lnTo>
                    <a:pt x="129184" y="5212"/>
                  </a:lnTo>
                  <a:lnTo>
                    <a:pt x="117405" y="1097"/>
                  </a:lnTo>
                  <a:lnTo>
                    <a:pt x="111301" y="0"/>
                  </a:lnTo>
                  <a:lnTo>
                    <a:pt x="96051" y="4425"/>
                  </a:lnTo>
                  <a:lnTo>
                    <a:pt x="72438" y="18817"/>
                  </a:lnTo>
                  <a:lnTo>
                    <a:pt x="65448" y="24513"/>
                  </a:lnTo>
                  <a:lnTo>
                    <a:pt x="57681" y="39308"/>
                  </a:lnTo>
                  <a:lnTo>
                    <a:pt x="55609" y="47699"/>
                  </a:lnTo>
                  <a:lnTo>
                    <a:pt x="56345" y="55409"/>
                  </a:lnTo>
                  <a:lnTo>
                    <a:pt x="62807" y="69621"/>
                  </a:lnTo>
                  <a:lnTo>
                    <a:pt x="75557" y="80170"/>
                  </a:lnTo>
                  <a:lnTo>
                    <a:pt x="83402" y="84465"/>
                  </a:lnTo>
                  <a:lnTo>
                    <a:pt x="106230" y="86415"/>
                  </a:lnTo>
                  <a:lnTo>
                    <a:pt x="143187" y="81563"/>
                  </a:lnTo>
                  <a:lnTo>
                    <a:pt x="190702" y="68454"/>
                  </a:lnTo>
                  <a:lnTo>
                    <a:pt x="203867" y="64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71"/>
          <p:cNvGrpSpPr/>
          <p:nvPr/>
        </p:nvGrpSpPr>
        <p:grpSpPr>
          <a:xfrm>
            <a:off x="5743575" y="3695700"/>
            <a:ext cx="145894" cy="226161"/>
            <a:chOff x="5743575" y="3695700"/>
            <a:chExt cx="145894" cy="226161"/>
          </a:xfrm>
        </p:grpSpPr>
        <p:sp>
          <p:nvSpPr>
            <p:cNvPr id="127" name="SMARTInkShape-2726"/>
            <p:cNvSpPr/>
            <p:nvPr>
              <p:custDataLst>
                <p:tags r:id="rId100"/>
              </p:custDataLst>
            </p:nvPr>
          </p:nvSpPr>
          <p:spPr>
            <a:xfrm>
              <a:off x="5743575" y="38195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303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27"/>
            <p:cNvSpPr/>
            <p:nvPr>
              <p:custDataLst>
                <p:tags r:id="rId101"/>
              </p:custDataLst>
            </p:nvPr>
          </p:nvSpPr>
          <p:spPr>
            <a:xfrm>
              <a:off x="5744899" y="3695700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8201" y="47625"/>
                  </a:moveTo>
                  <a:lnTo>
                    <a:pt x="8201" y="47625"/>
                  </a:lnTo>
                  <a:lnTo>
                    <a:pt x="7143" y="25871"/>
                  </a:lnTo>
                  <a:lnTo>
                    <a:pt x="0" y="3825"/>
                  </a:lnTo>
                  <a:lnTo>
                    <a:pt x="617" y="2551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28"/>
            <p:cNvSpPr/>
            <p:nvPr>
              <p:custDataLst>
                <p:tags r:id="rId102"/>
              </p:custDataLst>
            </p:nvPr>
          </p:nvSpPr>
          <p:spPr>
            <a:xfrm>
              <a:off x="5815871" y="3724275"/>
              <a:ext cx="73598" cy="197586"/>
            </a:xfrm>
            <a:custGeom>
              <a:avLst/>
              <a:gdLst/>
              <a:ahLst/>
              <a:cxnLst/>
              <a:rect l="0" t="0" r="0" b="0"/>
              <a:pathLst>
                <a:path w="73598" h="197586">
                  <a:moveTo>
                    <a:pt x="61054" y="0"/>
                  </a:moveTo>
                  <a:lnTo>
                    <a:pt x="61054" y="0"/>
                  </a:lnTo>
                  <a:lnTo>
                    <a:pt x="55998" y="0"/>
                  </a:lnTo>
                  <a:lnTo>
                    <a:pt x="25406" y="13257"/>
                  </a:lnTo>
                  <a:lnTo>
                    <a:pt x="11922" y="22390"/>
                  </a:lnTo>
                  <a:lnTo>
                    <a:pt x="1223" y="36856"/>
                  </a:lnTo>
                  <a:lnTo>
                    <a:pt x="0" y="42562"/>
                  </a:lnTo>
                  <a:lnTo>
                    <a:pt x="3335" y="61764"/>
                  </a:lnTo>
                  <a:lnTo>
                    <a:pt x="12085" y="86034"/>
                  </a:lnTo>
                  <a:lnTo>
                    <a:pt x="51822" y="133182"/>
                  </a:lnTo>
                  <a:lnTo>
                    <a:pt x="71931" y="158717"/>
                  </a:lnTo>
                  <a:lnTo>
                    <a:pt x="73597" y="165078"/>
                  </a:lnTo>
                  <a:lnTo>
                    <a:pt x="72625" y="177790"/>
                  </a:lnTo>
                  <a:lnTo>
                    <a:pt x="69827" y="183085"/>
                  </a:lnTo>
                  <a:lnTo>
                    <a:pt x="61072" y="191791"/>
                  </a:lnTo>
                  <a:lnTo>
                    <a:pt x="50126" y="196365"/>
                  </a:lnTo>
                  <a:lnTo>
                    <a:pt x="44244" y="197585"/>
                  </a:lnTo>
                  <a:lnTo>
                    <a:pt x="1342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72"/>
          <p:cNvGrpSpPr/>
          <p:nvPr/>
        </p:nvGrpSpPr>
        <p:grpSpPr>
          <a:xfrm>
            <a:off x="6465972" y="3627373"/>
            <a:ext cx="515854" cy="325172"/>
            <a:chOff x="6465972" y="3627373"/>
            <a:chExt cx="515854" cy="325172"/>
          </a:xfrm>
        </p:grpSpPr>
        <p:sp>
          <p:nvSpPr>
            <p:cNvPr id="131" name="SMARTInkShape-2729"/>
            <p:cNvSpPr/>
            <p:nvPr>
              <p:custDataLst>
                <p:tags r:id="rId97"/>
              </p:custDataLst>
            </p:nvPr>
          </p:nvSpPr>
          <p:spPr>
            <a:xfrm>
              <a:off x="6465972" y="3755075"/>
              <a:ext cx="75289" cy="197470"/>
            </a:xfrm>
            <a:custGeom>
              <a:avLst/>
              <a:gdLst/>
              <a:ahLst/>
              <a:cxnLst/>
              <a:rect l="0" t="0" r="0" b="0"/>
              <a:pathLst>
                <a:path w="75289" h="197470">
                  <a:moveTo>
                    <a:pt x="68178" y="35875"/>
                  </a:moveTo>
                  <a:lnTo>
                    <a:pt x="68178" y="35875"/>
                  </a:lnTo>
                  <a:lnTo>
                    <a:pt x="68178" y="5284"/>
                  </a:lnTo>
                  <a:lnTo>
                    <a:pt x="67120" y="2781"/>
                  </a:lnTo>
                  <a:lnTo>
                    <a:pt x="65356" y="1112"/>
                  </a:lnTo>
                  <a:lnTo>
                    <a:pt x="63122" y="0"/>
                  </a:lnTo>
                  <a:lnTo>
                    <a:pt x="54995" y="1586"/>
                  </a:lnTo>
                  <a:lnTo>
                    <a:pt x="44328" y="6877"/>
                  </a:lnTo>
                  <a:lnTo>
                    <a:pt x="19046" y="28424"/>
                  </a:lnTo>
                  <a:lnTo>
                    <a:pt x="8347" y="43780"/>
                  </a:lnTo>
                  <a:lnTo>
                    <a:pt x="7367" y="58438"/>
                  </a:lnTo>
                  <a:lnTo>
                    <a:pt x="11518" y="74478"/>
                  </a:lnTo>
                  <a:lnTo>
                    <a:pt x="37329" y="108548"/>
                  </a:lnTo>
                  <a:lnTo>
                    <a:pt x="69551" y="146969"/>
                  </a:lnTo>
                  <a:lnTo>
                    <a:pt x="75288" y="166041"/>
                  </a:lnTo>
                  <a:lnTo>
                    <a:pt x="73807" y="178746"/>
                  </a:lnTo>
                  <a:lnTo>
                    <a:pt x="71930" y="185097"/>
                  </a:lnTo>
                  <a:lnTo>
                    <a:pt x="68563" y="189332"/>
                  </a:lnTo>
                  <a:lnTo>
                    <a:pt x="59177" y="194036"/>
                  </a:lnTo>
                  <a:lnTo>
                    <a:pt x="20350" y="197469"/>
                  </a:lnTo>
                  <a:lnTo>
                    <a:pt x="3678" y="192645"/>
                  </a:lnTo>
                  <a:lnTo>
                    <a:pt x="836" y="189072"/>
                  </a:lnTo>
                  <a:lnTo>
                    <a:pt x="0" y="184573"/>
                  </a:lnTo>
                  <a:lnTo>
                    <a:pt x="1894" y="174988"/>
                  </a:lnTo>
                  <a:lnTo>
                    <a:pt x="11028" y="15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30"/>
            <p:cNvSpPr/>
            <p:nvPr>
              <p:custDataLst>
                <p:tags r:id="rId98"/>
              </p:custDataLst>
            </p:nvPr>
          </p:nvSpPr>
          <p:spPr>
            <a:xfrm>
              <a:off x="6611004" y="3783257"/>
              <a:ext cx="132697" cy="134010"/>
            </a:xfrm>
            <a:custGeom>
              <a:avLst/>
              <a:gdLst/>
              <a:ahLst/>
              <a:cxnLst/>
              <a:rect l="0" t="0" r="0" b="0"/>
              <a:pathLst>
                <a:path w="132697" h="134010">
                  <a:moveTo>
                    <a:pt x="18396" y="26743"/>
                  </a:moveTo>
                  <a:lnTo>
                    <a:pt x="18396" y="26743"/>
                  </a:lnTo>
                  <a:lnTo>
                    <a:pt x="23452" y="21686"/>
                  </a:lnTo>
                  <a:lnTo>
                    <a:pt x="25934" y="16382"/>
                  </a:lnTo>
                  <a:lnTo>
                    <a:pt x="26596" y="13486"/>
                  </a:lnTo>
                  <a:lnTo>
                    <a:pt x="25980" y="10496"/>
                  </a:lnTo>
                  <a:lnTo>
                    <a:pt x="22472" y="4353"/>
                  </a:lnTo>
                  <a:lnTo>
                    <a:pt x="20056" y="2291"/>
                  </a:lnTo>
                  <a:lnTo>
                    <a:pt x="14547" y="0"/>
                  </a:lnTo>
                  <a:lnTo>
                    <a:pt x="12655" y="1507"/>
                  </a:lnTo>
                  <a:lnTo>
                    <a:pt x="2657" y="33944"/>
                  </a:lnTo>
                  <a:lnTo>
                    <a:pt x="0" y="80925"/>
                  </a:lnTo>
                  <a:lnTo>
                    <a:pt x="2362" y="108766"/>
                  </a:lnTo>
                  <a:lnTo>
                    <a:pt x="9765" y="127599"/>
                  </a:lnTo>
                  <a:lnTo>
                    <a:pt x="12641" y="132080"/>
                  </a:lnTo>
                  <a:lnTo>
                    <a:pt x="16676" y="134009"/>
                  </a:lnTo>
                  <a:lnTo>
                    <a:pt x="26804" y="133331"/>
                  </a:lnTo>
                  <a:lnTo>
                    <a:pt x="44404" y="121942"/>
                  </a:lnTo>
                  <a:lnTo>
                    <a:pt x="57970" y="110219"/>
                  </a:lnTo>
                  <a:lnTo>
                    <a:pt x="78571" y="68866"/>
                  </a:lnTo>
                  <a:lnTo>
                    <a:pt x="84500" y="31904"/>
                  </a:lnTo>
                  <a:lnTo>
                    <a:pt x="84690" y="32300"/>
                  </a:lnTo>
                  <a:lnTo>
                    <a:pt x="87872" y="75901"/>
                  </a:lnTo>
                  <a:lnTo>
                    <a:pt x="98324" y="107714"/>
                  </a:lnTo>
                  <a:lnTo>
                    <a:pt x="107190" y="118469"/>
                  </a:lnTo>
                  <a:lnTo>
                    <a:pt x="117126" y="125718"/>
                  </a:lnTo>
                  <a:lnTo>
                    <a:pt x="132696" y="13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31"/>
            <p:cNvSpPr/>
            <p:nvPr>
              <p:custDataLst>
                <p:tags r:id="rId99"/>
              </p:custDataLst>
            </p:nvPr>
          </p:nvSpPr>
          <p:spPr>
            <a:xfrm>
              <a:off x="6793421" y="3627373"/>
              <a:ext cx="188405" cy="282991"/>
            </a:xfrm>
            <a:custGeom>
              <a:avLst/>
              <a:gdLst/>
              <a:ahLst/>
              <a:cxnLst/>
              <a:rect l="0" t="0" r="0" b="0"/>
              <a:pathLst>
                <a:path w="188405" h="282991">
                  <a:moveTo>
                    <a:pt x="45529" y="192152"/>
                  </a:moveTo>
                  <a:lnTo>
                    <a:pt x="45529" y="192152"/>
                  </a:lnTo>
                  <a:lnTo>
                    <a:pt x="53729" y="162493"/>
                  </a:lnTo>
                  <a:lnTo>
                    <a:pt x="53113" y="159679"/>
                  </a:lnTo>
                  <a:lnTo>
                    <a:pt x="51643" y="157803"/>
                  </a:lnTo>
                  <a:lnTo>
                    <a:pt x="49605" y="156553"/>
                  </a:lnTo>
                  <a:lnTo>
                    <a:pt x="38874" y="160808"/>
                  </a:lnTo>
                  <a:lnTo>
                    <a:pt x="31568" y="164906"/>
                  </a:lnTo>
                  <a:lnTo>
                    <a:pt x="20626" y="177926"/>
                  </a:lnTo>
                  <a:lnTo>
                    <a:pt x="4979" y="217211"/>
                  </a:lnTo>
                  <a:lnTo>
                    <a:pt x="0" y="248260"/>
                  </a:lnTo>
                  <a:lnTo>
                    <a:pt x="3582" y="272512"/>
                  </a:lnTo>
                  <a:lnTo>
                    <a:pt x="5922" y="277475"/>
                  </a:lnTo>
                  <a:lnTo>
                    <a:pt x="8541" y="280784"/>
                  </a:lnTo>
                  <a:lnTo>
                    <a:pt x="11346" y="282990"/>
                  </a:lnTo>
                  <a:lnTo>
                    <a:pt x="16390" y="282344"/>
                  </a:lnTo>
                  <a:lnTo>
                    <a:pt x="30461" y="275982"/>
                  </a:lnTo>
                  <a:lnTo>
                    <a:pt x="51177" y="255443"/>
                  </a:lnTo>
                  <a:lnTo>
                    <a:pt x="76081" y="214571"/>
                  </a:lnTo>
                  <a:lnTo>
                    <a:pt x="95113" y="172631"/>
                  </a:lnTo>
                  <a:lnTo>
                    <a:pt x="105666" y="140084"/>
                  </a:lnTo>
                  <a:lnTo>
                    <a:pt x="113885" y="104452"/>
                  </a:lnTo>
                  <a:lnTo>
                    <a:pt x="127784" y="58138"/>
                  </a:lnTo>
                  <a:lnTo>
                    <a:pt x="138859" y="13141"/>
                  </a:lnTo>
                  <a:lnTo>
                    <a:pt x="140210" y="0"/>
                  </a:lnTo>
                  <a:lnTo>
                    <a:pt x="137704" y="6915"/>
                  </a:lnTo>
                  <a:lnTo>
                    <a:pt x="122415" y="45848"/>
                  </a:lnTo>
                  <a:lnTo>
                    <a:pt x="115229" y="86949"/>
                  </a:lnTo>
                  <a:lnTo>
                    <a:pt x="108044" y="132641"/>
                  </a:lnTo>
                  <a:lnTo>
                    <a:pt x="102680" y="173733"/>
                  </a:lnTo>
                  <a:lnTo>
                    <a:pt x="94617" y="215754"/>
                  </a:lnTo>
                  <a:lnTo>
                    <a:pt x="84597" y="262935"/>
                  </a:lnTo>
                  <a:lnTo>
                    <a:pt x="84059" y="270531"/>
                  </a:lnTo>
                  <a:lnTo>
                    <a:pt x="84974" y="271921"/>
                  </a:lnTo>
                  <a:lnTo>
                    <a:pt x="86642" y="271790"/>
                  </a:lnTo>
                  <a:lnTo>
                    <a:pt x="88813" y="270644"/>
                  </a:lnTo>
                  <a:lnTo>
                    <a:pt x="109147" y="231780"/>
                  </a:lnTo>
                  <a:lnTo>
                    <a:pt x="124575" y="195590"/>
                  </a:lnTo>
                  <a:lnTo>
                    <a:pt x="142634" y="172488"/>
                  </a:lnTo>
                  <a:lnTo>
                    <a:pt x="158145" y="161160"/>
                  </a:lnTo>
                  <a:lnTo>
                    <a:pt x="162940" y="159849"/>
                  </a:lnTo>
                  <a:lnTo>
                    <a:pt x="167194" y="160033"/>
                  </a:lnTo>
                  <a:lnTo>
                    <a:pt x="171089" y="161215"/>
                  </a:lnTo>
                  <a:lnTo>
                    <a:pt x="178239" y="168172"/>
                  </a:lnTo>
                  <a:lnTo>
                    <a:pt x="181627" y="172990"/>
                  </a:lnTo>
                  <a:lnTo>
                    <a:pt x="186396" y="199998"/>
                  </a:lnTo>
                  <a:lnTo>
                    <a:pt x="188404" y="26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573"/>
          <p:cNvGrpSpPr/>
          <p:nvPr/>
        </p:nvGrpSpPr>
        <p:grpSpPr>
          <a:xfrm>
            <a:off x="7349613" y="3621506"/>
            <a:ext cx="992236" cy="582520"/>
            <a:chOff x="7349613" y="3621506"/>
            <a:chExt cx="992236" cy="582520"/>
          </a:xfrm>
        </p:grpSpPr>
        <p:sp>
          <p:nvSpPr>
            <p:cNvPr id="135" name="SMARTInkShape-2732"/>
            <p:cNvSpPr/>
            <p:nvPr>
              <p:custDataLst>
                <p:tags r:id="rId92"/>
              </p:custDataLst>
            </p:nvPr>
          </p:nvSpPr>
          <p:spPr>
            <a:xfrm>
              <a:off x="7349613" y="3821474"/>
              <a:ext cx="156088" cy="140927"/>
            </a:xfrm>
            <a:custGeom>
              <a:avLst/>
              <a:gdLst/>
              <a:ahLst/>
              <a:cxnLst/>
              <a:rect l="0" t="0" r="0" b="0"/>
              <a:pathLst>
                <a:path w="156088" h="140927">
                  <a:moveTo>
                    <a:pt x="89412" y="36151"/>
                  </a:moveTo>
                  <a:lnTo>
                    <a:pt x="89412" y="36151"/>
                  </a:lnTo>
                  <a:lnTo>
                    <a:pt x="81874" y="18251"/>
                  </a:lnTo>
                  <a:lnTo>
                    <a:pt x="81212" y="14692"/>
                  </a:lnTo>
                  <a:lnTo>
                    <a:pt x="74831" y="7917"/>
                  </a:lnTo>
                  <a:lnTo>
                    <a:pt x="64940" y="2436"/>
                  </a:lnTo>
                  <a:lnTo>
                    <a:pt x="53488" y="0"/>
                  </a:lnTo>
                  <a:lnTo>
                    <a:pt x="48529" y="1467"/>
                  </a:lnTo>
                  <a:lnTo>
                    <a:pt x="40197" y="8741"/>
                  </a:lnTo>
                  <a:lnTo>
                    <a:pt x="11500" y="51083"/>
                  </a:lnTo>
                  <a:lnTo>
                    <a:pt x="946" y="75853"/>
                  </a:lnTo>
                  <a:lnTo>
                    <a:pt x="0" y="96835"/>
                  </a:lnTo>
                  <a:lnTo>
                    <a:pt x="5416" y="123982"/>
                  </a:lnTo>
                  <a:lnTo>
                    <a:pt x="8015" y="129629"/>
                  </a:lnTo>
                  <a:lnTo>
                    <a:pt x="11864" y="132337"/>
                  </a:lnTo>
                  <a:lnTo>
                    <a:pt x="16547" y="133083"/>
                  </a:lnTo>
                  <a:lnTo>
                    <a:pt x="21784" y="132522"/>
                  </a:lnTo>
                  <a:lnTo>
                    <a:pt x="50889" y="117472"/>
                  </a:lnTo>
                  <a:lnTo>
                    <a:pt x="66238" y="104461"/>
                  </a:lnTo>
                  <a:lnTo>
                    <a:pt x="84207" y="78337"/>
                  </a:lnTo>
                  <a:lnTo>
                    <a:pt x="88157" y="69717"/>
                  </a:lnTo>
                  <a:lnTo>
                    <a:pt x="93440" y="62358"/>
                  </a:lnTo>
                  <a:lnTo>
                    <a:pt x="96331" y="61031"/>
                  </a:lnTo>
                  <a:lnTo>
                    <a:pt x="99316" y="61204"/>
                  </a:lnTo>
                  <a:lnTo>
                    <a:pt x="102365" y="62378"/>
                  </a:lnTo>
                  <a:lnTo>
                    <a:pt x="103339" y="64219"/>
                  </a:lnTo>
                  <a:lnTo>
                    <a:pt x="102930" y="66505"/>
                  </a:lnTo>
                  <a:lnTo>
                    <a:pt x="101600" y="69087"/>
                  </a:lnTo>
                  <a:lnTo>
                    <a:pt x="104782" y="87890"/>
                  </a:lnTo>
                  <a:lnTo>
                    <a:pt x="112428" y="108514"/>
                  </a:lnTo>
                  <a:lnTo>
                    <a:pt x="156087" y="14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33"/>
            <p:cNvSpPr/>
            <p:nvPr>
              <p:custDataLst>
                <p:tags r:id="rId93"/>
              </p:custDataLst>
            </p:nvPr>
          </p:nvSpPr>
          <p:spPr>
            <a:xfrm>
              <a:off x="7765550" y="3831033"/>
              <a:ext cx="111626" cy="372993"/>
            </a:xfrm>
            <a:custGeom>
              <a:avLst/>
              <a:gdLst/>
              <a:ahLst/>
              <a:cxnLst/>
              <a:rect l="0" t="0" r="0" b="0"/>
              <a:pathLst>
                <a:path w="111626" h="372993">
                  <a:moveTo>
                    <a:pt x="111625" y="45642"/>
                  </a:moveTo>
                  <a:lnTo>
                    <a:pt x="111625" y="45642"/>
                  </a:lnTo>
                  <a:lnTo>
                    <a:pt x="111625" y="40585"/>
                  </a:lnTo>
                  <a:lnTo>
                    <a:pt x="101924" y="11490"/>
                  </a:lnTo>
                  <a:lnTo>
                    <a:pt x="97436" y="4710"/>
                  </a:lnTo>
                  <a:lnTo>
                    <a:pt x="93700" y="2479"/>
                  </a:lnTo>
                  <a:lnTo>
                    <a:pt x="83903" y="0"/>
                  </a:lnTo>
                  <a:lnTo>
                    <a:pt x="78327" y="1456"/>
                  </a:lnTo>
                  <a:lnTo>
                    <a:pt x="56992" y="16178"/>
                  </a:lnTo>
                  <a:lnTo>
                    <a:pt x="49244" y="24080"/>
                  </a:lnTo>
                  <a:lnTo>
                    <a:pt x="42272" y="34648"/>
                  </a:lnTo>
                  <a:lnTo>
                    <a:pt x="37454" y="57554"/>
                  </a:lnTo>
                  <a:lnTo>
                    <a:pt x="41083" y="79393"/>
                  </a:lnTo>
                  <a:lnTo>
                    <a:pt x="48861" y="94213"/>
                  </a:lnTo>
                  <a:lnTo>
                    <a:pt x="53907" y="96014"/>
                  </a:lnTo>
                  <a:lnTo>
                    <a:pt x="67981" y="95194"/>
                  </a:lnTo>
                  <a:lnTo>
                    <a:pt x="81997" y="88479"/>
                  </a:lnTo>
                  <a:lnTo>
                    <a:pt x="88698" y="83725"/>
                  </a:lnTo>
                  <a:lnTo>
                    <a:pt x="98966" y="69976"/>
                  </a:lnTo>
                  <a:lnTo>
                    <a:pt x="110885" y="38865"/>
                  </a:lnTo>
                  <a:lnTo>
                    <a:pt x="111596" y="80464"/>
                  </a:lnTo>
                  <a:lnTo>
                    <a:pt x="111621" y="125448"/>
                  </a:lnTo>
                  <a:lnTo>
                    <a:pt x="111624" y="159835"/>
                  </a:lnTo>
                  <a:lnTo>
                    <a:pt x="111625" y="199891"/>
                  </a:lnTo>
                  <a:lnTo>
                    <a:pt x="108803" y="242465"/>
                  </a:lnTo>
                  <a:lnTo>
                    <a:pt x="103425" y="285722"/>
                  </a:lnTo>
                  <a:lnTo>
                    <a:pt x="91914" y="331649"/>
                  </a:lnTo>
                  <a:lnTo>
                    <a:pt x="82854" y="354399"/>
                  </a:lnTo>
                  <a:lnTo>
                    <a:pt x="70311" y="371567"/>
                  </a:lnTo>
                  <a:lnTo>
                    <a:pt x="66091" y="372992"/>
                  </a:lnTo>
                  <a:lnTo>
                    <a:pt x="55756" y="371753"/>
                  </a:lnTo>
                  <a:lnTo>
                    <a:pt x="19384" y="348232"/>
                  </a:lnTo>
                  <a:lnTo>
                    <a:pt x="9599" y="335701"/>
                  </a:lnTo>
                  <a:lnTo>
                    <a:pt x="2780" y="318491"/>
                  </a:lnTo>
                  <a:lnTo>
                    <a:pt x="0" y="286059"/>
                  </a:lnTo>
                  <a:lnTo>
                    <a:pt x="5739" y="246557"/>
                  </a:lnTo>
                  <a:lnTo>
                    <a:pt x="54475" y="198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34"/>
            <p:cNvSpPr/>
            <p:nvPr>
              <p:custDataLst>
                <p:tags r:id="rId94"/>
              </p:custDataLst>
            </p:nvPr>
          </p:nvSpPr>
          <p:spPr>
            <a:xfrm>
              <a:off x="7912260" y="3845203"/>
              <a:ext cx="84610" cy="81241"/>
            </a:xfrm>
            <a:custGeom>
              <a:avLst/>
              <a:gdLst/>
              <a:ahLst/>
              <a:cxnLst/>
              <a:rect l="0" t="0" r="0" b="0"/>
              <a:pathLst>
                <a:path w="84610" h="81241">
                  <a:moveTo>
                    <a:pt x="79215" y="40997"/>
                  </a:moveTo>
                  <a:lnTo>
                    <a:pt x="79215" y="40997"/>
                  </a:lnTo>
                  <a:lnTo>
                    <a:pt x="79215" y="35940"/>
                  </a:lnTo>
                  <a:lnTo>
                    <a:pt x="76393" y="30636"/>
                  </a:lnTo>
                  <a:lnTo>
                    <a:pt x="74159" y="27740"/>
                  </a:lnTo>
                  <a:lnTo>
                    <a:pt x="68854" y="24522"/>
                  </a:lnTo>
                  <a:lnTo>
                    <a:pt x="65958" y="23664"/>
                  </a:lnTo>
                  <a:lnTo>
                    <a:pt x="46101" y="9194"/>
                  </a:lnTo>
                  <a:lnTo>
                    <a:pt x="34158" y="5696"/>
                  </a:lnTo>
                  <a:lnTo>
                    <a:pt x="21796" y="6963"/>
                  </a:lnTo>
                  <a:lnTo>
                    <a:pt x="15536" y="8783"/>
                  </a:lnTo>
                  <a:lnTo>
                    <a:pt x="5757" y="16449"/>
                  </a:lnTo>
                  <a:lnTo>
                    <a:pt x="1669" y="21456"/>
                  </a:lnTo>
                  <a:lnTo>
                    <a:pt x="0" y="26911"/>
                  </a:lnTo>
                  <a:lnTo>
                    <a:pt x="969" y="38617"/>
                  </a:lnTo>
                  <a:lnTo>
                    <a:pt x="12522" y="62164"/>
                  </a:lnTo>
                  <a:lnTo>
                    <a:pt x="29351" y="79136"/>
                  </a:lnTo>
                  <a:lnTo>
                    <a:pt x="36447" y="81240"/>
                  </a:lnTo>
                  <a:lnTo>
                    <a:pt x="52799" y="80755"/>
                  </a:lnTo>
                  <a:lnTo>
                    <a:pt x="74798" y="74532"/>
                  </a:lnTo>
                  <a:lnTo>
                    <a:pt x="79446" y="70762"/>
                  </a:lnTo>
                  <a:lnTo>
                    <a:pt x="84609" y="60929"/>
                  </a:lnTo>
                  <a:lnTo>
                    <a:pt x="84081" y="46681"/>
                  </a:lnTo>
                  <a:lnTo>
                    <a:pt x="79261" y="30823"/>
                  </a:lnTo>
                  <a:lnTo>
                    <a:pt x="70063" y="16719"/>
                  </a:lnTo>
                  <a:lnTo>
                    <a:pt x="52985" y="1936"/>
                  </a:lnTo>
                  <a:lnTo>
                    <a:pt x="47970" y="139"/>
                  </a:lnTo>
                  <a:lnTo>
                    <a:pt x="43568" y="0"/>
                  </a:lnTo>
                  <a:lnTo>
                    <a:pt x="39576" y="966"/>
                  </a:lnTo>
                  <a:lnTo>
                    <a:pt x="36914" y="2668"/>
                  </a:lnTo>
                  <a:lnTo>
                    <a:pt x="35139" y="4861"/>
                  </a:lnTo>
                  <a:lnTo>
                    <a:pt x="33957" y="7381"/>
                  </a:lnTo>
                  <a:lnTo>
                    <a:pt x="36342" y="10120"/>
                  </a:lnTo>
                  <a:lnTo>
                    <a:pt x="60165" y="2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35"/>
            <p:cNvSpPr/>
            <p:nvPr>
              <p:custDataLst>
                <p:tags r:id="rId95"/>
              </p:custDataLst>
            </p:nvPr>
          </p:nvSpPr>
          <p:spPr>
            <a:xfrm>
              <a:off x="8066532" y="3848100"/>
              <a:ext cx="74948" cy="82118"/>
            </a:xfrm>
            <a:custGeom>
              <a:avLst/>
              <a:gdLst/>
              <a:ahLst/>
              <a:cxnLst/>
              <a:rect l="0" t="0" r="0" b="0"/>
              <a:pathLst>
                <a:path w="74948" h="82118">
                  <a:moveTo>
                    <a:pt x="20193" y="38100"/>
                  </a:moveTo>
                  <a:lnTo>
                    <a:pt x="20193" y="38100"/>
                  </a:lnTo>
                  <a:lnTo>
                    <a:pt x="50784" y="7509"/>
                  </a:lnTo>
                  <a:lnTo>
                    <a:pt x="51170" y="5006"/>
                  </a:lnTo>
                  <a:lnTo>
                    <a:pt x="49311" y="3337"/>
                  </a:lnTo>
                  <a:lnTo>
                    <a:pt x="45955" y="2225"/>
                  </a:lnTo>
                  <a:lnTo>
                    <a:pt x="36582" y="3811"/>
                  </a:lnTo>
                  <a:lnTo>
                    <a:pt x="22226" y="10654"/>
                  </a:lnTo>
                  <a:lnTo>
                    <a:pt x="13689" y="18494"/>
                  </a:lnTo>
                  <a:lnTo>
                    <a:pt x="2838" y="32561"/>
                  </a:lnTo>
                  <a:lnTo>
                    <a:pt x="156" y="39699"/>
                  </a:lnTo>
                  <a:lnTo>
                    <a:pt x="0" y="53275"/>
                  </a:lnTo>
                  <a:lnTo>
                    <a:pt x="6279" y="66364"/>
                  </a:lnTo>
                  <a:lnTo>
                    <a:pt x="15068" y="77120"/>
                  </a:lnTo>
                  <a:lnTo>
                    <a:pt x="22501" y="81900"/>
                  </a:lnTo>
                  <a:lnTo>
                    <a:pt x="27024" y="82117"/>
                  </a:lnTo>
                  <a:lnTo>
                    <a:pt x="37693" y="79535"/>
                  </a:lnTo>
                  <a:lnTo>
                    <a:pt x="55599" y="67075"/>
                  </a:lnTo>
                  <a:lnTo>
                    <a:pt x="69254" y="49978"/>
                  </a:lnTo>
                  <a:lnTo>
                    <a:pt x="73748" y="37735"/>
                  </a:lnTo>
                  <a:lnTo>
                    <a:pt x="74947" y="31507"/>
                  </a:lnTo>
                  <a:lnTo>
                    <a:pt x="73456" y="18941"/>
                  </a:lnTo>
                  <a:lnTo>
                    <a:pt x="67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36"/>
            <p:cNvSpPr/>
            <p:nvPr>
              <p:custDataLst>
                <p:tags r:id="rId96"/>
              </p:custDataLst>
            </p:nvPr>
          </p:nvSpPr>
          <p:spPr>
            <a:xfrm>
              <a:off x="8188017" y="3621506"/>
              <a:ext cx="153832" cy="309509"/>
            </a:xfrm>
            <a:custGeom>
              <a:avLst/>
              <a:gdLst/>
              <a:ahLst/>
              <a:cxnLst/>
              <a:rect l="0" t="0" r="0" b="0"/>
              <a:pathLst>
                <a:path w="153832" h="309509">
                  <a:moveTo>
                    <a:pt x="60633" y="264694"/>
                  </a:moveTo>
                  <a:lnTo>
                    <a:pt x="60633" y="264694"/>
                  </a:lnTo>
                  <a:lnTo>
                    <a:pt x="70746" y="264694"/>
                  </a:lnTo>
                  <a:lnTo>
                    <a:pt x="73725" y="263636"/>
                  </a:lnTo>
                  <a:lnTo>
                    <a:pt x="75711" y="261872"/>
                  </a:lnTo>
                  <a:lnTo>
                    <a:pt x="77035" y="259637"/>
                  </a:lnTo>
                  <a:lnTo>
                    <a:pt x="76859" y="257089"/>
                  </a:lnTo>
                  <a:lnTo>
                    <a:pt x="66193" y="237248"/>
                  </a:lnTo>
                  <a:lnTo>
                    <a:pt x="62223" y="233696"/>
                  </a:lnTo>
                  <a:lnTo>
                    <a:pt x="52168" y="229750"/>
                  </a:lnTo>
                  <a:lnTo>
                    <a:pt x="29550" y="232586"/>
                  </a:lnTo>
                  <a:lnTo>
                    <a:pt x="17538" y="240193"/>
                  </a:lnTo>
                  <a:lnTo>
                    <a:pt x="1203" y="262324"/>
                  </a:lnTo>
                  <a:lnTo>
                    <a:pt x="0" y="277399"/>
                  </a:lnTo>
                  <a:lnTo>
                    <a:pt x="1161" y="285864"/>
                  </a:lnTo>
                  <a:lnTo>
                    <a:pt x="4051" y="292566"/>
                  </a:lnTo>
                  <a:lnTo>
                    <a:pt x="12908" y="302834"/>
                  </a:lnTo>
                  <a:lnTo>
                    <a:pt x="23900" y="308103"/>
                  </a:lnTo>
                  <a:lnTo>
                    <a:pt x="29794" y="309508"/>
                  </a:lnTo>
                  <a:lnTo>
                    <a:pt x="44810" y="305425"/>
                  </a:lnTo>
                  <a:lnTo>
                    <a:pt x="68292" y="291226"/>
                  </a:lnTo>
                  <a:lnTo>
                    <a:pt x="75264" y="285557"/>
                  </a:lnTo>
                  <a:lnTo>
                    <a:pt x="100603" y="240554"/>
                  </a:lnTo>
                  <a:lnTo>
                    <a:pt x="116898" y="198895"/>
                  </a:lnTo>
                  <a:lnTo>
                    <a:pt x="130308" y="155036"/>
                  </a:lnTo>
                  <a:lnTo>
                    <a:pt x="139955" y="118137"/>
                  </a:lnTo>
                  <a:lnTo>
                    <a:pt x="146153" y="73232"/>
                  </a:lnTo>
                  <a:lnTo>
                    <a:pt x="152530" y="32869"/>
                  </a:lnTo>
                  <a:lnTo>
                    <a:pt x="153831" y="4094"/>
                  </a:lnTo>
                  <a:lnTo>
                    <a:pt x="152398" y="1002"/>
                  </a:lnTo>
                  <a:lnTo>
                    <a:pt x="150385" y="0"/>
                  </a:lnTo>
                  <a:lnTo>
                    <a:pt x="147984" y="2506"/>
                  </a:lnTo>
                  <a:lnTo>
                    <a:pt x="130347" y="41364"/>
                  </a:lnTo>
                  <a:lnTo>
                    <a:pt x="119646" y="87418"/>
                  </a:lnTo>
                  <a:lnTo>
                    <a:pt x="118335" y="128559"/>
                  </a:lnTo>
                  <a:lnTo>
                    <a:pt x="124438" y="175479"/>
                  </a:lnTo>
                  <a:lnTo>
                    <a:pt x="126741" y="211872"/>
                  </a:lnTo>
                  <a:lnTo>
                    <a:pt x="127234" y="255347"/>
                  </a:lnTo>
                  <a:lnTo>
                    <a:pt x="127308" y="274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574"/>
          <p:cNvGrpSpPr/>
          <p:nvPr/>
        </p:nvGrpSpPr>
        <p:grpSpPr>
          <a:xfrm>
            <a:off x="8658618" y="3614569"/>
            <a:ext cx="1609333" cy="486072"/>
            <a:chOff x="8658618" y="3614569"/>
            <a:chExt cx="1609333" cy="486072"/>
          </a:xfrm>
        </p:grpSpPr>
        <p:sp>
          <p:nvSpPr>
            <p:cNvPr id="141" name="SMARTInkShape-2737"/>
            <p:cNvSpPr/>
            <p:nvPr>
              <p:custDataLst>
                <p:tags r:id="rId80"/>
              </p:custDataLst>
            </p:nvPr>
          </p:nvSpPr>
          <p:spPr>
            <a:xfrm>
              <a:off x="9978568" y="3621418"/>
              <a:ext cx="289383" cy="479223"/>
            </a:xfrm>
            <a:custGeom>
              <a:avLst/>
              <a:gdLst/>
              <a:ahLst/>
              <a:cxnLst/>
              <a:rect l="0" t="0" r="0" b="0"/>
              <a:pathLst>
                <a:path w="289383" h="479223">
                  <a:moveTo>
                    <a:pt x="79832" y="217157"/>
                  </a:moveTo>
                  <a:lnTo>
                    <a:pt x="79832" y="217157"/>
                  </a:lnTo>
                  <a:lnTo>
                    <a:pt x="84889" y="207044"/>
                  </a:lnTo>
                  <a:lnTo>
                    <a:pt x="87438" y="204065"/>
                  </a:lnTo>
                  <a:lnTo>
                    <a:pt x="95019" y="198814"/>
                  </a:lnTo>
                  <a:lnTo>
                    <a:pt x="97167" y="193835"/>
                  </a:lnTo>
                  <a:lnTo>
                    <a:pt x="98731" y="175785"/>
                  </a:lnTo>
                  <a:lnTo>
                    <a:pt x="95605" y="172643"/>
                  </a:lnTo>
                  <a:lnTo>
                    <a:pt x="83667" y="166328"/>
                  </a:lnTo>
                  <a:lnTo>
                    <a:pt x="64152" y="161880"/>
                  </a:lnTo>
                  <a:lnTo>
                    <a:pt x="57738" y="163372"/>
                  </a:lnTo>
                  <a:lnTo>
                    <a:pt x="38597" y="175586"/>
                  </a:lnTo>
                  <a:lnTo>
                    <a:pt x="11869" y="199779"/>
                  </a:lnTo>
                  <a:lnTo>
                    <a:pt x="1016" y="225531"/>
                  </a:lnTo>
                  <a:lnTo>
                    <a:pt x="0" y="245221"/>
                  </a:lnTo>
                  <a:lnTo>
                    <a:pt x="3076" y="262438"/>
                  </a:lnTo>
                  <a:lnTo>
                    <a:pt x="7970" y="273618"/>
                  </a:lnTo>
                  <a:lnTo>
                    <a:pt x="19318" y="282115"/>
                  </a:lnTo>
                  <a:lnTo>
                    <a:pt x="26790" y="285862"/>
                  </a:lnTo>
                  <a:lnTo>
                    <a:pt x="46380" y="287203"/>
                  </a:lnTo>
                  <a:lnTo>
                    <a:pt x="67080" y="283214"/>
                  </a:lnTo>
                  <a:lnTo>
                    <a:pt x="94795" y="266228"/>
                  </a:lnTo>
                  <a:lnTo>
                    <a:pt x="99332" y="262571"/>
                  </a:lnTo>
                  <a:lnTo>
                    <a:pt x="110774" y="237198"/>
                  </a:lnTo>
                  <a:lnTo>
                    <a:pt x="110754" y="197813"/>
                  </a:lnTo>
                  <a:lnTo>
                    <a:pt x="98355" y="152534"/>
                  </a:lnTo>
                  <a:lnTo>
                    <a:pt x="86079" y="125487"/>
                  </a:lnTo>
                  <a:lnTo>
                    <a:pt x="86111" y="117944"/>
                  </a:lnTo>
                  <a:lnTo>
                    <a:pt x="91795" y="101095"/>
                  </a:lnTo>
                  <a:lnTo>
                    <a:pt x="106896" y="78816"/>
                  </a:lnTo>
                  <a:lnTo>
                    <a:pt x="152935" y="48275"/>
                  </a:lnTo>
                  <a:lnTo>
                    <a:pt x="194978" y="24866"/>
                  </a:lnTo>
                  <a:lnTo>
                    <a:pt x="239308" y="958"/>
                  </a:lnTo>
                  <a:lnTo>
                    <a:pt x="243300" y="0"/>
                  </a:lnTo>
                  <a:lnTo>
                    <a:pt x="244902" y="1477"/>
                  </a:lnTo>
                  <a:lnTo>
                    <a:pt x="244913" y="4579"/>
                  </a:lnTo>
                  <a:lnTo>
                    <a:pt x="243860" y="8763"/>
                  </a:lnTo>
                  <a:lnTo>
                    <a:pt x="224136" y="33930"/>
                  </a:lnTo>
                  <a:lnTo>
                    <a:pt x="220484" y="37856"/>
                  </a:lnTo>
                  <a:lnTo>
                    <a:pt x="200473" y="80061"/>
                  </a:lnTo>
                  <a:lnTo>
                    <a:pt x="182411" y="123989"/>
                  </a:lnTo>
                  <a:lnTo>
                    <a:pt x="163829" y="168062"/>
                  </a:lnTo>
                  <a:lnTo>
                    <a:pt x="143422" y="214946"/>
                  </a:lnTo>
                  <a:lnTo>
                    <a:pt x="130541" y="252368"/>
                  </a:lnTo>
                  <a:lnTo>
                    <a:pt x="114847" y="290266"/>
                  </a:lnTo>
                  <a:lnTo>
                    <a:pt x="103024" y="327248"/>
                  </a:lnTo>
                  <a:lnTo>
                    <a:pt x="92371" y="371548"/>
                  </a:lnTo>
                  <a:lnTo>
                    <a:pt x="84895" y="410637"/>
                  </a:lnTo>
                  <a:lnTo>
                    <a:pt x="81332" y="442172"/>
                  </a:lnTo>
                  <a:lnTo>
                    <a:pt x="85332" y="468213"/>
                  </a:lnTo>
                  <a:lnTo>
                    <a:pt x="88790" y="473428"/>
                  </a:lnTo>
                  <a:lnTo>
                    <a:pt x="93212" y="476904"/>
                  </a:lnTo>
                  <a:lnTo>
                    <a:pt x="98277" y="479222"/>
                  </a:lnTo>
                  <a:lnTo>
                    <a:pt x="103772" y="478650"/>
                  </a:lnTo>
                  <a:lnTo>
                    <a:pt x="115520" y="472371"/>
                  </a:lnTo>
                  <a:lnTo>
                    <a:pt x="143787" y="430003"/>
                  </a:lnTo>
                  <a:lnTo>
                    <a:pt x="158670" y="391845"/>
                  </a:lnTo>
                  <a:lnTo>
                    <a:pt x="178210" y="344999"/>
                  </a:lnTo>
                  <a:lnTo>
                    <a:pt x="186586" y="322879"/>
                  </a:lnTo>
                  <a:lnTo>
                    <a:pt x="192895" y="316003"/>
                  </a:lnTo>
                  <a:lnTo>
                    <a:pt x="202755" y="309419"/>
                  </a:lnTo>
                  <a:lnTo>
                    <a:pt x="243838" y="298399"/>
                  </a:lnTo>
                  <a:lnTo>
                    <a:pt x="289382" y="274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38"/>
            <p:cNvSpPr/>
            <p:nvPr>
              <p:custDataLst>
                <p:tags r:id="rId81"/>
              </p:custDataLst>
            </p:nvPr>
          </p:nvSpPr>
          <p:spPr>
            <a:xfrm>
              <a:off x="9629775" y="3724275"/>
              <a:ext cx="133351" cy="176986"/>
            </a:xfrm>
            <a:custGeom>
              <a:avLst/>
              <a:gdLst/>
              <a:ahLst/>
              <a:cxnLst/>
              <a:rect l="0" t="0" r="0" b="0"/>
              <a:pathLst>
                <a:path w="133351" h="17698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8683"/>
                  </a:lnTo>
                  <a:lnTo>
                    <a:pt x="7540" y="50447"/>
                  </a:lnTo>
                  <a:lnTo>
                    <a:pt x="8201" y="52682"/>
                  </a:lnTo>
                  <a:lnTo>
                    <a:pt x="9701" y="54171"/>
                  </a:lnTo>
                  <a:lnTo>
                    <a:pt x="19713" y="59384"/>
                  </a:lnTo>
                  <a:lnTo>
                    <a:pt x="41558" y="80923"/>
                  </a:lnTo>
                  <a:lnTo>
                    <a:pt x="49516" y="92763"/>
                  </a:lnTo>
                  <a:lnTo>
                    <a:pt x="55641" y="130703"/>
                  </a:lnTo>
                  <a:lnTo>
                    <a:pt x="56479" y="146637"/>
                  </a:lnTo>
                  <a:lnTo>
                    <a:pt x="51209" y="160775"/>
                  </a:lnTo>
                  <a:lnTo>
                    <a:pt x="40689" y="176985"/>
                  </a:lnTo>
                  <a:lnTo>
                    <a:pt x="39826" y="175140"/>
                  </a:lnTo>
                  <a:lnTo>
                    <a:pt x="38867" y="164623"/>
                  </a:lnTo>
                  <a:lnTo>
                    <a:pt x="46914" y="129885"/>
                  </a:lnTo>
                  <a:lnTo>
                    <a:pt x="67788" y="82728"/>
                  </a:lnTo>
                  <a:lnTo>
                    <a:pt x="97351" y="419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39"/>
            <p:cNvSpPr/>
            <p:nvPr>
              <p:custDataLst>
                <p:tags r:id="rId82"/>
              </p:custDataLst>
            </p:nvPr>
          </p:nvSpPr>
          <p:spPr>
            <a:xfrm>
              <a:off x="9546065" y="3783142"/>
              <a:ext cx="73827" cy="114868"/>
            </a:xfrm>
            <a:custGeom>
              <a:avLst/>
              <a:gdLst/>
              <a:ahLst/>
              <a:cxnLst/>
              <a:rect l="0" t="0" r="0" b="0"/>
              <a:pathLst>
                <a:path w="73827" h="114868">
                  <a:moveTo>
                    <a:pt x="45610" y="17333"/>
                  </a:moveTo>
                  <a:lnTo>
                    <a:pt x="45610" y="17333"/>
                  </a:lnTo>
                  <a:lnTo>
                    <a:pt x="45610" y="12276"/>
                  </a:lnTo>
                  <a:lnTo>
                    <a:pt x="48432" y="6972"/>
                  </a:lnTo>
                  <a:lnTo>
                    <a:pt x="53811" y="0"/>
                  </a:lnTo>
                  <a:lnTo>
                    <a:pt x="44630" y="3848"/>
                  </a:lnTo>
                  <a:lnTo>
                    <a:pt x="28503" y="16747"/>
                  </a:lnTo>
                  <a:lnTo>
                    <a:pt x="15376" y="33975"/>
                  </a:lnTo>
                  <a:lnTo>
                    <a:pt x="1007" y="69776"/>
                  </a:lnTo>
                  <a:lnTo>
                    <a:pt x="0" y="74520"/>
                  </a:lnTo>
                  <a:lnTo>
                    <a:pt x="3638" y="96366"/>
                  </a:lnTo>
                  <a:lnTo>
                    <a:pt x="11433" y="108198"/>
                  </a:lnTo>
                  <a:lnTo>
                    <a:pt x="16476" y="112835"/>
                  </a:lnTo>
                  <a:lnTo>
                    <a:pt x="23012" y="114867"/>
                  </a:lnTo>
                  <a:lnTo>
                    <a:pt x="38741" y="114304"/>
                  </a:lnTo>
                  <a:lnTo>
                    <a:pt x="60391" y="108036"/>
                  </a:lnTo>
                  <a:lnTo>
                    <a:pt x="64989" y="102144"/>
                  </a:lnTo>
                  <a:lnTo>
                    <a:pt x="71460" y="75741"/>
                  </a:lnTo>
                  <a:lnTo>
                    <a:pt x="73826" y="40141"/>
                  </a:lnTo>
                  <a:lnTo>
                    <a:pt x="72888" y="35714"/>
                  </a:lnTo>
                  <a:lnTo>
                    <a:pt x="71203" y="32762"/>
                  </a:lnTo>
                  <a:lnTo>
                    <a:pt x="69022" y="30794"/>
                  </a:lnTo>
                  <a:lnTo>
                    <a:pt x="66599" y="25785"/>
                  </a:lnTo>
                  <a:lnTo>
                    <a:pt x="64660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740"/>
            <p:cNvSpPr/>
            <p:nvPr>
              <p:custDataLst>
                <p:tags r:id="rId83"/>
              </p:custDataLst>
            </p:nvPr>
          </p:nvSpPr>
          <p:spPr>
            <a:xfrm>
              <a:off x="9434671" y="3743325"/>
              <a:ext cx="99855" cy="19051"/>
            </a:xfrm>
            <a:custGeom>
              <a:avLst/>
              <a:gdLst/>
              <a:ahLst/>
              <a:cxnLst/>
              <a:rect l="0" t="0" r="0" b="0"/>
              <a:pathLst>
                <a:path w="99855" h="19051">
                  <a:moveTo>
                    <a:pt x="14129" y="19050"/>
                  </a:moveTo>
                  <a:lnTo>
                    <a:pt x="14129" y="19050"/>
                  </a:lnTo>
                  <a:lnTo>
                    <a:pt x="9072" y="19050"/>
                  </a:lnTo>
                  <a:lnTo>
                    <a:pt x="3768" y="16228"/>
                  </a:lnTo>
                  <a:lnTo>
                    <a:pt x="0" y="13562"/>
                  </a:lnTo>
                  <a:lnTo>
                    <a:pt x="1851" y="15906"/>
                  </a:lnTo>
                  <a:lnTo>
                    <a:pt x="9025" y="17652"/>
                  </a:lnTo>
                  <a:lnTo>
                    <a:pt x="45599" y="17808"/>
                  </a:lnTo>
                  <a:lnTo>
                    <a:pt x="99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741"/>
            <p:cNvSpPr/>
            <p:nvPr>
              <p:custDataLst>
                <p:tags r:id="rId84"/>
              </p:custDataLst>
            </p:nvPr>
          </p:nvSpPr>
          <p:spPr>
            <a:xfrm>
              <a:off x="9287604" y="3614569"/>
              <a:ext cx="255487" cy="280737"/>
            </a:xfrm>
            <a:custGeom>
              <a:avLst/>
              <a:gdLst/>
              <a:ahLst/>
              <a:cxnLst/>
              <a:rect l="0" t="0" r="0" b="0"/>
              <a:pathLst>
                <a:path w="255487" h="280737">
                  <a:moveTo>
                    <a:pt x="46896" y="252581"/>
                  </a:moveTo>
                  <a:lnTo>
                    <a:pt x="46896" y="252581"/>
                  </a:lnTo>
                  <a:lnTo>
                    <a:pt x="79847" y="207871"/>
                  </a:lnTo>
                  <a:lnTo>
                    <a:pt x="89036" y="182719"/>
                  </a:lnTo>
                  <a:lnTo>
                    <a:pt x="88748" y="177431"/>
                  </a:lnTo>
                  <a:lnTo>
                    <a:pt x="86439" y="173906"/>
                  </a:lnTo>
                  <a:lnTo>
                    <a:pt x="82783" y="171556"/>
                  </a:lnTo>
                  <a:lnTo>
                    <a:pt x="70253" y="171767"/>
                  </a:lnTo>
                  <a:lnTo>
                    <a:pt x="55160" y="176447"/>
                  </a:lnTo>
                  <a:lnTo>
                    <a:pt x="41396" y="185583"/>
                  </a:lnTo>
                  <a:lnTo>
                    <a:pt x="7577" y="224226"/>
                  </a:lnTo>
                  <a:lnTo>
                    <a:pt x="2963" y="235040"/>
                  </a:lnTo>
                  <a:lnTo>
                    <a:pt x="0" y="259229"/>
                  </a:lnTo>
                  <a:lnTo>
                    <a:pt x="1873" y="263363"/>
                  </a:lnTo>
                  <a:lnTo>
                    <a:pt x="5240" y="266119"/>
                  </a:lnTo>
                  <a:lnTo>
                    <a:pt x="9600" y="267956"/>
                  </a:lnTo>
                  <a:lnTo>
                    <a:pt x="14624" y="267065"/>
                  </a:lnTo>
                  <a:lnTo>
                    <a:pt x="49038" y="247970"/>
                  </a:lnTo>
                  <a:lnTo>
                    <a:pt x="63758" y="232165"/>
                  </a:lnTo>
                  <a:lnTo>
                    <a:pt x="71325" y="222341"/>
                  </a:lnTo>
                  <a:lnTo>
                    <a:pt x="78214" y="217974"/>
                  </a:lnTo>
                  <a:lnTo>
                    <a:pt x="81533" y="218927"/>
                  </a:lnTo>
                  <a:lnTo>
                    <a:pt x="88043" y="225629"/>
                  </a:lnTo>
                  <a:lnTo>
                    <a:pt x="91641" y="238486"/>
                  </a:lnTo>
                  <a:lnTo>
                    <a:pt x="93953" y="257440"/>
                  </a:lnTo>
                  <a:lnTo>
                    <a:pt x="99913" y="262854"/>
                  </a:lnTo>
                  <a:lnTo>
                    <a:pt x="104465" y="265780"/>
                  </a:lnTo>
                  <a:lnTo>
                    <a:pt x="108558" y="266672"/>
                  </a:lnTo>
                  <a:lnTo>
                    <a:pt x="112346" y="266208"/>
                  </a:lnTo>
                  <a:lnTo>
                    <a:pt x="115930" y="264841"/>
                  </a:lnTo>
                  <a:lnTo>
                    <a:pt x="142875" y="231383"/>
                  </a:lnTo>
                  <a:lnTo>
                    <a:pt x="172932" y="185623"/>
                  </a:lnTo>
                  <a:lnTo>
                    <a:pt x="192401" y="143300"/>
                  </a:lnTo>
                  <a:lnTo>
                    <a:pt x="216288" y="99588"/>
                  </a:lnTo>
                  <a:lnTo>
                    <a:pt x="235009" y="57965"/>
                  </a:lnTo>
                  <a:lnTo>
                    <a:pt x="251584" y="18660"/>
                  </a:lnTo>
                  <a:lnTo>
                    <a:pt x="255486" y="0"/>
                  </a:lnTo>
                  <a:lnTo>
                    <a:pt x="253690" y="585"/>
                  </a:lnTo>
                  <a:lnTo>
                    <a:pt x="234903" y="17268"/>
                  </a:lnTo>
                  <a:lnTo>
                    <a:pt x="215231" y="58107"/>
                  </a:lnTo>
                  <a:lnTo>
                    <a:pt x="195937" y="94927"/>
                  </a:lnTo>
                  <a:lnTo>
                    <a:pt x="184307" y="139194"/>
                  </a:lnTo>
                  <a:lnTo>
                    <a:pt x="170895" y="181383"/>
                  </a:lnTo>
                  <a:lnTo>
                    <a:pt x="165507" y="198713"/>
                  </a:lnTo>
                  <a:lnTo>
                    <a:pt x="162048" y="244332"/>
                  </a:lnTo>
                  <a:lnTo>
                    <a:pt x="161764" y="256606"/>
                  </a:lnTo>
                  <a:lnTo>
                    <a:pt x="163691" y="265848"/>
                  </a:lnTo>
                  <a:lnTo>
                    <a:pt x="171477" y="278939"/>
                  </a:lnTo>
                  <a:lnTo>
                    <a:pt x="175458" y="280736"/>
                  </a:lnTo>
                  <a:lnTo>
                    <a:pt x="189771" y="26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742"/>
            <p:cNvSpPr/>
            <p:nvPr>
              <p:custDataLst>
                <p:tags r:id="rId85"/>
              </p:custDataLst>
            </p:nvPr>
          </p:nvSpPr>
          <p:spPr>
            <a:xfrm>
              <a:off x="9125067" y="3752850"/>
              <a:ext cx="139476" cy="142876"/>
            </a:xfrm>
            <a:custGeom>
              <a:avLst/>
              <a:gdLst/>
              <a:ahLst/>
              <a:cxnLst/>
              <a:rect l="0" t="0" r="0" b="0"/>
              <a:pathLst>
                <a:path w="139476" h="142876">
                  <a:moveTo>
                    <a:pt x="18933" y="0"/>
                  </a:moveTo>
                  <a:lnTo>
                    <a:pt x="18933" y="0"/>
                  </a:lnTo>
                  <a:lnTo>
                    <a:pt x="13876" y="5057"/>
                  </a:lnTo>
                  <a:lnTo>
                    <a:pt x="10732" y="23370"/>
                  </a:lnTo>
                  <a:lnTo>
                    <a:pt x="9582" y="62527"/>
                  </a:lnTo>
                  <a:lnTo>
                    <a:pt x="4386" y="103956"/>
                  </a:lnTo>
                  <a:lnTo>
                    <a:pt x="278" y="130282"/>
                  </a:lnTo>
                  <a:lnTo>
                    <a:pt x="0" y="122328"/>
                  </a:lnTo>
                  <a:lnTo>
                    <a:pt x="8569" y="92015"/>
                  </a:lnTo>
                  <a:lnTo>
                    <a:pt x="26724" y="52003"/>
                  </a:lnTo>
                  <a:lnTo>
                    <a:pt x="40815" y="28147"/>
                  </a:lnTo>
                  <a:lnTo>
                    <a:pt x="44106" y="27231"/>
                  </a:lnTo>
                  <a:lnTo>
                    <a:pt x="47356" y="28737"/>
                  </a:lnTo>
                  <a:lnTo>
                    <a:pt x="50581" y="31858"/>
                  </a:lnTo>
                  <a:lnTo>
                    <a:pt x="54165" y="40970"/>
                  </a:lnTo>
                  <a:lnTo>
                    <a:pt x="55121" y="46363"/>
                  </a:lnTo>
                  <a:lnTo>
                    <a:pt x="48665" y="90919"/>
                  </a:lnTo>
                  <a:lnTo>
                    <a:pt x="47610" y="103559"/>
                  </a:lnTo>
                  <a:lnTo>
                    <a:pt x="72422" y="64606"/>
                  </a:lnTo>
                  <a:lnTo>
                    <a:pt x="100172" y="36633"/>
                  </a:lnTo>
                  <a:lnTo>
                    <a:pt x="116472" y="25110"/>
                  </a:lnTo>
                  <a:lnTo>
                    <a:pt x="121000" y="25207"/>
                  </a:lnTo>
                  <a:lnTo>
                    <a:pt x="131677" y="30959"/>
                  </a:lnTo>
                  <a:lnTo>
                    <a:pt x="135370" y="35456"/>
                  </a:lnTo>
                  <a:lnTo>
                    <a:pt x="139475" y="46097"/>
                  </a:lnTo>
                  <a:lnTo>
                    <a:pt x="134786" y="86778"/>
                  </a:lnTo>
                  <a:lnTo>
                    <a:pt x="13323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743"/>
            <p:cNvSpPr/>
            <p:nvPr>
              <p:custDataLst>
                <p:tags r:id="rId86"/>
              </p:custDataLst>
            </p:nvPr>
          </p:nvSpPr>
          <p:spPr>
            <a:xfrm>
              <a:off x="9058275" y="37242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85725"/>
                  </a:moveTo>
                  <a:lnTo>
                    <a:pt x="0" y="85725"/>
                  </a:lnTo>
                  <a:lnTo>
                    <a:pt x="0" y="47102"/>
                  </a:lnTo>
                  <a:lnTo>
                    <a:pt x="1058" y="294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744"/>
            <p:cNvSpPr/>
            <p:nvPr>
              <p:custDataLst>
                <p:tags r:id="rId87"/>
              </p:custDataLst>
            </p:nvPr>
          </p:nvSpPr>
          <p:spPr>
            <a:xfrm>
              <a:off x="9048750" y="38004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2504" y="3175"/>
                  </a:lnTo>
                  <a:lnTo>
                    <a:pt x="9699" y="50354"/>
                  </a:lnTo>
                  <a:lnTo>
                    <a:pt x="8543" y="6682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45"/>
            <p:cNvSpPr/>
            <p:nvPr>
              <p:custDataLst>
                <p:tags r:id="rId88"/>
              </p:custDataLst>
            </p:nvPr>
          </p:nvSpPr>
          <p:spPr>
            <a:xfrm>
              <a:off x="8908493" y="3790950"/>
              <a:ext cx="92633" cy="28576"/>
            </a:xfrm>
            <a:custGeom>
              <a:avLst/>
              <a:gdLst/>
              <a:ahLst/>
              <a:cxnLst/>
              <a:rect l="0" t="0" r="0" b="0"/>
              <a:pathLst>
                <a:path w="92633" h="28576">
                  <a:moveTo>
                    <a:pt x="45007" y="28575"/>
                  </a:moveTo>
                  <a:lnTo>
                    <a:pt x="45007" y="28575"/>
                  </a:lnTo>
                  <a:lnTo>
                    <a:pt x="39950" y="23518"/>
                  </a:lnTo>
                  <a:lnTo>
                    <a:pt x="15667" y="13387"/>
                  </a:lnTo>
                  <a:lnTo>
                    <a:pt x="0" y="10033"/>
                  </a:lnTo>
                  <a:lnTo>
                    <a:pt x="186" y="10922"/>
                  </a:lnTo>
                  <a:lnTo>
                    <a:pt x="3215" y="14732"/>
                  </a:lnTo>
                  <a:lnTo>
                    <a:pt x="8088" y="17131"/>
                  </a:lnTo>
                  <a:lnTo>
                    <a:pt x="10870" y="17771"/>
                  </a:lnTo>
                  <a:lnTo>
                    <a:pt x="52812" y="9274"/>
                  </a:lnTo>
                  <a:lnTo>
                    <a:pt x="92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46"/>
            <p:cNvSpPr/>
            <p:nvPr>
              <p:custDataLst>
                <p:tags r:id="rId89"/>
              </p:custDataLst>
            </p:nvPr>
          </p:nvSpPr>
          <p:spPr>
            <a:xfrm>
              <a:off x="8948383" y="3649399"/>
              <a:ext cx="51959" cy="289841"/>
            </a:xfrm>
            <a:custGeom>
              <a:avLst/>
              <a:gdLst/>
              <a:ahLst/>
              <a:cxnLst/>
              <a:rect l="0" t="0" r="0" b="0"/>
              <a:pathLst>
                <a:path w="51959" h="289841">
                  <a:moveTo>
                    <a:pt x="33692" y="8201"/>
                  </a:moveTo>
                  <a:lnTo>
                    <a:pt x="33692" y="8201"/>
                  </a:lnTo>
                  <a:lnTo>
                    <a:pt x="50093" y="0"/>
                  </a:lnTo>
                  <a:lnTo>
                    <a:pt x="50977" y="1675"/>
                  </a:lnTo>
                  <a:lnTo>
                    <a:pt x="51958" y="9182"/>
                  </a:lnTo>
                  <a:lnTo>
                    <a:pt x="39416" y="53604"/>
                  </a:lnTo>
                  <a:lnTo>
                    <a:pt x="27219" y="90116"/>
                  </a:lnTo>
                  <a:lnTo>
                    <a:pt x="17780" y="132308"/>
                  </a:lnTo>
                  <a:lnTo>
                    <a:pt x="7932" y="176140"/>
                  </a:lnTo>
                  <a:lnTo>
                    <a:pt x="3129" y="216711"/>
                  </a:lnTo>
                  <a:lnTo>
                    <a:pt x="0" y="240572"/>
                  </a:lnTo>
                  <a:lnTo>
                    <a:pt x="4234" y="280075"/>
                  </a:lnTo>
                  <a:lnTo>
                    <a:pt x="6646" y="284700"/>
                  </a:lnTo>
                  <a:lnTo>
                    <a:pt x="10369" y="287784"/>
                  </a:lnTo>
                  <a:lnTo>
                    <a:pt x="14968" y="289840"/>
                  </a:lnTo>
                  <a:lnTo>
                    <a:pt x="20152" y="289094"/>
                  </a:lnTo>
                  <a:lnTo>
                    <a:pt x="31555" y="282620"/>
                  </a:lnTo>
                  <a:lnTo>
                    <a:pt x="43217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47"/>
            <p:cNvSpPr/>
            <p:nvPr>
              <p:custDataLst>
                <p:tags r:id="rId90"/>
              </p:custDataLst>
            </p:nvPr>
          </p:nvSpPr>
          <p:spPr>
            <a:xfrm>
              <a:off x="8808541" y="3794499"/>
              <a:ext cx="78285" cy="141894"/>
            </a:xfrm>
            <a:custGeom>
              <a:avLst/>
              <a:gdLst/>
              <a:ahLst/>
              <a:cxnLst/>
              <a:rect l="0" t="0" r="0" b="0"/>
              <a:pathLst>
                <a:path w="78285" h="141894">
                  <a:moveTo>
                    <a:pt x="78284" y="44076"/>
                  </a:moveTo>
                  <a:lnTo>
                    <a:pt x="78284" y="44076"/>
                  </a:lnTo>
                  <a:lnTo>
                    <a:pt x="78284" y="25762"/>
                  </a:lnTo>
                  <a:lnTo>
                    <a:pt x="69817" y="14417"/>
                  </a:lnTo>
                  <a:lnTo>
                    <a:pt x="56530" y="4436"/>
                  </a:lnTo>
                  <a:lnTo>
                    <a:pt x="43568" y="0"/>
                  </a:lnTo>
                  <a:lnTo>
                    <a:pt x="19314" y="2559"/>
                  </a:lnTo>
                  <a:lnTo>
                    <a:pt x="6920" y="10102"/>
                  </a:lnTo>
                  <a:lnTo>
                    <a:pt x="2133" y="15077"/>
                  </a:lnTo>
                  <a:lnTo>
                    <a:pt x="0" y="20510"/>
                  </a:lnTo>
                  <a:lnTo>
                    <a:pt x="1600" y="45611"/>
                  </a:lnTo>
                  <a:lnTo>
                    <a:pt x="7513" y="55694"/>
                  </a:lnTo>
                  <a:lnTo>
                    <a:pt x="43395" y="96899"/>
                  </a:lnTo>
                  <a:lnTo>
                    <a:pt x="51489" y="113061"/>
                  </a:lnTo>
                  <a:lnTo>
                    <a:pt x="53013" y="119700"/>
                  </a:lnTo>
                  <a:lnTo>
                    <a:pt x="51883" y="129898"/>
                  </a:lnTo>
                  <a:lnTo>
                    <a:pt x="45031" y="137958"/>
                  </a:lnTo>
                  <a:lnTo>
                    <a:pt x="40241" y="141589"/>
                  </a:lnTo>
                  <a:lnTo>
                    <a:pt x="34931" y="141893"/>
                  </a:lnTo>
                  <a:lnTo>
                    <a:pt x="23385" y="136586"/>
                  </a:lnTo>
                  <a:lnTo>
                    <a:pt x="2084" y="101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48"/>
            <p:cNvSpPr/>
            <p:nvPr>
              <p:custDataLst>
                <p:tags r:id="rId91"/>
              </p:custDataLst>
            </p:nvPr>
          </p:nvSpPr>
          <p:spPr>
            <a:xfrm>
              <a:off x="8658618" y="3816264"/>
              <a:ext cx="123433" cy="124022"/>
            </a:xfrm>
            <a:custGeom>
              <a:avLst/>
              <a:gdLst/>
              <a:ahLst/>
              <a:cxnLst/>
              <a:rect l="0" t="0" r="0" b="0"/>
              <a:pathLst>
                <a:path w="123433" h="124022">
                  <a:moveTo>
                    <a:pt x="9132" y="50886"/>
                  </a:moveTo>
                  <a:lnTo>
                    <a:pt x="9132" y="50886"/>
                  </a:lnTo>
                  <a:lnTo>
                    <a:pt x="4076" y="50886"/>
                  </a:lnTo>
                  <a:lnTo>
                    <a:pt x="2587" y="51944"/>
                  </a:lnTo>
                  <a:lnTo>
                    <a:pt x="1594" y="53708"/>
                  </a:lnTo>
                  <a:lnTo>
                    <a:pt x="0" y="64143"/>
                  </a:lnTo>
                  <a:lnTo>
                    <a:pt x="927" y="66074"/>
                  </a:lnTo>
                  <a:lnTo>
                    <a:pt x="2604" y="67361"/>
                  </a:lnTo>
                  <a:lnTo>
                    <a:pt x="4780" y="68219"/>
                  </a:lnTo>
                  <a:lnTo>
                    <a:pt x="23013" y="69428"/>
                  </a:lnTo>
                  <a:lnTo>
                    <a:pt x="36820" y="64065"/>
                  </a:lnTo>
                  <a:lnTo>
                    <a:pt x="48955" y="54627"/>
                  </a:lnTo>
                  <a:lnTo>
                    <a:pt x="60678" y="38471"/>
                  </a:lnTo>
                  <a:lnTo>
                    <a:pt x="63791" y="30199"/>
                  </a:lnTo>
                  <a:lnTo>
                    <a:pt x="62353" y="20172"/>
                  </a:lnTo>
                  <a:lnTo>
                    <a:pt x="57862" y="1545"/>
                  </a:lnTo>
                  <a:lnTo>
                    <a:pt x="54319" y="0"/>
                  </a:lnTo>
                  <a:lnTo>
                    <a:pt x="41914" y="1106"/>
                  </a:lnTo>
                  <a:lnTo>
                    <a:pt x="36278" y="3941"/>
                  </a:lnTo>
                  <a:lnTo>
                    <a:pt x="27195" y="12736"/>
                  </a:lnTo>
                  <a:lnTo>
                    <a:pt x="11074" y="39700"/>
                  </a:lnTo>
                  <a:lnTo>
                    <a:pt x="3004" y="69444"/>
                  </a:lnTo>
                  <a:lnTo>
                    <a:pt x="5671" y="98365"/>
                  </a:lnTo>
                  <a:lnTo>
                    <a:pt x="9999" y="105822"/>
                  </a:lnTo>
                  <a:lnTo>
                    <a:pt x="23275" y="116930"/>
                  </a:lnTo>
                  <a:lnTo>
                    <a:pt x="39760" y="122572"/>
                  </a:lnTo>
                  <a:lnTo>
                    <a:pt x="58728" y="124021"/>
                  </a:lnTo>
                  <a:lnTo>
                    <a:pt x="123432" y="10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2749"/>
          <p:cNvSpPr/>
          <p:nvPr>
            <p:custDataLst>
              <p:tags r:id="rId4"/>
            </p:custDataLst>
          </p:nvPr>
        </p:nvSpPr>
        <p:spPr>
          <a:xfrm>
            <a:off x="10568691" y="3670570"/>
            <a:ext cx="213610" cy="251494"/>
          </a:xfrm>
          <a:custGeom>
            <a:avLst/>
            <a:gdLst/>
            <a:ahLst/>
            <a:cxnLst/>
            <a:rect l="0" t="0" r="0" b="0"/>
            <a:pathLst>
              <a:path w="213610" h="251494">
                <a:moveTo>
                  <a:pt x="99309" y="63230"/>
                </a:moveTo>
                <a:lnTo>
                  <a:pt x="99309" y="63230"/>
                </a:lnTo>
                <a:lnTo>
                  <a:pt x="99309" y="58173"/>
                </a:lnTo>
                <a:lnTo>
                  <a:pt x="98251" y="56684"/>
                </a:lnTo>
                <a:lnTo>
                  <a:pt x="96485" y="55691"/>
                </a:lnTo>
                <a:lnTo>
                  <a:pt x="94252" y="55029"/>
                </a:lnTo>
                <a:lnTo>
                  <a:pt x="80995" y="59154"/>
                </a:lnTo>
                <a:lnTo>
                  <a:pt x="63662" y="67079"/>
                </a:lnTo>
                <a:lnTo>
                  <a:pt x="31277" y="101916"/>
                </a:lnTo>
                <a:lnTo>
                  <a:pt x="11631" y="137390"/>
                </a:lnTo>
                <a:lnTo>
                  <a:pt x="0" y="183781"/>
                </a:lnTo>
                <a:lnTo>
                  <a:pt x="2793" y="228604"/>
                </a:lnTo>
                <a:lnTo>
                  <a:pt x="3215" y="233804"/>
                </a:lnTo>
                <a:lnTo>
                  <a:pt x="6672" y="238330"/>
                </a:lnTo>
                <a:lnTo>
                  <a:pt x="18978" y="246180"/>
                </a:lnTo>
                <a:lnTo>
                  <a:pt x="38701" y="251493"/>
                </a:lnTo>
                <a:lnTo>
                  <a:pt x="68064" y="242954"/>
                </a:lnTo>
                <a:lnTo>
                  <a:pt x="88405" y="232075"/>
                </a:lnTo>
                <a:lnTo>
                  <a:pt x="115773" y="190266"/>
                </a:lnTo>
                <a:lnTo>
                  <a:pt x="119810" y="182846"/>
                </a:lnTo>
                <a:lnTo>
                  <a:pt x="125491" y="147120"/>
                </a:lnTo>
                <a:lnTo>
                  <a:pt x="122119" y="103020"/>
                </a:lnTo>
                <a:lnTo>
                  <a:pt x="116985" y="56979"/>
                </a:lnTo>
                <a:lnTo>
                  <a:pt x="100605" y="29226"/>
                </a:lnTo>
                <a:lnTo>
                  <a:pt x="84523" y="13996"/>
                </a:lnTo>
                <a:lnTo>
                  <a:pt x="69454" y="4307"/>
                </a:lnTo>
                <a:lnTo>
                  <a:pt x="55702" y="0"/>
                </a:lnTo>
                <a:lnTo>
                  <a:pt x="31003" y="2632"/>
                </a:lnTo>
                <a:lnTo>
                  <a:pt x="24138" y="6956"/>
                </a:lnTo>
                <a:lnTo>
                  <a:pt x="1855" y="35437"/>
                </a:lnTo>
                <a:lnTo>
                  <a:pt x="472" y="41526"/>
                </a:lnTo>
                <a:lnTo>
                  <a:pt x="1761" y="56759"/>
                </a:lnTo>
                <a:lnTo>
                  <a:pt x="11504" y="71290"/>
                </a:lnTo>
                <a:lnTo>
                  <a:pt x="18548" y="78128"/>
                </a:lnTo>
                <a:lnTo>
                  <a:pt x="37661" y="85726"/>
                </a:lnTo>
                <a:lnTo>
                  <a:pt x="79370" y="95661"/>
                </a:lnTo>
                <a:lnTo>
                  <a:pt x="118685" y="99650"/>
                </a:lnTo>
                <a:lnTo>
                  <a:pt x="158791" y="95776"/>
                </a:lnTo>
                <a:lnTo>
                  <a:pt x="213609" y="822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576"/>
          <p:cNvGrpSpPr/>
          <p:nvPr/>
        </p:nvGrpSpPr>
        <p:grpSpPr>
          <a:xfrm>
            <a:off x="11070365" y="3601983"/>
            <a:ext cx="492986" cy="324329"/>
            <a:chOff x="11070365" y="3601983"/>
            <a:chExt cx="492986" cy="324329"/>
          </a:xfrm>
        </p:grpSpPr>
        <p:sp>
          <p:nvSpPr>
            <p:cNvPr id="155" name="SMARTInkShape-2750"/>
            <p:cNvSpPr/>
            <p:nvPr>
              <p:custDataLst>
                <p:tags r:id="rId78"/>
              </p:custDataLst>
            </p:nvPr>
          </p:nvSpPr>
          <p:spPr>
            <a:xfrm>
              <a:off x="11449050" y="3725599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44828" y="6993"/>
                  </a:lnTo>
                  <a:lnTo>
                    <a:pt x="1143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51"/>
            <p:cNvSpPr/>
            <p:nvPr>
              <p:custDataLst>
                <p:tags r:id="rId79"/>
              </p:custDataLst>
            </p:nvPr>
          </p:nvSpPr>
          <p:spPr>
            <a:xfrm>
              <a:off x="11070365" y="3601983"/>
              <a:ext cx="489777" cy="324329"/>
            </a:xfrm>
            <a:custGeom>
              <a:avLst/>
              <a:gdLst/>
              <a:ahLst/>
              <a:cxnLst/>
              <a:rect l="0" t="0" r="0" b="0"/>
              <a:pathLst>
                <a:path w="489777" h="324329">
                  <a:moveTo>
                    <a:pt x="121510" y="65142"/>
                  </a:moveTo>
                  <a:lnTo>
                    <a:pt x="121510" y="65142"/>
                  </a:lnTo>
                  <a:lnTo>
                    <a:pt x="121510" y="83456"/>
                  </a:lnTo>
                  <a:lnTo>
                    <a:pt x="113043" y="97623"/>
                  </a:lnTo>
                  <a:lnTo>
                    <a:pt x="101872" y="113445"/>
                  </a:lnTo>
                  <a:lnTo>
                    <a:pt x="89056" y="149316"/>
                  </a:lnTo>
                  <a:lnTo>
                    <a:pt x="75559" y="188507"/>
                  </a:lnTo>
                  <a:lnTo>
                    <a:pt x="66573" y="234620"/>
                  </a:lnTo>
                  <a:lnTo>
                    <a:pt x="59309" y="280849"/>
                  </a:lnTo>
                  <a:lnTo>
                    <a:pt x="63452" y="309677"/>
                  </a:lnTo>
                  <a:lnTo>
                    <a:pt x="68543" y="321286"/>
                  </a:lnTo>
                  <a:lnTo>
                    <a:pt x="70323" y="323746"/>
                  </a:lnTo>
                  <a:lnTo>
                    <a:pt x="71511" y="324328"/>
                  </a:lnTo>
                  <a:lnTo>
                    <a:pt x="72303" y="323658"/>
                  </a:lnTo>
                  <a:lnTo>
                    <a:pt x="78472" y="312601"/>
                  </a:lnTo>
                  <a:lnTo>
                    <a:pt x="78391" y="298949"/>
                  </a:lnTo>
                  <a:lnTo>
                    <a:pt x="72362" y="260561"/>
                  </a:lnTo>
                  <a:lnTo>
                    <a:pt x="58851" y="230053"/>
                  </a:lnTo>
                  <a:lnTo>
                    <a:pt x="42502" y="208784"/>
                  </a:lnTo>
                  <a:lnTo>
                    <a:pt x="18494" y="194791"/>
                  </a:lnTo>
                  <a:lnTo>
                    <a:pt x="13675" y="193908"/>
                  </a:lnTo>
                  <a:lnTo>
                    <a:pt x="9402" y="194378"/>
                  </a:lnTo>
                  <a:lnTo>
                    <a:pt x="0" y="197679"/>
                  </a:lnTo>
                  <a:lnTo>
                    <a:pt x="13541" y="198251"/>
                  </a:lnTo>
                  <a:lnTo>
                    <a:pt x="37661" y="188308"/>
                  </a:lnTo>
                  <a:lnTo>
                    <a:pt x="81754" y="161906"/>
                  </a:lnTo>
                  <a:lnTo>
                    <a:pt x="123277" y="128776"/>
                  </a:lnTo>
                  <a:lnTo>
                    <a:pt x="169974" y="83278"/>
                  </a:lnTo>
                  <a:lnTo>
                    <a:pt x="177897" y="75423"/>
                  </a:lnTo>
                  <a:lnTo>
                    <a:pt x="165336" y="119562"/>
                  </a:lnTo>
                  <a:lnTo>
                    <a:pt x="153137" y="166399"/>
                  </a:lnTo>
                  <a:lnTo>
                    <a:pt x="143358" y="207322"/>
                  </a:lnTo>
                  <a:lnTo>
                    <a:pt x="134383" y="253434"/>
                  </a:lnTo>
                  <a:lnTo>
                    <a:pt x="131475" y="276740"/>
                  </a:lnTo>
                  <a:lnTo>
                    <a:pt x="132387" y="277115"/>
                  </a:lnTo>
                  <a:lnTo>
                    <a:pt x="166254" y="240671"/>
                  </a:lnTo>
                  <a:lnTo>
                    <a:pt x="200132" y="216367"/>
                  </a:lnTo>
                  <a:lnTo>
                    <a:pt x="204616" y="215700"/>
                  </a:lnTo>
                  <a:lnTo>
                    <a:pt x="208664" y="216314"/>
                  </a:lnTo>
                  <a:lnTo>
                    <a:pt x="211363" y="217782"/>
                  </a:lnTo>
                  <a:lnTo>
                    <a:pt x="213161" y="219819"/>
                  </a:lnTo>
                  <a:lnTo>
                    <a:pt x="214361" y="222235"/>
                  </a:lnTo>
                  <a:lnTo>
                    <a:pt x="216444" y="265053"/>
                  </a:lnTo>
                  <a:lnTo>
                    <a:pt x="216698" y="298188"/>
                  </a:lnTo>
                  <a:lnTo>
                    <a:pt x="218835" y="303056"/>
                  </a:lnTo>
                  <a:lnTo>
                    <a:pt x="222377" y="306301"/>
                  </a:lnTo>
                  <a:lnTo>
                    <a:pt x="226855" y="308465"/>
                  </a:lnTo>
                  <a:lnTo>
                    <a:pt x="237475" y="308047"/>
                  </a:lnTo>
                  <a:lnTo>
                    <a:pt x="249251" y="303274"/>
                  </a:lnTo>
                  <a:lnTo>
                    <a:pt x="280357" y="277032"/>
                  </a:lnTo>
                  <a:lnTo>
                    <a:pt x="313312" y="236549"/>
                  </a:lnTo>
                  <a:lnTo>
                    <a:pt x="313936" y="233388"/>
                  </a:lnTo>
                  <a:lnTo>
                    <a:pt x="312236" y="231281"/>
                  </a:lnTo>
                  <a:lnTo>
                    <a:pt x="308986" y="229877"/>
                  </a:lnTo>
                  <a:lnTo>
                    <a:pt x="304702" y="231057"/>
                  </a:lnTo>
                  <a:lnTo>
                    <a:pt x="276540" y="253829"/>
                  </a:lnTo>
                  <a:lnTo>
                    <a:pt x="262930" y="271920"/>
                  </a:lnTo>
                  <a:lnTo>
                    <a:pt x="261298" y="277078"/>
                  </a:lnTo>
                  <a:lnTo>
                    <a:pt x="261269" y="281574"/>
                  </a:lnTo>
                  <a:lnTo>
                    <a:pt x="263769" y="291339"/>
                  </a:lnTo>
                  <a:lnTo>
                    <a:pt x="279371" y="282917"/>
                  </a:lnTo>
                  <a:lnTo>
                    <a:pt x="326439" y="241119"/>
                  </a:lnTo>
                  <a:lnTo>
                    <a:pt x="329005" y="238604"/>
                  </a:lnTo>
                  <a:lnTo>
                    <a:pt x="329692" y="238991"/>
                  </a:lnTo>
                  <a:lnTo>
                    <a:pt x="330452" y="242245"/>
                  </a:lnTo>
                  <a:lnTo>
                    <a:pt x="322806" y="267235"/>
                  </a:lnTo>
                  <a:lnTo>
                    <a:pt x="324499" y="269721"/>
                  </a:lnTo>
                  <a:lnTo>
                    <a:pt x="332025" y="272482"/>
                  </a:lnTo>
                  <a:lnTo>
                    <a:pt x="336995" y="271103"/>
                  </a:lnTo>
                  <a:lnTo>
                    <a:pt x="371405" y="247983"/>
                  </a:lnTo>
                  <a:lnTo>
                    <a:pt x="399040" y="210542"/>
                  </a:lnTo>
                  <a:lnTo>
                    <a:pt x="429238" y="166184"/>
                  </a:lnTo>
                  <a:lnTo>
                    <a:pt x="448085" y="121801"/>
                  </a:lnTo>
                  <a:lnTo>
                    <a:pt x="464351" y="82141"/>
                  </a:lnTo>
                  <a:lnTo>
                    <a:pt x="482155" y="40630"/>
                  </a:lnTo>
                  <a:lnTo>
                    <a:pt x="489776" y="9196"/>
                  </a:lnTo>
                  <a:lnTo>
                    <a:pt x="488728" y="3504"/>
                  </a:lnTo>
                  <a:lnTo>
                    <a:pt x="485915" y="766"/>
                  </a:lnTo>
                  <a:lnTo>
                    <a:pt x="481922" y="0"/>
                  </a:lnTo>
                  <a:lnTo>
                    <a:pt x="477143" y="2664"/>
                  </a:lnTo>
                  <a:lnTo>
                    <a:pt x="466187" y="14090"/>
                  </a:lnTo>
                  <a:lnTo>
                    <a:pt x="459908" y="26930"/>
                  </a:lnTo>
                  <a:lnTo>
                    <a:pt x="445765" y="67590"/>
                  </a:lnTo>
                  <a:lnTo>
                    <a:pt x="429135" y="113486"/>
                  </a:lnTo>
                  <a:lnTo>
                    <a:pt x="413623" y="156137"/>
                  </a:lnTo>
                  <a:lnTo>
                    <a:pt x="401855" y="201229"/>
                  </a:lnTo>
                  <a:lnTo>
                    <a:pt x="392722" y="239755"/>
                  </a:lnTo>
                  <a:lnTo>
                    <a:pt x="390607" y="266574"/>
                  </a:lnTo>
                  <a:lnTo>
                    <a:pt x="396588" y="297808"/>
                  </a:lnTo>
                  <a:lnTo>
                    <a:pt x="399086" y="297511"/>
                  </a:lnTo>
                  <a:lnTo>
                    <a:pt x="435835" y="26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577"/>
          <p:cNvGrpSpPr/>
          <p:nvPr/>
        </p:nvGrpSpPr>
        <p:grpSpPr>
          <a:xfrm>
            <a:off x="7834950" y="4355886"/>
            <a:ext cx="594676" cy="519164"/>
            <a:chOff x="7834950" y="4355886"/>
            <a:chExt cx="594676" cy="519164"/>
          </a:xfrm>
        </p:grpSpPr>
        <p:sp>
          <p:nvSpPr>
            <p:cNvPr id="158" name="SMARTInkShape-2752"/>
            <p:cNvSpPr/>
            <p:nvPr>
              <p:custDataLst>
                <p:tags r:id="rId74"/>
              </p:custDataLst>
            </p:nvPr>
          </p:nvSpPr>
          <p:spPr>
            <a:xfrm>
              <a:off x="8231167" y="4810125"/>
              <a:ext cx="198459" cy="64925"/>
            </a:xfrm>
            <a:custGeom>
              <a:avLst/>
              <a:gdLst/>
              <a:ahLst/>
              <a:cxnLst/>
              <a:rect l="0" t="0" r="0" b="0"/>
              <a:pathLst>
                <a:path w="198459" h="64925">
                  <a:moveTo>
                    <a:pt x="36533" y="38100"/>
                  </a:moveTo>
                  <a:lnTo>
                    <a:pt x="36533" y="38100"/>
                  </a:lnTo>
                  <a:lnTo>
                    <a:pt x="28333" y="46301"/>
                  </a:lnTo>
                  <a:lnTo>
                    <a:pt x="14177" y="54968"/>
                  </a:lnTo>
                  <a:lnTo>
                    <a:pt x="8743" y="62736"/>
                  </a:lnTo>
                  <a:lnTo>
                    <a:pt x="3720" y="64924"/>
                  </a:lnTo>
                  <a:lnTo>
                    <a:pt x="1958" y="64450"/>
                  </a:lnTo>
                  <a:lnTo>
                    <a:pt x="783" y="63075"/>
                  </a:lnTo>
                  <a:lnTo>
                    <a:pt x="0" y="61100"/>
                  </a:lnTo>
                  <a:lnTo>
                    <a:pt x="536" y="58725"/>
                  </a:lnTo>
                  <a:lnTo>
                    <a:pt x="20863" y="26662"/>
                  </a:lnTo>
                  <a:lnTo>
                    <a:pt x="32743" y="22434"/>
                  </a:lnTo>
                  <a:lnTo>
                    <a:pt x="61185" y="19719"/>
                  </a:lnTo>
                  <a:lnTo>
                    <a:pt x="107398" y="28790"/>
                  </a:lnTo>
                  <a:lnTo>
                    <a:pt x="153057" y="37674"/>
                  </a:lnTo>
                  <a:lnTo>
                    <a:pt x="164773" y="38062"/>
                  </a:lnTo>
                  <a:lnTo>
                    <a:pt x="166476" y="37017"/>
                  </a:lnTo>
                  <a:lnTo>
                    <a:pt x="167612" y="35261"/>
                  </a:lnTo>
                  <a:lnTo>
                    <a:pt x="168368" y="33032"/>
                  </a:lnTo>
                  <a:lnTo>
                    <a:pt x="198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53"/>
            <p:cNvSpPr/>
            <p:nvPr>
              <p:custDataLst>
                <p:tags r:id="rId75"/>
              </p:custDataLst>
            </p:nvPr>
          </p:nvSpPr>
          <p:spPr>
            <a:xfrm>
              <a:off x="8239241" y="4648200"/>
              <a:ext cx="190385" cy="75809"/>
            </a:xfrm>
            <a:custGeom>
              <a:avLst/>
              <a:gdLst/>
              <a:ahLst/>
              <a:cxnLst/>
              <a:rect l="0" t="0" r="0" b="0"/>
              <a:pathLst>
                <a:path w="190385" h="75809">
                  <a:moveTo>
                    <a:pt x="9409" y="66675"/>
                  </a:moveTo>
                  <a:lnTo>
                    <a:pt x="9409" y="66675"/>
                  </a:lnTo>
                  <a:lnTo>
                    <a:pt x="9409" y="74876"/>
                  </a:lnTo>
                  <a:lnTo>
                    <a:pt x="8351" y="75317"/>
                  </a:lnTo>
                  <a:lnTo>
                    <a:pt x="4353" y="75808"/>
                  </a:lnTo>
                  <a:lnTo>
                    <a:pt x="2864" y="74880"/>
                  </a:lnTo>
                  <a:lnTo>
                    <a:pt x="1871" y="73203"/>
                  </a:lnTo>
                  <a:lnTo>
                    <a:pt x="472" y="65787"/>
                  </a:lnTo>
                  <a:lnTo>
                    <a:pt x="0" y="48743"/>
                  </a:lnTo>
                  <a:lnTo>
                    <a:pt x="2757" y="40008"/>
                  </a:lnTo>
                  <a:lnTo>
                    <a:pt x="4974" y="36197"/>
                  </a:lnTo>
                  <a:lnTo>
                    <a:pt x="18208" y="25777"/>
                  </a:lnTo>
                  <a:lnTo>
                    <a:pt x="23741" y="24593"/>
                  </a:lnTo>
                  <a:lnTo>
                    <a:pt x="54074" y="27841"/>
                  </a:lnTo>
                  <a:lnTo>
                    <a:pt x="100179" y="44913"/>
                  </a:lnTo>
                  <a:lnTo>
                    <a:pt x="139470" y="63790"/>
                  </a:lnTo>
                  <a:lnTo>
                    <a:pt x="149411" y="62571"/>
                  </a:lnTo>
                  <a:lnTo>
                    <a:pt x="160958" y="55933"/>
                  </a:lnTo>
                  <a:lnTo>
                    <a:pt x="167781" y="49201"/>
                  </a:lnTo>
                  <a:lnTo>
                    <a:pt x="176514" y="34569"/>
                  </a:lnTo>
                  <a:lnTo>
                    <a:pt x="180630" y="23060"/>
                  </a:lnTo>
                  <a:lnTo>
                    <a:pt x="187023" y="12947"/>
                  </a:lnTo>
                  <a:lnTo>
                    <a:pt x="190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54"/>
            <p:cNvSpPr/>
            <p:nvPr>
              <p:custDataLst>
                <p:tags r:id="rId76"/>
              </p:custDataLst>
            </p:nvPr>
          </p:nvSpPr>
          <p:spPr>
            <a:xfrm>
              <a:off x="7896386" y="4355886"/>
              <a:ext cx="133190" cy="99370"/>
            </a:xfrm>
            <a:custGeom>
              <a:avLst/>
              <a:gdLst/>
              <a:ahLst/>
              <a:cxnLst/>
              <a:rect l="0" t="0" r="0" b="0"/>
              <a:pathLst>
                <a:path w="133190" h="99370">
                  <a:moveTo>
                    <a:pt x="28414" y="25614"/>
                  </a:moveTo>
                  <a:lnTo>
                    <a:pt x="28414" y="25614"/>
                  </a:lnTo>
                  <a:lnTo>
                    <a:pt x="9117" y="73146"/>
                  </a:lnTo>
                  <a:lnTo>
                    <a:pt x="2588" y="89439"/>
                  </a:lnTo>
                  <a:lnTo>
                    <a:pt x="382" y="99369"/>
                  </a:lnTo>
                  <a:lnTo>
                    <a:pt x="201" y="99126"/>
                  </a:lnTo>
                  <a:lnTo>
                    <a:pt x="0" y="96033"/>
                  </a:lnTo>
                  <a:lnTo>
                    <a:pt x="13111" y="52845"/>
                  </a:lnTo>
                  <a:lnTo>
                    <a:pt x="36028" y="12031"/>
                  </a:lnTo>
                  <a:lnTo>
                    <a:pt x="43440" y="3702"/>
                  </a:lnTo>
                  <a:lnTo>
                    <a:pt x="50262" y="0"/>
                  </a:lnTo>
                  <a:lnTo>
                    <a:pt x="52504" y="72"/>
                  </a:lnTo>
                  <a:lnTo>
                    <a:pt x="53999" y="1177"/>
                  </a:lnTo>
                  <a:lnTo>
                    <a:pt x="57777" y="6286"/>
                  </a:lnTo>
                  <a:lnTo>
                    <a:pt x="92684" y="49737"/>
                  </a:lnTo>
                  <a:lnTo>
                    <a:pt x="101429" y="58560"/>
                  </a:lnTo>
                  <a:lnTo>
                    <a:pt x="133189" y="82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55"/>
            <p:cNvSpPr/>
            <p:nvPr>
              <p:custDataLst>
                <p:tags r:id="rId77"/>
              </p:custDataLst>
            </p:nvPr>
          </p:nvSpPr>
          <p:spPr>
            <a:xfrm>
              <a:off x="7834950" y="4550154"/>
              <a:ext cx="185101" cy="290400"/>
            </a:xfrm>
            <a:custGeom>
              <a:avLst/>
              <a:gdLst/>
              <a:ahLst/>
              <a:cxnLst/>
              <a:rect l="0" t="0" r="0" b="0"/>
              <a:pathLst>
                <a:path w="185101" h="290400">
                  <a:moveTo>
                    <a:pt x="127950" y="107571"/>
                  </a:moveTo>
                  <a:lnTo>
                    <a:pt x="127950" y="107571"/>
                  </a:lnTo>
                  <a:lnTo>
                    <a:pt x="125128" y="76486"/>
                  </a:lnTo>
                  <a:lnTo>
                    <a:pt x="117589" y="55322"/>
                  </a:lnTo>
                  <a:lnTo>
                    <a:pt x="111704" y="47308"/>
                  </a:lnTo>
                  <a:lnTo>
                    <a:pt x="105560" y="43745"/>
                  </a:lnTo>
                  <a:lnTo>
                    <a:pt x="101381" y="44913"/>
                  </a:lnTo>
                  <a:lnTo>
                    <a:pt x="91094" y="51853"/>
                  </a:lnTo>
                  <a:lnTo>
                    <a:pt x="54755" y="93952"/>
                  </a:lnTo>
                  <a:lnTo>
                    <a:pt x="30551" y="134240"/>
                  </a:lnTo>
                  <a:lnTo>
                    <a:pt x="11028" y="178464"/>
                  </a:lnTo>
                  <a:lnTo>
                    <a:pt x="0" y="225212"/>
                  </a:lnTo>
                  <a:lnTo>
                    <a:pt x="1586" y="243112"/>
                  </a:lnTo>
                  <a:lnTo>
                    <a:pt x="13486" y="270145"/>
                  </a:lnTo>
                  <a:lnTo>
                    <a:pt x="24514" y="283190"/>
                  </a:lnTo>
                  <a:lnTo>
                    <a:pt x="30417" y="288151"/>
                  </a:lnTo>
                  <a:lnTo>
                    <a:pt x="37528" y="290399"/>
                  </a:lnTo>
                  <a:lnTo>
                    <a:pt x="75904" y="289000"/>
                  </a:lnTo>
                  <a:lnTo>
                    <a:pt x="92119" y="280281"/>
                  </a:lnTo>
                  <a:lnTo>
                    <a:pt x="135657" y="240892"/>
                  </a:lnTo>
                  <a:lnTo>
                    <a:pt x="146545" y="226444"/>
                  </a:lnTo>
                  <a:lnTo>
                    <a:pt x="158624" y="191241"/>
                  </a:lnTo>
                  <a:lnTo>
                    <a:pt x="168906" y="152353"/>
                  </a:lnTo>
                  <a:lnTo>
                    <a:pt x="172612" y="121124"/>
                  </a:lnTo>
                  <a:lnTo>
                    <a:pt x="171874" y="79131"/>
                  </a:lnTo>
                  <a:lnTo>
                    <a:pt x="166522" y="60006"/>
                  </a:lnTo>
                  <a:lnTo>
                    <a:pt x="145839" y="24680"/>
                  </a:lnTo>
                  <a:lnTo>
                    <a:pt x="132726" y="11464"/>
                  </a:lnTo>
                  <a:lnTo>
                    <a:pt x="116314" y="2062"/>
                  </a:lnTo>
                  <a:lnTo>
                    <a:pt x="98436" y="0"/>
                  </a:lnTo>
                  <a:lnTo>
                    <a:pt x="73344" y="4790"/>
                  </a:lnTo>
                  <a:lnTo>
                    <a:pt x="66146" y="7300"/>
                  </a:lnTo>
                  <a:lnTo>
                    <a:pt x="52504" y="18556"/>
                  </a:lnTo>
                  <a:lnTo>
                    <a:pt x="40444" y="34143"/>
                  </a:lnTo>
                  <a:lnTo>
                    <a:pt x="28762" y="59709"/>
                  </a:lnTo>
                  <a:lnTo>
                    <a:pt x="25658" y="74304"/>
                  </a:lnTo>
                  <a:lnTo>
                    <a:pt x="26947" y="81160"/>
                  </a:lnTo>
                  <a:lnTo>
                    <a:pt x="34024" y="94422"/>
                  </a:lnTo>
                  <a:lnTo>
                    <a:pt x="71164" y="127875"/>
                  </a:lnTo>
                  <a:lnTo>
                    <a:pt x="87542" y="132470"/>
                  </a:lnTo>
                  <a:lnTo>
                    <a:pt x="105758" y="133454"/>
                  </a:lnTo>
                  <a:lnTo>
                    <a:pt x="145044" y="122674"/>
                  </a:lnTo>
                  <a:lnTo>
                    <a:pt x="185100" y="98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2756"/>
          <p:cNvSpPr/>
          <p:nvPr>
            <p:custDataLst>
              <p:tags r:id="rId5"/>
            </p:custDataLst>
          </p:nvPr>
        </p:nvSpPr>
        <p:spPr>
          <a:xfrm>
            <a:off x="8672193" y="4621566"/>
            <a:ext cx="195583" cy="242270"/>
          </a:xfrm>
          <a:custGeom>
            <a:avLst/>
            <a:gdLst/>
            <a:ahLst/>
            <a:cxnLst/>
            <a:rect l="0" t="0" r="0" b="0"/>
            <a:pathLst>
              <a:path w="195583" h="242270">
                <a:moveTo>
                  <a:pt x="119382" y="7584"/>
                </a:moveTo>
                <a:lnTo>
                  <a:pt x="119382" y="7584"/>
                </a:lnTo>
                <a:lnTo>
                  <a:pt x="114325" y="2528"/>
                </a:lnTo>
                <a:lnTo>
                  <a:pt x="106198" y="45"/>
                </a:lnTo>
                <a:lnTo>
                  <a:pt x="94473" y="0"/>
                </a:lnTo>
                <a:lnTo>
                  <a:pt x="78678" y="3508"/>
                </a:lnTo>
                <a:lnTo>
                  <a:pt x="63897" y="14239"/>
                </a:lnTo>
                <a:lnTo>
                  <a:pt x="31760" y="55027"/>
                </a:lnTo>
                <a:lnTo>
                  <a:pt x="15487" y="88765"/>
                </a:lnTo>
                <a:lnTo>
                  <a:pt x="7137" y="130511"/>
                </a:lnTo>
                <a:lnTo>
                  <a:pt x="0" y="175878"/>
                </a:lnTo>
                <a:lnTo>
                  <a:pt x="4164" y="204557"/>
                </a:lnTo>
                <a:lnTo>
                  <a:pt x="9261" y="216131"/>
                </a:lnTo>
                <a:lnTo>
                  <a:pt x="23136" y="233653"/>
                </a:lnTo>
                <a:lnTo>
                  <a:pt x="40270" y="240351"/>
                </a:lnTo>
                <a:lnTo>
                  <a:pt x="59879" y="242269"/>
                </a:lnTo>
                <a:lnTo>
                  <a:pt x="75649" y="239594"/>
                </a:lnTo>
                <a:lnTo>
                  <a:pt x="109568" y="221650"/>
                </a:lnTo>
                <a:lnTo>
                  <a:pt x="131055" y="201773"/>
                </a:lnTo>
                <a:lnTo>
                  <a:pt x="149769" y="170014"/>
                </a:lnTo>
                <a:lnTo>
                  <a:pt x="166110" y="127001"/>
                </a:lnTo>
                <a:lnTo>
                  <a:pt x="171900" y="109342"/>
                </a:lnTo>
                <a:lnTo>
                  <a:pt x="174101" y="76658"/>
                </a:lnTo>
                <a:lnTo>
                  <a:pt x="168521" y="48512"/>
                </a:lnTo>
                <a:lnTo>
                  <a:pt x="159107" y="31470"/>
                </a:lnTo>
                <a:lnTo>
                  <a:pt x="149032" y="19611"/>
                </a:lnTo>
                <a:lnTo>
                  <a:pt x="131855" y="12929"/>
                </a:lnTo>
                <a:lnTo>
                  <a:pt x="101502" y="8640"/>
                </a:lnTo>
                <a:lnTo>
                  <a:pt x="83864" y="12953"/>
                </a:lnTo>
                <a:lnTo>
                  <a:pt x="74315" y="23728"/>
                </a:lnTo>
                <a:lnTo>
                  <a:pt x="70287" y="31047"/>
                </a:lnTo>
                <a:lnTo>
                  <a:pt x="69719" y="38043"/>
                </a:lnTo>
                <a:lnTo>
                  <a:pt x="74733" y="51460"/>
                </a:lnTo>
                <a:lnTo>
                  <a:pt x="84016" y="61657"/>
                </a:lnTo>
                <a:lnTo>
                  <a:pt x="103964" y="73347"/>
                </a:lnTo>
                <a:lnTo>
                  <a:pt x="127161" y="80692"/>
                </a:lnTo>
                <a:lnTo>
                  <a:pt x="195582" y="933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Shape-2757"/>
          <p:cNvSpPr/>
          <p:nvPr>
            <p:custDataLst>
              <p:tags r:id="rId6"/>
            </p:custDataLst>
          </p:nvPr>
        </p:nvSpPr>
        <p:spPr>
          <a:xfrm>
            <a:off x="7839088" y="5153035"/>
            <a:ext cx="1133463" cy="38091"/>
          </a:xfrm>
          <a:custGeom>
            <a:avLst/>
            <a:gdLst/>
            <a:ahLst/>
            <a:cxnLst/>
            <a:rect l="0" t="0" r="0" b="0"/>
            <a:pathLst>
              <a:path w="1133463" h="38091">
                <a:moveTo>
                  <a:pt x="19037" y="19040"/>
                </a:moveTo>
                <a:lnTo>
                  <a:pt x="19037" y="19040"/>
                </a:lnTo>
                <a:lnTo>
                  <a:pt x="13981" y="24096"/>
                </a:lnTo>
                <a:lnTo>
                  <a:pt x="8676" y="26579"/>
                </a:lnTo>
                <a:lnTo>
                  <a:pt x="1704" y="28173"/>
                </a:lnTo>
                <a:lnTo>
                  <a:pt x="1132" y="29361"/>
                </a:lnTo>
                <a:lnTo>
                  <a:pt x="137" y="36732"/>
                </a:lnTo>
                <a:lnTo>
                  <a:pt x="16" y="32334"/>
                </a:lnTo>
                <a:lnTo>
                  <a:pt x="0" y="34826"/>
                </a:lnTo>
                <a:lnTo>
                  <a:pt x="1054" y="35914"/>
                </a:lnTo>
                <a:lnTo>
                  <a:pt x="5047" y="37123"/>
                </a:lnTo>
                <a:lnTo>
                  <a:pt x="46536" y="38052"/>
                </a:lnTo>
                <a:lnTo>
                  <a:pt x="82913" y="38083"/>
                </a:lnTo>
                <a:lnTo>
                  <a:pt x="123570" y="38088"/>
                </a:lnTo>
                <a:lnTo>
                  <a:pt x="169131" y="38090"/>
                </a:lnTo>
                <a:lnTo>
                  <a:pt x="203220" y="35268"/>
                </a:lnTo>
                <a:lnTo>
                  <a:pt x="239538" y="31545"/>
                </a:lnTo>
                <a:lnTo>
                  <a:pt x="276845" y="29889"/>
                </a:lnTo>
                <a:lnTo>
                  <a:pt x="317416" y="29153"/>
                </a:lnTo>
                <a:lnTo>
                  <a:pt x="361201" y="27769"/>
                </a:lnTo>
                <a:lnTo>
                  <a:pt x="384729" y="25917"/>
                </a:lnTo>
                <a:lnTo>
                  <a:pt x="408881" y="23625"/>
                </a:lnTo>
                <a:lnTo>
                  <a:pt x="433450" y="22096"/>
                </a:lnTo>
                <a:lnTo>
                  <a:pt x="458295" y="21077"/>
                </a:lnTo>
                <a:lnTo>
                  <a:pt x="483326" y="20398"/>
                </a:lnTo>
                <a:lnTo>
                  <a:pt x="508479" y="19946"/>
                </a:lnTo>
                <a:lnTo>
                  <a:pt x="533715" y="19644"/>
                </a:lnTo>
                <a:lnTo>
                  <a:pt x="559006" y="19443"/>
                </a:lnTo>
                <a:lnTo>
                  <a:pt x="584334" y="19308"/>
                </a:lnTo>
                <a:lnTo>
                  <a:pt x="609684" y="19219"/>
                </a:lnTo>
                <a:lnTo>
                  <a:pt x="635051" y="19159"/>
                </a:lnTo>
                <a:lnTo>
                  <a:pt x="660430" y="18061"/>
                </a:lnTo>
                <a:lnTo>
                  <a:pt x="685816" y="16270"/>
                </a:lnTo>
                <a:lnTo>
                  <a:pt x="711206" y="14019"/>
                </a:lnTo>
                <a:lnTo>
                  <a:pt x="735541" y="12518"/>
                </a:lnTo>
                <a:lnTo>
                  <a:pt x="782336" y="10849"/>
                </a:lnTo>
                <a:lnTo>
                  <a:pt x="825006" y="10108"/>
                </a:lnTo>
                <a:lnTo>
                  <a:pt x="864080" y="9779"/>
                </a:lnTo>
                <a:lnTo>
                  <a:pt x="899083" y="9632"/>
                </a:lnTo>
                <a:lnTo>
                  <a:pt x="943484" y="9550"/>
                </a:lnTo>
                <a:lnTo>
                  <a:pt x="983450" y="9525"/>
                </a:lnTo>
                <a:lnTo>
                  <a:pt x="1028796" y="9515"/>
                </a:lnTo>
                <a:lnTo>
                  <a:pt x="1037386" y="9515"/>
                </a:lnTo>
                <a:lnTo>
                  <a:pt x="996763" y="9515"/>
                </a:lnTo>
                <a:lnTo>
                  <a:pt x="949930" y="9515"/>
                </a:lnTo>
                <a:lnTo>
                  <a:pt x="909631" y="8457"/>
                </a:lnTo>
                <a:lnTo>
                  <a:pt x="868293" y="2970"/>
                </a:lnTo>
                <a:lnTo>
                  <a:pt x="834634" y="1314"/>
                </a:lnTo>
                <a:lnTo>
                  <a:pt x="798508" y="578"/>
                </a:lnTo>
                <a:lnTo>
                  <a:pt x="761285" y="252"/>
                </a:lnTo>
                <a:lnTo>
                  <a:pt x="723575" y="106"/>
                </a:lnTo>
                <a:lnTo>
                  <a:pt x="682827" y="42"/>
                </a:lnTo>
                <a:lnTo>
                  <a:pt x="640022" y="13"/>
                </a:lnTo>
                <a:lnTo>
                  <a:pt x="596303" y="0"/>
                </a:lnTo>
                <a:lnTo>
                  <a:pt x="555000" y="2817"/>
                </a:lnTo>
                <a:lnTo>
                  <a:pt x="514418" y="6538"/>
                </a:lnTo>
                <a:lnTo>
                  <a:pt x="471687" y="8192"/>
                </a:lnTo>
                <a:lnTo>
                  <a:pt x="430823" y="8927"/>
                </a:lnTo>
                <a:lnTo>
                  <a:pt x="391495" y="9253"/>
                </a:lnTo>
                <a:lnTo>
                  <a:pt x="352848" y="9399"/>
                </a:lnTo>
                <a:lnTo>
                  <a:pt x="317328" y="12286"/>
                </a:lnTo>
                <a:lnTo>
                  <a:pt x="270403" y="17039"/>
                </a:lnTo>
                <a:lnTo>
                  <a:pt x="232510" y="21269"/>
                </a:lnTo>
                <a:lnTo>
                  <a:pt x="184965" y="27924"/>
                </a:lnTo>
                <a:lnTo>
                  <a:pt x="180456" y="28138"/>
                </a:lnTo>
                <a:lnTo>
                  <a:pt x="177449" y="29339"/>
                </a:lnTo>
                <a:lnTo>
                  <a:pt x="175445" y="31197"/>
                </a:lnTo>
                <a:lnTo>
                  <a:pt x="174109" y="33495"/>
                </a:lnTo>
                <a:lnTo>
                  <a:pt x="174277" y="35027"/>
                </a:lnTo>
                <a:lnTo>
                  <a:pt x="175447" y="36048"/>
                </a:lnTo>
                <a:lnTo>
                  <a:pt x="177285" y="36729"/>
                </a:lnTo>
                <a:lnTo>
                  <a:pt x="203049" y="36763"/>
                </a:lnTo>
                <a:lnTo>
                  <a:pt x="244357" y="30498"/>
                </a:lnTo>
                <a:lnTo>
                  <a:pt x="290410" y="29137"/>
                </a:lnTo>
                <a:lnTo>
                  <a:pt x="326972" y="28820"/>
                </a:lnTo>
                <a:lnTo>
                  <a:pt x="367916" y="28678"/>
                </a:lnTo>
                <a:lnTo>
                  <a:pt x="391323" y="27582"/>
                </a:lnTo>
                <a:lnTo>
                  <a:pt x="416453" y="25793"/>
                </a:lnTo>
                <a:lnTo>
                  <a:pt x="442731" y="23542"/>
                </a:lnTo>
                <a:lnTo>
                  <a:pt x="469775" y="22041"/>
                </a:lnTo>
                <a:lnTo>
                  <a:pt x="497329" y="21041"/>
                </a:lnTo>
                <a:lnTo>
                  <a:pt x="525224" y="20374"/>
                </a:lnTo>
                <a:lnTo>
                  <a:pt x="553345" y="19929"/>
                </a:lnTo>
                <a:lnTo>
                  <a:pt x="581617" y="19633"/>
                </a:lnTo>
                <a:lnTo>
                  <a:pt x="609991" y="19435"/>
                </a:lnTo>
                <a:lnTo>
                  <a:pt x="638431" y="19304"/>
                </a:lnTo>
                <a:lnTo>
                  <a:pt x="666916" y="19216"/>
                </a:lnTo>
                <a:lnTo>
                  <a:pt x="695432" y="19157"/>
                </a:lnTo>
                <a:lnTo>
                  <a:pt x="723967" y="19118"/>
                </a:lnTo>
                <a:lnTo>
                  <a:pt x="752515" y="19092"/>
                </a:lnTo>
                <a:lnTo>
                  <a:pt x="781073" y="19075"/>
                </a:lnTo>
                <a:lnTo>
                  <a:pt x="809636" y="19063"/>
                </a:lnTo>
                <a:lnTo>
                  <a:pt x="838203" y="19056"/>
                </a:lnTo>
                <a:lnTo>
                  <a:pt x="866772" y="19050"/>
                </a:lnTo>
                <a:lnTo>
                  <a:pt x="895344" y="19047"/>
                </a:lnTo>
                <a:lnTo>
                  <a:pt x="923917" y="19045"/>
                </a:lnTo>
                <a:lnTo>
                  <a:pt x="952490" y="19043"/>
                </a:lnTo>
                <a:lnTo>
                  <a:pt x="978947" y="19042"/>
                </a:lnTo>
                <a:lnTo>
                  <a:pt x="1003994" y="19041"/>
                </a:lnTo>
                <a:lnTo>
                  <a:pt x="1050521" y="17982"/>
                </a:lnTo>
                <a:lnTo>
                  <a:pt x="1133462" y="95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580"/>
          <p:cNvGrpSpPr/>
          <p:nvPr/>
        </p:nvGrpSpPr>
        <p:grpSpPr>
          <a:xfrm>
            <a:off x="2104166" y="5386032"/>
            <a:ext cx="543785" cy="483455"/>
            <a:chOff x="2104166" y="5386032"/>
            <a:chExt cx="543785" cy="483455"/>
          </a:xfrm>
        </p:grpSpPr>
        <p:sp>
          <p:nvSpPr>
            <p:cNvPr id="165" name="SMARTInkShape-2758"/>
            <p:cNvSpPr/>
            <p:nvPr>
              <p:custDataLst>
                <p:tags r:id="rId68"/>
              </p:custDataLst>
            </p:nvPr>
          </p:nvSpPr>
          <p:spPr>
            <a:xfrm>
              <a:off x="2638425" y="5629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759"/>
            <p:cNvSpPr/>
            <p:nvPr>
              <p:custDataLst>
                <p:tags r:id="rId69"/>
              </p:custDataLst>
            </p:nvPr>
          </p:nvSpPr>
          <p:spPr>
            <a:xfrm>
              <a:off x="2619375" y="5538062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1905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760"/>
            <p:cNvSpPr/>
            <p:nvPr>
              <p:custDataLst>
                <p:tags r:id="rId70"/>
              </p:custDataLst>
            </p:nvPr>
          </p:nvSpPr>
          <p:spPr>
            <a:xfrm>
              <a:off x="2272491" y="5686425"/>
              <a:ext cx="289735" cy="80545"/>
            </a:xfrm>
            <a:custGeom>
              <a:avLst/>
              <a:gdLst/>
              <a:ahLst/>
              <a:cxnLst/>
              <a:rect l="0" t="0" r="0" b="0"/>
              <a:pathLst>
                <a:path w="289735" h="80545">
                  <a:moveTo>
                    <a:pt x="61134" y="57150"/>
                  </a:moveTo>
                  <a:lnTo>
                    <a:pt x="61134" y="57150"/>
                  </a:lnTo>
                  <a:lnTo>
                    <a:pt x="22511" y="67511"/>
                  </a:lnTo>
                  <a:lnTo>
                    <a:pt x="6926" y="73397"/>
                  </a:lnTo>
                  <a:lnTo>
                    <a:pt x="0" y="79540"/>
                  </a:lnTo>
                  <a:lnTo>
                    <a:pt x="1328" y="80544"/>
                  </a:lnTo>
                  <a:lnTo>
                    <a:pt x="39774" y="76981"/>
                  </a:lnTo>
                  <a:lnTo>
                    <a:pt x="82903" y="68750"/>
                  </a:lnTo>
                  <a:lnTo>
                    <a:pt x="128262" y="59998"/>
                  </a:lnTo>
                  <a:lnTo>
                    <a:pt x="170820" y="47561"/>
                  </a:lnTo>
                  <a:lnTo>
                    <a:pt x="214181" y="31742"/>
                  </a:lnTo>
                  <a:lnTo>
                    <a:pt x="289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761"/>
            <p:cNvSpPr/>
            <p:nvPr>
              <p:custDataLst>
                <p:tags r:id="rId71"/>
              </p:custDataLst>
            </p:nvPr>
          </p:nvSpPr>
          <p:spPr>
            <a:xfrm>
              <a:off x="2131458" y="5686425"/>
              <a:ext cx="402193" cy="66676"/>
            </a:xfrm>
            <a:custGeom>
              <a:avLst/>
              <a:gdLst/>
              <a:ahLst/>
              <a:cxnLst/>
              <a:rect l="0" t="0" r="0" b="0"/>
              <a:pathLst>
                <a:path w="402193" h="66676">
                  <a:moveTo>
                    <a:pt x="21192" y="66675"/>
                  </a:moveTo>
                  <a:lnTo>
                    <a:pt x="21192" y="66675"/>
                  </a:lnTo>
                  <a:lnTo>
                    <a:pt x="2878" y="66675"/>
                  </a:lnTo>
                  <a:lnTo>
                    <a:pt x="516" y="65617"/>
                  </a:lnTo>
                  <a:lnTo>
                    <a:pt x="0" y="63853"/>
                  </a:lnTo>
                  <a:lnTo>
                    <a:pt x="714" y="61619"/>
                  </a:lnTo>
                  <a:lnTo>
                    <a:pt x="16888" y="53418"/>
                  </a:lnTo>
                  <a:lnTo>
                    <a:pt x="56958" y="44285"/>
                  </a:lnTo>
                  <a:lnTo>
                    <a:pt x="93878" y="34877"/>
                  </a:lnTo>
                  <a:lnTo>
                    <a:pt x="129982" y="30443"/>
                  </a:lnTo>
                  <a:lnTo>
                    <a:pt x="172548" y="24072"/>
                  </a:lnTo>
                  <a:lnTo>
                    <a:pt x="213617" y="15481"/>
                  </a:lnTo>
                  <a:lnTo>
                    <a:pt x="252596" y="11289"/>
                  </a:lnTo>
                  <a:lnTo>
                    <a:pt x="290957" y="4991"/>
                  </a:lnTo>
                  <a:lnTo>
                    <a:pt x="329134" y="1479"/>
                  </a:lnTo>
                  <a:lnTo>
                    <a:pt x="402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762"/>
            <p:cNvSpPr/>
            <p:nvPr>
              <p:custDataLst>
                <p:tags r:id="rId72"/>
              </p:custDataLst>
            </p:nvPr>
          </p:nvSpPr>
          <p:spPr>
            <a:xfrm>
              <a:off x="2369619" y="5538585"/>
              <a:ext cx="116407" cy="330902"/>
            </a:xfrm>
            <a:custGeom>
              <a:avLst/>
              <a:gdLst/>
              <a:ahLst/>
              <a:cxnLst/>
              <a:rect l="0" t="0" r="0" b="0"/>
              <a:pathLst>
                <a:path w="116407" h="330902">
                  <a:moveTo>
                    <a:pt x="116406" y="24015"/>
                  </a:moveTo>
                  <a:lnTo>
                    <a:pt x="116406" y="24015"/>
                  </a:lnTo>
                  <a:lnTo>
                    <a:pt x="108205" y="7613"/>
                  </a:lnTo>
                  <a:lnTo>
                    <a:pt x="97160" y="694"/>
                  </a:lnTo>
                  <a:lnTo>
                    <a:pt x="91934" y="0"/>
                  </a:lnTo>
                  <a:lnTo>
                    <a:pt x="80482" y="2053"/>
                  </a:lnTo>
                  <a:lnTo>
                    <a:pt x="49338" y="19598"/>
                  </a:lnTo>
                  <a:lnTo>
                    <a:pt x="20229" y="44613"/>
                  </a:lnTo>
                  <a:lnTo>
                    <a:pt x="15452" y="54690"/>
                  </a:lnTo>
                  <a:lnTo>
                    <a:pt x="14179" y="60340"/>
                  </a:lnTo>
                  <a:lnTo>
                    <a:pt x="15585" y="72262"/>
                  </a:lnTo>
                  <a:lnTo>
                    <a:pt x="17442" y="78404"/>
                  </a:lnTo>
                  <a:lnTo>
                    <a:pt x="20797" y="82500"/>
                  </a:lnTo>
                  <a:lnTo>
                    <a:pt x="30169" y="87050"/>
                  </a:lnTo>
                  <a:lnTo>
                    <a:pt x="47345" y="89611"/>
                  </a:lnTo>
                  <a:lnTo>
                    <a:pt x="59607" y="84566"/>
                  </a:lnTo>
                  <a:lnTo>
                    <a:pt x="90469" y="59139"/>
                  </a:lnTo>
                  <a:lnTo>
                    <a:pt x="100372" y="44417"/>
                  </a:lnTo>
                  <a:lnTo>
                    <a:pt x="105595" y="30201"/>
                  </a:lnTo>
                  <a:lnTo>
                    <a:pt x="106024" y="30255"/>
                  </a:lnTo>
                  <a:lnTo>
                    <a:pt x="106500" y="35255"/>
                  </a:lnTo>
                  <a:lnTo>
                    <a:pt x="107906" y="82151"/>
                  </a:lnTo>
                  <a:lnTo>
                    <a:pt x="115078" y="123864"/>
                  </a:lnTo>
                  <a:lnTo>
                    <a:pt x="115085" y="165878"/>
                  </a:lnTo>
                  <a:lnTo>
                    <a:pt x="108724" y="202456"/>
                  </a:lnTo>
                  <a:lnTo>
                    <a:pt x="97093" y="247098"/>
                  </a:lnTo>
                  <a:lnTo>
                    <a:pt x="79548" y="281982"/>
                  </a:lnTo>
                  <a:lnTo>
                    <a:pt x="43211" y="316951"/>
                  </a:lnTo>
                  <a:lnTo>
                    <a:pt x="19224" y="330356"/>
                  </a:lnTo>
                  <a:lnTo>
                    <a:pt x="12460" y="330901"/>
                  </a:lnTo>
                  <a:lnTo>
                    <a:pt x="6892" y="329147"/>
                  </a:lnTo>
                  <a:lnTo>
                    <a:pt x="2122" y="325861"/>
                  </a:lnTo>
                  <a:lnTo>
                    <a:pt x="0" y="320496"/>
                  </a:lnTo>
                  <a:lnTo>
                    <a:pt x="464" y="306068"/>
                  </a:lnTo>
                  <a:lnTo>
                    <a:pt x="7021" y="291894"/>
                  </a:lnTo>
                  <a:lnTo>
                    <a:pt x="46844" y="246334"/>
                  </a:lnTo>
                  <a:lnTo>
                    <a:pt x="78306" y="22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763"/>
            <p:cNvSpPr/>
            <p:nvPr>
              <p:custDataLst>
                <p:tags r:id="rId73"/>
              </p:custDataLst>
            </p:nvPr>
          </p:nvSpPr>
          <p:spPr>
            <a:xfrm>
              <a:off x="2104166" y="5386032"/>
              <a:ext cx="261497" cy="288432"/>
            </a:xfrm>
            <a:custGeom>
              <a:avLst/>
              <a:gdLst/>
              <a:ahLst/>
              <a:cxnLst/>
              <a:rect l="0" t="0" r="0" b="0"/>
              <a:pathLst>
                <a:path w="261497" h="288432">
                  <a:moveTo>
                    <a:pt x="105634" y="24168"/>
                  </a:moveTo>
                  <a:lnTo>
                    <a:pt x="105634" y="24168"/>
                  </a:lnTo>
                  <a:lnTo>
                    <a:pt x="105634" y="29224"/>
                  </a:lnTo>
                  <a:lnTo>
                    <a:pt x="108456" y="34529"/>
                  </a:lnTo>
                  <a:lnTo>
                    <a:pt x="114297" y="40415"/>
                  </a:lnTo>
                  <a:lnTo>
                    <a:pt x="123948" y="46558"/>
                  </a:lnTo>
                  <a:lnTo>
                    <a:pt x="140937" y="47172"/>
                  </a:lnTo>
                  <a:lnTo>
                    <a:pt x="186338" y="38943"/>
                  </a:lnTo>
                  <a:lnTo>
                    <a:pt x="230784" y="24023"/>
                  </a:lnTo>
                  <a:lnTo>
                    <a:pt x="245923" y="17754"/>
                  </a:lnTo>
                  <a:lnTo>
                    <a:pt x="258464" y="7927"/>
                  </a:lnTo>
                  <a:lnTo>
                    <a:pt x="261496" y="6991"/>
                  </a:lnTo>
                  <a:lnTo>
                    <a:pt x="261400" y="5308"/>
                  </a:lnTo>
                  <a:lnTo>
                    <a:pt x="255649" y="616"/>
                  </a:lnTo>
                  <a:lnTo>
                    <a:pt x="251152" y="0"/>
                  </a:lnTo>
                  <a:lnTo>
                    <a:pt x="212508" y="9291"/>
                  </a:lnTo>
                  <a:lnTo>
                    <a:pt x="167236" y="27736"/>
                  </a:lnTo>
                  <a:lnTo>
                    <a:pt x="135716" y="45491"/>
                  </a:lnTo>
                  <a:lnTo>
                    <a:pt x="114163" y="64011"/>
                  </a:lnTo>
                  <a:lnTo>
                    <a:pt x="109425" y="71156"/>
                  </a:lnTo>
                  <a:lnTo>
                    <a:pt x="108161" y="74543"/>
                  </a:lnTo>
                  <a:lnTo>
                    <a:pt x="110494" y="78918"/>
                  </a:lnTo>
                  <a:lnTo>
                    <a:pt x="121552" y="89424"/>
                  </a:lnTo>
                  <a:lnTo>
                    <a:pt x="137050" y="95504"/>
                  </a:lnTo>
                  <a:lnTo>
                    <a:pt x="177927" y="104464"/>
                  </a:lnTo>
                  <a:lnTo>
                    <a:pt x="199138" y="108284"/>
                  </a:lnTo>
                  <a:lnTo>
                    <a:pt x="200778" y="110937"/>
                  </a:lnTo>
                  <a:lnTo>
                    <a:pt x="199755" y="114822"/>
                  </a:lnTo>
                  <a:lnTo>
                    <a:pt x="196957" y="119529"/>
                  </a:lnTo>
                  <a:lnTo>
                    <a:pt x="156296" y="145603"/>
                  </a:lnTo>
                  <a:lnTo>
                    <a:pt x="112603" y="174372"/>
                  </a:lnTo>
                  <a:lnTo>
                    <a:pt x="71498" y="193891"/>
                  </a:lnTo>
                  <a:lnTo>
                    <a:pt x="27970" y="224384"/>
                  </a:lnTo>
                  <a:lnTo>
                    <a:pt x="6070" y="243299"/>
                  </a:lnTo>
                  <a:lnTo>
                    <a:pt x="1158" y="249630"/>
                  </a:lnTo>
                  <a:lnTo>
                    <a:pt x="0" y="255968"/>
                  </a:lnTo>
                  <a:lnTo>
                    <a:pt x="1344" y="262310"/>
                  </a:lnTo>
                  <a:lnTo>
                    <a:pt x="4358" y="268654"/>
                  </a:lnTo>
                  <a:lnTo>
                    <a:pt x="16172" y="278526"/>
                  </a:lnTo>
                  <a:lnTo>
                    <a:pt x="23768" y="282640"/>
                  </a:lnTo>
                  <a:lnTo>
                    <a:pt x="59740" y="288431"/>
                  </a:lnTo>
                  <a:lnTo>
                    <a:pt x="99665" y="283841"/>
                  </a:lnTo>
                  <a:lnTo>
                    <a:pt x="138203" y="281025"/>
                  </a:lnTo>
                  <a:lnTo>
                    <a:pt x="219934" y="26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581"/>
          <p:cNvGrpSpPr/>
          <p:nvPr/>
        </p:nvGrpSpPr>
        <p:grpSpPr>
          <a:xfrm>
            <a:off x="2954393" y="5429874"/>
            <a:ext cx="291837" cy="285127"/>
            <a:chOff x="2954393" y="5429874"/>
            <a:chExt cx="291837" cy="285127"/>
          </a:xfrm>
        </p:grpSpPr>
        <p:sp>
          <p:nvSpPr>
            <p:cNvPr id="172" name="SMARTInkShape-2764"/>
            <p:cNvSpPr/>
            <p:nvPr>
              <p:custDataLst>
                <p:tags r:id="rId64"/>
              </p:custDataLst>
            </p:nvPr>
          </p:nvSpPr>
          <p:spPr>
            <a:xfrm>
              <a:off x="3190875" y="5479523"/>
              <a:ext cx="55355" cy="235478"/>
            </a:xfrm>
            <a:custGeom>
              <a:avLst/>
              <a:gdLst/>
              <a:ahLst/>
              <a:cxnLst/>
              <a:rect l="0" t="0" r="0" b="0"/>
              <a:pathLst>
                <a:path w="55355" h="235478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1058" y="3310"/>
                  </a:lnTo>
                  <a:lnTo>
                    <a:pt x="2822" y="1324"/>
                  </a:lnTo>
                  <a:lnTo>
                    <a:pt x="5056" y="0"/>
                  </a:lnTo>
                  <a:lnTo>
                    <a:pt x="6546" y="175"/>
                  </a:lnTo>
                  <a:lnTo>
                    <a:pt x="7539" y="1351"/>
                  </a:lnTo>
                  <a:lnTo>
                    <a:pt x="8201" y="3194"/>
                  </a:lnTo>
                  <a:lnTo>
                    <a:pt x="33488" y="41109"/>
                  </a:lnTo>
                  <a:lnTo>
                    <a:pt x="51087" y="88434"/>
                  </a:lnTo>
                  <a:lnTo>
                    <a:pt x="55354" y="118295"/>
                  </a:lnTo>
                  <a:lnTo>
                    <a:pt x="49191" y="164196"/>
                  </a:lnTo>
                  <a:lnTo>
                    <a:pt x="43735" y="181218"/>
                  </a:lnTo>
                  <a:lnTo>
                    <a:pt x="0" y="23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765"/>
            <p:cNvSpPr/>
            <p:nvPr>
              <p:custDataLst>
                <p:tags r:id="rId65"/>
              </p:custDataLst>
            </p:nvPr>
          </p:nvSpPr>
          <p:spPr>
            <a:xfrm>
              <a:off x="2954393" y="5476875"/>
              <a:ext cx="93608" cy="190501"/>
            </a:xfrm>
            <a:custGeom>
              <a:avLst/>
              <a:gdLst/>
              <a:ahLst/>
              <a:cxnLst/>
              <a:rect l="0" t="0" r="0" b="0"/>
              <a:pathLst>
                <a:path w="93608" h="190501">
                  <a:moveTo>
                    <a:pt x="93607" y="0"/>
                  </a:moveTo>
                  <a:lnTo>
                    <a:pt x="93607" y="0"/>
                  </a:lnTo>
                  <a:lnTo>
                    <a:pt x="66161" y="0"/>
                  </a:lnTo>
                  <a:lnTo>
                    <a:pt x="57419" y="2822"/>
                  </a:lnTo>
                  <a:lnTo>
                    <a:pt x="38129" y="18314"/>
                  </a:lnTo>
                  <a:lnTo>
                    <a:pt x="20136" y="40704"/>
                  </a:lnTo>
                  <a:lnTo>
                    <a:pt x="13329" y="55485"/>
                  </a:lnTo>
                  <a:lnTo>
                    <a:pt x="821" y="99821"/>
                  </a:lnTo>
                  <a:lnTo>
                    <a:pt x="0" y="104647"/>
                  </a:lnTo>
                  <a:lnTo>
                    <a:pt x="3900" y="131666"/>
                  </a:lnTo>
                  <a:lnTo>
                    <a:pt x="11757" y="148829"/>
                  </a:lnTo>
                  <a:lnTo>
                    <a:pt x="22304" y="162455"/>
                  </a:lnTo>
                  <a:lnTo>
                    <a:pt x="41201" y="176076"/>
                  </a:lnTo>
                  <a:lnTo>
                    <a:pt x="7455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766"/>
            <p:cNvSpPr/>
            <p:nvPr>
              <p:custDataLst>
                <p:tags r:id="rId66"/>
              </p:custDataLst>
            </p:nvPr>
          </p:nvSpPr>
          <p:spPr>
            <a:xfrm>
              <a:off x="3067442" y="5429874"/>
              <a:ext cx="9134" cy="27952"/>
            </a:xfrm>
            <a:custGeom>
              <a:avLst/>
              <a:gdLst/>
              <a:ahLst/>
              <a:cxnLst/>
              <a:rect l="0" t="0" r="0" b="0"/>
              <a:pathLst>
                <a:path w="9134" h="27952">
                  <a:moveTo>
                    <a:pt x="9133" y="27951"/>
                  </a:moveTo>
                  <a:lnTo>
                    <a:pt x="9133" y="27951"/>
                  </a:lnTo>
                  <a:lnTo>
                    <a:pt x="9133" y="17838"/>
                  </a:lnTo>
                  <a:lnTo>
                    <a:pt x="6311" y="10051"/>
                  </a:lnTo>
                  <a:lnTo>
                    <a:pt x="0" y="0"/>
                  </a:lnTo>
                  <a:lnTo>
                    <a:pt x="9133" y="18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767"/>
            <p:cNvSpPr/>
            <p:nvPr>
              <p:custDataLst>
                <p:tags r:id="rId67"/>
              </p:custDataLst>
            </p:nvPr>
          </p:nvSpPr>
          <p:spPr>
            <a:xfrm>
              <a:off x="3067050" y="55340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6"/>
                  </a:lnTo>
                  <a:lnTo>
                    <a:pt x="22666" y="23370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582"/>
          <p:cNvGrpSpPr/>
          <p:nvPr/>
        </p:nvGrpSpPr>
        <p:grpSpPr>
          <a:xfrm>
            <a:off x="3602167" y="5192395"/>
            <a:ext cx="264984" cy="608331"/>
            <a:chOff x="3602167" y="5192395"/>
            <a:chExt cx="264984" cy="608331"/>
          </a:xfrm>
        </p:grpSpPr>
        <p:sp>
          <p:nvSpPr>
            <p:cNvPr id="177" name="SMARTInkShape-2768"/>
            <p:cNvSpPr/>
            <p:nvPr>
              <p:custDataLst>
                <p:tags r:id="rId60"/>
              </p:custDataLst>
            </p:nvPr>
          </p:nvSpPr>
          <p:spPr>
            <a:xfrm>
              <a:off x="3681964" y="5192395"/>
              <a:ext cx="185187" cy="114877"/>
            </a:xfrm>
            <a:custGeom>
              <a:avLst/>
              <a:gdLst/>
              <a:ahLst/>
              <a:cxnLst/>
              <a:rect l="0" t="0" r="0" b="0"/>
              <a:pathLst>
                <a:path w="185187" h="114877">
                  <a:moveTo>
                    <a:pt x="80411" y="55880"/>
                  </a:moveTo>
                  <a:lnTo>
                    <a:pt x="80411" y="55880"/>
                  </a:lnTo>
                  <a:lnTo>
                    <a:pt x="75354" y="50824"/>
                  </a:lnTo>
                  <a:lnTo>
                    <a:pt x="72806" y="50392"/>
                  </a:lnTo>
                  <a:lnTo>
                    <a:pt x="70050" y="51164"/>
                  </a:lnTo>
                  <a:lnTo>
                    <a:pt x="58021" y="60005"/>
                  </a:lnTo>
                  <a:lnTo>
                    <a:pt x="17170" y="101143"/>
                  </a:lnTo>
                  <a:lnTo>
                    <a:pt x="10676" y="111627"/>
                  </a:lnTo>
                  <a:lnTo>
                    <a:pt x="7463" y="114211"/>
                  </a:lnTo>
                  <a:lnTo>
                    <a:pt x="4262" y="114876"/>
                  </a:lnTo>
                  <a:lnTo>
                    <a:pt x="1070" y="114261"/>
                  </a:lnTo>
                  <a:lnTo>
                    <a:pt x="0" y="112792"/>
                  </a:lnTo>
                  <a:lnTo>
                    <a:pt x="346" y="110755"/>
                  </a:lnTo>
                  <a:lnTo>
                    <a:pt x="30500" y="64157"/>
                  </a:lnTo>
                  <a:lnTo>
                    <a:pt x="61478" y="20438"/>
                  </a:lnTo>
                  <a:lnTo>
                    <a:pt x="76671" y="3018"/>
                  </a:lnTo>
                  <a:lnTo>
                    <a:pt x="84393" y="636"/>
                  </a:lnTo>
                  <a:lnTo>
                    <a:pt x="89415" y="0"/>
                  </a:lnTo>
                  <a:lnTo>
                    <a:pt x="106598" y="4163"/>
                  </a:lnTo>
                  <a:lnTo>
                    <a:pt x="116039" y="12080"/>
                  </a:lnTo>
                  <a:lnTo>
                    <a:pt x="123762" y="23714"/>
                  </a:lnTo>
                  <a:lnTo>
                    <a:pt x="145648" y="66186"/>
                  </a:lnTo>
                  <a:lnTo>
                    <a:pt x="185186" y="113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769"/>
            <p:cNvSpPr/>
            <p:nvPr>
              <p:custDataLst>
                <p:tags r:id="rId61"/>
              </p:custDataLst>
            </p:nvPr>
          </p:nvSpPr>
          <p:spPr>
            <a:xfrm>
              <a:off x="3623537" y="5581650"/>
              <a:ext cx="148364" cy="28426"/>
            </a:xfrm>
            <a:custGeom>
              <a:avLst/>
              <a:gdLst/>
              <a:ahLst/>
              <a:cxnLst/>
              <a:rect l="0" t="0" r="0" b="0"/>
              <a:pathLst>
                <a:path w="148364" h="28426">
                  <a:moveTo>
                    <a:pt x="5488" y="9525"/>
                  </a:moveTo>
                  <a:lnTo>
                    <a:pt x="5488" y="9525"/>
                  </a:lnTo>
                  <a:lnTo>
                    <a:pt x="431" y="14581"/>
                  </a:lnTo>
                  <a:lnTo>
                    <a:pt x="0" y="17129"/>
                  </a:lnTo>
                  <a:lnTo>
                    <a:pt x="771" y="19886"/>
                  </a:lnTo>
                  <a:lnTo>
                    <a:pt x="2344" y="22782"/>
                  </a:lnTo>
                  <a:lnTo>
                    <a:pt x="4450" y="24713"/>
                  </a:lnTo>
                  <a:lnTo>
                    <a:pt x="9613" y="26858"/>
                  </a:lnTo>
                  <a:lnTo>
                    <a:pt x="54311" y="28425"/>
                  </a:lnTo>
                  <a:lnTo>
                    <a:pt x="100255" y="20360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770"/>
            <p:cNvSpPr/>
            <p:nvPr>
              <p:custDataLst>
                <p:tags r:id="rId62"/>
              </p:custDataLst>
            </p:nvPr>
          </p:nvSpPr>
          <p:spPr>
            <a:xfrm>
              <a:off x="3602167" y="5438775"/>
              <a:ext cx="236409" cy="38101"/>
            </a:xfrm>
            <a:custGeom>
              <a:avLst/>
              <a:gdLst/>
              <a:ahLst/>
              <a:cxnLst/>
              <a:rect l="0" t="0" r="0" b="0"/>
              <a:pathLst>
                <a:path w="236409" h="38101">
                  <a:moveTo>
                    <a:pt x="17333" y="38100"/>
                  </a:moveTo>
                  <a:lnTo>
                    <a:pt x="17333" y="38100"/>
                  </a:lnTo>
                  <a:lnTo>
                    <a:pt x="12276" y="38100"/>
                  </a:lnTo>
                  <a:lnTo>
                    <a:pt x="6972" y="35278"/>
                  </a:lnTo>
                  <a:lnTo>
                    <a:pt x="0" y="29899"/>
                  </a:lnTo>
                  <a:lnTo>
                    <a:pt x="486" y="29458"/>
                  </a:lnTo>
                  <a:lnTo>
                    <a:pt x="42176" y="20408"/>
                  </a:lnTo>
                  <a:lnTo>
                    <a:pt x="76788" y="14396"/>
                  </a:lnTo>
                  <a:lnTo>
                    <a:pt x="120557" y="10968"/>
                  </a:lnTo>
                  <a:lnTo>
                    <a:pt x="162057" y="3265"/>
                  </a:lnTo>
                  <a:lnTo>
                    <a:pt x="236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771"/>
            <p:cNvSpPr/>
            <p:nvPr>
              <p:custDataLst>
                <p:tags r:id="rId63"/>
              </p:custDataLst>
            </p:nvPr>
          </p:nvSpPr>
          <p:spPr>
            <a:xfrm>
              <a:off x="3619500" y="5450249"/>
              <a:ext cx="19051" cy="350477"/>
            </a:xfrm>
            <a:custGeom>
              <a:avLst/>
              <a:gdLst/>
              <a:ahLst/>
              <a:cxnLst/>
              <a:rect l="0" t="0" r="0" b="0"/>
              <a:pathLst>
                <a:path w="19051" h="350477">
                  <a:moveTo>
                    <a:pt x="19050" y="36151"/>
                  </a:moveTo>
                  <a:lnTo>
                    <a:pt x="19050" y="36151"/>
                  </a:lnTo>
                  <a:lnTo>
                    <a:pt x="19050" y="0"/>
                  </a:lnTo>
                  <a:lnTo>
                    <a:pt x="13993" y="39906"/>
                  </a:lnTo>
                  <a:lnTo>
                    <a:pt x="10849" y="82655"/>
                  </a:lnTo>
                  <a:lnTo>
                    <a:pt x="9918" y="128834"/>
                  </a:lnTo>
                  <a:lnTo>
                    <a:pt x="4585" y="170975"/>
                  </a:lnTo>
                  <a:lnTo>
                    <a:pt x="2037" y="202964"/>
                  </a:lnTo>
                  <a:lnTo>
                    <a:pt x="604" y="245386"/>
                  </a:lnTo>
                  <a:lnTo>
                    <a:pt x="79" y="287797"/>
                  </a:lnTo>
                  <a:lnTo>
                    <a:pt x="0" y="35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583"/>
          <p:cNvGrpSpPr/>
          <p:nvPr/>
        </p:nvGrpSpPr>
        <p:grpSpPr>
          <a:xfrm>
            <a:off x="4533900" y="5524500"/>
            <a:ext cx="159115" cy="248391"/>
            <a:chOff x="4533900" y="5524500"/>
            <a:chExt cx="159115" cy="248391"/>
          </a:xfrm>
        </p:grpSpPr>
        <p:sp>
          <p:nvSpPr>
            <p:cNvPr id="182" name="SMARTInkShape-2772"/>
            <p:cNvSpPr/>
            <p:nvPr>
              <p:custDataLst>
                <p:tags r:id="rId57"/>
              </p:custDataLst>
            </p:nvPr>
          </p:nvSpPr>
          <p:spPr>
            <a:xfrm>
              <a:off x="4612392" y="5587248"/>
              <a:ext cx="80623" cy="185643"/>
            </a:xfrm>
            <a:custGeom>
              <a:avLst/>
              <a:gdLst/>
              <a:ahLst/>
              <a:cxnLst/>
              <a:rect l="0" t="0" r="0" b="0"/>
              <a:pathLst>
                <a:path w="80623" h="185643">
                  <a:moveTo>
                    <a:pt x="45333" y="51552"/>
                  </a:moveTo>
                  <a:lnTo>
                    <a:pt x="45333" y="51552"/>
                  </a:lnTo>
                  <a:lnTo>
                    <a:pt x="51879" y="36343"/>
                  </a:lnTo>
                  <a:lnTo>
                    <a:pt x="54466" y="11829"/>
                  </a:lnTo>
                  <a:lnTo>
                    <a:pt x="52479" y="8136"/>
                  </a:lnTo>
                  <a:lnTo>
                    <a:pt x="44629" y="1212"/>
                  </a:lnTo>
                  <a:lnTo>
                    <a:pt x="40630" y="0"/>
                  </a:lnTo>
                  <a:lnTo>
                    <a:pt x="36906" y="251"/>
                  </a:lnTo>
                  <a:lnTo>
                    <a:pt x="18268" y="8257"/>
                  </a:lnTo>
                  <a:lnTo>
                    <a:pt x="9315" y="16788"/>
                  </a:lnTo>
                  <a:lnTo>
                    <a:pt x="2867" y="27635"/>
                  </a:lnTo>
                  <a:lnTo>
                    <a:pt x="0" y="39511"/>
                  </a:lnTo>
                  <a:lnTo>
                    <a:pt x="1549" y="51845"/>
                  </a:lnTo>
                  <a:lnTo>
                    <a:pt x="6823" y="64383"/>
                  </a:lnTo>
                  <a:lnTo>
                    <a:pt x="33416" y="96019"/>
                  </a:lnTo>
                  <a:lnTo>
                    <a:pt x="73946" y="129047"/>
                  </a:lnTo>
                  <a:lnTo>
                    <a:pt x="79217" y="139264"/>
                  </a:lnTo>
                  <a:lnTo>
                    <a:pt x="80622" y="144951"/>
                  </a:lnTo>
                  <a:lnTo>
                    <a:pt x="79362" y="156915"/>
                  </a:lnTo>
                  <a:lnTo>
                    <a:pt x="77543" y="163070"/>
                  </a:lnTo>
                  <a:lnTo>
                    <a:pt x="67057" y="175552"/>
                  </a:lnTo>
                  <a:lnTo>
                    <a:pt x="59816" y="181843"/>
                  </a:lnTo>
                  <a:lnTo>
                    <a:pt x="50755" y="184980"/>
                  </a:lnTo>
                  <a:lnTo>
                    <a:pt x="29399" y="185642"/>
                  </a:lnTo>
                  <a:lnTo>
                    <a:pt x="7233" y="17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773"/>
            <p:cNvSpPr/>
            <p:nvPr>
              <p:custDataLst>
                <p:tags r:id="rId58"/>
              </p:custDataLst>
            </p:nvPr>
          </p:nvSpPr>
          <p:spPr>
            <a:xfrm>
              <a:off x="4543425" y="55245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774"/>
            <p:cNvSpPr/>
            <p:nvPr>
              <p:custDataLst>
                <p:tags r:id="rId59"/>
              </p:custDataLst>
            </p:nvPr>
          </p:nvSpPr>
          <p:spPr>
            <a:xfrm>
              <a:off x="4533900" y="5648325"/>
              <a:ext cx="33718" cy="114301"/>
            </a:xfrm>
            <a:custGeom>
              <a:avLst/>
              <a:gdLst/>
              <a:ahLst/>
              <a:cxnLst/>
              <a:rect l="0" t="0" r="0" b="0"/>
              <a:pathLst>
                <a:path w="33718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22666" y="21459"/>
                  </a:lnTo>
                  <a:lnTo>
                    <a:pt x="25949" y="33879"/>
                  </a:lnTo>
                  <a:lnTo>
                    <a:pt x="33717" y="74781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584"/>
          <p:cNvGrpSpPr/>
          <p:nvPr/>
        </p:nvGrpSpPr>
        <p:grpSpPr>
          <a:xfrm>
            <a:off x="5164615" y="5508704"/>
            <a:ext cx="1120562" cy="299006"/>
            <a:chOff x="5164615" y="5508704"/>
            <a:chExt cx="1120562" cy="299006"/>
          </a:xfrm>
        </p:grpSpPr>
        <p:sp>
          <p:nvSpPr>
            <p:cNvPr id="186" name="SMARTInkShape-2775"/>
            <p:cNvSpPr/>
            <p:nvPr>
              <p:custDataLst>
                <p:tags r:id="rId45"/>
              </p:custDataLst>
            </p:nvPr>
          </p:nvSpPr>
          <p:spPr>
            <a:xfrm>
              <a:off x="6164624" y="5600700"/>
              <a:ext cx="112352" cy="28576"/>
            </a:xfrm>
            <a:custGeom>
              <a:avLst/>
              <a:gdLst/>
              <a:ahLst/>
              <a:cxnLst/>
              <a:rect l="0" t="0" r="0" b="0"/>
              <a:pathLst>
                <a:path w="112352" h="28576">
                  <a:moveTo>
                    <a:pt x="36151" y="28575"/>
                  </a:moveTo>
                  <a:lnTo>
                    <a:pt x="36151" y="28575"/>
                  </a:lnTo>
                  <a:lnTo>
                    <a:pt x="0" y="28575"/>
                  </a:lnTo>
                  <a:lnTo>
                    <a:pt x="3684" y="28575"/>
                  </a:lnTo>
                  <a:lnTo>
                    <a:pt x="47007" y="15318"/>
                  </a:lnTo>
                  <a:lnTo>
                    <a:pt x="112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776"/>
            <p:cNvSpPr/>
            <p:nvPr>
              <p:custDataLst>
                <p:tags r:id="rId46"/>
              </p:custDataLst>
            </p:nvPr>
          </p:nvSpPr>
          <p:spPr>
            <a:xfrm>
              <a:off x="6174799" y="5508704"/>
              <a:ext cx="110378" cy="268066"/>
            </a:xfrm>
            <a:custGeom>
              <a:avLst/>
              <a:gdLst/>
              <a:ahLst/>
              <a:cxnLst/>
              <a:rect l="0" t="0" r="0" b="0"/>
              <a:pathLst>
                <a:path w="110378" h="268066">
                  <a:moveTo>
                    <a:pt x="102176" y="34846"/>
                  </a:moveTo>
                  <a:lnTo>
                    <a:pt x="102176" y="34846"/>
                  </a:lnTo>
                  <a:lnTo>
                    <a:pt x="107232" y="24733"/>
                  </a:lnTo>
                  <a:lnTo>
                    <a:pt x="110377" y="3275"/>
                  </a:lnTo>
                  <a:lnTo>
                    <a:pt x="109760" y="40"/>
                  </a:lnTo>
                  <a:lnTo>
                    <a:pt x="108290" y="0"/>
                  </a:lnTo>
                  <a:lnTo>
                    <a:pt x="89890" y="20653"/>
                  </a:lnTo>
                  <a:lnTo>
                    <a:pt x="73903" y="61055"/>
                  </a:lnTo>
                  <a:lnTo>
                    <a:pt x="57355" y="102112"/>
                  </a:lnTo>
                  <a:lnTo>
                    <a:pt x="37622" y="147068"/>
                  </a:lnTo>
                  <a:lnTo>
                    <a:pt x="18164" y="191892"/>
                  </a:lnTo>
                  <a:lnTo>
                    <a:pt x="2600" y="233907"/>
                  </a:lnTo>
                  <a:lnTo>
                    <a:pt x="0" y="259985"/>
                  </a:lnTo>
                  <a:lnTo>
                    <a:pt x="1250" y="264313"/>
                  </a:lnTo>
                  <a:lnTo>
                    <a:pt x="3142" y="267200"/>
                  </a:lnTo>
                  <a:lnTo>
                    <a:pt x="5461" y="268065"/>
                  </a:lnTo>
                  <a:lnTo>
                    <a:pt x="8067" y="267584"/>
                  </a:lnTo>
                  <a:lnTo>
                    <a:pt x="14841" y="263168"/>
                  </a:lnTo>
                  <a:lnTo>
                    <a:pt x="29497" y="248782"/>
                  </a:lnTo>
                  <a:lnTo>
                    <a:pt x="54551" y="21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777"/>
            <p:cNvSpPr/>
            <p:nvPr>
              <p:custDataLst>
                <p:tags r:id="rId47"/>
              </p:custDataLst>
            </p:nvPr>
          </p:nvSpPr>
          <p:spPr>
            <a:xfrm>
              <a:off x="5936145" y="5651827"/>
              <a:ext cx="206886" cy="127803"/>
            </a:xfrm>
            <a:custGeom>
              <a:avLst/>
              <a:gdLst/>
              <a:ahLst/>
              <a:cxnLst/>
              <a:rect l="0" t="0" r="0" b="0"/>
              <a:pathLst>
                <a:path w="206886" h="127803">
                  <a:moveTo>
                    <a:pt x="7455" y="44123"/>
                  </a:moveTo>
                  <a:lnTo>
                    <a:pt x="7455" y="44123"/>
                  </a:lnTo>
                  <a:lnTo>
                    <a:pt x="2399" y="49179"/>
                  </a:lnTo>
                  <a:lnTo>
                    <a:pt x="1967" y="51727"/>
                  </a:lnTo>
                  <a:lnTo>
                    <a:pt x="2739" y="54484"/>
                  </a:lnTo>
                  <a:lnTo>
                    <a:pt x="4311" y="57380"/>
                  </a:lnTo>
                  <a:lnTo>
                    <a:pt x="6417" y="59311"/>
                  </a:lnTo>
                  <a:lnTo>
                    <a:pt x="11580" y="61456"/>
                  </a:lnTo>
                  <a:lnTo>
                    <a:pt x="14438" y="60970"/>
                  </a:lnTo>
                  <a:lnTo>
                    <a:pt x="46003" y="40280"/>
                  </a:lnTo>
                  <a:lnTo>
                    <a:pt x="72059" y="17171"/>
                  </a:lnTo>
                  <a:lnTo>
                    <a:pt x="78501" y="8155"/>
                  </a:lnTo>
                  <a:lnTo>
                    <a:pt x="80220" y="4270"/>
                  </a:lnTo>
                  <a:lnTo>
                    <a:pt x="79248" y="2738"/>
                  </a:lnTo>
                  <a:lnTo>
                    <a:pt x="76484" y="2775"/>
                  </a:lnTo>
                  <a:lnTo>
                    <a:pt x="66709" y="6696"/>
                  </a:lnTo>
                  <a:lnTo>
                    <a:pt x="30584" y="32347"/>
                  </a:lnTo>
                  <a:lnTo>
                    <a:pt x="4917" y="72749"/>
                  </a:lnTo>
                  <a:lnTo>
                    <a:pt x="1035" y="83657"/>
                  </a:lnTo>
                  <a:lnTo>
                    <a:pt x="0" y="89530"/>
                  </a:lnTo>
                  <a:lnTo>
                    <a:pt x="3599" y="112963"/>
                  </a:lnTo>
                  <a:lnTo>
                    <a:pt x="8563" y="122343"/>
                  </a:lnTo>
                  <a:lnTo>
                    <a:pt x="11369" y="124845"/>
                  </a:lnTo>
                  <a:lnTo>
                    <a:pt x="20131" y="127625"/>
                  </a:lnTo>
                  <a:lnTo>
                    <a:pt x="32138" y="127802"/>
                  </a:lnTo>
                  <a:lnTo>
                    <a:pt x="59702" y="121517"/>
                  </a:lnTo>
                  <a:lnTo>
                    <a:pt x="93835" y="98969"/>
                  </a:lnTo>
                  <a:lnTo>
                    <a:pt x="123921" y="54189"/>
                  </a:lnTo>
                  <a:lnTo>
                    <a:pt x="130311" y="37387"/>
                  </a:lnTo>
                  <a:lnTo>
                    <a:pt x="130634" y="37516"/>
                  </a:lnTo>
                  <a:lnTo>
                    <a:pt x="130993" y="40481"/>
                  </a:lnTo>
                  <a:lnTo>
                    <a:pt x="111971" y="85398"/>
                  </a:lnTo>
                  <a:lnTo>
                    <a:pt x="103248" y="117512"/>
                  </a:lnTo>
                  <a:lnTo>
                    <a:pt x="104125" y="117391"/>
                  </a:lnTo>
                  <a:lnTo>
                    <a:pt x="107922" y="114433"/>
                  </a:lnTo>
                  <a:lnTo>
                    <a:pt x="130166" y="68200"/>
                  </a:lnTo>
                  <a:lnTo>
                    <a:pt x="161329" y="25266"/>
                  </a:lnTo>
                  <a:lnTo>
                    <a:pt x="181940" y="4376"/>
                  </a:lnTo>
                  <a:lnTo>
                    <a:pt x="190132" y="0"/>
                  </a:lnTo>
                  <a:lnTo>
                    <a:pt x="193798" y="949"/>
                  </a:lnTo>
                  <a:lnTo>
                    <a:pt x="200693" y="7649"/>
                  </a:lnTo>
                  <a:lnTo>
                    <a:pt x="204464" y="17682"/>
                  </a:lnTo>
                  <a:lnTo>
                    <a:pt x="206885" y="41370"/>
                  </a:lnTo>
                  <a:lnTo>
                    <a:pt x="199758" y="72977"/>
                  </a:lnTo>
                  <a:lnTo>
                    <a:pt x="188430" y="101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778"/>
            <p:cNvSpPr/>
            <p:nvPr>
              <p:custDataLst>
                <p:tags r:id="rId48"/>
              </p:custDataLst>
            </p:nvPr>
          </p:nvSpPr>
          <p:spPr>
            <a:xfrm>
              <a:off x="5816758" y="5657850"/>
              <a:ext cx="117318" cy="47626"/>
            </a:xfrm>
            <a:custGeom>
              <a:avLst/>
              <a:gdLst/>
              <a:ahLst/>
              <a:cxnLst/>
              <a:rect l="0" t="0" r="0" b="0"/>
              <a:pathLst>
                <a:path w="117318" h="47626">
                  <a:moveTo>
                    <a:pt x="50642" y="47625"/>
                  </a:moveTo>
                  <a:lnTo>
                    <a:pt x="50642" y="47625"/>
                  </a:lnTo>
                  <a:lnTo>
                    <a:pt x="5932" y="31150"/>
                  </a:lnTo>
                  <a:lnTo>
                    <a:pt x="1785" y="30292"/>
                  </a:lnTo>
                  <a:lnTo>
                    <a:pt x="79" y="28662"/>
                  </a:lnTo>
                  <a:lnTo>
                    <a:pt x="0" y="26516"/>
                  </a:lnTo>
                  <a:lnTo>
                    <a:pt x="1006" y="24028"/>
                  </a:lnTo>
                  <a:lnTo>
                    <a:pt x="2734" y="22369"/>
                  </a:lnTo>
                  <a:lnTo>
                    <a:pt x="45781" y="8883"/>
                  </a:lnTo>
                  <a:lnTo>
                    <a:pt x="117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779"/>
            <p:cNvSpPr/>
            <p:nvPr>
              <p:custDataLst>
                <p:tags r:id="rId49"/>
              </p:custDataLst>
            </p:nvPr>
          </p:nvSpPr>
          <p:spPr>
            <a:xfrm>
              <a:off x="5849700" y="5516808"/>
              <a:ext cx="46160" cy="290902"/>
            </a:xfrm>
            <a:custGeom>
              <a:avLst/>
              <a:gdLst/>
              <a:ahLst/>
              <a:cxnLst/>
              <a:rect l="0" t="0" r="0" b="0"/>
              <a:pathLst>
                <a:path w="46160" h="290902">
                  <a:moveTo>
                    <a:pt x="36750" y="26742"/>
                  </a:moveTo>
                  <a:lnTo>
                    <a:pt x="36750" y="26742"/>
                  </a:lnTo>
                  <a:lnTo>
                    <a:pt x="41806" y="21686"/>
                  </a:lnTo>
                  <a:lnTo>
                    <a:pt x="44289" y="16381"/>
                  </a:lnTo>
                  <a:lnTo>
                    <a:pt x="46159" y="0"/>
                  </a:lnTo>
                  <a:lnTo>
                    <a:pt x="41185" y="8823"/>
                  </a:lnTo>
                  <a:lnTo>
                    <a:pt x="31080" y="45976"/>
                  </a:lnTo>
                  <a:lnTo>
                    <a:pt x="27309" y="82771"/>
                  </a:lnTo>
                  <a:lnTo>
                    <a:pt x="19959" y="123541"/>
                  </a:lnTo>
                  <a:lnTo>
                    <a:pt x="10816" y="166356"/>
                  </a:lnTo>
                  <a:lnTo>
                    <a:pt x="6136" y="206751"/>
                  </a:lnTo>
                  <a:lnTo>
                    <a:pt x="129" y="248213"/>
                  </a:lnTo>
                  <a:lnTo>
                    <a:pt x="0" y="275728"/>
                  </a:lnTo>
                  <a:lnTo>
                    <a:pt x="3836" y="284864"/>
                  </a:lnTo>
                  <a:lnTo>
                    <a:pt x="6341" y="287723"/>
                  </a:lnTo>
                  <a:lnTo>
                    <a:pt x="11946" y="290901"/>
                  </a:lnTo>
                  <a:lnTo>
                    <a:pt x="15981" y="289630"/>
                  </a:lnTo>
                  <a:lnTo>
                    <a:pt x="26108" y="282576"/>
                  </a:lnTo>
                  <a:lnTo>
                    <a:pt x="36750" y="26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780"/>
            <p:cNvSpPr/>
            <p:nvPr>
              <p:custDataLst>
                <p:tags r:id="rId50"/>
              </p:custDataLst>
            </p:nvPr>
          </p:nvSpPr>
          <p:spPr>
            <a:xfrm>
              <a:off x="5739408" y="5648441"/>
              <a:ext cx="50469" cy="140722"/>
            </a:xfrm>
            <a:custGeom>
              <a:avLst/>
              <a:gdLst/>
              <a:ahLst/>
              <a:cxnLst/>
              <a:rect l="0" t="0" r="0" b="0"/>
              <a:pathLst>
                <a:path w="50469" h="140722">
                  <a:moveTo>
                    <a:pt x="42267" y="9409"/>
                  </a:moveTo>
                  <a:lnTo>
                    <a:pt x="42267" y="9409"/>
                  </a:lnTo>
                  <a:lnTo>
                    <a:pt x="50468" y="1208"/>
                  </a:lnTo>
                  <a:lnTo>
                    <a:pt x="49851" y="767"/>
                  </a:lnTo>
                  <a:lnTo>
                    <a:pt x="33362" y="0"/>
                  </a:lnTo>
                  <a:lnTo>
                    <a:pt x="24904" y="2758"/>
                  </a:lnTo>
                  <a:lnTo>
                    <a:pt x="10850" y="13152"/>
                  </a:lnTo>
                  <a:lnTo>
                    <a:pt x="1091" y="27334"/>
                  </a:lnTo>
                  <a:lnTo>
                    <a:pt x="0" y="31943"/>
                  </a:lnTo>
                  <a:lnTo>
                    <a:pt x="330" y="36073"/>
                  </a:lnTo>
                  <a:lnTo>
                    <a:pt x="8675" y="52588"/>
                  </a:lnTo>
                  <a:lnTo>
                    <a:pt x="44384" y="99018"/>
                  </a:lnTo>
                  <a:lnTo>
                    <a:pt x="48500" y="111324"/>
                  </a:lnTo>
                  <a:lnTo>
                    <a:pt x="48538" y="116511"/>
                  </a:lnTo>
                  <a:lnTo>
                    <a:pt x="45760" y="125096"/>
                  </a:lnTo>
                  <a:lnTo>
                    <a:pt x="38175" y="132439"/>
                  </a:lnTo>
                  <a:lnTo>
                    <a:pt x="27749" y="138173"/>
                  </a:lnTo>
                  <a:lnTo>
                    <a:pt x="16059" y="140721"/>
                  </a:lnTo>
                  <a:lnTo>
                    <a:pt x="12094" y="139284"/>
                  </a:lnTo>
                  <a:lnTo>
                    <a:pt x="9452" y="136209"/>
                  </a:lnTo>
                  <a:lnTo>
                    <a:pt x="6516" y="127148"/>
                  </a:lnTo>
                  <a:lnTo>
                    <a:pt x="4167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781"/>
            <p:cNvSpPr/>
            <p:nvPr>
              <p:custDataLst>
                <p:tags r:id="rId51"/>
              </p:custDataLst>
            </p:nvPr>
          </p:nvSpPr>
          <p:spPr>
            <a:xfrm>
              <a:off x="5667375" y="559117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65002"/>
                  </a:lnTo>
                  <a:lnTo>
                    <a:pt x="0" y="238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782"/>
            <p:cNvSpPr/>
            <p:nvPr>
              <p:custDataLst>
                <p:tags r:id="rId52"/>
              </p:custDataLst>
            </p:nvPr>
          </p:nvSpPr>
          <p:spPr>
            <a:xfrm>
              <a:off x="5648325" y="5676900"/>
              <a:ext cx="18266" cy="85726"/>
            </a:xfrm>
            <a:custGeom>
              <a:avLst/>
              <a:gdLst/>
              <a:ahLst/>
              <a:cxnLst/>
              <a:rect l="0" t="0" r="0" b="0"/>
              <a:pathLst>
                <a:path w="18266" h="85726">
                  <a:moveTo>
                    <a:pt x="0" y="0"/>
                  </a:moveTo>
                  <a:lnTo>
                    <a:pt x="0" y="0"/>
                  </a:lnTo>
                  <a:lnTo>
                    <a:pt x="16402" y="8201"/>
                  </a:lnTo>
                  <a:lnTo>
                    <a:pt x="18265" y="29358"/>
                  </a:lnTo>
                  <a:lnTo>
                    <a:pt x="15878" y="42329"/>
                  </a:lnTo>
                  <a:lnTo>
                    <a:pt x="12349" y="53738"/>
                  </a:lnTo>
                  <a:lnTo>
                    <a:pt x="9303" y="7483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783"/>
            <p:cNvSpPr/>
            <p:nvPr>
              <p:custDataLst>
                <p:tags r:id="rId53"/>
              </p:custDataLst>
            </p:nvPr>
          </p:nvSpPr>
          <p:spPr>
            <a:xfrm>
              <a:off x="5562600" y="5640552"/>
              <a:ext cx="37593" cy="129710"/>
            </a:xfrm>
            <a:custGeom>
              <a:avLst/>
              <a:gdLst/>
              <a:ahLst/>
              <a:cxnLst/>
              <a:rect l="0" t="0" r="0" b="0"/>
              <a:pathLst>
                <a:path w="37593" h="129710">
                  <a:moveTo>
                    <a:pt x="19050" y="64923"/>
                  </a:moveTo>
                  <a:lnTo>
                    <a:pt x="19050" y="64923"/>
                  </a:lnTo>
                  <a:lnTo>
                    <a:pt x="19050" y="59867"/>
                  </a:lnTo>
                  <a:lnTo>
                    <a:pt x="36383" y="12646"/>
                  </a:lnTo>
                  <a:lnTo>
                    <a:pt x="37592" y="4160"/>
                  </a:lnTo>
                  <a:lnTo>
                    <a:pt x="35644" y="2189"/>
                  </a:lnTo>
                  <a:lnTo>
                    <a:pt x="27836" y="0"/>
                  </a:lnTo>
                  <a:lnTo>
                    <a:pt x="23849" y="474"/>
                  </a:lnTo>
                  <a:lnTo>
                    <a:pt x="16596" y="3824"/>
                  </a:lnTo>
                  <a:lnTo>
                    <a:pt x="6564" y="11659"/>
                  </a:lnTo>
                  <a:lnTo>
                    <a:pt x="2917" y="20436"/>
                  </a:lnTo>
                  <a:lnTo>
                    <a:pt x="576" y="43318"/>
                  </a:lnTo>
                  <a:lnTo>
                    <a:pt x="9734" y="88222"/>
                  </a:lnTo>
                  <a:lnTo>
                    <a:pt x="19719" y="102609"/>
                  </a:lnTo>
                  <a:lnTo>
                    <a:pt x="24639" y="109189"/>
                  </a:lnTo>
                  <a:lnTo>
                    <a:pt x="26826" y="115641"/>
                  </a:lnTo>
                  <a:lnTo>
                    <a:pt x="26351" y="118844"/>
                  </a:lnTo>
                  <a:lnTo>
                    <a:pt x="23000" y="125224"/>
                  </a:lnTo>
                  <a:lnTo>
                    <a:pt x="20625" y="127349"/>
                  </a:lnTo>
                  <a:lnTo>
                    <a:pt x="15164" y="129709"/>
                  </a:lnTo>
                  <a:lnTo>
                    <a:pt x="12226" y="129280"/>
                  </a:lnTo>
                  <a:lnTo>
                    <a:pt x="0" y="122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784"/>
            <p:cNvSpPr/>
            <p:nvPr>
              <p:custDataLst>
                <p:tags r:id="rId54"/>
              </p:custDataLst>
            </p:nvPr>
          </p:nvSpPr>
          <p:spPr>
            <a:xfrm>
              <a:off x="5429250" y="5647902"/>
              <a:ext cx="76201" cy="121713"/>
            </a:xfrm>
            <a:custGeom>
              <a:avLst/>
              <a:gdLst/>
              <a:ahLst/>
              <a:cxnLst/>
              <a:rect l="0" t="0" r="0" b="0"/>
              <a:pathLst>
                <a:path w="76201" h="121713">
                  <a:moveTo>
                    <a:pt x="0" y="38523"/>
                  </a:moveTo>
                  <a:lnTo>
                    <a:pt x="0" y="38523"/>
                  </a:lnTo>
                  <a:lnTo>
                    <a:pt x="5056" y="38523"/>
                  </a:lnTo>
                  <a:lnTo>
                    <a:pt x="6545" y="39581"/>
                  </a:lnTo>
                  <a:lnTo>
                    <a:pt x="7539" y="41345"/>
                  </a:lnTo>
                  <a:lnTo>
                    <a:pt x="8201" y="43579"/>
                  </a:lnTo>
                  <a:lnTo>
                    <a:pt x="805" y="86826"/>
                  </a:lnTo>
                  <a:lnTo>
                    <a:pt x="31" y="121712"/>
                  </a:lnTo>
                  <a:lnTo>
                    <a:pt x="1060" y="90548"/>
                  </a:lnTo>
                  <a:lnTo>
                    <a:pt x="9701" y="44619"/>
                  </a:lnTo>
                  <a:lnTo>
                    <a:pt x="17926" y="19515"/>
                  </a:lnTo>
                  <a:lnTo>
                    <a:pt x="27724" y="5029"/>
                  </a:lnTo>
                  <a:lnTo>
                    <a:pt x="32240" y="1376"/>
                  </a:lnTo>
                  <a:lnTo>
                    <a:pt x="36311" y="0"/>
                  </a:lnTo>
                  <a:lnTo>
                    <a:pt x="40082" y="141"/>
                  </a:lnTo>
                  <a:lnTo>
                    <a:pt x="47095" y="3121"/>
                  </a:lnTo>
                  <a:lnTo>
                    <a:pt x="50447" y="5396"/>
                  </a:lnTo>
                  <a:lnTo>
                    <a:pt x="65277" y="23768"/>
                  </a:lnTo>
                  <a:lnTo>
                    <a:pt x="71346" y="40432"/>
                  </a:lnTo>
                  <a:lnTo>
                    <a:pt x="75774" y="85479"/>
                  </a:lnTo>
                  <a:lnTo>
                    <a:pt x="76200" y="11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785"/>
            <p:cNvSpPr/>
            <p:nvPr>
              <p:custDataLst>
                <p:tags r:id="rId55"/>
              </p:custDataLst>
            </p:nvPr>
          </p:nvSpPr>
          <p:spPr>
            <a:xfrm>
              <a:off x="5289682" y="5667375"/>
              <a:ext cx="91230" cy="113467"/>
            </a:xfrm>
            <a:custGeom>
              <a:avLst/>
              <a:gdLst/>
              <a:ahLst/>
              <a:cxnLst/>
              <a:rect l="0" t="0" r="0" b="0"/>
              <a:pathLst>
                <a:path w="91230" h="113467">
                  <a:moveTo>
                    <a:pt x="53843" y="57150"/>
                  </a:moveTo>
                  <a:lnTo>
                    <a:pt x="53843" y="57150"/>
                  </a:lnTo>
                  <a:lnTo>
                    <a:pt x="53843" y="38836"/>
                  </a:lnTo>
                  <a:lnTo>
                    <a:pt x="51021" y="30313"/>
                  </a:lnTo>
                  <a:lnTo>
                    <a:pt x="48787" y="26558"/>
                  </a:lnTo>
                  <a:lnTo>
                    <a:pt x="45181" y="25114"/>
                  </a:lnTo>
                  <a:lnTo>
                    <a:pt x="35529" y="26332"/>
                  </a:lnTo>
                  <a:lnTo>
                    <a:pt x="23251" y="32967"/>
                  </a:lnTo>
                  <a:lnTo>
                    <a:pt x="7855" y="46692"/>
                  </a:lnTo>
                  <a:lnTo>
                    <a:pt x="1654" y="58146"/>
                  </a:lnTo>
                  <a:lnTo>
                    <a:pt x="0" y="64164"/>
                  </a:lnTo>
                  <a:lnTo>
                    <a:pt x="2729" y="87804"/>
                  </a:lnTo>
                  <a:lnTo>
                    <a:pt x="7068" y="94519"/>
                  </a:lnTo>
                  <a:lnTo>
                    <a:pt x="20354" y="104803"/>
                  </a:lnTo>
                  <a:lnTo>
                    <a:pt x="35571" y="111486"/>
                  </a:lnTo>
                  <a:lnTo>
                    <a:pt x="51839" y="113466"/>
                  </a:lnTo>
                  <a:lnTo>
                    <a:pt x="63889" y="108285"/>
                  </a:lnTo>
                  <a:lnTo>
                    <a:pt x="83814" y="92768"/>
                  </a:lnTo>
                  <a:lnTo>
                    <a:pt x="88330" y="83212"/>
                  </a:lnTo>
                  <a:lnTo>
                    <a:pt x="91229" y="54772"/>
                  </a:lnTo>
                  <a:lnTo>
                    <a:pt x="85981" y="39865"/>
                  </a:lnTo>
                  <a:lnTo>
                    <a:pt x="77652" y="28301"/>
                  </a:lnTo>
                  <a:lnTo>
                    <a:pt x="44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786"/>
            <p:cNvSpPr/>
            <p:nvPr>
              <p:custDataLst>
                <p:tags r:id="rId56"/>
              </p:custDataLst>
            </p:nvPr>
          </p:nvSpPr>
          <p:spPr>
            <a:xfrm>
              <a:off x="5164615" y="5634456"/>
              <a:ext cx="82337" cy="166270"/>
            </a:xfrm>
            <a:custGeom>
              <a:avLst/>
              <a:gdLst/>
              <a:ahLst/>
              <a:cxnLst/>
              <a:rect l="0" t="0" r="0" b="0"/>
              <a:pathLst>
                <a:path w="82337" h="166270">
                  <a:moveTo>
                    <a:pt x="74135" y="23394"/>
                  </a:moveTo>
                  <a:lnTo>
                    <a:pt x="74135" y="23394"/>
                  </a:lnTo>
                  <a:lnTo>
                    <a:pt x="79191" y="18338"/>
                  </a:lnTo>
                  <a:lnTo>
                    <a:pt x="81674" y="13033"/>
                  </a:lnTo>
                  <a:lnTo>
                    <a:pt x="82336" y="10137"/>
                  </a:lnTo>
                  <a:lnTo>
                    <a:pt x="81719" y="7147"/>
                  </a:lnTo>
                  <a:lnTo>
                    <a:pt x="78211" y="1004"/>
                  </a:lnTo>
                  <a:lnTo>
                    <a:pt x="75794" y="0"/>
                  </a:lnTo>
                  <a:lnTo>
                    <a:pt x="73124" y="390"/>
                  </a:lnTo>
                  <a:lnTo>
                    <a:pt x="37096" y="17180"/>
                  </a:lnTo>
                  <a:lnTo>
                    <a:pt x="24865" y="29099"/>
                  </a:lnTo>
                  <a:lnTo>
                    <a:pt x="4904" y="61657"/>
                  </a:lnTo>
                  <a:lnTo>
                    <a:pt x="0" y="88470"/>
                  </a:lnTo>
                  <a:lnTo>
                    <a:pt x="3604" y="118170"/>
                  </a:lnTo>
                  <a:lnTo>
                    <a:pt x="11391" y="134661"/>
                  </a:lnTo>
                  <a:lnTo>
                    <a:pt x="28580" y="157439"/>
                  </a:lnTo>
                  <a:lnTo>
                    <a:pt x="74135" y="166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585"/>
          <p:cNvGrpSpPr/>
          <p:nvPr/>
        </p:nvGrpSpPr>
        <p:grpSpPr>
          <a:xfrm>
            <a:off x="2936567" y="6248400"/>
            <a:ext cx="319684" cy="285751"/>
            <a:chOff x="2936567" y="6248400"/>
            <a:chExt cx="319684" cy="285751"/>
          </a:xfrm>
        </p:grpSpPr>
        <p:sp>
          <p:nvSpPr>
            <p:cNvPr id="199" name="SMARTInkShape-2787"/>
            <p:cNvSpPr/>
            <p:nvPr>
              <p:custDataLst>
                <p:tags r:id="rId39"/>
              </p:custDataLst>
            </p:nvPr>
          </p:nvSpPr>
          <p:spPr>
            <a:xfrm>
              <a:off x="2936567" y="6291759"/>
              <a:ext cx="82859" cy="232867"/>
            </a:xfrm>
            <a:custGeom>
              <a:avLst/>
              <a:gdLst/>
              <a:ahLst/>
              <a:cxnLst/>
              <a:rect l="0" t="0" r="0" b="0"/>
              <a:pathLst>
                <a:path w="82859" h="232867">
                  <a:moveTo>
                    <a:pt x="54283" y="32841"/>
                  </a:moveTo>
                  <a:lnTo>
                    <a:pt x="54283" y="32841"/>
                  </a:lnTo>
                  <a:lnTo>
                    <a:pt x="54283" y="1043"/>
                  </a:lnTo>
                  <a:lnTo>
                    <a:pt x="53225" y="0"/>
                  </a:lnTo>
                  <a:lnTo>
                    <a:pt x="51461" y="364"/>
                  </a:lnTo>
                  <a:lnTo>
                    <a:pt x="49227" y="1665"/>
                  </a:lnTo>
                  <a:lnTo>
                    <a:pt x="35969" y="18665"/>
                  </a:lnTo>
                  <a:lnTo>
                    <a:pt x="20131" y="59399"/>
                  </a:lnTo>
                  <a:lnTo>
                    <a:pt x="6811" y="104762"/>
                  </a:lnTo>
                  <a:lnTo>
                    <a:pt x="0" y="145874"/>
                  </a:lnTo>
                  <a:lnTo>
                    <a:pt x="524" y="170920"/>
                  </a:lnTo>
                  <a:lnTo>
                    <a:pt x="7812" y="192634"/>
                  </a:lnTo>
                  <a:lnTo>
                    <a:pt x="18107" y="207224"/>
                  </a:lnTo>
                  <a:lnTo>
                    <a:pt x="23816" y="212597"/>
                  </a:lnTo>
                  <a:lnTo>
                    <a:pt x="82858" y="23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788"/>
            <p:cNvSpPr/>
            <p:nvPr>
              <p:custDataLst>
                <p:tags r:id="rId40"/>
              </p:custDataLst>
            </p:nvPr>
          </p:nvSpPr>
          <p:spPr>
            <a:xfrm>
              <a:off x="3171825" y="6286500"/>
              <a:ext cx="84426" cy="247651"/>
            </a:xfrm>
            <a:custGeom>
              <a:avLst/>
              <a:gdLst/>
              <a:ahLst/>
              <a:cxnLst/>
              <a:rect l="0" t="0" r="0" b="0"/>
              <a:pathLst>
                <a:path w="84426" h="247651">
                  <a:moveTo>
                    <a:pt x="47625" y="0"/>
                  </a:moveTo>
                  <a:lnTo>
                    <a:pt x="47625" y="0"/>
                  </a:lnTo>
                  <a:lnTo>
                    <a:pt x="61775" y="16267"/>
                  </a:lnTo>
                  <a:lnTo>
                    <a:pt x="79148" y="58038"/>
                  </a:lnTo>
                  <a:lnTo>
                    <a:pt x="84425" y="96484"/>
                  </a:lnTo>
                  <a:lnTo>
                    <a:pt x="82646" y="138102"/>
                  </a:lnTo>
                  <a:lnTo>
                    <a:pt x="67361" y="177445"/>
                  </a:lnTo>
                  <a:lnTo>
                    <a:pt x="36588" y="21950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789"/>
            <p:cNvSpPr/>
            <p:nvPr>
              <p:custDataLst>
                <p:tags r:id="rId41"/>
              </p:custDataLst>
            </p:nvPr>
          </p:nvSpPr>
          <p:spPr>
            <a:xfrm>
              <a:off x="3133725" y="62484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1058" y="16190"/>
                  </a:lnTo>
                  <a:lnTo>
                    <a:pt x="8201" y="2341"/>
                  </a:lnTo>
                  <a:lnTo>
                    <a:pt x="9701" y="156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790"/>
            <p:cNvSpPr/>
            <p:nvPr>
              <p:custDataLst>
                <p:tags r:id="rId42"/>
              </p:custDataLst>
            </p:nvPr>
          </p:nvSpPr>
          <p:spPr>
            <a:xfrm>
              <a:off x="3143250" y="6343650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0" y="8616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791"/>
            <p:cNvSpPr/>
            <p:nvPr>
              <p:custDataLst>
                <p:tags r:id="rId43"/>
              </p:custDataLst>
            </p:nvPr>
          </p:nvSpPr>
          <p:spPr>
            <a:xfrm>
              <a:off x="3067050" y="6278692"/>
              <a:ext cx="1" cy="17334"/>
            </a:xfrm>
            <a:custGeom>
              <a:avLst/>
              <a:gdLst/>
              <a:ahLst/>
              <a:cxnLst/>
              <a:rect l="0" t="0" r="0" b="0"/>
              <a:pathLst>
                <a:path w="1" h="17334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0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792"/>
            <p:cNvSpPr/>
            <p:nvPr>
              <p:custDataLst>
                <p:tags r:id="rId44"/>
              </p:custDataLst>
            </p:nvPr>
          </p:nvSpPr>
          <p:spPr>
            <a:xfrm>
              <a:off x="3076575" y="63817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3977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586"/>
          <p:cNvGrpSpPr/>
          <p:nvPr/>
        </p:nvGrpSpPr>
        <p:grpSpPr>
          <a:xfrm>
            <a:off x="3563541" y="6115477"/>
            <a:ext cx="198835" cy="369934"/>
            <a:chOff x="3563541" y="6115477"/>
            <a:chExt cx="198835" cy="369934"/>
          </a:xfrm>
        </p:grpSpPr>
        <p:sp>
          <p:nvSpPr>
            <p:cNvPr id="206" name="SMARTInkShape-2793"/>
            <p:cNvSpPr/>
            <p:nvPr>
              <p:custDataLst>
                <p:tags r:id="rId37"/>
              </p:custDataLst>
            </p:nvPr>
          </p:nvSpPr>
          <p:spPr>
            <a:xfrm>
              <a:off x="3649399" y="6115477"/>
              <a:ext cx="112977" cy="94779"/>
            </a:xfrm>
            <a:custGeom>
              <a:avLst/>
              <a:gdLst/>
              <a:ahLst/>
              <a:cxnLst/>
              <a:rect l="0" t="0" r="0" b="0"/>
              <a:pathLst>
                <a:path w="112977" h="94779">
                  <a:moveTo>
                    <a:pt x="8201" y="18623"/>
                  </a:moveTo>
                  <a:lnTo>
                    <a:pt x="8201" y="18623"/>
                  </a:lnTo>
                  <a:lnTo>
                    <a:pt x="0" y="10422"/>
                  </a:lnTo>
                  <a:lnTo>
                    <a:pt x="617" y="8922"/>
                  </a:lnTo>
                  <a:lnTo>
                    <a:pt x="4125" y="4434"/>
                  </a:lnTo>
                  <a:lnTo>
                    <a:pt x="9211" y="1733"/>
                  </a:lnTo>
                  <a:lnTo>
                    <a:pt x="21101" y="0"/>
                  </a:lnTo>
                  <a:lnTo>
                    <a:pt x="47163" y="9991"/>
                  </a:lnTo>
                  <a:lnTo>
                    <a:pt x="53226" y="12868"/>
                  </a:lnTo>
                  <a:lnTo>
                    <a:pt x="56209" y="16903"/>
                  </a:lnTo>
                  <a:lnTo>
                    <a:pt x="57139" y="21710"/>
                  </a:lnTo>
                  <a:lnTo>
                    <a:pt x="51029" y="49690"/>
                  </a:lnTo>
                  <a:lnTo>
                    <a:pt x="39630" y="77127"/>
                  </a:lnTo>
                  <a:lnTo>
                    <a:pt x="29090" y="92283"/>
                  </a:lnTo>
                  <a:lnTo>
                    <a:pt x="29535" y="93130"/>
                  </a:lnTo>
                  <a:lnTo>
                    <a:pt x="32853" y="94071"/>
                  </a:lnTo>
                  <a:lnTo>
                    <a:pt x="73252" y="94778"/>
                  </a:lnTo>
                  <a:lnTo>
                    <a:pt x="112976" y="8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794"/>
            <p:cNvSpPr/>
            <p:nvPr>
              <p:custDataLst>
                <p:tags r:id="rId38"/>
              </p:custDataLst>
            </p:nvPr>
          </p:nvSpPr>
          <p:spPr>
            <a:xfrm>
              <a:off x="3563541" y="6268890"/>
              <a:ext cx="84535" cy="216521"/>
            </a:xfrm>
            <a:custGeom>
              <a:avLst/>
              <a:gdLst/>
              <a:ahLst/>
              <a:cxnLst/>
              <a:rect l="0" t="0" r="0" b="0"/>
              <a:pathLst>
                <a:path w="84535" h="216521">
                  <a:moveTo>
                    <a:pt x="84534" y="17610"/>
                  </a:moveTo>
                  <a:lnTo>
                    <a:pt x="84534" y="17610"/>
                  </a:lnTo>
                  <a:lnTo>
                    <a:pt x="84534" y="12554"/>
                  </a:lnTo>
                  <a:lnTo>
                    <a:pt x="83476" y="11065"/>
                  </a:lnTo>
                  <a:lnTo>
                    <a:pt x="81712" y="10071"/>
                  </a:lnTo>
                  <a:lnTo>
                    <a:pt x="53943" y="0"/>
                  </a:lnTo>
                  <a:lnTo>
                    <a:pt x="33489" y="9099"/>
                  </a:lnTo>
                  <a:lnTo>
                    <a:pt x="12377" y="25201"/>
                  </a:lnTo>
                  <a:lnTo>
                    <a:pt x="4839" y="37212"/>
                  </a:lnTo>
                  <a:lnTo>
                    <a:pt x="0" y="62169"/>
                  </a:lnTo>
                  <a:lnTo>
                    <a:pt x="4218" y="81142"/>
                  </a:lnTo>
                  <a:lnTo>
                    <a:pt x="8765" y="86423"/>
                  </a:lnTo>
                  <a:lnTo>
                    <a:pt x="55706" y="122974"/>
                  </a:lnTo>
                  <a:lnTo>
                    <a:pt x="72112" y="141610"/>
                  </a:lnTo>
                  <a:lnTo>
                    <a:pt x="79013" y="154213"/>
                  </a:lnTo>
                  <a:lnTo>
                    <a:pt x="82080" y="166869"/>
                  </a:lnTo>
                  <a:lnTo>
                    <a:pt x="80782" y="173208"/>
                  </a:lnTo>
                  <a:lnTo>
                    <a:pt x="62861" y="204938"/>
                  </a:lnTo>
                  <a:lnTo>
                    <a:pt x="58443" y="209170"/>
                  </a:lnTo>
                  <a:lnTo>
                    <a:pt x="47891" y="213873"/>
                  </a:lnTo>
                  <a:lnTo>
                    <a:pt x="35106" y="216520"/>
                  </a:lnTo>
                  <a:lnTo>
                    <a:pt x="31474" y="213717"/>
                  </a:lnTo>
                  <a:lnTo>
                    <a:pt x="24616" y="202135"/>
                  </a:lnTo>
                  <a:lnTo>
                    <a:pt x="17859" y="17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587"/>
          <p:cNvGrpSpPr/>
          <p:nvPr/>
        </p:nvGrpSpPr>
        <p:grpSpPr>
          <a:xfrm>
            <a:off x="4021872" y="6259758"/>
            <a:ext cx="597754" cy="236293"/>
            <a:chOff x="4021872" y="6259758"/>
            <a:chExt cx="597754" cy="236293"/>
          </a:xfrm>
        </p:grpSpPr>
        <p:sp>
          <p:nvSpPr>
            <p:cNvPr id="209" name="SMARTInkShape-2795"/>
            <p:cNvSpPr/>
            <p:nvPr>
              <p:custDataLst>
                <p:tags r:id="rId31"/>
              </p:custDataLst>
            </p:nvPr>
          </p:nvSpPr>
          <p:spPr>
            <a:xfrm>
              <a:off x="4601899" y="6429375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177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796"/>
            <p:cNvSpPr/>
            <p:nvPr>
              <p:custDataLst>
                <p:tags r:id="rId32"/>
              </p:custDataLst>
            </p:nvPr>
          </p:nvSpPr>
          <p:spPr>
            <a:xfrm>
              <a:off x="4524375" y="6353175"/>
              <a:ext cx="76201" cy="128808"/>
            </a:xfrm>
            <a:custGeom>
              <a:avLst/>
              <a:gdLst/>
              <a:ahLst/>
              <a:cxnLst/>
              <a:rect l="0" t="0" r="0" b="0"/>
              <a:pathLst>
                <a:path w="76201" h="128808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24452" y="33114"/>
                  </a:lnTo>
                  <a:lnTo>
                    <a:pt x="28032" y="63679"/>
                  </a:lnTo>
                  <a:lnTo>
                    <a:pt x="18143" y="110351"/>
                  </a:lnTo>
                  <a:lnTo>
                    <a:pt x="11227" y="128807"/>
                  </a:lnTo>
                  <a:lnTo>
                    <a:pt x="10659" y="128205"/>
                  </a:lnTo>
                  <a:lnTo>
                    <a:pt x="9674" y="106437"/>
                  </a:lnTo>
                  <a:lnTo>
                    <a:pt x="19682" y="83395"/>
                  </a:lnTo>
                  <a:lnTo>
                    <a:pt x="50847" y="38315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797"/>
            <p:cNvSpPr/>
            <p:nvPr>
              <p:custDataLst>
                <p:tags r:id="rId33"/>
              </p:custDataLst>
            </p:nvPr>
          </p:nvSpPr>
          <p:spPr>
            <a:xfrm>
              <a:off x="4381500" y="6372225"/>
              <a:ext cx="95251" cy="93832"/>
            </a:xfrm>
            <a:custGeom>
              <a:avLst/>
              <a:gdLst/>
              <a:ahLst/>
              <a:cxnLst/>
              <a:rect l="0" t="0" r="0" b="0"/>
              <a:pathLst>
                <a:path w="95251" h="93832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39999" y="1440"/>
                  </a:lnTo>
                  <a:lnTo>
                    <a:pt x="43600" y="2018"/>
                  </a:lnTo>
                  <a:lnTo>
                    <a:pt x="50423" y="5483"/>
                  </a:lnTo>
                  <a:lnTo>
                    <a:pt x="65270" y="18441"/>
                  </a:lnTo>
                  <a:lnTo>
                    <a:pt x="78017" y="40742"/>
                  </a:lnTo>
                  <a:lnTo>
                    <a:pt x="79528" y="47270"/>
                  </a:lnTo>
                  <a:lnTo>
                    <a:pt x="75574" y="84470"/>
                  </a:lnTo>
                  <a:lnTo>
                    <a:pt x="73666" y="88063"/>
                  </a:lnTo>
                  <a:lnTo>
                    <a:pt x="71336" y="90458"/>
                  </a:lnTo>
                  <a:lnTo>
                    <a:pt x="65924" y="93120"/>
                  </a:lnTo>
                  <a:lnTo>
                    <a:pt x="62999" y="93831"/>
                  </a:lnTo>
                  <a:lnTo>
                    <a:pt x="59991" y="93245"/>
                  </a:lnTo>
                  <a:lnTo>
                    <a:pt x="53827" y="89773"/>
                  </a:lnTo>
                  <a:lnTo>
                    <a:pt x="52818" y="85249"/>
                  </a:lnTo>
                  <a:lnTo>
                    <a:pt x="58803" y="55175"/>
                  </a:lnTo>
                  <a:lnTo>
                    <a:pt x="71270" y="2001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798"/>
            <p:cNvSpPr/>
            <p:nvPr>
              <p:custDataLst>
                <p:tags r:id="rId34"/>
              </p:custDataLst>
            </p:nvPr>
          </p:nvSpPr>
          <p:spPr>
            <a:xfrm>
              <a:off x="4320637" y="6391275"/>
              <a:ext cx="60240" cy="73698"/>
            </a:xfrm>
            <a:custGeom>
              <a:avLst/>
              <a:gdLst/>
              <a:ahLst/>
              <a:cxnLst/>
              <a:rect l="0" t="0" r="0" b="0"/>
              <a:pathLst>
                <a:path w="60240" h="73698">
                  <a:moveTo>
                    <a:pt x="51338" y="0"/>
                  </a:moveTo>
                  <a:lnTo>
                    <a:pt x="51338" y="0"/>
                  </a:lnTo>
                  <a:lnTo>
                    <a:pt x="38081" y="0"/>
                  </a:lnTo>
                  <a:lnTo>
                    <a:pt x="23891" y="5056"/>
                  </a:lnTo>
                  <a:lnTo>
                    <a:pt x="11338" y="13257"/>
                  </a:lnTo>
                  <a:lnTo>
                    <a:pt x="915" y="32502"/>
                  </a:lnTo>
                  <a:lnTo>
                    <a:pt x="0" y="46548"/>
                  </a:lnTo>
                  <a:lnTo>
                    <a:pt x="3122" y="58788"/>
                  </a:lnTo>
                  <a:lnTo>
                    <a:pt x="8036" y="67755"/>
                  </a:lnTo>
                  <a:lnTo>
                    <a:pt x="12945" y="70570"/>
                  </a:lnTo>
                  <a:lnTo>
                    <a:pt x="26866" y="73697"/>
                  </a:lnTo>
                  <a:lnTo>
                    <a:pt x="37992" y="72265"/>
                  </a:lnTo>
                  <a:lnTo>
                    <a:pt x="42440" y="70402"/>
                  </a:lnTo>
                  <a:lnTo>
                    <a:pt x="50206" y="62686"/>
                  </a:lnTo>
                  <a:lnTo>
                    <a:pt x="56126" y="53261"/>
                  </a:lnTo>
                  <a:lnTo>
                    <a:pt x="58758" y="45543"/>
                  </a:lnTo>
                  <a:lnTo>
                    <a:pt x="60239" y="30193"/>
                  </a:lnTo>
                  <a:lnTo>
                    <a:pt x="57272" y="25420"/>
                  </a:lnTo>
                  <a:lnTo>
                    <a:pt x="45509" y="17295"/>
                  </a:lnTo>
                  <a:lnTo>
                    <a:pt x="227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799"/>
            <p:cNvSpPr/>
            <p:nvPr>
              <p:custDataLst>
                <p:tags r:id="rId35"/>
              </p:custDataLst>
            </p:nvPr>
          </p:nvSpPr>
          <p:spPr>
            <a:xfrm>
              <a:off x="4208323" y="6353637"/>
              <a:ext cx="58485" cy="123364"/>
            </a:xfrm>
            <a:custGeom>
              <a:avLst/>
              <a:gdLst/>
              <a:ahLst/>
              <a:cxnLst/>
              <a:rect l="0" t="0" r="0" b="0"/>
              <a:pathLst>
                <a:path w="58485" h="123364">
                  <a:moveTo>
                    <a:pt x="49352" y="28113"/>
                  </a:moveTo>
                  <a:lnTo>
                    <a:pt x="49352" y="28113"/>
                  </a:lnTo>
                  <a:lnTo>
                    <a:pt x="57553" y="11711"/>
                  </a:lnTo>
                  <a:lnTo>
                    <a:pt x="58484" y="4792"/>
                  </a:lnTo>
                  <a:lnTo>
                    <a:pt x="57557" y="3040"/>
                  </a:lnTo>
                  <a:lnTo>
                    <a:pt x="55880" y="1873"/>
                  </a:lnTo>
                  <a:lnTo>
                    <a:pt x="48464" y="230"/>
                  </a:lnTo>
                  <a:lnTo>
                    <a:pt x="45585" y="0"/>
                  </a:lnTo>
                  <a:lnTo>
                    <a:pt x="36742" y="5388"/>
                  </a:lnTo>
                  <a:lnTo>
                    <a:pt x="26814" y="14838"/>
                  </a:lnTo>
                  <a:lnTo>
                    <a:pt x="3397" y="49387"/>
                  </a:lnTo>
                  <a:lnTo>
                    <a:pt x="0" y="70024"/>
                  </a:lnTo>
                  <a:lnTo>
                    <a:pt x="2018" y="90132"/>
                  </a:lnTo>
                  <a:lnTo>
                    <a:pt x="6443" y="102596"/>
                  </a:lnTo>
                  <a:lnTo>
                    <a:pt x="39827" y="123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00"/>
            <p:cNvSpPr/>
            <p:nvPr>
              <p:custDataLst>
                <p:tags r:id="rId36"/>
              </p:custDataLst>
            </p:nvPr>
          </p:nvSpPr>
          <p:spPr>
            <a:xfrm>
              <a:off x="4021872" y="6259758"/>
              <a:ext cx="120719" cy="236293"/>
            </a:xfrm>
            <a:custGeom>
              <a:avLst/>
              <a:gdLst/>
              <a:ahLst/>
              <a:cxnLst/>
              <a:rect l="0" t="0" r="0" b="0"/>
              <a:pathLst>
                <a:path w="120719" h="236293">
                  <a:moveTo>
                    <a:pt x="102453" y="26742"/>
                  </a:moveTo>
                  <a:lnTo>
                    <a:pt x="102453" y="26742"/>
                  </a:lnTo>
                  <a:lnTo>
                    <a:pt x="112566" y="21686"/>
                  </a:lnTo>
                  <a:lnTo>
                    <a:pt x="115545" y="19138"/>
                  </a:lnTo>
                  <a:lnTo>
                    <a:pt x="118855" y="13485"/>
                  </a:lnTo>
                  <a:lnTo>
                    <a:pt x="120718" y="4352"/>
                  </a:lnTo>
                  <a:lnTo>
                    <a:pt x="119921" y="2290"/>
                  </a:lnTo>
                  <a:lnTo>
                    <a:pt x="118332" y="916"/>
                  </a:lnTo>
                  <a:lnTo>
                    <a:pt x="116214" y="0"/>
                  </a:lnTo>
                  <a:lnTo>
                    <a:pt x="108216" y="1804"/>
                  </a:lnTo>
                  <a:lnTo>
                    <a:pt x="97606" y="7192"/>
                  </a:lnTo>
                  <a:lnTo>
                    <a:pt x="61031" y="41014"/>
                  </a:lnTo>
                  <a:lnTo>
                    <a:pt x="29611" y="87288"/>
                  </a:lnTo>
                  <a:lnTo>
                    <a:pt x="5516" y="126908"/>
                  </a:lnTo>
                  <a:lnTo>
                    <a:pt x="0" y="152023"/>
                  </a:lnTo>
                  <a:lnTo>
                    <a:pt x="6083" y="197732"/>
                  </a:lnTo>
                  <a:lnTo>
                    <a:pt x="12350" y="208924"/>
                  </a:lnTo>
                  <a:lnTo>
                    <a:pt x="16984" y="214872"/>
                  </a:lnTo>
                  <a:lnTo>
                    <a:pt x="33423" y="224302"/>
                  </a:lnTo>
                  <a:lnTo>
                    <a:pt x="68356" y="233924"/>
                  </a:lnTo>
                  <a:lnTo>
                    <a:pt x="111978" y="23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588"/>
          <p:cNvGrpSpPr/>
          <p:nvPr/>
        </p:nvGrpSpPr>
        <p:grpSpPr>
          <a:xfrm>
            <a:off x="4849826" y="6305943"/>
            <a:ext cx="1211022" cy="228208"/>
            <a:chOff x="4849826" y="6305943"/>
            <a:chExt cx="1211022" cy="228208"/>
          </a:xfrm>
        </p:grpSpPr>
        <p:sp>
          <p:nvSpPr>
            <p:cNvPr id="216" name="SMARTInkShape-2801"/>
            <p:cNvSpPr/>
            <p:nvPr>
              <p:custDataLst>
                <p:tags r:id="rId21"/>
              </p:custDataLst>
            </p:nvPr>
          </p:nvSpPr>
          <p:spPr>
            <a:xfrm>
              <a:off x="5991225" y="6305943"/>
              <a:ext cx="69623" cy="228208"/>
            </a:xfrm>
            <a:custGeom>
              <a:avLst/>
              <a:gdLst/>
              <a:ahLst/>
              <a:cxnLst/>
              <a:rect l="0" t="0" r="0" b="0"/>
              <a:pathLst>
                <a:path w="69623" h="228208">
                  <a:moveTo>
                    <a:pt x="38100" y="9132"/>
                  </a:moveTo>
                  <a:lnTo>
                    <a:pt x="38100" y="9132"/>
                  </a:lnTo>
                  <a:lnTo>
                    <a:pt x="38100" y="0"/>
                  </a:lnTo>
                  <a:lnTo>
                    <a:pt x="59559" y="39414"/>
                  </a:lnTo>
                  <a:lnTo>
                    <a:pt x="69622" y="71844"/>
                  </a:lnTo>
                  <a:lnTo>
                    <a:pt x="69195" y="108264"/>
                  </a:lnTo>
                  <a:lnTo>
                    <a:pt x="62364" y="130697"/>
                  </a:lnTo>
                  <a:lnTo>
                    <a:pt x="42971" y="169513"/>
                  </a:lnTo>
                  <a:lnTo>
                    <a:pt x="0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02"/>
            <p:cNvSpPr/>
            <p:nvPr>
              <p:custDataLst>
                <p:tags r:id="rId22"/>
              </p:custDataLst>
            </p:nvPr>
          </p:nvSpPr>
          <p:spPr>
            <a:xfrm>
              <a:off x="5962650" y="6438900"/>
              <a:ext cx="19051" cy="17727"/>
            </a:xfrm>
            <a:custGeom>
              <a:avLst/>
              <a:gdLst/>
              <a:ahLst/>
              <a:cxnLst/>
              <a:rect l="0" t="0" r="0" b="0"/>
              <a:pathLst>
                <a:path w="1905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113" y="13601"/>
                  </a:lnTo>
                  <a:lnTo>
                    <a:pt x="13092" y="1118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03"/>
            <p:cNvSpPr/>
            <p:nvPr>
              <p:custDataLst>
                <p:tags r:id="rId23"/>
              </p:custDataLst>
            </p:nvPr>
          </p:nvSpPr>
          <p:spPr>
            <a:xfrm>
              <a:off x="5781675" y="6372225"/>
              <a:ext cx="142876" cy="130764"/>
            </a:xfrm>
            <a:custGeom>
              <a:avLst/>
              <a:gdLst/>
              <a:ahLst/>
              <a:cxnLst/>
              <a:rect l="0" t="0" r="0" b="0"/>
              <a:pathLst>
                <a:path w="142876" h="130764">
                  <a:moveTo>
                    <a:pt x="0" y="9525"/>
                  </a:moveTo>
                  <a:lnTo>
                    <a:pt x="0" y="9525"/>
                  </a:lnTo>
                  <a:lnTo>
                    <a:pt x="24604" y="9525"/>
                  </a:lnTo>
                  <a:lnTo>
                    <a:pt x="42568" y="19638"/>
                  </a:lnTo>
                  <a:lnTo>
                    <a:pt x="57886" y="36040"/>
                  </a:lnTo>
                  <a:lnTo>
                    <a:pt x="69127" y="59362"/>
                  </a:lnTo>
                  <a:lnTo>
                    <a:pt x="74105" y="86380"/>
                  </a:lnTo>
                  <a:lnTo>
                    <a:pt x="69625" y="102245"/>
                  </a:lnTo>
                  <a:lnTo>
                    <a:pt x="54558" y="124619"/>
                  </a:lnTo>
                  <a:lnTo>
                    <a:pt x="47884" y="129470"/>
                  </a:lnTo>
                  <a:lnTo>
                    <a:pt x="44622" y="130763"/>
                  </a:lnTo>
                  <a:lnTo>
                    <a:pt x="43506" y="129509"/>
                  </a:lnTo>
                  <a:lnTo>
                    <a:pt x="51930" y="101552"/>
                  </a:lnTo>
                  <a:lnTo>
                    <a:pt x="73094" y="57455"/>
                  </a:lnTo>
                  <a:lnTo>
                    <a:pt x="85393" y="35368"/>
                  </a:lnTo>
                  <a:lnTo>
                    <a:pt x="107499" y="1377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04"/>
            <p:cNvSpPr/>
            <p:nvPr>
              <p:custDataLst>
                <p:tags r:id="rId24"/>
              </p:custDataLst>
            </p:nvPr>
          </p:nvSpPr>
          <p:spPr>
            <a:xfrm>
              <a:off x="5695950" y="6381750"/>
              <a:ext cx="76201" cy="100995"/>
            </a:xfrm>
            <a:custGeom>
              <a:avLst/>
              <a:gdLst/>
              <a:ahLst/>
              <a:cxnLst/>
              <a:rect l="0" t="0" r="0" b="0"/>
              <a:pathLst>
                <a:path w="76201" h="100995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16475" y="8689"/>
                  </a:lnTo>
                  <a:lnTo>
                    <a:pt x="17333" y="5793"/>
                  </a:lnTo>
                  <a:lnTo>
                    <a:pt x="21080" y="4920"/>
                  </a:lnTo>
                  <a:lnTo>
                    <a:pt x="33711" y="6773"/>
                  </a:lnTo>
                  <a:lnTo>
                    <a:pt x="48559" y="13767"/>
                  </a:lnTo>
                  <a:lnTo>
                    <a:pt x="56154" y="25169"/>
                  </a:lnTo>
                  <a:lnTo>
                    <a:pt x="63557" y="46616"/>
                  </a:lnTo>
                  <a:lnTo>
                    <a:pt x="64232" y="59877"/>
                  </a:lnTo>
                  <a:lnTo>
                    <a:pt x="53235" y="92016"/>
                  </a:lnTo>
                  <a:lnTo>
                    <a:pt x="49248" y="96269"/>
                  </a:lnTo>
                  <a:lnTo>
                    <a:pt x="39174" y="100994"/>
                  </a:lnTo>
                  <a:lnTo>
                    <a:pt x="34583" y="100138"/>
                  </a:lnTo>
                  <a:lnTo>
                    <a:pt x="26659" y="93542"/>
                  </a:lnTo>
                  <a:lnTo>
                    <a:pt x="22432" y="86377"/>
                  </a:lnTo>
                  <a:lnTo>
                    <a:pt x="21305" y="82984"/>
                  </a:lnTo>
                  <a:lnTo>
                    <a:pt x="24775" y="57984"/>
                  </a:lnTo>
                  <a:lnTo>
                    <a:pt x="32530" y="41292"/>
                  </a:lnTo>
                  <a:lnTo>
                    <a:pt x="63143" y="39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05"/>
            <p:cNvSpPr/>
            <p:nvPr>
              <p:custDataLst>
                <p:tags r:id="rId25"/>
              </p:custDataLst>
            </p:nvPr>
          </p:nvSpPr>
          <p:spPr>
            <a:xfrm>
              <a:off x="5621617" y="6393923"/>
              <a:ext cx="62161" cy="76753"/>
            </a:xfrm>
            <a:custGeom>
              <a:avLst/>
              <a:gdLst/>
              <a:ahLst/>
              <a:cxnLst/>
              <a:rect l="0" t="0" r="0" b="0"/>
              <a:pathLst>
                <a:path w="62161" h="76753">
                  <a:moveTo>
                    <a:pt x="36233" y="16402"/>
                  </a:moveTo>
                  <a:lnTo>
                    <a:pt x="36233" y="16402"/>
                  </a:lnTo>
                  <a:lnTo>
                    <a:pt x="36233" y="6289"/>
                  </a:lnTo>
                  <a:lnTo>
                    <a:pt x="35175" y="3310"/>
                  </a:lnTo>
                  <a:lnTo>
                    <a:pt x="33411" y="1324"/>
                  </a:lnTo>
                  <a:lnTo>
                    <a:pt x="31177" y="0"/>
                  </a:lnTo>
                  <a:lnTo>
                    <a:pt x="28629" y="175"/>
                  </a:lnTo>
                  <a:lnTo>
                    <a:pt x="22976" y="3194"/>
                  </a:lnTo>
                  <a:lnTo>
                    <a:pt x="13843" y="10841"/>
                  </a:lnTo>
                  <a:lnTo>
                    <a:pt x="2334" y="36000"/>
                  </a:lnTo>
                  <a:lnTo>
                    <a:pt x="0" y="45573"/>
                  </a:lnTo>
                  <a:lnTo>
                    <a:pt x="1785" y="56178"/>
                  </a:lnTo>
                  <a:lnTo>
                    <a:pt x="8740" y="71227"/>
                  </a:lnTo>
                  <a:lnTo>
                    <a:pt x="11554" y="75177"/>
                  </a:lnTo>
                  <a:lnTo>
                    <a:pt x="15547" y="76752"/>
                  </a:lnTo>
                  <a:lnTo>
                    <a:pt x="25629" y="75680"/>
                  </a:lnTo>
                  <a:lnTo>
                    <a:pt x="43204" y="64069"/>
                  </a:lnTo>
                  <a:lnTo>
                    <a:pt x="56760" y="52280"/>
                  </a:lnTo>
                  <a:lnTo>
                    <a:pt x="61231" y="39757"/>
                  </a:lnTo>
                  <a:lnTo>
                    <a:pt x="62160" y="25723"/>
                  </a:lnTo>
                  <a:lnTo>
                    <a:pt x="59045" y="15959"/>
                  </a:lnTo>
                  <a:lnTo>
                    <a:pt x="55674" y="12931"/>
                  </a:lnTo>
                  <a:lnTo>
                    <a:pt x="46285" y="9567"/>
                  </a:lnTo>
                  <a:lnTo>
                    <a:pt x="26708" y="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06"/>
            <p:cNvSpPr/>
            <p:nvPr>
              <p:custDataLst>
                <p:tags r:id="rId26"/>
              </p:custDataLst>
            </p:nvPr>
          </p:nvSpPr>
          <p:spPr>
            <a:xfrm>
              <a:off x="5539889" y="6376262"/>
              <a:ext cx="60812" cy="119789"/>
            </a:xfrm>
            <a:custGeom>
              <a:avLst/>
              <a:gdLst/>
              <a:ahLst/>
              <a:cxnLst/>
              <a:rect l="0" t="0" r="0" b="0"/>
              <a:pathLst>
                <a:path w="60812" h="119789">
                  <a:moveTo>
                    <a:pt x="60811" y="5488"/>
                  </a:moveTo>
                  <a:lnTo>
                    <a:pt x="60811" y="5488"/>
                  </a:lnTo>
                  <a:lnTo>
                    <a:pt x="55755" y="432"/>
                  </a:lnTo>
                  <a:lnTo>
                    <a:pt x="52149" y="0"/>
                  </a:lnTo>
                  <a:lnTo>
                    <a:pt x="42497" y="2344"/>
                  </a:lnTo>
                  <a:lnTo>
                    <a:pt x="25163" y="14669"/>
                  </a:lnTo>
                  <a:lnTo>
                    <a:pt x="980" y="58387"/>
                  </a:lnTo>
                  <a:lnTo>
                    <a:pt x="0" y="71686"/>
                  </a:lnTo>
                  <a:lnTo>
                    <a:pt x="7994" y="97468"/>
                  </a:lnTo>
                  <a:lnTo>
                    <a:pt x="32236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07"/>
            <p:cNvSpPr/>
            <p:nvPr>
              <p:custDataLst>
                <p:tags r:id="rId27"/>
              </p:custDataLst>
            </p:nvPr>
          </p:nvSpPr>
          <p:spPr>
            <a:xfrm>
              <a:off x="5410203" y="6369228"/>
              <a:ext cx="66673" cy="105248"/>
            </a:xfrm>
            <a:custGeom>
              <a:avLst/>
              <a:gdLst/>
              <a:ahLst/>
              <a:cxnLst/>
              <a:rect l="0" t="0" r="0" b="0"/>
              <a:pathLst>
                <a:path w="66673" h="105248">
                  <a:moveTo>
                    <a:pt x="9522" y="41097"/>
                  </a:moveTo>
                  <a:lnTo>
                    <a:pt x="9522" y="41097"/>
                  </a:lnTo>
                  <a:lnTo>
                    <a:pt x="9522" y="36041"/>
                  </a:lnTo>
                  <a:lnTo>
                    <a:pt x="8464" y="34552"/>
                  </a:lnTo>
                  <a:lnTo>
                    <a:pt x="6700" y="33558"/>
                  </a:lnTo>
                  <a:lnTo>
                    <a:pt x="1321" y="31965"/>
                  </a:lnTo>
                  <a:lnTo>
                    <a:pt x="49" y="77722"/>
                  </a:lnTo>
                  <a:lnTo>
                    <a:pt x="0" y="105247"/>
                  </a:lnTo>
                  <a:lnTo>
                    <a:pt x="1056" y="92065"/>
                  </a:lnTo>
                  <a:lnTo>
                    <a:pt x="16244" y="50162"/>
                  </a:lnTo>
                  <a:lnTo>
                    <a:pt x="31795" y="16055"/>
                  </a:lnTo>
                  <a:lnTo>
                    <a:pt x="40941" y="5978"/>
                  </a:lnTo>
                  <a:lnTo>
                    <a:pt x="46343" y="1809"/>
                  </a:lnTo>
                  <a:lnTo>
                    <a:pt x="51003" y="89"/>
                  </a:lnTo>
                  <a:lnTo>
                    <a:pt x="55167" y="0"/>
                  </a:lnTo>
                  <a:lnTo>
                    <a:pt x="59002" y="999"/>
                  </a:lnTo>
                  <a:lnTo>
                    <a:pt x="61558" y="4840"/>
                  </a:lnTo>
                  <a:lnTo>
                    <a:pt x="65157" y="25415"/>
                  </a:lnTo>
                  <a:lnTo>
                    <a:pt x="66472" y="70115"/>
                  </a:lnTo>
                  <a:lnTo>
                    <a:pt x="66672" y="98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08"/>
            <p:cNvSpPr/>
            <p:nvPr>
              <p:custDataLst>
                <p:tags r:id="rId28"/>
              </p:custDataLst>
            </p:nvPr>
          </p:nvSpPr>
          <p:spPr>
            <a:xfrm>
              <a:off x="5248275" y="6364024"/>
              <a:ext cx="123826" cy="124011"/>
            </a:xfrm>
            <a:custGeom>
              <a:avLst/>
              <a:gdLst/>
              <a:ahLst/>
              <a:cxnLst/>
              <a:rect l="0" t="0" r="0" b="0"/>
              <a:pathLst>
                <a:path w="123826" h="124011">
                  <a:moveTo>
                    <a:pt x="0" y="8201"/>
                  </a:moveTo>
                  <a:lnTo>
                    <a:pt x="0" y="8201"/>
                  </a:lnTo>
                  <a:lnTo>
                    <a:pt x="16402" y="0"/>
                  </a:lnTo>
                  <a:lnTo>
                    <a:pt x="17285" y="617"/>
                  </a:lnTo>
                  <a:lnTo>
                    <a:pt x="18265" y="4125"/>
                  </a:lnTo>
                  <a:lnTo>
                    <a:pt x="10362" y="49119"/>
                  </a:lnTo>
                  <a:lnTo>
                    <a:pt x="12512" y="92288"/>
                  </a:lnTo>
                  <a:lnTo>
                    <a:pt x="19935" y="116372"/>
                  </a:lnTo>
                  <a:lnTo>
                    <a:pt x="22815" y="121590"/>
                  </a:lnTo>
                  <a:lnTo>
                    <a:pt x="27910" y="124010"/>
                  </a:lnTo>
                  <a:lnTo>
                    <a:pt x="42038" y="123878"/>
                  </a:lnTo>
                  <a:lnTo>
                    <a:pt x="53256" y="120291"/>
                  </a:lnTo>
                  <a:lnTo>
                    <a:pt x="57729" y="117853"/>
                  </a:lnTo>
                  <a:lnTo>
                    <a:pt x="74137" y="99251"/>
                  </a:lnTo>
                  <a:lnTo>
                    <a:pt x="82291" y="83745"/>
                  </a:lnTo>
                  <a:lnTo>
                    <a:pt x="93837" y="40439"/>
                  </a:lnTo>
                  <a:lnTo>
                    <a:pt x="89775" y="47974"/>
                  </a:lnTo>
                  <a:lnTo>
                    <a:pt x="86925" y="58556"/>
                  </a:lnTo>
                  <a:lnTo>
                    <a:pt x="91137" y="78507"/>
                  </a:lnTo>
                  <a:lnTo>
                    <a:pt x="99088" y="94414"/>
                  </a:lnTo>
                  <a:lnTo>
                    <a:pt x="12382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09"/>
            <p:cNvSpPr/>
            <p:nvPr>
              <p:custDataLst>
                <p:tags r:id="rId29"/>
              </p:custDataLst>
            </p:nvPr>
          </p:nvSpPr>
          <p:spPr>
            <a:xfrm>
              <a:off x="4953000" y="6343650"/>
              <a:ext cx="114301" cy="130996"/>
            </a:xfrm>
            <a:custGeom>
              <a:avLst/>
              <a:gdLst/>
              <a:ahLst/>
              <a:cxnLst/>
              <a:rect l="0" t="0" r="0" b="0"/>
              <a:pathLst>
                <a:path w="114301" h="13099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5056" y="19443"/>
                  </a:lnTo>
                  <a:lnTo>
                    <a:pt x="18314" y="24223"/>
                  </a:lnTo>
                  <a:lnTo>
                    <a:pt x="35648" y="37398"/>
                  </a:lnTo>
                  <a:lnTo>
                    <a:pt x="49132" y="54708"/>
                  </a:lnTo>
                  <a:lnTo>
                    <a:pt x="63633" y="90538"/>
                  </a:lnTo>
                  <a:lnTo>
                    <a:pt x="66075" y="112076"/>
                  </a:lnTo>
                  <a:lnTo>
                    <a:pt x="64158" y="117050"/>
                  </a:lnTo>
                  <a:lnTo>
                    <a:pt x="56384" y="125400"/>
                  </a:lnTo>
                  <a:lnTo>
                    <a:pt x="48696" y="129817"/>
                  </a:lnTo>
                  <a:lnTo>
                    <a:pt x="45164" y="130995"/>
                  </a:lnTo>
                  <a:lnTo>
                    <a:pt x="42809" y="128605"/>
                  </a:lnTo>
                  <a:lnTo>
                    <a:pt x="40193" y="117483"/>
                  </a:lnTo>
                  <a:lnTo>
                    <a:pt x="46118" y="77926"/>
                  </a:lnTo>
                  <a:lnTo>
                    <a:pt x="51541" y="57917"/>
                  </a:lnTo>
                  <a:lnTo>
                    <a:pt x="63124" y="412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810"/>
            <p:cNvSpPr/>
            <p:nvPr>
              <p:custDataLst>
                <p:tags r:id="rId30"/>
              </p:custDataLst>
            </p:nvPr>
          </p:nvSpPr>
          <p:spPr>
            <a:xfrm>
              <a:off x="4849826" y="6372743"/>
              <a:ext cx="53178" cy="101627"/>
            </a:xfrm>
            <a:custGeom>
              <a:avLst/>
              <a:gdLst/>
              <a:ahLst/>
              <a:cxnLst/>
              <a:rect l="0" t="0" r="0" b="0"/>
              <a:pathLst>
                <a:path w="53178" h="101627">
                  <a:moveTo>
                    <a:pt x="46024" y="28057"/>
                  </a:moveTo>
                  <a:lnTo>
                    <a:pt x="46024" y="28057"/>
                  </a:lnTo>
                  <a:lnTo>
                    <a:pt x="46024" y="1233"/>
                  </a:lnTo>
                  <a:lnTo>
                    <a:pt x="44966" y="649"/>
                  </a:lnTo>
                  <a:lnTo>
                    <a:pt x="40968" y="0"/>
                  </a:lnTo>
                  <a:lnTo>
                    <a:pt x="35663" y="2535"/>
                  </a:lnTo>
                  <a:lnTo>
                    <a:pt x="18577" y="17842"/>
                  </a:lnTo>
                  <a:lnTo>
                    <a:pt x="12659" y="26339"/>
                  </a:lnTo>
                  <a:lnTo>
                    <a:pt x="2002" y="64402"/>
                  </a:lnTo>
                  <a:lnTo>
                    <a:pt x="0" y="79841"/>
                  </a:lnTo>
                  <a:lnTo>
                    <a:pt x="1933" y="90936"/>
                  </a:lnTo>
                  <a:lnTo>
                    <a:pt x="3930" y="95376"/>
                  </a:lnTo>
                  <a:lnTo>
                    <a:pt x="7378" y="98336"/>
                  </a:lnTo>
                  <a:lnTo>
                    <a:pt x="16854" y="101626"/>
                  </a:lnTo>
                  <a:lnTo>
                    <a:pt x="28120" y="100265"/>
                  </a:lnTo>
                  <a:lnTo>
                    <a:pt x="34089" y="98421"/>
                  </a:lnTo>
                  <a:lnTo>
                    <a:pt x="39126" y="94016"/>
                  </a:lnTo>
                  <a:lnTo>
                    <a:pt x="47544" y="80655"/>
                  </a:lnTo>
                  <a:lnTo>
                    <a:pt x="53177" y="60340"/>
                  </a:lnTo>
                  <a:lnTo>
                    <a:pt x="48851" y="44521"/>
                  </a:lnTo>
                  <a:lnTo>
                    <a:pt x="26974" y="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589"/>
          <p:cNvGrpSpPr/>
          <p:nvPr/>
        </p:nvGrpSpPr>
        <p:grpSpPr>
          <a:xfrm>
            <a:off x="6483451" y="6340374"/>
            <a:ext cx="365025" cy="128709"/>
            <a:chOff x="6483451" y="6340374"/>
            <a:chExt cx="365025" cy="128709"/>
          </a:xfrm>
        </p:grpSpPr>
        <p:sp>
          <p:nvSpPr>
            <p:cNvPr id="227" name="SMARTInkShape-2811"/>
            <p:cNvSpPr/>
            <p:nvPr>
              <p:custDataLst>
                <p:tags r:id="rId18"/>
              </p:custDataLst>
            </p:nvPr>
          </p:nvSpPr>
          <p:spPr>
            <a:xfrm>
              <a:off x="6483451" y="6348672"/>
              <a:ext cx="145950" cy="120411"/>
            </a:xfrm>
            <a:custGeom>
              <a:avLst/>
              <a:gdLst/>
              <a:ahLst/>
              <a:cxnLst/>
              <a:rect l="0" t="0" r="0" b="0"/>
              <a:pathLst>
                <a:path w="145950" h="120411">
                  <a:moveTo>
                    <a:pt x="79274" y="42603"/>
                  </a:moveTo>
                  <a:lnTo>
                    <a:pt x="79274" y="42603"/>
                  </a:lnTo>
                  <a:lnTo>
                    <a:pt x="79274" y="37547"/>
                  </a:lnTo>
                  <a:lnTo>
                    <a:pt x="82096" y="32242"/>
                  </a:lnTo>
                  <a:lnTo>
                    <a:pt x="85819" y="26356"/>
                  </a:lnTo>
                  <a:lnTo>
                    <a:pt x="88211" y="13955"/>
                  </a:lnTo>
                  <a:lnTo>
                    <a:pt x="88406" y="10805"/>
                  </a:lnTo>
                  <a:lnTo>
                    <a:pt x="86421" y="8704"/>
                  </a:lnTo>
                  <a:lnTo>
                    <a:pt x="70847" y="2511"/>
                  </a:lnTo>
                  <a:lnTo>
                    <a:pt x="67306" y="0"/>
                  </a:lnTo>
                  <a:lnTo>
                    <a:pt x="62828" y="442"/>
                  </a:lnTo>
                  <a:lnTo>
                    <a:pt x="52210" y="6578"/>
                  </a:lnTo>
                  <a:lnTo>
                    <a:pt x="20684" y="34832"/>
                  </a:lnTo>
                  <a:lnTo>
                    <a:pt x="3302" y="72663"/>
                  </a:lnTo>
                  <a:lnTo>
                    <a:pt x="51" y="81693"/>
                  </a:lnTo>
                  <a:lnTo>
                    <a:pt x="0" y="89830"/>
                  </a:lnTo>
                  <a:lnTo>
                    <a:pt x="5589" y="104515"/>
                  </a:lnTo>
                  <a:lnTo>
                    <a:pt x="15127" y="115276"/>
                  </a:lnTo>
                  <a:lnTo>
                    <a:pt x="20635" y="119626"/>
                  </a:lnTo>
                  <a:lnTo>
                    <a:pt x="26422" y="120410"/>
                  </a:lnTo>
                  <a:lnTo>
                    <a:pt x="38498" y="115636"/>
                  </a:lnTo>
                  <a:lnTo>
                    <a:pt x="63497" y="94267"/>
                  </a:lnTo>
                  <a:lnTo>
                    <a:pt x="76143" y="78265"/>
                  </a:lnTo>
                  <a:lnTo>
                    <a:pt x="79303" y="69552"/>
                  </a:lnTo>
                  <a:lnTo>
                    <a:pt x="79487" y="33452"/>
                  </a:lnTo>
                  <a:lnTo>
                    <a:pt x="78358" y="30153"/>
                  </a:lnTo>
                  <a:lnTo>
                    <a:pt x="76546" y="27953"/>
                  </a:lnTo>
                  <a:lnTo>
                    <a:pt x="74281" y="26486"/>
                  </a:lnTo>
                  <a:lnTo>
                    <a:pt x="72771" y="26567"/>
                  </a:lnTo>
                  <a:lnTo>
                    <a:pt x="71763" y="27678"/>
                  </a:lnTo>
                  <a:lnTo>
                    <a:pt x="71092" y="29479"/>
                  </a:lnTo>
                  <a:lnTo>
                    <a:pt x="75204" y="42124"/>
                  </a:lnTo>
                  <a:lnTo>
                    <a:pt x="100375" y="85966"/>
                  </a:lnTo>
                  <a:lnTo>
                    <a:pt x="112994" y="96448"/>
                  </a:lnTo>
                  <a:lnTo>
                    <a:pt x="145949" y="10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812"/>
            <p:cNvSpPr/>
            <p:nvPr>
              <p:custDataLst>
                <p:tags r:id="rId19"/>
              </p:custDataLst>
            </p:nvPr>
          </p:nvSpPr>
          <p:spPr>
            <a:xfrm>
              <a:off x="6783791" y="6340374"/>
              <a:ext cx="64685" cy="116013"/>
            </a:xfrm>
            <a:custGeom>
              <a:avLst/>
              <a:gdLst/>
              <a:ahLst/>
              <a:cxnLst/>
              <a:rect l="0" t="0" r="0" b="0"/>
              <a:pathLst>
                <a:path w="64685" h="116013">
                  <a:moveTo>
                    <a:pt x="7534" y="69951"/>
                  </a:moveTo>
                  <a:lnTo>
                    <a:pt x="7534" y="69951"/>
                  </a:lnTo>
                  <a:lnTo>
                    <a:pt x="47535" y="29950"/>
                  </a:lnTo>
                  <a:lnTo>
                    <a:pt x="51770" y="20070"/>
                  </a:lnTo>
                  <a:lnTo>
                    <a:pt x="52899" y="14472"/>
                  </a:lnTo>
                  <a:lnTo>
                    <a:pt x="52595" y="9682"/>
                  </a:lnTo>
                  <a:lnTo>
                    <a:pt x="49433" y="1537"/>
                  </a:lnTo>
                  <a:lnTo>
                    <a:pt x="47108" y="0"/>
                  </a:lnTo>
                  <a:lnTo>
                    <a:pt x="44500" y="34"/>
                  </a:lnTo>
                  <a:lnTo>
                    <a:pt x="41703" y="1115"/>
                  </a:lnTo>
                  <a:lnTo>
                    <a:pt x="15142" y="24544"/>
                  </a:lnTo>
                  <a:lnTo>
                    <a:pt x="4731" y="49912"/>
                  </a:lnTo>
                  <a:lnTo>
                    <a:pt x="0" y="74126"/>
                  </a:lnTo>
                  <a:lnTo>
                    <a:pt x="3656" y="99764"/>
                  </a:lnTo>
                  <a:lnTo>
                    <a:pt x="8632" y="109659"/>
                  </a:lnTo>
                  <a:lnTo>
                    <a:pt x="11442" y="112298"/>
                  </a:lnTo>
                  <a:lnTo>
                    <a:pt x="20207" y="115230"/>
                  </a:lnTo>
                  <a:lnTo>
                    <a:pt x="25508" y="116012"/>
                  </a:lnTo>
                  <a:lnTo>
                    <a:pt x="64684" y="108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813"/>
            <p:cNvSpPr/>
            <p:nvPr>
              <p:custDataLst>
                <p:tags r:id="rId20"/>
              </p:custDataLst>
            </p:nvPr>
          </p:nvSpPr>
          <p:spPr>
            <a:xfrm>
              <a:off x="6667500" y="6354892"/>
              <a:ext cx="85726" cy="100322"/>
            </a:xfrm>
            <a:custGeom>
              <a:avLst/>
              <a:gdLst/>
              <a:ahLst/>
              <a:cxnLst/>
              <a:rect l="0" t="0" r="0" b="0"/>
              <a:pathLst>
                <a:path w="85726" h="100322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21458" y="19892"/>
                  </a:lnTo>
                  <a:lnTo>
                    <a:pt x="33715" y="46178"/>
                  </a:lnTo>
                  <a:lnTo>
                    <a:pt x="37234" y="69402"/>
                  </a:lnTo>
                  <a:lnTo>
                    <a:pt x="38049" y="100321"/>
                  </a:lnTo>
                  <a:lnTo>
                    <a:pt x="46299" y="64195"/>
                  </a:lnTo>
                  <a:lnTo>
                    <a:pt x="57346" y="42860"/>
                  </a:lnTo>
                  <a:lnTo>
                    <a:pt x="85725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590"/>
          <p:cNvGrpSpPr/>
          <p:nvPr/>
        </p:nvGrpSpPr>
        <p:grpSpPr>
          <a:xfrm>
            <a:off x="7315809" y="6169772"/>
            <a:ext cx="1063575" cy="309563"/>
            <a:chOff x="7315809" y="6169772"/>
            <a:chExt cx="1063575" cy="309563"/>
          </a:xfrm>
        </p:grpSpPr>
        <p:sp>
          <p:nvSpPr>
            <p:cNvPr id="231" name="SMARTInkShape-2814"/>
            <p:cNvSpPr/>
            <p:nvPr>
              <p:custDataLst>
                <p:tags r:id="rId7"/>
              </p:custDataLst>
            </p:nvPr>
          </p:nvSpPr>
          <p:spPr>
            <a:xfrm>
              <a:off x="8240842" y="6286500"/>
              <a:ext cx="131634" cy="19051"/>
            </a:xfrm>
            <a:custGeom>
              <a:avLst/>
              <a:gdLst/>
              <a:ahLst/>
              <a:cxnLst/>
              <a:rect l="0" t="0" r="0" b="0"/>
              <a:pathLst>
                <a:path w="131634" h="19051">
                  <a:moveTo>
                    <a:pt x="17333" y="19050"/>
                  </a:moveTo>
                  <a:lnTo>
                    <a:pt x="17333" y="19050"/>
                  </a:lnTo>
                  <a:lnTo>
                    <a:pt x="12277" y="13994"/>
                  </a:lnTo>
                  <a:lnTo>
                    <a:pt x="6972" y="11511"/>
                  </a:lnTo>
                  <a:lnTo>
                    <a:pt x="4076" y="10849"/>
                  </a:lnTo>
                  <a:lnTo>
                    <a:pt x="2145" y="11466"/>
                  </a:lnTo>
                  <a:lnTo>
                    <a:pt x="858" y="12936"/>
                  </a:lnTo>
                  <a:lnTo>
                    <a:pt x="0" y="14974"/>
                  </a:lnTo>
                  <a:lnTo>
                    <a:pt x="10335" y="14416"/>
                  </a:lnTo>
                  <a:lnTo>
                    <a:pt x="56824" y="10169"/>
                  </a:lnTo>
                  <a:lnTo>
                    <a:pt x="101189" y="9610"/>
                  </a:lnTo>
                  <a:lnTo>
                    <a:pt x="131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815"/>
            <p:cNvSpPr/>
            <p:nvPr>
              <p:custDataLst>
                <p:tags r:id="rId8"/>
              </p:custDataLst>
            </p:nvPr>
          </p:nvSpPr>
          <p:spPr>
            <a:xfrm>
              <a:off x="8269627" y="6169772"/>
              <a:ext cx="109757" cy="257840"/>
            </a:xfrm>
            <a:custGeom>
              <a:avLst/>
              <a:gdLst/>
              <a:ahLst/>
              <a:cxnLst/>
              <a:rect l="0" t="0" r="0" b="0"/>
              <a:pathLst>
                <a:path w="109757" h="257840">
                  <a:moveTo>
                    <a:pt x="64748" y="59578"/>
                  </a:moveTo>
                  <a:lnTo>
                    <a:pt x="64748" y="59578"/>
                  </a:lnTo>
                  <a:lnTo>
                    <a:pt x="69804" y="44408"/>
                  </a:lnTo>
                  <a:lnTo>
                    <a:pt x="103540" y="2521"/>
                  </a:lnTo>
                  <a:lnTo>
                    <a:pt x="106484" y="373"/>
                  </a:lnTo>
                  <a:lnTo>
                    <a:pt x="108447" y="0"/>
                  </a:lnTo>
                  <a:lnTo>
                    <a:pt x="109756" y="809"/>
                  </a:lnTo>
                  <a:lnTo>
                    <a:pt x="106542" y="17117"/>
                  </a:lnTo>
                  <a:lnTo>
                    <a:pt x="84858" y="58211"/>
                  </a:lnTo>
                  <a:lnTo>
                    <a:pt x="67701" y="97408"/>
                  </a:lnTo>
                  <a:lnTo>
                    <a:pt x="45027" y="138547"/>
                  </a:lnTo>
                  <a:lnTo>
                    <a:pt x="25222" y="177012"/>
                  </a:lnTo>
                  <a:lnTo>
                    <a:pt x="11119" y="219142"/>
                  </a:lnTo>
                  <a:lnTo>
                    <a:pt x="0" y="253648"/>
                  </a:lnTo>
                  <a:lnTo>
                    <a:pt x="416" y="255633"/>
                  </a:lnTo>
                  <a:lnTo>
                    <a:pt x="1751" y="256956"/>
                  </a:lnTo>
                  <a:lnTo>
                    <a:pt x="3700" y="257839"/>
                  </a:lnTo>
                  <a:lnTo>
                    <a:pt x="6059" y="256310"/>
                  </a:lnTo>
                  <a:lnTo>
                    <a:pt x="17123" y="240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816"/>
            <p:cNvSpPr/>
            <p:nvPr>
              <p:custDataLst>
                <p:tags r:id="rId9"/>
              </p:custDataLst>
            </p:nvPr>
          </p:nvSpPr>
          <p:spPr>
            <a:xfrm>
              <a:off x="8077200" y="6311939"/>
              <a:ext cx="168092" cy="115054"/>
            </a:xfrm>
            <a:custGeom>
              <a:avLst/>
              <a:gdLst/>
              <a:ahLst/>
              <a:cxnLst/>
              <a:rect l="0" t="0" r="0" b="0"/>
              <a:pathLst>
                <a:path w="168092" h="115054">
                  <a:moveTo>
                    <a:pt x="0" y="41236"/>
                  </a:moveTo>
                  <a:lnTo>
                    <a:pt x="0" y="41236"/>
                  </a:lnTo>
                  <a:lnTo>
                    <a:pt x="0" y="57638"/>
                  </a:lnTo>
                  <a:lnTo>
                    <a:pt x="1058" y="57463"/>
                  </a:lnTo>
                  <a:lnTo>
                    <a:pt x="7604" y="53217"/>
                  </a:lnTo>
                  <a:lnTo>
                    <a:pt x="32503" y="46028"/>
                  </a:lnTo>
                  <a:lnTo>
                    <a:pt x="43726" y="37721"/>
                  </a:lnTo>
                  <a:lnTo>
                    <a:pt x="59555" y="15141"/>
                  </a:lnTo>
                  <a:lnTo>
                    <a:pt x="64565" y="1637"/>
                  </a:lnTo>
                  <a:lnTo>
                    <a:pt x="63152" y="20"/>
                  </a:lnTo>
                  <a:lnTo>
                    <a:pt x="60093" y="0"/>
                  </a:lnTo>
                  <a:lnTo>
                    <a:pt x="39975" y="7573"/>
                  </a:lnTo>
                  <a:lnTo>
                    <a:pt x="21840" y="26323"/>
                  </a:lnTo>
                  <a:lnTo>
                    <a:pt x="5549" y="58241"/>
                  </a:lnTo>
                  <a:lnTo>
                    <a:pt x="731" y="101266"/>
                  </a:lnTo>
                  <a:lnTo>
                    <a:pt x="488" y="106656"/>
                  </a:lnTo>
                  <a:lnTo>
                    <a:pt x="2442" y="110249"/>
                  </a:lnTo>
                  <a:lnTo>
                    <a:pt x="5861" y="112644"/>
                  </a:lnTo>
                  <a:lnTo>
                    <a:pt x="10258" y="114241"/>
                  </a:lnTo>
                  <a:lnTo>
                    <a:pt x="20787" y="113194"/>
                  </a:lnTo>
                  <a:lnTo>
                    <a:pt x="32522" y="108142"/>
                  </a:lnTo>
                  <a:lnTo>
                    <a:pt x="49970" y="93399"/>
                  </a:lnTo>
                  <a:lnTo>
                    <a:pt x="82362" y="54453"/>
                  </a:lnTo>
                  <a:lnTo>
                    <a:pt x="83483" y="54281"/>
                  </a:lnTo>
                  <a:lnTo>
                    <a:pt x="84231" y="55225"/>
                  </a:lnTo>
                  <a:lnTo>
                    <a:pt x="85282" y="61609"/>
                  </a:lnTo>
                  <a:lnTo>
                    <a:pt x="85430" y="64343"/>
                  </a:lnTo>
                  <a:lnTo>
                    <a:pt x="79949" y="73025"/>
                  </a:lnTo>
                  <a:lnTo>
                    <a:pt x="72575" y="83940"/>
                  </a:lnTo>
                  <a:lnTo>
                    <a:pt x="67840" y="105371"/>
                  </a:lnTo>
                  <a:lnTo>
                    <a:pt x="66905" y="115053"/>
                  </a:lnTo>
                  <a:lnTo>
                    <a:pt x="66828" y="114789"/>
                  </a:lnTo>
                  <a:lnTo>
                    <a:pt x="66743" y="111673"/>
                  </a:lnTo>
                  <a:lnTo>
                    <a:pt x="75351" y="92387"/>
                  </a:lnTo>
                  <a:lnTo>
                    <a:pt x="107083" y="46438"/>
                  </a:lnTo>
                  <a:lnTo>
                    <a:pt x="130631" y="16863"/>
                  </a:lnTo>
                  <a:lnTo>
                    <a:pt x="140256" y="9238"/>
                  </a:lnTo>
                  <a:lnTo>
                    <a:pt x="149120" y="5848"/>
                  </a:lnTo>
                  <a:lnTo>
                    <a:pt x="160114" y="4342"/>
                  </a:lnTo>
                  <a:lnTo>
                    <a:pt x="163893" y="4998"/>
                  </a:lnTo>
                  <a:lnTo>
                    <a:pt x="166412" y="6494"/>
                  </a:lnTo>
                  <a:lnTo>
                    <a:pt x="168091" y="8550"/>
                  </a:lnTo>
                  <a:lnTo>
                    <a:pt x="165398" y="31669"/>
                  </a:lnTo>
                  <a:lnTo>
                    <a:pt x="152021" y="71792"/>
                  </a:lnTo>
                  <a:lnTo>
                    <a:pt x="142875" y="107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817"/>
            <p:cNvSpPr/>
            <p:nvPr>
              <p:custDataLst>
                <p:tags r:id="rId10"/>
              </p:custDataLst>
            </p:nvPr>
          </p:nvSpPr>
          <p:spPr>
            <a:xfrm>
              <a:off x="7965940" y="6305550"/>
              <a:ext cx="92211" cy="38101"/>
            </a:xfrm>
            <a:custGeom>
              <a:avLst/>
              <a:gdLst/>
              <a:ahLst/>
              <a:cxnLst/>
              <a:rect l="0" t="0" r="0" b="0"/>
              <a:pathLst>
                <a:path w="92211" h="38101">
                  <a:moveTo>
                    <a:pt x="25535" y="38100"/>
                  </a:moveTo>
                  <a:lnTo>
                    <a:pt x="25535" y="38100"/>
                  </a:lnTo>
                  <a:lnTo>
                    <a:pt x="20479" y="38100"/>
                  </a:lnTo>
                  <a:lnTo>
                    <a:pt x="0" y="29899"/>
                  </a:lnTo>
                  <a:lnTo>
                    <a:pt x="44" y="28399"/>
                  </a:lnTo>
                  <a:lnTo>
                    <a:pt x="2917" y="23911"/>
                  </a:lnTo>
                  <a:lnTo>
                    <a:pt x="40888" y="6219"/>
                  </a:lnTo>
                  <a:lnTo>
                    <a:pt x="922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818"/>
            <p:cNvSpPr/>
            <p:nvPr>
              <p:custDataLst>
                <p:tags r:id="rId11"/>
              </p:custDataLst>
            </p:nvPr>
          </p:nvSpPr>
          <p:spPr>
            <a:xfrm>
              <a:off x="8001165" y="6203423"/>
              <a:ext cx="63863" cy="224888"/>
            </a:xfrm>
            <a:custGeom>
              <a:avLst/>
              <a:gdLst/>
              <a:ahLst/>
              <a:cxnLst/>
              <a:rect l="0" t="0" r="0" b="0"/>
              <a:pathLst>
                <a:path w="63863" h="224888">
                  <a:moveTo>
                    <a:pt x="47460" y="16402"/>
                  </a:moveTo>
                  <a:lnTo>
                    <a:pt x="47460" y="16402"/>
                  </a:lnTo>
                  <a:lnTo>
                    <a:pt x="63862" y="0"/>
                  </a:lnTo>
                  <a:lnTo>
                    <a:pt x="62627" y="175"/>
                  </a:lnTo>
                  <a:lnTo>
                    <a:pt x="55612" y="3194"/>
                  </a:lnTo>
                  <a:lnTo>
                    <a:pt x="52895" y="6538"/>
                  </a:lnTo>
                  <a:lnTo>
                    <a:pt x="37416" y="52868"/>
                  </a:lnTo>
                  <a:lnTo>
                    <a:pt x="25133" y="89692"/>
                  </a:lnTo>
                  <a:lnTo>
                    <a:pt x="12515" y="134556"/>
                  </a:lnTo>
                  <a:lnTo>
                    <a:pt x="4063" y="155715"/>
                  </a:lnTo>
                  <a:lnTo>
                    <a:pt x="206" y="201824"/>
                  </a:lnTo>
                  <a:lnTo>
                    <a:pt x="0" y="213817"/>
                  </a:lnTo>
                  <a:lnTo>
                    <a:pt x="1003" y="217861"/>
                  </a:lnTo>
                  <a:lnTo>
                    <a:pt x="2731" y="220559"/>
                  </a:lnTo>
                  <a:lnTo>
                    <a:pt x="4941" y="222357"/>
                  </a:lnTo>
                  <a:lnTo>
                    <a:pt x="18163" y="224887"/>
                  </a:lnTo>
                  <a:lnTo>
                    <a:pt x="47460" y="2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819"/>
            <p:cNvSpPr/>
            <p:nvPr>
              <p:custDataLst>
                <p:tags r:id="rId12"/>
              </p:custDataLst>
            </p:nvPr>
          </p:nvSpPr>
          <p:spPr>
            <a:xfrm>
              <a:off x="7848600" y="6316792"/>
              <a:ext cx="114301" cy="130611"/>
            </a:xfrm>
            <a:custGeom>
              <a:avLst/>
              <a:gdLst/>
              <a:ahLst/>
              <a:cxnLst/>
              <a:rect l="0" t="0" r="0" b="0"/>
              <a:pathLst>
                <a:path w="114301" h="130611">
                  <a:moveTo>
                    <a:pt x="114300" y="17333"/>
                  </a:moveTo>
                  <a:lnTo>
                    <a:pt x="114300" y="17333"/>
                  </a:lnTo>
                  <a:lnTo>
                    <a:pt x="83244" y="858"/>
                  </a:lnTo>
                  <a:lnTo>
                    <a:pt x="77721" y="0"/>
                  </a:lnTo>
                  <a:lnTo>
                    <a:pt x="65940" y="1868"/>
                  </a:lnTo>
                  <a:lnTo>
                    <a:pt x="59835" y="3849"/>
                  </a:lnTo>
                  <a:lnTo>
                    <a:pt x="50229" y="11692"/>
                  </a:lnTo>
                  <a:lnTo>
                    <a:pt x="35439" y="33975"/>
                  </a:lnTo>
                  <a:lnTo>
                    <a:pt x="34210" y="40070"/>
                  </a:lnTo>
                  <a:lnTo>
                    <a:pt x="35665" y="52486"/>
                  </a:lnTo>
                  <a:lnTo>
                    <a:pt x="42662" y="62237"/>
                  </a:lnTo>
                  <a:lnTo>
                    <a:pt x="47491" y="66319"/>
                  </a:lnTo>
                  <a:lnTo>
                    <a:pt x="59344" y="87234"/>
                  </a:lnTo>
                  <a:lnTo>
                    <a:pt x="64503" y="103426"/>
                  </a:lnTo>
                  <a:lnTo>
                    <a:pt x="62888" y="114157"/>
                  </a:lnTo>
                  <a:lnTo>
                    <a:pt x="60975" y="119983"/>
                  </a:lnTo>
                  <a:lnTo>
                    <a:pt x="57583" y="123866"/>
                  </a:lnTo>
                  <a:lnTo>
                    <a:pt x="48171" y="128181"/>
                  </a:lnTo>
                  <a:lnTo>
                    <a:pt x="30971" y="130610"/>
                  </a:lnTo>
                  <a:lnTo>
                    <a:pt x="12469" y="126274"/>
                  </a:lnTo>
                  <a:lnTo>
                    <a:pt x="8312" y="122768"/>
                  </a:lnTo>
                  <a:lnTo>
                    <a:pt x="0" y="10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820"/>
            <p:cNvSpPr/>
            <p:nvPr>
              <p:custDataLst>
                <p:tags r:id="rId13"/>
              </p:custDataLst>
            </p:nvPr>
          </p:nvSpPr>
          <p:spPr>
            <a:xfrm>
              <a:off x="7820025" y="62865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23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821"/>
            <p:cNvSpPr/>
            <p:nvPr>
              <p:custDataLst>
                <p:tags r:id="rId14"/>
              </p:custDataLst>
            </p:nvPr>
          </p:nvSpPr>
          <p:spPr>
            <a:xfrm>
              <a:off x="7810500" y="6362700"/>
              <a:ext cx="8201" cy="57151"/>
            </a:xfrm>
            <a:custGeom>
              <a:avLst/>
              <a:gdLst/>
              <a:ahLst/>
              <a:cxnLst/>
              <a:rect l="0" t="0" r="0" b="0"/>
              <a:pathLst>
                <a:path w="8201" h="5715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05" y="2700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822"/>
            <p:cNvSpPr/>
            <p:nvPr>
              <p:custDataLst>
                <p:tags r:id="rId15"/>
              </p:custDataLst>
            </p:nvPr>
          </p:nvSpPr>
          <p:spPr>
            <a:xfrm>
              <a:off x="7696200" y="6336350"/>
              <a:ext cx="55826" cy="129080"/>
            </a:xfrm>
            <a:custGeom>
              <a:avLst/>
              <a:gdLst/>
              <a:ahLst/>
              <a:cxnLst/>
              <a:rect l="0" t="0" r="0" b="0"/>
              <a:pathLst>
                <a:path w="55826" h="129080">
                  <a:moveTo>
                    <a:pt x="47625" y="35875"/>
                  </a:moveTo>
                  <a:lnTo>
                    <a:pt x="47625" y="35875"/>
                  </a:lnTo>
                  <a:lnTo>
                    <a:pt x="52681" y="30819"/>
                  </a:lnTo>
                  <a:lnTo>
                    <a:pt x="55163" y="22692"/>
                  </a:lnTo>
                  <a:lnTo>
                    <a:pt x="55825" y="17561"/>
                  </a:lnTo>
                  <a:lnTo>
                    <a:pt x="54150" y="13082"/>
                  </a:lnTo>
                  <a:lnTo>
                    <a:pt x="46644" y="5283"/>
                  </a:lnTo>
                  <a:lnTo>
                    <a:pt x="39075" y="1112"/>
                  </a:lnTo>
                  <a:lnTo>
                    <a:pt x="35575" y="0"/>
                  </a:lnTo>
                  <a:lnTo>
                    <a:pt x="31125" y="1375"/>
                  </a:lnTo>
                  <a:lnTo>
                    <a:pt x="20536" y="8547"/>
                  </a:lnTo>
                  <a:lnTo>
                    <a:pt x="7731" y="24485"/>
                  </a:lnTo>
                  <a:lnTo>
                    <a:pt x="6213" y="30398"/>
                  </a:lnTo>
                  <a:lnTo>
                    <a:pt x="7348" y="42614"/>
                  </a:lnTo>
                  <a:lnTo>
                    <a:pt x="19097" y="86698"/>
                  </a:lnTo>
                  <a:lnTo>
                    <a:pt x="27118" y="113372"/>
                  </a:lnTo>
                  <a:lnTo>
                    <a:pt x="26546" y="117173"/>
                  </a:lnTo>
                  <a:lnTo>
                    <a:pt x="23087" y="124218"/>
                  </a:lnTo>
                  <a:lnTo>
                    <a:pt x="20683" y="126521"/>
                  </a:lnTo>
                  <a:lnTo>
                    <a:pt x="15191" y="129079"/>
                  </a:lnTo>
                  <a:lnTo>
                    <a:pt x="12243" y="128702"/>
                  </a:lnTo>
                  <a:lnTo>
                    <a:pt x="6148" y="125462"/>
                  </a:lnTo>
                  <a:lnTo>
                    <a:pt x="4098" y="123117"/>
                  </a:lnTo>
                  <a:lnTo>
                    <a:pt x="1822" y="117688"/>
                  </a:lnTo>
                  <a:lnTo>
                    <a:pt x="0" y="93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823"/>
            <p:cNvSpPr/>
            <p:nvPr>
              <p:custDataLst>
                <p:tags r:id="rId16"/>
              </p:custDataLst>
            </p:nvPr>
          </p:nvSpPr>
          <p:spPr>
            <a:xfrm>
              <a:off x="7553325" y="6350453"/>
              <a:ext cx="85726" cy="107498"/>
            </a:xfrm>
            <a:custGeom>
              <a:avLst/>
              <a:gdLst/>
              <a:ahLst/>
              <a:cxnLst/>
              <a:rect l="0" t="0" r="0" b="0"/>
              <a:pathLst>
                <a:path w="85726" h="107498">
                  <a:moveTo>
                    <a:pt x="0" y="21772"/>
                  </a:moveTo>
                  <a:lnTo>
                    <a:pt x="0" y="21772"/>
                  </a:lnTo>
                  <a:lnTo>
                    <a:pt x="0" y="64334"/>
                  </a:lnTo>
                  <a:lnTo>
                    <a:pt x="0" y="91567"/>
                  </a:lnTo>
                  <a:lnTo>
                    <a:pt x="0" y="90526"/>
                  </a:lnTo>
                  <a:lnTo>
                    <a:pt x="13257" y="70316"/>
                  </a:lnTo>
                  <a:lnTo>
                    <a:pt x="21110" y="25447"/>
                  </a:lnTo>
                  <a:lnTo>
                    <a:pt x="23598" y="17873"/>
                  </a:lnTo>
                  <a:lnTo>
                    <a:pt x="32007" y="6633"/>
                  </a:lnTo>
                  <a:lnTo>
                    <a:pt x="37213" y="2154"/>
                  </a:lnTo>
                  <a:lnTo>
                    <a:pt x="41742" y="227"/>
                  </a:lnTo>
                  <a:lnTo>
                    <a:pt x="45820" y="0"/>
                  </a:lnTo>
                  <a:lnTo>
                    <a:pt x="49596" y="907"/>
                  </a:lnTo>
                  <a:lnTo>
                    <a:pt x="56614" y="7560"/>
                  </a:lnTo>
                  <a:lnTo>
                    <a:pt x="66516" y="26028"/>
                  </a:lnTo>
                  <a:lnTo>
                    <a:pt x="73330" y="51608"/>
                  </a:lnTo>
                  <a:lnTo>
                    <a:pt x="76881" y="89475"/>
                  </a:lnTo>
                  <a:lnTo>
                    <a:pt x="85725" y="107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824"/>
            <p:cNvSpPr/>
            <p:nvPr>
              <p:custDataLst>
                <p:tags r:id="rId17"/>
              </p:custDataLst>
            </p:nvPr>
          </p:nvSpPr>
          <p:spPr>
            <a:xfrm>
              <a:off x="7315809" y="6326468"/>
              <a:ext cx="173171" cy="152867"/>
            </a:xfrm>
            <a:custGeom>
              <a:avLst/>
              <a:gdLst/>
              <a:ahLst/>
              <a:cxnLst/>
              <a:rect l="0" t="0" r="0" b="0"/>
              <a:pathLst>
                <a:path w="173171" h="152867">
                  <a:moveTo>
                    <a:pt x="66066" y="36232"/>
                  </a:moveTo>
                  <a:lnTo>
                    <a:pt x="66066" y="36232"/>
                  </a:lnTo>
                  <a:lnTo>
                    <a:pt x="66066" y="31176"/>
                  </a:lnTo>
                  <a:lnTo>
                    <a:pt x="68888" y="25871"/>
                  </a:lnTo>
                  <a:lnTo>
                    <a:pt x="72611" y="19985"/>
                  </a:lnTo>
                  <a:lnTo>
                    <a:pt x="74266" y="13842"/>
                  </a:lnTo>
                  <a:lnTo>
                    <a:pt x="73650" y="10722"/>
                  </a:lnTo>
                  <a:lnTo>
                    <a:pt x="67274" y="0"/>
                  </a:lnTo>
                  <a:lnTo>
                    <a:pt x="51254" y="8798"/>
                  </a:lnTo>
                  <a:lnTo>
                    <a:pt x="26060" y="37280"/>
                  </a:lnTo>
                  <a:lnTo>
                    <a:pt x="6326" y="75933"/>
                  </a:lnTo>
                  <a:lnTo>
                    <a:pt x="1446" y="93269"/>
                  </a:lnTo>
                  <a:lnTo>
                    <a:pt x="0" y="120278"/>
                  </a:lnTo>
                  <a:lnTo>
                    <a:pt x="1913" y="128245"/>
                  </a:lnTo>
                  <a:lnTo>
                    <a:pt x="9685" y="139921"/>
                  </a:lnTo>
                  <a:lnTo>
                    <a:pt x="36073" y="152445"/>
                  </a:lnTo>
                  <a:lnTo>
                    <a:pt x="46071" y="152866"/>
                  </a:lnTo>
                  <a:lnTo>
                    <a:pt x="65646" y="147689"/>
                  </a:lnTo>
                  <a:lnTo>
                    <a:pt x="107991" y="123987"/>
                  </a:lnTo>
                  <a:lnTo>
                    <a:pt x="147319" y="92724"/>
                  </a:lnTo>
                  <a:lnTo>
                    <a:pt x="155095" y="80389"/>
                  </a:lnTo>
                  <a:lnTo>
                    <a:pt x="158551" y="67853"/>
                  </a:lnTo>
                  <a:lnTo>
                    <a:pt x="157265" y="58047"/>
                  </a:lnTo>
                  <a:lnTo>
                    <a:pt x="155440" y="53950"/>
                  </a:lnTo>
                  <a:lnTo>
                    <a:pt x="152107" y="51219"/>
                  </a:lnTo>
                  <a:lnTo>
                    <a:pt x="142760" y="48185"/>
                  </a:lnTo>
                  <a:lnTo>
                    <a:pt x="125596" y="46476"/>
                  </a:lnTo>
                  <a:lnTo>
                    <a:pt x="113338" y="51721"/>
                  </a:lnTo>
                  <a:lnTo>
                    <a:pt x="107105" y="56082"/>
                  </a:lnTo>
                  <a:lnTo>
                    <a:pt x="100181" y="66574"/>
                  </a:lnTo>
                  <a:lnTo>
                    <a:pt x="96282" y="87204"/>
                  </a:lnTo>
                  <a:lnTo>
                    <a:pt x="95735" y="95613"/>
                  </a:lnTo>
                  <a:lnTo>
                    <a:pt x="100772" y="110601"/>
                  </a:lnTo>
                  <a:lnTo>
                    <a:pt x="105078" y="117562"/>
                  </a:lnTo>
                  <a:lnTo>
                    <a:pt x="118330" y="128117"/>
                  </a:lnTo>
                  <a:lnTo>
                    <a:pt x="126308" y="132413"/>
                  </a:lnTo>
                  <a:lnTo>
                    <a:pt x="143640" y="134366"/>
                  </a:lnTo>
                  <a:lnTo>
                    <a:pt x="159810" y="131705"/>
                  </a:lnTo>
                  <a:lnTo>
                    <a:pt x="170524" y="126995"/>
                  </a:lnTo>
                  <a:lnTo>
                    <a:pt x="172746" y="123199"/>
                  </a:lnTo>
                  <a:lnTo>
                    <a:pt x="173170" y="118551"/>
                  </a:lnTo>
                  <a:lnTo>
                    <a:pt x="166244" y="90827"/>
                  </a:lnTo>
                  <a:lnTo>
                    <a:pt x="148139" y="63440"/>
                  </a:lnTo>
                  <a:lnTo>
                    <a:pt x="136715" y="51467"/>
                  </a:lnTo>
                  <a:lnTo>
                    <a:pt x="128745" y="47449"/>
                  </a:lnTo>
                  <a:lnTo>
                    <a:pt x="142266" y="4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219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591"/>
          <p:cNvGrpSpPr/>
          <p:nvPr/>
        </p:nvGrpSpPr>
        <p:grpSpPr>
          <a:xfrm>
            <a:off x="609600" y="388257"/>
            <a:ext cx="2103571" cy="434010"/>
            <a:chOff x="609600" y="388257"/>
            <a:chExt cx="2103571" cy="434010"/>
          </a:xfrm>
        </p:grpSpPr>
        <p:sp>
          <p:nvSpPr>
            <p:cNvPr id="2" name="SMARTInkShape-2825"/>
            <p:cNvSpPr/>
            <p:nvPr>
              <p:custDataLst>
                <p:tags r:id="rId94"/>
              </p:custDataLst>
            </p:nvPr>
          </p:nvSpPr>
          <p:spPr>
            <a:xfrm>
              <a:off x="609600" y="512673"/>
              <a:ext cx="256823" cy="309594"/>
            </a:xfrm>
            <a:custGeom>
              <a:avLst/>
              <a:gdLst/>
              <a:ahLst/>
              <a:cxnLst/>
              <a:rect l="0" t="0" r="0" b="0"/>
              <a:pathLst>
                <a:path w="256823" h="309594">
                  <a:moveTo>
                    <a:pt x="0" y="39777"/>
                  </a:moveTo>
                  <a:lnTo>
                    <a:pt x="0" y="39777"/>
                  </a:lnTo>
                  <a:lnTo>
                    <a:pt x="0" y="31576"/>
                  </a:lnTo>
                  <a:lnTo>
                    <a:pt x="5057" y="35701"/>
                  </a:lnTo>
                  <a:lnTo>
                    <a:pt x="7539" y="43610"/>
                  </a:lnTo>
                  <a:lnTo>
                    <a:pt x="16890" y="85752"/>
                  </a:lnTo>
                  <a:lnTo>
                    <a:pt x="24054" y="114430"/>
                  </a:lnTo>
                  <a:lnTo>
                    <a:pt x="36761" y="153619"/>
                  </a:lnTo>
                  <a:lnTo>
                    <a:pt x="45479" y="194674"/>
                  </a:lnTo>
                  <a:lnTo>
                    <a:pt x="52046" y="231605"/>
                  </a:lnTo>
                  <a:lnTo>
                    <a:pt x="55638" y="271005"/>
                  </a:lnTo>
                  <a:lnTo>
                    <a:pt x="57061" y="309563"/>
                  </a:lnTo>
                  <a:lnTo>
                    <a:pt x="57091" y="309593"/>
                  </a:lnTo>
                  <a:lnTo>
                    <a:pt x="54323" y="270022"/>
                  </a:lnTo>
                  <a:lnTo>
                    <a:pt x="43892" y="228015"/>
                  </a:lnTo>
                  <a:lnTo>
                    <a:pt x="38186" y="185184"/>
                  </a:lnTo>
                  <a:lnTo>
                    <a:pt x="27965" y="142230"/>
                  </a:lnTo>
                  <a:lnTo>
                    <a:pt x="21691" y="102942"/>
                  </a:lnTo>
                  <a:lnTo>
                    <a:pt x="19833" y="60609"/>
                  </a:lnTo>
                  <a:lnTo>
                    <a:pt x="19205" y="23548"/>
                  </a:lnTo>
                  <a:lnTo>
                    <a:pt x="20211" y="22608"/>
                  </a:lnTo>
                  <a:lnTo>
                    <a:pt x="46501" y="67348"/>
                  </a:lnTo>
                  <a:lnTo>
                    <a:pt x="66109" y="113023"/>
                  </a:lnTo>
                  <a:lnTo>
                    <a:pt x="83534" y="153884"/>
                  </a:lnTo>
                  <a:lnTo>
                    <a:pt x="106616" y="193615"/>
                  </a:lnTo>
                  <a:lnTo>
                    <a:pt x="135084" y="236196"/>
                  </a:lnTo>
                  <a:lnTo>
                    <a:pt x="163091" y="267429"/>
                  </a:lnTo>
                  <a:lnTo>
                    <a:pt x="185671" y="282090"/>
                  </a:lnTo>
                  <a:lnTo>
                    <a:pt x="206698" y="289641"/>
                  </a:lnTo>
                  <a:lnTo>
                    <a:pt x="216115" y="289961"/>
                  </a:lnTo>
                  <a:lnTo>
                    <a:pt x="232224" y="284673"/>
                  </a:lnTo>
                  <a:lnTo>
                    <a:pt x="243616" y="263978"/>
                  </a:lnTo>
                  <a:lnTo>
                    <a:pt x="253158" y="219449"/>
                  </a:lnTo>
                  <a:lnTo>
                    <a:pt x="255985" y="175563"/>
                  </a:lnTo>
                  <a:lnTo>
                    <a:pt x="256822" y="130104"/>
                  </a:lnTo>
                  <a:lnTo>
                    <a:pt x="255960" y="95797"/>
                  </a:lnTo>
                  <a:lnTo>
                    <a:pt x="250583" y="48850"/>
                  </a:lnTo>
                  <a:lnTo>
                    <a:pt x="245407" y="9114"/>
                  </a:lnTo>
                  <a:lnTo>
                    <a:pt x="242980" y="3460"/>
                  </a:lnTo>
                  <a:lnTo>
                    <a:pt x="240303" y="749"/>
                  </a:lnTo>
                  <a:lnTo>
                    <a:pt x="237460" y="0"/>
                  </a:lnTo>
                  <a:lnTo>
                    <a:pt x="234507" y="559"/>
                  </a:lnTo>
                  <a:lnTo>
                    <a:pt x="232538" y="1990"/>
                  </a:lnTo>
                  <a:lnTo>
                    <a:pt x="228600" y="1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26"/>
            <p:cNvSpPr/>
            <p:nvPr>
              <p:custDataLst>
                <p:tags r:id="rId95"/>
              </p:custDataLst>
            </p:nvPr>
          </p:nvSpPr>
          <p:spPr>
            <a:xfrm>
              <a:off x="953491" y="649256"/>
              <a:ext cx="83918" cy="130612"/>
            </a:xfrm>
            <a:custGeom>
              <a:avLst/>
              <a:gdLst/>
              <a:ahLst/>
              <a:cxnLst/>
              <a:rect l="0" t="0" r="0" b="0"/>
              <a:pathLst>
                <a:path w="83918" h="130612">
                  <a:moveTo>
                    <a:pt x="75209" y="27019"/>
                  </a:moveTo>
                  <a:lnTo>
                    <a:pt x="75209" y="27019"/>
                  </a:lnTo>
                  <a:lnTo>
                    <a:pt x="67008" y="10617"/>
                  </a:lnTo>
                  <a:lnTo>
                    <a:pt x="55963" y="3697"/>
                  </a:lnTo>
                  <a:lnTo>
                    <a:pt x="39285" y="0"/>
                  </a:lnTo>
                  <a:lnTo>
                    <a:pt x="34327" y="1598"/>
                  </a:lnTo>
                  <a:lnTo>
                    <a:pt x="10297" y="25096"/>
                  </a:lnTo>
                  <a:lnTo>
                    <a:pt x="4026" y="37100"/>
                  </a:lnTo>
                  <a:lnTo>
                    <a:pt x="0" y="72167"/>
                  </a:lnTo>
                  <a:lnTo>
                    <a:pt x="4359" y="97429"/>
                  </a:lnTo>
                  <a:lnTo>
                    <a:pt x="24569" y="127801"/>
                  </a:lnTo>
                  <a:lnTo>
                    <a:pt x="31889" y="130020"/>
                  </a:lnTo>
                  <a:lnTo>
                    <a:pt x="36804" y="130611"/>
                  </a:lnTo>
                  <a:lnTo>
                    <a:pt x="58891" y="121330"/>
                  </a:lnTo>
                  <a:lnTo>
                    <a:pt x="70779" y="110916"/>
                  </a:lnTo>
                  <a:lnTo>
                    <a:pt x="78532" y="99231"/>
                  </a:lnTo>
                  <a:lnTo>
                    <a:pt x="82896" y="78637"/>
                  </a:lnTo>
                  <a:lnTo>
                    <a:pt x="83917" y="58074"/>
                  </a:lnTo>
                  <a:lnTo>
                    <a:pt x="78727" y="40468"/>
                  </a:lnTo>
                  <a:lnTo>
                    <a:pt x="70422" y="27705"/>
                  </a:lnTo>
                  <a:lnTo>
                    <a:pt x="56159" y="1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27"/>
            <p:cNvSpPr/>
            <p:nvPr>
              <p:custDataLst>
                <p:tags r:id="rId96"/>
              </p:custDataLst>
            </p:nvPr>
          </p:nvSpPr>
          <p:spPr>
            <a:xfrm>
              <a:off x="1076325" y="609600"/>
              <a:ext cx="104776" cy="174990"/>
            </a:xfrm>
            <a:custGeom>
              <a:avLst/>
              <a:gdLst/>
              <a:ahLst/>
              <a:cxnLst/>
              <a:rect l="0" t="0" r="0" b="0"/>
              <a:pathLst>
                <a:path w="104776" h="174990">
                  <a:moveTo>
                    <a:pt x="0" y="19050"/>
                  </a:moveTo>
                  <a:lnTo>
                    <a:pt x="0" y="19050"/>
                  </a:lnTo>
                  <a:lnTo>
                    <a:pt x="19246" y="19050"/>
                  </a:lnTo>
                  <a:lnTo>
                    <a:pt x="27251" y="21872"/>
                  </a:lnTo>
                  <a:lnTo>
                    <a:pt x="46070" y="37364"/>
                  </a:lnTo>
                  <a:lnTo>
                    <a:pt x="52225" y="48709"/>
                  </a:lnTo>
                  <a:lnTo>
                    <a:pt x="64106" y="85005"/>
                  </a:lnTo>
                  <a:lnTo>
                    <a:pt x="72146" y="101622"/>
                  </a:lnTo>
                  <a:lnTo>
                    <a:pt x="74398" y="117132"/>
                  </a:lnTo>
                  <a:lnTo>
                    <a:pt x="67841" y="161586"/>
                  </a:lnTo>
                  <a:lnTo>
                    <a:pt x="64371" y="169888"/>
                  </a:lnTo>
                  <a:lnTo>
                    <a:pt x="61964" y="173584"/>
                  </a:lnTo>
                  <a:lnTo>
                    <a:pt x="59301" y="174989"/>
                  </a:lnTo>
                  <a:lnTo>
                    <a:pt x="56467" y="174868"/>
                  </a:lnTo>
                  <a:lnTo>
                    <a:pt x="53520" y="173728"/>
                  </a:lnTo>
                  <a:lnTo>
                    <a:pt x="47423" y="163996"/>
                  </a:lnTo>
                  <a:lnTo>
                    <a:pt x="44315" y="156956"/>
                  </a:lnTo>
                  <a:lnTo>
                    <a:pt x="43685" y="140666"/>
                  </a:lnTo>
                  <a:lnTo>
                    <a:pt x="46847" y="94226"/>
                  </a:lnTo>
                  <a:lnTo>
                    <a:pt x="57884" y="46759"/>
                  </a:lnTo>
                  <a:lnTo>
                    <a:pt x="66892" y="24438"/>
                  </a:lnTo>
                  <a:lnTo>
                    <a:pt x="74180" y="1509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28"/>
            <p:cNvSpPr/>
            <p:nvPr>
              <p:custDataLst>
                <p:tags r:id="rId97"/>
              </p:custDataLst>
            </p:nvPr>
          </p:nvSpPr>
          <p:spPr>
            <a:xfrm>
              <a:off x="1247775" y="613708"/>
              <a:ext cx="161926" cy="158967"/>
            </a:xfrm>
            <a:custGeom>
              <a:avLst/>
              <a:gdLst/>
              <a:ahLst/>
              <a:cxnLst/>
              <a:rect l="0" t="0" r="0" b="0"/>
              <a:pathLst>
                <a:path w="161926" h="158967">
                  <a:moveTo>
                    <a:pt x="0" y="24467"/>
                  </a:moveTo>
                  <a:lnTo>
                    <a:pt x="0" y="24467"/>
                  </a:lnTo>
                  <a:lnTo>
                    <a:pt x="0" y="19410"/>
                  </a:lnTo>
                  <a:lnTo>
                    <a:pt x="2822" y="14106"/>
                  </a:lnTo>
                  <a:lnTo>
                    <a:pt x="5057" y="11210"/>
                  </a:lnTo>
                  <a:lnTo>
                    <a:pt x="10361" y="7991"/>
                  </a:lnTo>
                  <a:lnTo>
                    <a:pt x="13257" y="7133"/>
                  </a:lnTo>
                  <a:lnTo>
                    <a:pt x="16247" y="8678"/>
                  </a:lnTo>
                  <a:lnTo>
                    <a:pt x="22390" y="16039"/>
                  </a:lnTo>
                  <a:lnTo>
                    <a:pt x="26742" y="37139"/>
                  </a:lnTo>
                  <a:lnTo>
                    <a:pt x="28032" y="73612"/>
                  </a:lnTo>
                  <a:lnTo>
                    <a:pt x="28414" y="112877"/>
                  </a:lnTo>
                  <a:lnTo>
                    <a:pt x="28566" y="158966"/>
                  </a:lnTo>
                  <a:lnTo>
                    <a:pt x="28571" y="154447"/>
                  </a:lnTo>
                  <a:lnTo>
                    <a:pt x="20374" y="107148"/>
                  </a:lnTo>
                  <a:lnTo>
                    <a:pt x="20370" y="63847"/>
                  </a:lnTo>
                  <a:lnTo>
                    <a:pt x="24223" y="44086"/>
                  </a:lnTo>
                  <a:lnTo>
                    <a:pt x="27790" y="37546"/>
                  </a:lnTo>
                  <a:lnTo>
                    <a:pt x="32285" y="33186"/>
                  </a:lnTo>
                  <a:lnTo>
                    <a:pt x="37398" y="30280"/>
                  </a:lnTo>
                  <a:lnTo>
                    <a:pt x="42924" y="29401"/>
                  </a:lnTo>
                  <a:lnTo>
                    <a:pt x="54708" y="31246"/>
                  </a:lnTo>
                  <a:lnTo>
                    <a:pt x="67001" y="44060"/>
                  </a:lnTo>
                  <a:lnTo>
                    <a:pt x="77403" y="61750"/>
                  </a:lnTo>
                  <a:lnTo>
                    <a:pt x="83259" y="83609"/>
                  </a:lnTo>
                  <a:lnTo>
                    <a:pt x="85400" y="111330"/>
                  </a:lnTo>
                  <a:lnTo>
                    <a:pt x="84450" y="114125"/>
                  </a:lnTo>
                  <a:lnTo>
                    <a:pt x="82759" y="115989"/>
                  </a:lnTo>
                  <a:lnTo>
                    <a:pt x="80572" y="117232"/>
                  </a:lnTo>
                  <a:lnTo>
                    <a:pt x="79115" y="114885"/>
                  </a:lnTo>
                  <a:lnTo>
                    <a:pt x="77496" y="103811"/>
                  </a:lnTo>
                  <a:lnTo>
                    <a:pt x="83910" y="59832"/>
                  </a:lnTo>
                  <a:lnTo>
                    <a:pt x="90423" y="31570"/>
                  </a:lnTo>
                  <a:lnTo>
                    <a:pt x="103933" y="9756"/>
                  </a:lnTo>
                  <a:lnTo>
                    <a:pt x="115337" y="2054"/>
                  </a:lnTo>
                  <a:lnTo>
                    <a:pt x="121341" y="0"/>
                  </a:lnTo>
                  <a:lnTo>
                    <a:pt x="126402" y="747"/>
                  </a:lnTo>
                  <a:lnTo>
                    <a:pt x="130835" y="3362"/>
                  </a:lnTo>
                  <a:lnTo>
                    <a:pt x="134848" y="7222"/>
                  </a:lnTo>
                  <a:lnTo>
                    <a:pt x="145553" y="27824"/>
                  </a:lnTo>
                  <a:lnTo>
                    <a:pt x="150371" y="64150"/>
                  </a:lnTo>
                  <a:lnTo>
                    <a:pt x="161925" y="129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29"/>
            <p:cNvSpPr/>
            <p:nvPr>
              <p:custDataLst>
                <p:tags r:id="rId98"/>
              </p:custDataLst>
            </p:nvPr>
          </p:nvSpPr>
          <p:spPr>
            <a:xfrm>
              <a:off x="1444188" y="404320"/>
              <a:ext cx="182534" cy="348156"/>
            </a:xfrm>
            <a:custGeom>
              <a:avLst/>
              <a:gdLst/>
              <a:ahLst/>
              <a:cxnLst/>
              <a:rect l="0" t="0" r="0" b="0"/>
              <a:pathLst>
                <a:path w="182534" h="348156">
                  <a:moveTo>
                    <a:pt x="41712" y="291005"/>
                  </a:moveTo>
                  <a:lnTo>
                    <a:pt x="41712" y="291005"/>
                  </a:lnTo>
                  <a:lnTo>
                    <a:pt x="63170" y="256289"/>
                  </a:lnTo>
                  <a:lnTo>
                    <a:pt x="68178" y="237092"/>
                  </a:lnTo>
                  <a:lnTo>
                    <a:pt x="67823" y="232838"/>
                  </a:lnTo>
                  <a:lnTo>
                    <a:pt x="66528" y="230002"/>
                  </a:lnTo>
                  <a:lnTo>
                    <a:pt x="64606" y="228111"/>
                  </a:lnTo>
                  <a:lnTo>
                    <a:pt x="54004" y="228833"/>
                  </a:lnTo>
                  <a:lnTo>
                    <a:pt x="39767" y="233740"/>
                  </a:lnTo>
                  <a:lnTo>
                    <a:pt x="20910" y="248402"/>
                  </a:lnTo>
                  <a:lnTo>
                    <a:pt x="8149" y="267211"/>
                  </a:lnTo>
                  <a:lnTo>
                    <a:pt x="1042" y="283605"/>
                  </a:lnTo>
                  <a:lnTo>
                    <a:pt x="0" y="298652"/>
                  </a:lnTo>
                  <a:lnTo>
                    <a:pt x="1204" y="305628"/>
                  </a:lnTo>
                  <a:lnTo>
                    <a:pt x="8186" y="316201"/>
                  </a:lnTo>
                  <a:lnTo>
                    <a:pt x="13012" y="320503"/>
                  </a:lnTo>
                  <a:lnTo>
                    <a:pt x="19403" y="321253"/>
                  </a:lnTo>
                  <a:lnTo>
                    <a:pt x="34972" y="316443"/>
                  </a:lnTo>
                  <a:lnTo>
                    <a:pt x="51474" y="306891"/>
                  </a:lnTo>
                  <a:lnTo>
                    <a:pt x="63066" y="292302"/>
                  </a:lnTo>
                  <a:lnTo>
                    <a:pt x="69653" y="266028"/>
                  </a:lnTo>
                  <a:lnTo>
                    <a:pt x="68806" y="265887"/>
                  </a:lnTo>
                  <a:lnTo>
                    <a:pt x="65043" y="268553"/>
                  </a:lnTo>
                  <a:lnTo>
                    <a:pt x="62665" y="273265"/>
                  </a:lnTo>
                  <a:lnTo>
                    <a:pt x="61138" y="289970"/>
                  </a:lnTo>
                  <a:lnTo>
                    <a:pt x="65930" y="307514"/>
                  </a:lnTo>
                  <a:lnTo>
                    <a:pt x="69499" y="311536"/>
                  </a:lnTo>
                  <a:lnTo>
                    <a:pt x="79109" y="316005"/>
                  </a:lnTo>
                  <a:lnTo>
                    <a:pt x="84635" y="315080"/>
                  </a:lnTo>
                  <a:lnTo>
                    <a:pt x="96419" y="308408"/>
                  </a:lnTo>
                  <a:lnTo>
                    <a:pt x="133851" y="261449"/>
                  </a:lnTo>
                  <a:lnTo>
                    <a:pt x="151596" y="222020"/>
                  </a:lnTo>
                  <a:lnTo>
                    <a:pt x="161994" y="182606"/>
                  </a:lnTo>
                  <a:lnTo>
                    <a:pt x="170720" y="146703"/>
                  </a:lnTo>
                  <a:lnTo>
                    <a:pt x="173132" y="114688"/>
                  </a:lnTo>
                  <a:lnTo>
                    <a:pt x="177027" y="82114"/>
                  </a:lnTo>
                  <a:lnTo>
                    <a:pt x="182347" y="42492"/>
                  </a:lnTo>
                  <a:lnTo>
                    <a:pt x="182533" y="24980"/>
                  </a:lnTo>
                  <a:lnTo>
                    <a:pt x="179088" y="10141"/>
                  </a:lnTo>
                  <a:lnTo>
                    <a:pt x="176688" y="5337"/>
                  </a:lnTo>
                  <a:lnTo>
                    <a:pt x="174029" y="2135"/>
                  </a:lnTo>
                  <a:lnTo>
                    <a:pt x="171198" y="0"/>
                  </a:lnTo>
                  <a:lnTo>
                    <a:pt x="167195" y="2810"/>
                  </a:lnTo>
                  <a:lnTo>
                    <a:pt x="157101" y="17221"/>
                  </a:lnTo>
                  <a:lnTo>
                    <a:pt x="144575" y="54191"/>
                  </a:lnTo>
                  <a:lnTo>
                    <a:pt x="134161" y="98659"/>
                  </a:lnTo>
                  <a:lnTo>
                    <a:pt x="129430" y="135236"/>
                  </a:lnTo>
                  <a:lnTo>
                    <a:pt x="133084" y="181351"/>
                  </a:lnTo>
                  <a:lnTo>
                    <a:pt x="135238" y="214048"/>
                  </a:lnTo>
                  <a:lnTo>
                    <a:pt x="139273" y="253739"/>
                  </a:lnTo>
                  <a:lnTo>
                    <a:pt x="155175" y="296226"/>
                  </a:lnTo>
                  <a:lnTo>
                    <a:pt x="175062" y="348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30"/>
            <p:cNvSpPr/>
            <p:nvPr>
              <p:custDataLst>
                <p:tags r:id="rId99"/>
              </p:custDataLst>
            </p:nvPr>
          </p:nvSpPr>
          <p:spPr>
            <a:xfrm>
              <a:off x="1771650" y="647700"/>
              <a:ext cx="133351" cy="18463"/>
            </a:xfrm>
            <a:custGeom>
              <a:avLst/>
              <a:gdLst/>
              <a:ahLst/>
              <a:cxnLst/>
              <a:rect l="0" t="0" r="0" b="0"/>
              <a:pathLst>
                <a:path w="133351" h="18463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13183" y="18462"/>
                  </a:lnTo>
                  <a:lnTo>
                    <a:pt x="49361" y="17914"/>
                  </a:lnTo>
                  <a:lnTo>
                    <a:pt x="88890" y="86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31"/>
            <p:cNvSpPr/>
            <p:nvPr>
              <p:custDataLst>
                <p:tags r:id="rId100"/>
              </p:custDataLst>
            </p:nvPr>
          </p:nvSpPr>
          <p:spPr>
            <a:xfrm>
              <a:off x="2019692" y="419885"/>
              <a:ext cx="130500" cy="312576"/>
            </a:xfrm>
            <a:custGeom>
              <a:avLst/>
              <a:gdLst/>
              <a:ahLst/>
              <a:cxnLst/>
              <a:rect l="0" t="0" r="0" b="0"/>
              <a:pathLst>
                <a:path w="130500" h="312576">
                  <a:moveTo>
                    <a:pt x="9133" y="18265"/>
                  </a:moveTo>
                  <a:lnTo>
                    <a:pt x="9133" y="18265"/>
                  </a:lnTo>
                  <a:lnTo>
                    <a:pt x="9133" y="1863"/>
                  </a:lnTo>
                  <a:lnTo>
                    <a:pt x="8075" y="980"/>
                  </a:lnTo>
                  <a:lnTo>
                    <a:pt x="4077" y="0"/>
                  </a:lnTo>
                  <a:lnTo>
                    <a:pt x="2587" y="2913"/>
                  </a:lnTo>
                  <a:lnTo>
                    <a:pt x="0" y="44113"/>
                  </a:lnTo>
                  <a:lnTo>
                    <a:pt x="4781" y="89776"/>
                  </a:lnTo>
                  <a:lnTo>
                    <a:pt x="8273" y="135911"/>
                  </a:lnTo>
                  <a:lnTo>
                    <a:pt x="8878" y="182945"/>
                  </a:lnTo>
                  <a:lnTo>
                    <a:pt x="9058" y="227691"/>
                  </a:lnTo>
                  <a:lnTo>
                    <a:pt x="9118" y="269026"/>
                  </a:lnTo>
                  <a:lnTo>
                    <a:pt x="9130" y="297104"/>
                  </a:lnTo>
                  <a:lnTo>
                    <a:pt x="10190" y="298349"/>
                  </a:lnTo>
                  <a:lnTo>
                    <a:pt x="11954" y="298121"/>
                  </a:lnTo>
                  <a:lnTo>
                    <a:pt x="14189" y="296911"/>
                  </a:lnTo>
                  <a:lnTo>
                    <a:pt x="15678" y="293987"/>
                  </a:lnTo>
                  <a:lnTo>
                    <a:pt x="26001" y="247988"/>
                  </a:lnTo>
                  <a:lnTo>
                    <a:pt x="37904" y="214631"/>
                  </a:lnTo>
                  <a:lnTo>
                    <a:pt x="50447" y="192167"/>
                  </a:lnTo>
                  <a:lnTo>
                    <a:pt x="55725" y="188175"/>
                  </a:lnTo>
                  <a:lnTo>
                    <a:pt x="70057" y="183739"/>
                  </a:lnTo>
                  <a:lnTo>
                    <a:pt x="77266" y="184672"/>
                  </a:lnTo>
                  <a:lnTo>
                    <a:pt x="90920" y="191354"/>
                  </a:lnTo>
                  <a:lnTo>
                    <a:pt x="110507" y="207017"/>
                  </a:lnTo>
                  <a:lnTo>
                    <a:pt x="124659" y="230119"/>
                  </a:lnTo>
                  <a:lnTo>
                    <a:pt x="130499" y="252016"/>
                  </a:lnTo>
                  <a:lnTo>
                    <a:pt x="126221" y="268204"/>
                  </a:lnTo>
                  <a:lnTo>
                    <a:pt x="122117" y="276966"/>
                  </a:lnTo>
                  <a:lnTo>
                    <a:pt x="109089" y="289524"/>
                  </a:lnTo>
                  <a:lnTo>
                    <a:pt x="79799" y="308653"/>
                  </a:lnTo>
                  <a:lnTo>
                    <a:pt x="53470" y="312575"/>
                  </a:lnTo>
                  <a:lnTo>
                    <a:pt x="39422" y="312053"/>
                  </a:lnTo>
                  <a:lnTo>
                    <a:pt x="28183" y="30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32"/>
            <p:cNvSpPr/>
            <p:nvPr>
              <p:custDataLst>
                <p:tags r:id="rId101"/>
              </p:custDataLst>
            </p:nvPr>
          </p:nvSpPr>
          <p:spPr>
            <a:xfrm>
              <a:off x="2202705" y="600536"/>
              <a:ext cx="121396" cy="90974"/>
            </a:xfrm>
            <a:custGeom>
              <a:avLst/>
              <a:gdLst/>
              <a:ahLst/>
              <a:cxnLst/>
              <a:rect l="0" t="0" r="0" b="0"/>
              <a:pathLst>
                <a:path w="121396" h="90974">
                  <a:moveTo>
                    <a:pt x="45195" y="28114"/>
                  </a:moveTo>
                  <a:lnTo>
                    <a:pt x="45195" y="28114"/>
                  </a:lnTo>
                  <a:lnTo>
                    <a:pt x="50251" y="28114"/>
                  </a:lnTo>
                  <a:lnTo>
                    <a:pt x="78931" y="11712"/>
                  </a:lnTo>
                  <a:lnTo>
                    <a:pt x="80385" y="9771"/>
                  </a:lnTo>
                  <a:lnTo>
                    <a:pt x="82002" y="4792"/>
                  </a:lnTo>
                  <a:lnTo>
                    <a:pt x="80316" y="3041"/>
                  </a:lnTo>
                  <a:lnTo>
                    <a:pt x="72799" y="1095"/>
                  </a:lnTo>
                  <a:lnTo>
                    <a:pt x="56667" y="0"/>
                  </a:lnTo>
                  <a:lnTo>
                    <a:pt x="38481" y="4732"/>
                  </a:lnTo>
                  <a:lnTo>
                    <a:pt x="19687" y="17893"/>
                  </a:lnTo>
                  <a:lnTo>
                    <a:pt x="5769" y="35199"/>
                  </a:lnTo>
                  <a:lnTo>
                    <a:pt x="0" y="58788"/>
                  </a:lnTo>
                  <a:lnTo>
                    <a:pt x="1472" y="73850"/>
                  </a:lnTo>
                  <a:lnTo>
                    <a:pt x="5654" y="85483"/>
                  </a:lnTo>
                  <a:lnTo>
                    <a:pt x="8251" y="88585"/>
                  </a:lnTo>
                  <a:lnTo>
                    <a:pt x="11041" y="90653"/>
                  </a:lnTo>
                  <a:lnTo>
                    <a:pt x="15017" y="90973"/>
                  </a:lnTo>
                  <a:lnTo>
                    <a:pt x="25080" y="88507"/>
                  </a:lnTo>
                  <a:lnTo>
                    <a:pt x="33785" y="81061"/>
                  </a:lnTo>
                  <a:lnTo>
                    <a:pt x="62093" y="39256"/>
                  </a:lnTo>
                  <a:lnTo>
                    <a:pt x="71463" y="22671"/>
                  </a:lnTo>
                  <a:lnTo>
                    <a:pt x="73291" y="22369"/>
                  </a:lnTo>
                  <a:lnTo>
                    <a:pt x="78143" y="24855"/>
                  </a:lnTo>
                  <a:lnTo>
                    <a:pt x="79861" y="27000"/>
                  </a:lnTo>
                  <a:lnTo>
                    <a:pt x="81769" y="32205"/>
                  </a:lnTo>
                  <a:lnTo>
                    <a:pt x="82843" y="51198"/>
                  </a:lnTo>
                  <a:lnTo>
                    <a:pt x="85110" y="57262"/>
                  </a:lnTo>
                  <a:lnTo>
                    <a:pt x="93274" y="66821"/>
                  </a:lnTo>
                  <a:lnTo>
                    <a:pt x="121395" y="75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33"/>
            <p:cNvSpPr/>
            <p:nvPr>
              <p:custDataLst>
                <p:tags r:id="rId102"/>
              </p:custDataLst>
            </p:nvPr>
          </p:nvSpPr>
          <p:spPr>
            <a:xfrm>
              <a:off x="2371725" y="572285"/>
              <a:ext cx="38101" cy="126087"/>
            </a:xfrm>
            <a:custGeom>
              <a:avLst/>
              <a:gdLst/>
              <a:ahLst/>
              <a:cxnLst/>
              <a:rect l="0" t="0" r="0" b="0"/>
              <a:pathLst>
                <a:path w="38101" h="126087">
                  <a:moveTo>
                    <a:pt x="38100" y="18265"/>
                  </a:moveTo>
                  <a:lnTo>
                    <a:pt x="38100" y="18265"/>
                  </a:lnTo>
                  <a:lnTo>
                    <a:pt x="33044" y="8152"/>
                  </a:lnTo>
                  <a:lnTo>
                    <a:pt x="30496" y="5173"/>
                  </a:lnTo>
                  <a:lnTo>
                    <a:pt x="24842" y="1863"/>
                  </a:lnTo>
                  <a:lnTo>
                    <a:pt x="15710" y="0"/>
                  </a:lnTo>
                  <a:lnTo>
                    <a:pt x="12590" y="1855"/>
                  </a:lnTo>
                  <a:lnTo>
                    <a:pt x="6301" y="9560"/>
                  </a:lnTo>
                  <a:lnTo>
                    <a:pt x="2801" y="17219"/>
                  </a:lnTo>
                  <a:lnTo>
                    <a:pt x="1867" y="20742"/>
                  </a:lnTo>
                  <a:lnTo>
                    <a:pt x="3652" y="30302"/>
                  </a:lnTo>
                  <a:lnTo>
                    <a:pt x="22439" y="72387"/>
                  </a:lnTo>
                  <a:lnTo>
                    <a:pt x="26757" y="91334"/>
                  </a:lnTo>
                  <a:lnTo>
                    <a:pt x="24945" y="104009"/>
                  </a:lnTo>
                  <a:lnTo>
                    <a:pt x="17974" y="120224"/>
                  </a:lnTo>
                  <a:lnTo>
                    <a:pt x="15158" y="124337"/>
                  </a:lnTo>
                  <a:lnTo>
                    <a:pt x="12222" y="126022"/>
                  </a:lnTo>
                  <a:lnTo>
                    <a:pt x="9206" y="126086"/>
                  </a:lnTo>
                  <a:lnTo>
                    <a:pt x="0" y="12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34"/>
            <p:cNvSpPr/>
            <p:nvPr>
              <p:custDataLst>
                <p:tags r:id="rId103"/>
              </p:custDataLst>
            </p:nvPr>
          </p:nvSpPr>
          <p:spPr>
            <a:xfrm>
              <a:off x="2470292" y="388257"/>
              <a:ext cx="242879" cy="319348"/>
            </a:xfrm>
            <a:custGeom>
              <a:avLst/>
              <a:gdLst/>
              <a:ahLst/>
              <a:cxnLst/>
              <a:rect l="0" t="0" r="0" b="0"/>
              <a:pathLst>
                <a:path w="242879" h="319348">
                  <a:moveTo>
                    <a:pt x="6208" y="240393"/>
                  </a:moveTo>
                  <a:lnTo>
                    <a:pt x="6208" y="240393"/>
                  </a:lnTo>
                  <a:lnTo>
                    <a:pt x="11264" y="240393"/>
                  </a:lnTo>
                  <a:lnTo>
                    <a:pt x="12754" y="241451"/>
                  </a:lnTo>
                  <a:lnTo>
                    <a:pt x="13747" y="243215"/>
                  </a:lnTo>
                  <a:lnTo>
                    <a:pt x="14409" y="245450"/>
                  </a:lnTo>
                  <a:lnTo>
                    <a:pt x="15909" y="246939"/>
                  </a:lnTo>
                  <a:lnTo>
                    <a:pt x="20397" y="248594"/>
                  </a:lnTo>
                  <a:lnTo>
                    <a:pt x="33931" y="244469"/>
                  </a:lnTo>
                  <a:lnTo>
                    <a:pt x="46290" y="236544"/>
                  </a:lnTo>
                  <a:lnTo>
                    <a:pt x="50480" y="224924"/>
                  </a:lnTo>
                  <a:lnTo>
                    <a:pt x="53637" y="182159"/>
                  </a:lnTo>
                  <a:lnTo>
                    <a:pt x="50527" y="180404"/>
                  </a:lnTo>
                  <a:lnTo>
                    <a:pt x="38605" y="181276"/>
                  </a:lnTo>
                  <a:lnTo>
                    <a:pt x="28368" y="185191"/>
                  </a:lnTo>
                  <a:lnTo>
                    <a:pt x="24156" y="187717"/>
                  </a:lnTo>
                  <a:lnTo>
                    <a:pt x="8116" y="206441"/>
                  </a:lnTo>
                  <a:lnTo>
                    <a:pt x="1764" y="223186"/>
                  </a:lnTo>
                  <a:lnTo>
                    <a:pt x="0" y="240154"/>
                  </a:lnTo>
                  <a:lnTo>
                    <a:pt x="2743" y="254751"/>
                  </a:lnTo>
                  <a:lnTo>
                    <a:pt x="15294" y="279925"/>
                  </a:lnTo>
                  <a:lnTo>
                    <a:pt x="29297" y="292535"/>
                  </a:lnTo>
                  <a:lnTo>
                    <a:pt x="47161" y="300609"/>
                  </a:lnTo>
                  <a:lnTo>
                    <a:pt x="69212" y="304197"/>
                  </a:lnTo>
                  <a:lnTo>
                    <a:pt x="90302" y="300148"/>
                  </a:lnTo>
                  <a:lnTo>
                    <a:pt x="131739" y="287499"/>
                  </a:lnTo>
                  <a:lnTo>
                    <a:pt x="164764" y="261713"/>
                  </a:lnTo>
                  <a:lnTo>
                    <a:pt x="171928" y="252338"/>
                  </a:lnTo>
                  <a:lnTo>
                    <a:pt x="175960" y="241110"/>
                  </a:lnTo>
                  <a:lnTo>
                    <a:pt x="176526" y="237696"/>
                  </a:lnTo>
                  <a:lnTo>
                    <a:pt x="174787" y="235420"/>
                  </a:lnTo>
                  <a:lnTo>
                    <a:pt x="167210" y="232891"/>
                  </a:lnTo>
                  <a:lnTo>
                    <a:pt x="156787" y="234589"/>
                  </a:lnTo>
                  <a:lnTo>
                    <a:pt x="132848" y="244303"/>
                  </a:lnTo>
                  <a:lnTo>
                    <a:pt x="123170" y="253067"/>
                  </a:lnTo>
                  <a:lnTo>
                    <a:pt x="111772" y="272723"/>
                  </a:lnTo>
                  <a:lnTo>
                    <a:pt x="104514" y="295834"/>
                  </a:lnTo>
                  <a:lnTo>
                    <a:pt x="103495" y="302753"/>
                  </a:lnTo>
                  <a:lnTo>
                    <a:pt x="104933" y="308425"/>
                  </a:lnTo>
                  <a:lnTo>
                    <a:pt x="112175" y="317549"/>
                  </a:lnTo>
                  <a:lnTo>
                    <a:pt x="118127" y="319347"/>
                  </a:lnTo>
                  <a:lnTo>
                    <a:pt x="133209" y="318523"/>
                  </a:lnTo>
                  <a:lnTo>
                    <a:pt x="139558" y="315763"/>
                  </a:lnTo>
                  <a:lnTo>
                    <a:pt x="177493" y="277667"/>
                  </a:lnTo>
                  <a:lnTo>
                    <a:pt x="187462" y="263662"/>
                  </a:lnTo>
                  <a:lnTo>
                    <a:pt x="202486" y="216728"/>
                  </a:lnTo>
                  <a:lnTo>
                    <a:pt x="215645" y="174688"/>
                  </a:lnTo>
                  <a:lnTo>
                    <a:pt x="222427" y="142608"/>
                  </a:lnTo>
                  <a:lnTo>
                    <a:pt x="229776" y="98899"/>
                  </a:lnTo>
                  <a:lnTo>
                    <a:pt x="234872" y="58632"/>
                  </a:lnTo>
                  <a:lnTo>
                    <a:pt x="242151" y="13833"/>
                  </a:lnTo>
                  <a:lnTo>
                    <a:pt x="242878" y="3628"/>
                  </a:lnTo>
                  <a:lnTo>
                    <a:pt x="241247" y="0"/>
                  </a:lnTo>
                  <a:lnTo>
                    <a:pt x="238042" y="756"/>
                  </a:lnTo>
                  <a:lnTo>
                    <a:pt x="233789" y="4435"/>
                  </a:lnTo>
                  <a:lnTo>
                    <a:pt x="219359" y="33152"/>
                  </a:lnTo>
                  <a:lnTo>
                    <a:pt x="210593" y="63277"/>
                  </a:lnTo>
                  <a:lnTo>
                    <a:pt x="206466" y="107834"/>
                  </a:lnTo>
                  <a:lnTo>
                    <a:pt x="198949" y="152943"/>
                  </a:lnTo>
                  <a:lnTo>
                    <a:pt x="197372" y="188376"/>
                  </a:lnTo>
                  <a:lnTo>
                    <a:pt x="196839" y="232588"/>
                  </a:lnTo>
                  <a:lnTo>
                    <a:pt x="206233" y="28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92"/>
          <p:cNvGrpSpPr/>
          <p:nvPr/>
        </p:nvGrpSpPr>
        <p:grpSpPr>
          <a:xfrm>
            <a:off x="647700" y="467159"/>
            <a:ext cx="3381376" cy="485342"/>
            <a:chOff x="647700" y="467159"/>
            <a:chExt cx="3381376" cy="485342"/>
          </a:xfrm>
        </p:grpSpPr>
        <p:sp>
          <p:nvSpPr>
            <p:cNvPr id="13" name="SMARTInkShape-2835"/>
            <p:cNvSpPr/>
            <p:nvPr>
              <p:custDataLst>
                <p:tags r:id="rId86"/>
              </p:custDataLst>
            </p:nvPr>
          </p:nvSpPr>
          <p:spPr>
            <a:xfrm>
              <a:off x="3239227" y="469950"/>
              <a:ext cx="142149" cy="234901"/>
            </a:xfrm>
            <a:custGeom>
              <a:avLst/>
              <a:gdLst/>
              <a:ahLst/>
              <a:cxnLst/>
              <a:rect l="0" t="0" r="0" b="0"/>
              <a:pathLst>
                <a:path w="142149" h="234901">
                  <a:moveTo>
                    <a:pt x="142148" y="53925"/>
                  </a:moveTo>
                  <a:lnTo>
                    <a:pt x="142148" y="53925"/>
                  </a:lnTo>
                  <a:lnTo>
                    <a:pt x="142148" y="43812"/>
                  </a:lnTo>
                  <a:lnTo>
                    <a:pt x="139326" y="36025"/>
                  </a:lnTo>
                  <a:lnTo>
                    <a:pt x="137091" y="32466"/>
                  </a:lnTo>
                  <a:lnTo>
                    <a:pt x="106500" y="7661"/>
                  </a:lnTo>
                  <a:lnTo>
                    <a:pt x="94202" y="1613"/>
                  </a:lnTo>
                  <a:lnTo>
                    <a:pt x="87959" y="0"/>
                  </a:lnTo>
                  <a:lnTo>
                    <a:pt x="64003" y="2787"/>
                  </a:lnTo>
                  <a:lnTo>
                    <a:pt x="46910" y="10316"/>
                  </a:lnTo>
                  <a:lnTo>
                    <a:pt x="30086" y="29362"/>
                  </a:lnTo>
                  <a:lnTo>
                    <a:pt x="7554" y="69730"/>
                  </a:lnTo>
                  <a:lnTo>
                    <a:pt x="1727" y="96473"/>
                  </a:lnTo>
                  <a:lnTo>
                    <a:pt x="0" y="135441"/>
                  </a:lnTo>
                  <a:lnTo>
                    <a:pt x="1605" y="173210"/>
                  </a:lnTo>
                  <a:lnTo>
                    <a:pt x="9481" y="194782"/>
                  </a:lnTo>
                  <a:lnTo>
                    <a:pt x="20038" y="209309"/>
                  </a:lnTo>
                  <a:lnTo>
                    <a:pt x="32843" y="219293"/>
                  </a:lnTo>
                  <a:lnTo>
                    <a:pt x="61290" y="231504"/>
                  </a:lnTo>
                  <a:lnTo>
                    <a:pt x="113573" y="23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36"/>
            <p:cNvSpPr/>
            <p:nvPr>
              <p:custDataLst>
                <p:tags r:id="rId87"/>
              </p:custDataLst>
            </p:nvPr>
          </p:nvSpPr>
          <p:spPr>
            <a:xfrm>
              <a:off x="3457575" y="695325"/>
              <a:ext cx="200026" cy="9134"/>
            </a:xfrm>
            <a:custGeom>
              <a:avLst/>
              <a:gdLst/>
              <a:ahLst/>
              <a:cxnLst/>
              <a:rect l="0" t="0" r="0" b="0"/>
              <a:pathLst>
                <a:path w="200026" h="913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5169" y="9133"/>
                  </a:lnTo>
                  <a:lnTo>
                    <a:pt x="58461" y="2902"/>
                  </a:lnTo>
                  <a:lnTo>
                    <a:pt x="105869" y="860"/>
                  </a:lnTo>
                  <a:lnTo>
                    <a:pt x="145551" y="25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37"/>
            <p:cNvSpPr/>
            <p:nvPr>
              <p:custDataLst>
                <p:tags r:id="rId88"/>
              </p:custDataLst>
            </p:nvPr>
          </p:nvSpPr>
          <p:spPr>
            <a:xfrm>
              <a:off x="647700" y="723900"/>
              <a:ext cx="3209926" cy="228601"/>
            </a:xfrm>
            <a:custGeom>
              <a:avLst/>
              <a:gdLst/>
              <a:ahLst/>
              <a:cxnLst/>
              <a:rect l="0" t="0" r="0" b="0"/>
              <a:pathLst>
                <a:path w="3209926" h="228601">
                  <a:moveTo>
                    <a:pt x="0" y="228600"/>
                  </a:moveTo>
                  <a:lnTo>
                    <a:pt x="0" y="228600"/>
                  </a:lnTo>
                  <a:lnTo>
                    <a:pt x="0" y="223543"/>
                  </a:lnTo>
                  <a:lnTo>
                    <a:pt x="1058" y="222054"/>
                  </a:lnTo>
                  <a:lnTo>
                    <a:pt x="2822" y="221061"/>
                  </a:lnTo>
                  <a:lnTo>
                    <a:pt x="43849" y="210990"/>
                  </a:lnTo>
                  <a:lnTo>
                    <a:pt x="87057" y="208776"/>
                  </a:lnTo>
                  <a:lnTo>
                    <a:pt x="133392" y="202030"/>
                  </a:lnTo>
                  <a:lnTo>
                    <a:pt x="173932" y="193328"/>
                  </a:lnTo>
                  <a:lnTo>
                    <a:pt x="214534" y="187171"/>
                  </a:lnTo>
                  <a:lnTo>
                    <a:pt x="249512" y="180906"/>
                  </a:lnTo>
                  <a:lnTo>
                    <a:pt x="281286" y="175653"/>
                  </a:lnTo>
                  <a:lnTo>
                    <a:pt x="316574" y="173318"/>
                  </a:lnTo>
                  <a:lnTo>
                    <a:pt x="350602" y="169458"/>
                  </a:lnTo>
                  <a:lnTo>
                    <a:pt x="384423" y="164214"/>
                  </a:lnTo>
                  <a:lnTo>
                    <a:pt x="420621" y="158357"/>
                  </a:lnTo>
                  <a:lnTo>
                    <a:pt x="457876" y="155047"/>
                  </a:lnTo>
                  <a:lnTo>
                    <a:pt x="497717" y="152518"/>
                  </a:lnTo>
                  <a:lnTo>
                    <a:pt x="543646" y="147866"/>
                  </a:lnTo>
                  <a:lnTo>
                    <a:pt x="589459" y="142271"/>
                  </a:lnTo>
                  <a:lnTo>
                    <a:pt x="635574" y="137315"/>
                  </a:lnTo>
                  <a:lnTo>
                    <a:pt x="659724" y="135993"/>
                  </a:lnTo>
                  <a:lnTo>
                    <a:pt x="684291" y="135112"/>
                  </a:lnTo>
                  <a:lnTo>
                    <a:pt x="731343" y="131311"/>
                  </a:lnTo>
                  <a:lnTo>
                    <a:pt x="778008" y="126094"/>
                  </a:lnTo>
                  <a:lnTo>
                    <a:pt x="802305" y="123221"/>
                  </a:lnTo>
                  <a:lnTo>
                    <a:pt x="826970" y="120247"/>
                  </a:lnTo>
                  <a:lnTo>
                    <a:pt x="851880" y="117207"/>
                  </a:lnTo>
                  <a:lnTo>
                    <a:pt x="876953" y="114121"/>
                  </a:lnTo>
                  <a:lnTo>
                    <a:pt x="902136" y="111006"/>
                  </a:lnTo>
                  <a:lnTo>
                    <a:pt x="928449" y="108929"/>
                  </a:lnTo>
                  <a:lnTo>
                    <a:pt x="955516" y="107544"/>
                  </a:lnTo>
                  <a:lnTo>
                    <a:pt x="983086" y="106621"/>
                  </a:lnTo>
                  <a:lnTo>
                    <a:pt x="1009932" y="104948"/>
                  </a:lnTo>
                  <a:lnTo>
                    <a:pt x="1036296" y="102773"/>
                  </a:lnTo>
                  <a:lnTo>
                    <a:pt x="1062339" y="100265"/>
                  </a:lnTo>
                  <a:lnTo>
                    <a:pt x="1089226" y="98594"/>
                  </a:lnTo>
                  <a:lnTo>
                    <a:pt x="1116676" y="97479"/>
                  </a:lnTo>
                  <a:lnTo>
                    <a:pt x="1144500" y="96736"/>
                  </a:lnTo>
                  <a:lnTo>
                    <a:pt x="1172575" y="96241"/>
                  </a:lnTo>
                  <a:lnTo>
                    <a:pt x="1200817" y="95911"/>
                  </a:lnTo>
                  <a:lnTo>
                    <a:pt x="1229170" y="95690"/>
                  </a:lnTo>
                  <a:lnTo>
                    <a:pt x="1256538" y="94485"/>
                  </a:lnTo>
                  <a:lnTo>
                    <a:pt x="1283251" y="92623"/>
                  </a:lnTo>
                  <a:lnTo>
                    <a:pt x="1309525" y="90324"/>
                  </a:lnTo>
                  <a:lnTo>
                    <a:pt x="1336567" y="88791"/>
                  </a:lnTo>
                  <a:lnTo>
                    <a:pt x="1364120" y="87769"/>
                  </a:lnTo>
                  <a:lnTo>
                    <a:pt x="1392013" y="87088"/>
                  </a:lnTo>
                  <a:lnTo>
                    <a:pt x="1420133" y="86633"/>
                  </a:lnTo>
                  <a:lnTo>
                    <a:pt x="1448406" y="86331"/>
                  </a:lnTo>
                  <a:lnTo>
                    <a:pt x="1476779" y="86129"/>
                  </a:lnTo>
                  <a:lnTo>
                    <a:pt x="1505219" y="85994"/>
                  </a:lnTo>
                  <a:lnTo>
                    <a:pt x="1533705" y="85904"/>
                  </a:lnTo>
                  <a:lnTo>
                    <a:pt x="1562220" y="85845"/>
                  </a:lnTo>
                  <a:lnTo>
                    <a:pt x="1590755" y="84746"/>
                  </a:lnTo>
                  <a:lnTo>
                    <a:pt x="1619303" y="82956"/>
                  </a:lnTo>
                  <a:lnTo>
                    <a:pt x="1647860" y="80704"/>
                  </a:lnTo>
                  <a:lnTo>
                    <a:pt x="1676424" y="79203"/>
                  </a:lnTo>
                  <a:lnTo>
                    <a:pt x="1704991" y="78202"/>
                  </a:lnTo>
                  <a:lnTo>
                    <a:pt x="1733560" y="77535"/>
                  </a:lnTo>
                  <a:lnTo>
                    <a:pt x="1761074" y="77090"/>
                  </a:lnTo>
                  <a:lnTo>
                    <a:pt x="1787882" y="76793"/>
                  </a:lnTo>
                  <a:lnTo>
                    <a:pt x="1814222" y="76595"/>
                  </a:lnTo>
                  <a:lnTo>
                    <a:pt x="1841306" y="76464"/>
                  </a:lnTo>
                  <a:lnTo>
                    <a:pt x="1868887" y="76376"/>
                  </a:lnTo>
                  <a:lnTo>
                    <a:pt x="1896800" y="76317"/>
                  </a:lnTo>
                  <a:lnTo>
                    <a:pt x="1924933" y="75220"/>
                  </a:lnTo>
                  <a:lnTo>
                    <a:pt x="1953214" y="73430"/>
                  </a:lnTo>
                  <a:lnTo>
                    <a:pt x="1981593" y="71178"/>
                  </a:lnTo>
                  <a:lnTo>
                    <a:pt x="2008979" y="68619"/>
                  </a:lnTo>
                  <a:lnTo>
                    <a:pt x="2035703" y="65854"/>
                  </a:lnTo>
                  <a:lnTo>
                    <a:pt x="2061985" y="62953"/>
                  </a:lnTo>
                  <a:lnTo>
                    <a:pt x="2087973" y="61019"/>
                  </a:lnTo>
                  <a:lnTo>
                    <a:pt x="2113766" y="59729"/>
                  </a:lnTo>
                  <a:lnTo>
                    <a:pt x="2139427" y="58869"/>
                  </a:lnTo>
                  <a:lnTo>
                    <a:pt x="2165001" y="58296"/>
                  </a:lnTo>
                  <a:lnTo>
                    <a:pt x="2190517" y="57914"/>
                  </a:lnTo>
                  <a:lnTo>
                    <a:pt x="2215995" y="57659"/>
                  </a:lnTo>
                  <a:lnTo>
                    <a:pt x="2241447" y="57490"/>
                  </a:lnTo>
                  <a:lnTo>
                    <a:pt x="2266881" y="57376"/>
                  </a:lnTo>
                  <a:lnTo>
                    <a:pt x="2292304" y="57301"/>
                  </a:lnTo>
                  <a:lnTo>
                    <a:pt x="2317719" y="56192"/>
                  </a:lnTo>
                  <a:lnTo>
                    <a:pt x="2343130" y="54395"/>
                  </a:lnTo>
                  <a:lnTo>
                    <a:pt x="2368536" y="52138"/>
                  </a:lnTo>
                  <a:lnTo>
                    <a:pt x="2392882" y="50634"/>
                  </a:lnTo>
                  <a:lnTo>
                    <a:pt x="2439689" y="48962"/>
                  </a:lnTo>
                  <a:lnTo>
                    <a:pt x="2485187" y="48219"/>
                  </a:lnTo>
                  <a:lnTo>
                    <a:pt x="2530102" y="46831"/>
                  </a:lnTo>
                  <a:lnTo>
                    <a:pt x="2574760" y="42686"/>
                  </a:lnTo>
                  <a:lnTo>
                    <a:pt x="2619302" y="40138"/>
                  </a:lnTo>
                  <a:lnTo>
                    <a:pt x="2662734" y="39006"/>
                  </a:lnTo>
                  <a:lnTo>
                    <a:pt x="2703204" y="38503"/>
                  </a:lnTo>
                  <a:lnTo>
                    <a:pt x="2742357" y="38279"/>
                  </a:lnTo>
                  <a:lnTo>
                    <a:pt x="2779867" y="38180"/>
                  </a:lnTo>
                  <a:lnTo>
                    <a:pt x="2814177" y="38135"/>
                  </a:lnTo>
                  <a:lnTo>
                    <a:pt x="2849887" y="35293"/>
                  </a:lnTo>
                  <a:lnTo>
                    <a:pt x="2885866" y="31561"/>
                  </a:lnTo>
                  <a:lnTo>
                    <a:pt x="2919496" y="29902"/>
                  </a:lnTo>
                  <a:lnTo>
                    <a:pt x="2952082" y="29165"/>
                  </a:lnTo>
                  <a:lnTo>
                    <a:pt x="2997355" y="28750"/>
                  </a:lnTo>
                  <a:lnTo>
                    <a:pt x="3037580" y="28627"/>
                  </a:lnTo>
                  <a:lnTo>
                    <a:pt x="3076310" y="25768"/>
                  </a:lnTo>
                  <a:lnTo>
                    <a:pt x="3117210" y="20377"/>
                  </a:lnTo>
                  <a:lnTo>
                    <a:pt x="3158763" y="19312"/>
                  </a:lnTo>
                  <a:lnTo>
                    <a:pt x="3181478" y="18069"/>
                  </a:lnTo>
                  <a:lnTo>
                    <a:pt x="3191285" y="14028"/>
                  </a:lnTo>
                  <a:lnTo>
                    <a:pt x="3209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38"/>
            <p:cNvSpPr/>
            <p:nvPr>
              <p:custDataLst>
                <p:tags r:id="rId89"/>
              </p:custDataLst>
            </p:nvPr>
          </p:nvSpPr>
          <p:spPr>
            <a:xfrm>
              <a:off x="3726547" y="533516"/>
              <a:ext cx="64404" cy="113616"/>
            </a:xfrm>
            <a:custGeom>
              <a:avLst/>
              <a:gdLst/>
              <a:ahLst/>
              <a:cxnLst/>
              <a:rect l="0" t="0" r="0" b="0"/>
              <a:pathLst>
                <a:path w="64404" h="113616">
                  <a:moveTo>
                    <a:pt x="64403" y="9409"/>
                  </a:moveTo>
                  <a:lnTo>
                    <a:pt x="64403" y="9409"/>
                  </a:lnTo>
                  <a:lnTo>
                    <a:pt x="59346" y="4352"/>
                  </a:lnTo>
                  <a:lnTo>
                    <a:pt x="54042" y="1870"/>
                  </a:lnTo>
                  <a:lnTo>
                    <a:pt x="32604" y="0"/>
                  </a:lnTo>
                  <a:lnTo>
                    <a:pt x="18057" y="4975"/>
                  </a:lnTo>
                  <a:lnTo>
                    <a:pt x="5398" y="13152"/>
                  </a:lnTo>
                  <a:lnTo>
                    <a:pt x="1137" y="19186"/>
                  </a:lnTo>
                  <a:lnTo>
                    <a:pt x="0" y="22277"/>
                  </a:lnTo>
                  <a:lnTo>
                    <a:pt x="301" y="25396"/>
                  </a:lnTo>
                  <a:lnTo>
                    <a:pt x="3458" y="31684"/>
                  </a:lnTo>
                  <a:lnTo>
                    <a:pt x="48507" y="79194"/>
                  </a:lnTo>
                  <a:lnTo>
                    <a:pt x="56632" y="87344"/>
                  </a:lnTo>
                  <a:lnTo>
                    <a:pt x="58164" y="90999"/>
                  </a:lnTo>
                  <a:lnTo>
                    <a:pt x="58127" y="94494"/>
                  </a:lnTo>
                  <a:lnTo>
                    <a:pt x="55264" y="101200"/>
                  </a:lnTo>
                  <a:lnTo>
                    <a:pt x="50464" y="107708"/>
                  </a:lnTo>
                  <a:lnTo>
                    <a:pt x="44802" y="111306"/>
                  </a:lnTo>
                  <a:lnTo>
                    <a:pt x="32544" y="113615"/>
                  </a:lnTo>
                  <a:lnTo>
                    <a:pt x="30464" y="112747"/>
                  </a:lnTo>
                  <a:lnTo>
                    <a:pt x="29077" y="111109"/>
                  </a:lnTo>
                  <a:lnTo>
                    <a:pt x="27536" y="106467"/>
                  </a:lnTo>
                  <a:lnTo>
                    <a:pt x="26303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39"/>
            <p:cNvSpPr/>
            <p:nvPr>
              <p:custDataLst>
                <p:tags r:id="rId90"/>
              </p:custDataLst>
            </p:nvPr>
          </p:nvSpPr>
          <p:spPr>
            <a:xfrm>
              <a:off x="4010025" y="542925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5697" y="760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40"/>
            <p:cNvSpPr/>
            <p:nvPr>
              <p:custDataLst>
                <p:tags r:id="rId91"/>
              </p:custDataLst>
            </p:nvPr>
          </p:nvSpPr>
          <p:spPr>
            <a:xfrm>
              <a:off x="4019550" y="647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4130"/>
                  </a:lnTo>
                  <a:lnTo>
                    <a:pt x="6703" y="13653"/>
                  </a:lnTo>
                  <a:lnTo>
                    <a:pt x="4468" y="12277"/>
                  </a:lnTo>
                  <a:lnTo>
                    <a:pt x="2979" y="12418"/>
                  </a:lnTo>
                  <a:lnTo>
                    <a:pt x="1986" y="1357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41"/>
            <p:cNvSpPr/>
            <p:nvPr>
              <p:custDataLst>
                <p:tags r:id="rId92"/>
              </p:custDataLst>
            </p:nvPr>
          </p:nvSpPr>
          <p:spPr>
            <a:xfrm>
              <a:off x="3543300" y="495300"/>
              <a:ext cx="38101" cy="200026"/>
            </a:xfrm>
            <a:custGeom>
              <a:avLst/>
              <a:gdLst/>
              <a:ahLst/>
              <a:cxnLst/>
              <a:rect l="0" t="0" r="0" b="0"/>
              <a:pathLst>
                <a:path w="38101" h="200026">
                  <a:moveTo>
                    <a:pt x="38100" y="0"/>
                  </a:moveTo>
                  <a:lnTo>
                    <a:pt x="38100" y="0"/>
                  </a:lnTo>
                  <a:lnTo>
                    <a:pt x="33043" y="5057"/>
                  </a:lnTo>
                  <a:lnTo>
                    <a:pt x="30561" y="13183"/>
                  </a:lnTo>
                  <a:lnTo>
                    <a:pt x="22291" y="50419"/>
                  </a:lnTo>
                  <a:lnTo>
                    <a:pt x="19476" y="93567"/>
                  </a:lnTo>
                  <a:lnTo>
                    <a:pt x="11530" y="131920"/>
                  </a:lnTo>
                  <a:lnTo>
                    <a:pt x="1727" y="17573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42"/>
            <p:cNvSpPr/>
            <p:nvPr>
              <p:custDataLst>
                <p:tags r:id="rId93"/>
              </p:custDataLst>
            </p:nvPr>
          </p:nvSpPr>
          <p:spPr>
            <a:xfrm>
              <a:off x="3468424" y="467159"/>
              <a:ext cx="198702" cy="47192"/>
            </a:xfrm>
            <a:custGeom>
              <a:avLst/>
              <a:gdLst/>
              <a:ahLst/>
              <a:cxnLst/>
              <a:rect l="0" t="0" r="0" b="0"/>
              <a:pathLst>
                <a:path w="198702" h="47192">
                  <a:moveTo>
                    <a:pt x="8201" y="47191"/>
                  </a:moveTo>
                  <a:lnTo>
                    <a:pt x="8201" y="47191"/>
                  </a:lnTo>
                  <a:lnTo>
                    <a:pt x="3144" y="42134"/>
                  </a:lnTo>
                  <a:lnTo>
                    <a:pt x="662" y="34008"/>
                  </a:lnTo>
                  <a:lnTo>
                    <a:pt x="0" y="28877"/>
                  </a:lnTo>
                  <a:lnTo>
                    <a:pt x="1675" y="25457"/>
                  </a:lnTo>
                  <a:lnTo>
                    <a:pt x="4909" y="23176"/>
                  </a:lnTo>
                  <a:lnTo>
                    <a:pt x="49579" y="11477"/>
                  </a:lnTo>
                  <a:lnTo>
                    <a:pt x="92228" y="1762"/>
                  </a:lnTo>
                  <a:lnTo>
                    <a:pt x="129103" y="0"/>
                  </a:lnTo>
                  <a:lnTo>
                    <a:pt x="173978" y="6198"/>
                  </a:lnTo>
                  <a:lnTo>
                    <a:pt x="198701" y="9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94"/>
          <p:cNvGrpSpPr/>
          <p:nvPr/>
        </p:nvGrpSpPr>
        <p:grpSpPr>
          <a:xfrm>
            <a:off x="4420924" y="372100"/>
            <a:ext cx="408252" cy="408951"/>
            <a:chOff x="4420924" y="372100"/>
            <a:chExt cx="408252" cy="408951"/>
          </a:xfrm>
        </p:grpSpPr>
        <p:sp>
          <p:nvSpPr>
            <p:cNvPr id="22" name="SMARTInkShape-2843"/>
            <p:cNvSpPr/>
            <p:nvPr>
              <p:custDataLst>
                <p:tags r:id="rId81"/>
              </p:custDataLst>
            </p:nvPr>
          </p:nvSpPr>
          <p:spPr>
            <a:xfrm>
              <a:off x="4420924" y="429793"/>
              <a:ext cx="170127" cy="65508"/>
            </a:xfrm>
            <a:custGeom>
              <a:avLst/>
              <a:gdLst/>
              <a:ahLst/>
              <a:cxnLst/>
              <a:rect l="0" t="0" r="0" b="0"/>
              <a:pathLst>
                <a:path w="170127" h="65508">
                  <a:moveTo>
                    <a:pt x="8201" y="65507"/>
                  </a:moveTo>
                  <a:lnTo>
                    <a:pt x="8201" y="65507"/>
                  </a:lnTo>
                  <a:lnTo>
                    <a:pt x="3144" y="60450"/>
                  </a:lnTo>
                  <a:lnTo>
                    <a:pt x="662" y="55146"/>
                  </a:lnTo>
                  <a:lnTo>
                    <a:pt x="0" y="52250"/>
                  </a:lnTo>
                  <a:lnTo>
                    <a:pt x="617" y="49260"/>
                  </a:lnTo>
                  <a:lnTo>
                    <a:pt x="6389" y="36859"/>
                  </a:lnTo>
                  <a:lnTo>
                    <a:pt x="6993" y="33708"/>
                  </a:lnTo>
                  <a:lnTo>
                    <a:pt x="16131" y="27385"/>
                  </a:lnTo>
                  <a:lnTo>
                    <a:pt x="61330" y="8355"/>
                  </a:lnTo>
                  <a:lnTo>
                    <a:pt x="100413" y="86"/>
                  </a:lnTo>
                  <a:lnTo>
                    <a:pt x="146044" y="0"/>
                  </a:lnTo>
                  <a:lnTo>
                    <a:pt x="170126" y="8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44"/>
            <p:cNvSpPr/>
            <p:nvPr>
              <p:custDataLst>
                <p:tags r:id="rId82"/>
              </p:custDataLst>
            </p:nvPr>
          </p:nvSpPr>
          <p:spPr>
            <a:xfrm>
              <a:off x="4514850" y="476250"/>
              <a:ext cx="18462" cy="295276"/>
            </a:xfrm>
            <a:custGeom>
              <a:avLst/>
              <a:gdLst/>
              <a:ahLst/>
              <a:cxnLst/>
              <a:rect l="0" t="0" r="0" b="0"/>
              <a:pathLst>
                <a:path w="18462" h="295276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5" y="41912"/>
                  </a:lnTo>
                  <a:lnTo>
                    <a:pt x="9525" y="84557"/>
                  </a:lnTo>
                  <a:lnTo>
                    <a:pt x="9525" y="128102"/>
                  </a:lnTo>
                  <a:lnTo>
                    <a:pt x="14582" y="172883"/>
                  </a:lnTo>
                  <a:lnTo>
                    <a:pt x="18461" y="219995"/>
                  </a:lnTo>
                  <a:lnTo>
                    <a:pt x="17914" y="265763"/>
                  </a:lnTo>
                  <a:lnTo>
                    <a:pt x="95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45"/>
            <p:cNvSpPr/>
            <p:nvPr>
              <p:custDataLst>
                <p:tags r:id="rId83"/>
              </p:custDataLst>
            </p:nvPr>
          </p:nvSpPr>
          <p:spPr>
            <a:xfrm>
              <a:off x="4429125" y="733425"/>
              <a:ext cx="209551" cy="47626"/>
            </a:xfrm>
            <a:custGeom>
              <a:avLst/>
              <a:gdLst/>
              <a:ahLst/>
              <a:cxnLst/>
              <a:rect l="0" t="0" r="0" b="0"/>
              <a:pathLst>
                <a:path w="20955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10361" y="44803"/>
                  </a:lnTo>
                  <a:lnTo>
                    <a:pt x="13257" y="42569"/>
                  </a:lnTo>
                  <a:lnTo>
                    <a:pt x="17305" y="42137"/>
                  </a:lnTo>
                  <a:lnTo>
                    <a:pt x="34173" y="44470"/>
                  </a:lnTo>
                  <a:lnTo>
                    <a:pt x="79671" y="37740"/>
                  </a:lnTo>
                  <a:lnTo>
                    <a:pt x="124282" y="24935"/>
                  </a:lnTo>
                  <a:lnTo>
                    <a:pt x="163971" y="946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46"/>
            <p:cNvSpPr/>
            <p:nvPr>
              <p:custDataLst>
                <p:tags r:id="rId84"/>
              </p:custDataLst>
            </p:nvPr>
          </p:nvSpPr>
          <p:spPr>
            <a:xfrm>
              <a:off x="4724400" y="372100"/>
              <a:ext cx="104776" cy="380376"/>
            </a:xfrm>
            <a:custGeom>
              <a:avLst/>
              <a:gdLst/>
              <a:ahLst/>
              <a:cxnLst/>
              <a:rect l="0" t="0" r="0" b="0"/>
              <a:pathLst>
                <a:path w="104776" h="380376">
                  <a:moveTo>
                    <a:pt x="104775" y="27950"/>
                  </a:moveTo>
                  <a:lnTo>
                    <a:pt x="104775" y="27950"/>
                  </a:lnTo>
                  <a:lnTo>
                    <a:pt x="104775" y="17837"/>
                  </a:lnTo>
                  <a:lnTo>
                    <a:pt x="101953" y="10050"/>
                  </a:lnTo>
                  <a:lnTo>
                    <a:pt x="99718" y="6491"/>
                  </a:lnTo>
                  <a:lnTo>
                    <a:pt x="97171" y="4119"/>
                  </a:lnTo>
                  <a:lnTo>
                    <a:pt x="91518" y="1484"/>
                  </a:lnTo>
                  <a:lnTo>
                    <a:pt x="77328" y="0"/>
                  </a:lnTo>
                  <a:lnTo>
                    <a:pt x="59719" y="4617"/>
                  </a:lnTo>
                  <a:lnTo>
                    <a:pt x="50178" y="12641"/>
                  </a:lnTo>
                  <a:lnTo>
                    <a:pt x="26598" y="47689"/>
                  </a:lnTo>
                  <a:lnTo>
                    <a:pt x="14987" y="91710"/>
                  </a:lnTo>
                  <a:lnTo>
                    <a:pt x="4058" y="137637"/>
                  </a:lnTo>
                  <a:lnTo>
                    <a:pt x="802" y="177753"/>
                  </a:lnTo>
                  <a:lnTo>
                    <a:pt x="159" y="220524"/>
                  </a:lnTo>
                  <a:lnTo>
                    <a:pt x="31" y="264564"/>
                  </a:lnTo>
                  <a:lnTo>
                    <a:pt x="6" y="308384"/>
                  </a:lnTo>
                  <a:lnTo>
                    <a:pt x="1" y="351296"/>
                  </a:lnTo>
                  <a:lnTo>
                    <a:pt x="0" y="38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47"/>
            <p:cNvSpPr/>
            <p:nvPr>
              <p:custDataLst>
                <p:tags r:id="rId85"/>
              </p:custDataLst>
            </p:nvPr>
          </p:nvSpPr>
          <p:spPr>
            <a:xfrm>
              <a:off x="4653993" y="571500"/>
              <a:ext cx="165658" cy="66676"/>
            </a:xfrm>
            <a:custGeom>
              <a:avLst/>
              <a:gdLst/>
              <a:ahLst/>
              <a:cxnLst/>
              <a:rect l="0" t="0" r="0" b="0"/>
              <a:pathLst>
                <a:path w="165658" h="66676">
                  <a:moveTo>
                    <a:pt x="13257" y="66675"/>
                  </a:moveTo>
                  <a:lnTo>
                    <a:pt x="13257" y="66675"/>
                  </a:lnTo>
                  <a:lnTo>
                    <a:pt x="8200" y="66675"/>
                  </a:lnTo>
                  <a:lnTo>
                    <a:pt x="2896" y="63853"/>
                  </a:lnTo>
                  <a:lnTo>
                    <a:pt x="0" y="61618"/>
                  </a:lnTo>
                  <a:lnTo>
                    <a:pt x="185" y="58012"/>
                  </a:lnTo>
                  <a:lnTo>
                    <a:pt x="6037" y="48361"/>
                  </a:lnTo>
                  <a:lnTo>
                    <a:pt x="12870" y="42660"/>
                  </a:lnTo>
                  <a:lnTo>
                    <a:pt x="51894" y="24550"/>
                  </a:lnTo>
                  <a:lnTo>
                    <a:pt x="87382" y="13389"/>
                  </a:lnTo>
                  <a:lnTo>
                    <a:pt x="165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595"/>
          <p:cNvGrpSpPr/>
          <p:nvPr/>
        </p:nvGrpSpPr>
        <p:grpSpPr>
          <a:xfrm>
            <a:off x="5477989" y="243487"/>
            <a:ext cx="246537" cy="531662"/>
            <a:chOff x="5477989" y="243487"/>
            <a:chExt cx="246537" cy="531662"/>
          </a:xfrm>
        </p:grpSpPr>
        <p:sp>
          <p:nvSpPr>
            <p:cNvPr id="28" name="SMARTInkShape-2848"/>
            <p:cNvSpPr/>
            <p:nvPr>
              <p:custDataLst>
                <p:tags r:id="rId79"/>
              </p:custDataLst>
            </p:nvPr>
          </p:nvSpPr>
          <p:spPr>
            <a:xfrm>
              <a:off x="5477989" y="481617"/>
              <a:ext cx="246537" cy="293532"/>
            </a:xfrm>
            <a:custGeom>
              <a:avLst/>
              <a:gdLst/>
              <a:ahLst/>
              <a:cxnLst/>
              <a:rect l="0" t="0" r="0" b="0"/>
              <a:pathLst>
                <a:path w="246537" h="293532">
                  <a:moveTo>
                    <a:pt x="141761" y="42258"/>
                  </a:moveTo>
                  <a:lnTo>
                    <a:pt x="141761" y="42258"/>
                  </a:lnTo>
                  <a:lnTo>
                    <a:pt x="141761" y="37201"/>
                  </a:lnTo>
                  <a:lnTo>
                    <a:pt x="136116" y="31897"/>
                  </a:lnTo>
                  <a:lnTo>
                    <a:pt x="125359" y="24924"/>
                  </a:lnTo>
                  <a:lnTo>
                    <a:pt x="113382" y="23716"/>
                  </a:lnTo>
                  <a:lnTo>
                    <a:pt x="105160" y="26256"/>
                  </a:lnTo>
                  <a:lnTo>
                    <a:pt x="86200" y="41567"/>
                  </a:lnTo>
                  <a:lnTo>
                    <a:pt x="43243" y="87891"/>
                  </a:lnTo>
                  <a:lnTo>
                    <a:pt x="17917" y="130098"/>
                  </a:lnTo>
                  <a:lnTo>
                    <a:pt x="4525" y="161065"/>
                  </a:lnTo>
                  <a:lnTo>
                    <a:pt x="0" y="200605"/>
                  </a:lnTo>
                  <a:lnTo>
                    <a:pt x="165" y="233972"/>
                  </a:lnTo>
                  <a:lnTo>
                    <a:pt x="4040" y="247761"/>
                  </a:lnTo>
                  <a:lnTo>
                    <a:pt x="24429" y="281600"/>
                  </a:lnTo>
                  <a:lnTo>
                    <a:pt x="34580" y="289038"/>
                  </a:lnTo>
                  <a:lnTo>
                    <a:pt x="41732" y="292503"/>
                  </a:lnTo>
                  <a:lnTo>
                    <a:pt x="58146" y="293531"/>
                  </a:lnTo>
                  <a:lnTo>
                    <a:pt x="102880" y="282781"/>
                  </a:lnTo>
                  <a:lnTo>
                    <a:pt x="117778" y="276863"/>
                  </a:lnTo>
                  <a:lnTo>
                    <a:pt x="128632" y="267882"/>
                  </a:lnTo>
                  <a:lnTo>
                    <a:pt x="158508" y="224958"/>
                  </a:lnTo>
                  <a:lnTo>
                    <a:pt x="176383" y="178618"/>
                  </a:lnTo>
                  <a:lnTo>
                    <a:pt x="185062" y="153099"/>
                  </a:lnTo>
                  <a:lnTo>
                    <a:pt x="188532" y="107623"/>
                  </a:lnTo>
                  <a:lnTo>
                    <a:pt x="189217" y="67987"/>
                  </a:lnTo>
                  <a:lnTo>
                    <a:pt x="184280" y="41415"/>
                  </a:lnTo>
                  <a:lnTo>
                    <a:pt x="171057" y="18490"/>
                  </a:lnTo>
                  <a:lnTo>
                    <a:pt x="162543" y="10528"/>
                  </a:lnTo>
                  <a:lnTo>
                    <a:pt x="138340" y="360"/>
                  </a:lnTo>
                  <a:lnTo>
                    <a:pt x="124013" y="0"/>
                  </a:lnTo>
                  <a:lnTo>
                    <a:pt x="109532" y="4427"/>
                  </a:lnTo>
                  <a:lnTo>
                    <a:pt x="77186" y="24515"/>
                  </a:lnTo>
                  <a:lnTo>
                    <a:pt x="64378" y="37547"/>
                  </a:lnTo>
                  <a:lnTo>
                    <a:pt x="55157" y="53923"/>
                  </a:lnTo>
                  <a:lnTo>
                    <a:pt x="49073" y="86048"/>
                  </a:lnTo>
                  <a:lnTo>
                    <a:pt x="50472" y="101584"/>
                  </a:lnTo>
                  <a:lnTo>
                    <a:pt x="55679" y="113075"/>
                  </a:lnTo>
                  <a:lnTo>
                    <a:pt x="65050" y="125238"/>
                  </a:lnTo>
                  <a:lnTo>
                    <a:pt x="76269" y="132055"/>
                  </a:lnTo>
                  <a:lnTo>
                    <a:pt x="91487" y="135084"/>
                  </a:lnTo>
                  <a:lnTo>
                    <a:pt x="128747" y="134673"/>
                  </a:lnTo>
                  <a:lnTo>
                    <a:pt x="167068" y="123145"/>
                  </a:lnTo>
                  <a:lnTo>
                    <a:pt x="212298" y="109232"/>
                  </a:lnTo>
                  <a:lnTo>
                    <a:pt x="246536" y="89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49"/>
            <p:cNvSpPr/>
            <p:nvPr>
              <p:custDataLst>
                <p:tags r:id="rId80"/>
              </p:custDataLst>
            </p:nvPr>
          </p:nvSpPr>
          <p:spPr>
            <a:xfrm>
              <a:off x="5524548" y="243487"/>
              <a:ext cx="180928" cy="166089"/>
            </a:xfrm>
            <a:custGeom>
              <a:avLst/>
              <a:gdLst/>
              <a:ahLst/>
              <a:cxnLst/>
              <a:rect l="0" t="0" r="0" b="0"/>
              <a:pathLst>
                <a:path w="180928" h="166089">
                  <a:moveTo>
                    <a:pt x="28527" y="61313"/>
                  </a:moveTo>
                  <a:lnTo>
                    <a:pt x="28527" y="61313"/>
                  </a:lnTo>
                  <a:lnTo>
                    <a:pt x="28527" y="66370"/>
                  </a:lnTo>
                  <a:lnTo>
                    <a:pt x="12280" y="109616"/>
                  </a:lnTo>
                  <a:lnTo>
                    <a:pt x="495" y="144502"/>
                  </a:lnTo>
                  <a:lnTo>
                    <a:pt x="314" y="144289"/>
                  </a:lnTo>
                  <a:lnTo>
                    <a:pt x="0" y="133558"/>
                  </a:lnTo>
                  <a:lnTo>
                    <a:pt x="10320" y="94816"/>
                  </a:lnTo>
                  <a:lnTo>
                    <a:pt x="22343" y="52761"/>
                  </a:lnTo>
                  <a:lnTo>
                    <a:pt x="31751" y="33614"/>
                  </a:lnTo>
                  <a:lnTo>
                    <a:pt x="54282" y="4321"/>
                  </a:lnTo>
                  <a:lnTo>
                    <a:pt x="55222" y="1093"/>
                  </a:lnTo>
                  <a:lnTo>
                    <a:pt x="56907" y="0"/>
                  </a:lnTo>
                  <a:lnTo>
                    <a:pt x="59089" y="329"/>
                  </a:lnTo>
                  <a:lnTo>
                    <a:pt x="67215" y="5849"/>
                  </a:lnTo>
                  <a:lnTo>
                    <a:pt x="70194" y="8462"/>
                  </a:lnTo>
                  <a:lnTo>
                    <a:pt x="73504" y="14188"/>
                  </a:lnTo>
                  <a:lnTo>
                    <a:pt x="86281" y="53504"/>
                  </a:lnTo>
                  <a:lnTo>
                    <a:pt x="98496" y="85170"/>
                  </a:lnTo>
                  <a:lnTo>
                    <a:pt x="130696" y="124678"/>
                  </a:lnTo>
                  <a:lnTo>
                    <a:pt x="180927" y="16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96"/>
          <p:cNvGrpSpPr/>
          <p:nvPr/>
        </p:nvGrpSpPr>
        <p:grpSpPr>
          <a:xfrm>
            <a:off x="5962743" y="562693"/>
            <a:ext cx="242157" cy="265983"/>
            <a:chOff x="5962743" y="562693"/>
            <a:chExt cx="242157" cy="265983"/>
          </a:xfrm>
        </p:grpSpPr>
        <p:sp>
          <p:nvSpPr>
            <p:cNvPr id="31" name="SMARTInkShape-2850"/>
            <p:cNvSpPr/>
            <p:nvPr>
              <p:custDataLst>
                <p:tags r:id="rId77"/>
              </p:custDataLst>
            </p:nvPr>
          </p:nvSpPr>
          <p:spPr>
            <a:xfrm>
              <a:off x="5982463" y="562693"/>
              <a:ext cx="222437" cy="106966"/>
            </a:xfrm>
            <a:custGeom>
              <a:avLst/>
              <a:gdLst/>
              <a:ahLst/>
              <a:cxnLst/>
              <a:rect l="0" t="0" r="0" b="0"/>
              <a:pathLst>
                <a:path w="222437" h="106966">
                  <a:moveTo>
                    <a:pt x="18287" y="85007"/>
                  </a:moveTo>
                  <a:lnTo>
                    <a:pt x="18287" y="85007"/>
                  </a:lnTo>
                  <a:lnTo>
                    <a:pt x="13231" y="85007"/>
                  </a:lnTo>
                  <a:lnTo>
                    <a:pt x="7926" y="82185"/>
                  </a:lnTo>
                  <a:lnTo>
                    <a:pt x="5030" y="79950"/>
                  </a:lnTo>
                  <a:lnTo>
                    <a:pt x="1812" y="74646"/>
                  </a:lnTo>
                  <a:lnTo>
                    <a:pt x="0" y="62887"/>
                  </a:lnTo>
                  <a:lnTo>
                    <a:pt x="634" y="51893"/>
                  </a:lnTo>
                  <a:lnTo>
                    <a:pt x="12539" y="21327"/>
                  </a:lnTo>
                  <a:lnTo>
                    <a:pt x="24199" y="11549"/>
                  </a:lnTo>
                  <a:lnTo>
                    <a:pt x="42969" y="2917"/>
                  </a:lnTo>
                  <a:lnTo>
                    <a:pt x="58793" y="0"/>
                  </a:lnTo>
                  <a:lnTo>
                    <a:pt x="68392" y="5246"/>
                  </a:lnTo>
                  <a:lnTo>
                    <a:pt x="91802" y="25860"/>
                  </a:lnTo>
                  <a:lnTo>
                    <a:pt x="116198" y="71086"/>
                  </a:lnTo>
                  <a:lnTo>
                    <a:pt x="131141" y="90995"/>
                  </a:lnTo>
                  <a:lnTo>
                    <a:pt x="148975" y="105243"/>
                  </a:lnTo>
                  <a:lnTo>
                    <a:pt x="155153" y="106965"/>
                  </a:lnTo>
                  <a:lnTo>
                    <a:pt x="167664" y="106055"/>
                  </a:lnTo>
                  <a:lnTo>
                    <a:pt x="180279" y="99300"/>
                  </a:lnTo>
                  <a:lnTo>
                    <a:pt x="221323" y="62865"/>
                  </a:lnTo>
                  <a:lnTo>
                    <a:pt x="222436" y="60720"/>
                  </a:lnTo>
                  <a:lnTo>
                    <a:pt x="218312" y="56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51"/>
            <p:cNvSpPr/>
            <p:nvPr>
              <p:custDataLst>
                <p:tags r:id="rId78"/>
              </p:custDataLst>
            </p:nvPr>
          </p:nvSpPr>
          <p:spPr>
            <a:xfrm>
              <a:off x="5962743" y="748578"/>
              <a:ext cx="238033" cy="80098"/>
            </a:xfrm>
            <a:custGeom>
              <a:avLst/>
              <a:gdLst/>
              <a:ahLst/>
              <a:cxnLst/>
              <a:rect l="0" t="0" r="0" b="0"/>
              <a:pathLst>
                <a:path w="238033" h="80098">
                  <a:moveTo>
                    <a:pt x="47532" y="80097"/>
                  </a:moveTo>
                  <a:lnTo>
                    <a:pt x="47532" y="80097"/>
                  </a:lnTo>
                  <a:lnTo>
                    <a:pt x="23681" y="79039"/>
                  </a:lnTo>
                  <a:lnTo>
                    <a:pt x="3456" y="71896"/>
                  </a:lnTo>
                  <a:lnTo>
                    <a:pt x="2273" y="70396"/>
                  </a:lnTo>
                  <a:lnTo>
                    <a:pt x="958" y="65908"/>
                  </a:lnTo>
                  <a:lnTo>
                    <a:pt x="0" y="43160"/>
                  </a:lnTo>
                  <a:lnTo>
                    <a:pt x="5592" y="31578"/>
                  </a:lnTo>
                  <a:lnTo>
                    <a:pt x="31432" y="1227"/>
                  </a:lnTo>
                  <a:lnTo>
                    <a:pt x="35741" y="0"/>
                  </a:lnTo>
                  <a:lnTo>
                    <a:pt x="46172" y="1460"/>
                  </a:lnTo>
                  <a:lnTo>
                    <a:pt x="76662" y="18624"/>
                  </a:lnTo>
                  <a:lnTo>
                    <a:pt x="120757" y="55521"/>
                  </a:lnTo>
                  <a:lnTo>
                    <a:pt x="129817" y="60708"/>
                  </a:lnTo>
                  <a:lnTo>
                    <a:pt x="146819" y="73411"/>
                  </a:lnTo>
                  <a:lnTo>
                    <a:pt x="168705" y="78776"/>
                  </a:lnTo>
                  <a:lnTo>
                    <a:pt x="172764" y="79217"/>
                  </a:lnTo>
                  <a:lnTo>
                    <a:pt x="188589" y="74780"/>
                  </a:lnTo>
                  <a:lnTo>
                    <a:pt x="197713" y="66798"/>
                  </a:lnTo>
                  <a:lnTo>
                    <a:pt x="232829" y="20683"/>
                  </a:lnTo>
                  <a:lnTo>
                    <a:pt x="238032" y="3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97"/>
          <p:cNvGrpSpPr/>
          <p:nvPr/>
        </p:nvGrpSpPr>
        <p:grpSpPr>
          <a:xfrm>
            <a:off x="6477000" y="473226"/>
            <a:ext cx="485776" cy="479275"/>
            <a:chOff x="6477000" y="473226"/>
            <a:chExt cx="485776" cy="479275"/>
          </a:xfrm>
        </p:grpSpPr>
        <p:sp>
          <p:nvSpPr>
            <p:cNvPr id="34" name="SMARTInkShape-2852"/>
            <p:cNvSpPr/>
            <p:nvPr>
              <p:custDataLst>
                <p:tags r:id="rId75"/>
              </p:custDataLst>
            </p:nvPr>
          </p:nvSpPr>
          <p:spPr>
            <a:xfrm>
              <a:off x="6477000" y="542925"/>
              <a:ext cx="228601" cy="334514"/>
            </a:xfrm>
            <a:custGeom>
              <a:avLst/>
              <a:gdLst/>
              <a:ahLst/>
              <a:cxnLst/>
              <a:rect l="0" t="0" r="0" b="0"/>
              <a:pathLst>
                <a:path w="228601" h="334514">
                  <a:moveTo>
                    <a:pt x="0" y="95250"/>
                  </a:moveTo>
                  <a:lnTo>
                    <a:pt x="0" y="95250"/>
                  </a:lnTo>
                  <a:lnTo>
                    <a:pt x="0" y="90193"/>
                  </a:lnTo>
                  <a:lnTo>
                    <a:pt x="1058" y="88704"/>
                  </a:lnTo>
                  <a:lnTo>
                    <a:pt x="2822" y="87711"/>
                  </a:lnTo>
                  <a:lnTo>
                    <a:pt x="5056" y="87049"/>
                  </a:lnTo>
                  <a:lnTo>
                    <a:pt x="6545" y="85549"/>
                  </a:lnTo>
                  <a:lnTo>
                    <a:pt x="8201" y="81061"/>
                  </a:lnTo>
                  <a:lnTo>
                    <a:pt x="9701" y="81557"/>
                  </a:lnTo>
                  <a:lnTo>
                    <a:pt x="14189" y="87753"/>
                  </a:lnTo>
                  <a:lnTo>
                    <a:pt x="17610" y="103142"/>
                  </a:lnTo>
                  <a:lnTo>
                    <a:pt x="18765" y="149059"/>
                  </a:lnTo>
                  <a:lnTo>
                    <a:pt x="18966" y="188334"/>
                  </a:lnTo>
                  <a:lnTo>
                    <a:pt x="19025" y="229840"/>
                  </a:lnTo>
                  <a:lnTo>
                    <a:pt x="16223" y="267258"/>
                  </a:lnTo>
                  <a:lnTo>
                    <a:pt x="10113" y="313538"/>
                  </a:lnTo>
                  <a:lnTo>
                    <a:pt x="9641" y="334513"/>
                  </a:lnTo>
                  <a:lnTo>
                    <a:pt x="9532" y="291552"/>
                  </a:lnTo>
                  <a:lnTo>
                    <a:pt x="9527" y="253132"/>
                  </a:lnTo>
                  <a:lnTo>
                    <a:pt x="12347" y="210633"/>
                  </a:lnTo>
                  <a:lnTo>
                    <a:pt x="17726" y="171664"/>
                  </a:lnTo>
                  <a:lnTo>
                    <a:pt x="23714" y="132825"/>
                  </a:lnTo>
                  <a:lnTo>
                    <a:pt x="28673" y="94049"/>
                  </a:lnTo>
                  <a:lnTo>
                    <a:pt x="37670" y="53719"/>
                  </a:lnTo>
                  <a:lnTo>
                    <a:pt x="38871" y="53804"/>
                  </a:lnTo>
                  <a:lnTo>
                    <a:pt x="43029" y="59544"/>
                  </a:lnTo>
                  <a:lnTo>
                    <a:pt x="55380" y="95684"/>
                  </a:lnTo>
                  <a:lnTo>
                    <a:pt x="71460" y="137943"/>
                  </a:lnTo>
                  <a:lnTo>
                    <a:pt x="85376" y="182470"/>
                  </a:lnTo>
                  <a:lnTo>
                    <a:pt x="107494" y="221752"/>
                  </a:lnTo>
                  <a:lnTo>
                    <a:pt x="134749" y="263231"/>
                  </a:lnTo>
                  <a:lnTo>
                    <a:pt x="149875" y="280724"/>
                  </a:lnTo>
                  <a:lnTo>
                    <a:pt x="176713" y="299417"/>
                  </a:lnTo>
                  <a:lnTo>
                    <a:pt x="181309" y="301211"/>
                  </a:lnTo>
                  <a:lnTo>
                    <a:pt x="186489" y="300291"/>
                  </a:lnTo>
                  <a:lnTo>
                    <a:pt x="197889" y="293624"/>
                  </a:lnTo>
                  <a:lnTo>
                    <a:pt x="204367" y="286427"/>
                  </a:lnTo>
                  <a:lnTo>
                    <a:pt x="213583" y="258014"/>
                  </a:lnTo>
                  <a:lnTo>
                    <a:pt x="222503" y="218736"/>
                  </a:lnTo>
                  <a:lnTo>
                    <a:pt x="226793" y="183697"/>
                  </a:lnTo>
                  <a:lnTo>
                    <a:pt x="228064" y="138037"/>
                  </a:lnTo>
                  <a:lnTo>
                    <a:pt x="228494" y="92962"/>
                  </a:lnTo>
                  <a:lnTo>
                    <a:pt x="228568" y="5459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53"/>
            <p:cNvSpPr/>
            <p:nvPr>
              <p:custDataLst>
                <p:tags r:id="rId76"/>
              </p:custDataLst>
            </p:nvPr>
          </p:nvSpPr>
          <p:spPr>
            <a:xfrm>
              <a:off x="6820461" y="473226"/>
              <a:ext cx="142315" cy="479275"/>
            </a:xfrm>
            <a:custGeom>
              <a:avLst/>
              <a:gdLst/>
              <a:ahLst/>
              <a:cxnLst/>
              <a:rect l="0" t="0" r="0" b="0"/>
              <a:pathLst>
                <a:path w="142315" h="479275">
                  <a:moveTo>
                    <a:pt x="142314" y="31599"/>
                  </a:moveTo>
                  <a:lnTo>
                    <a:pt x="142314" y="31599"/>
                  </a:lnTo>
                  <a:lnTo>
                    <a:pt x="142314" y="21486"/>
                  </a:lnTo>
                  <a:lnTo>
                    <a:pt x="139492" y="13699"/>
                  </a:lnTo>
                  <a:lnTo>
                    <a:pt x="129057" y="76"/>
                  </a:lnTo>
                  <a:lnTo>
                    <a:pt x="123951" y="0"/>
                  </a:lnTo>
                  <a:lnTo>
                    <a:pt x="109811" y="5561"/>
                  </a:lnTo>
                  <a:lnTo>
                    <a:pt x="76979" y="32923"/>
                  </a:lnTo>
                  <a:lnTo>
                    <a:pt x="49370" y="71337"/>
                  </a:lnTo>
                  <a:lnTo>
                    <a:pt x="32272" y="115727"/>
                  </a:lnTo>
                  <a:lnTo>
                    <a:pt x="18703" y="162438"/>
                  </a:lnTo>
                  <a:lnTo>
                    <a:pt x="5832" y="207610"/>
                  </a:lnTo>
                  <a:lnTo>
                    <a:pt x="1333" y="244735"/>
                  </a:lnTo>
                  <a:lnTo>
                    <a:pt x="0" y="282546"/>
                  </a:lnTo>
                  <a:lnTo>
                    <a:pt x="5332" y="313522"/>
                  </a:lnTo>
                  <a:lnTo>
                    <a:pt x="17413" y="358196"/>
                  </a:lnTo>
                  <a:lnTo>
                    <a:pt x="36033" y="401735"/>
                  </a:lnTo>
                  <a:lnTo>
                    <a:pt x="62211" y="434363"/>
                  </a:lnTo>
                  <a:lnTo>
                    <a:pt x="132789" y="47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98"/>
          <p:cNvGrpSpPr/>
          <p:nvPr/>
        </p:nvGrpSpPr>
        <p:grpSpPr>
          <a:xfrm>
            <a:off x="7067943" y="641718"/>
            <a:ext cx="367045" cy="291733"/>
            <a:chOff x="7067943" y="641718"/>
            <a:chExt cx="367045" cy="291733"/>
          </a:xfrm>
        </p:grpSpPr>
        <p:sp>
          <p:nvSpPr>
            <p:cNvPr id="37" name="SMARTInkShape-2854"/>
            <p:cNvSpPr/>
            <p:nvPr>
              <p:custDataLst>
                <p:tags r:id="rId73"/>
              </p:custDataLst>
            </p:nvPr>
          </p:nvSpPr>
          <p:spPr>
            <a:xfrm>
              <a:off x="7067943" y="641718"/>
              <a:ext cx="256783" cy="243957"/>
            </a:xfrm>
            <a:custGeom>
              <a:avLst/>
              <a:gdLst/>
              <a:ahLst/>
              <a:cxnLst/>
              <a:rect l="0" t="0" r="0" b="0"/>
              <a:pathLst>
                <a:path w="256783" h="243957">
                  <a:moveTo>
                    <a:pt x="9132" y="225057"/>
                  </a:moveTo>
                  <a:lnTo>
                    <a:pt x="9132" y="225057"/>
                  </a:lnTo>
                  <a:lnTo>
                    <a:pt x="4076" y="225057"/>
                  </a:lnTo>
                  <a:lnTo>
                    <a:pt x="2587" y="226115"/>
                  </a:lnTo>
                  <a:lnTo>
                    <a:pt x="1594" y="227879"/>
                  </a:lnTo>
                  <a:lnTo>
                    <a:pt x="0" y="238314"/>
                  </a:lnTo>
                  <a:lnTo>
                    <a:pt x="927" y="240245"/>
                  </a:lnTo>
                  <a:lnTo>
                    <a:pt x="2604" y="241532"/>
                  </a:lnTo>
                  <a:lnTo>
                    <a:pt x="7842" y="243598"/>
                  </a:lnTo>
                  <a:lnTo>
                    <a:pt x="13806" y="243956"/>
                  </a:lnTo>
                  <a:lnTo>
                    <a:pt x="16481" y="241890"/>
                  </a:lnTo>
                  <a:lnTo>
                    <a:pt x="31489" y="217579"/>
                  </a:lnTo>
                  <a:lnTo>
                    <a:pt x="48102" y="169978"/>
                  </a:lnTo>
                  <a:lnTo>
                    <a:pt x="63469" y="125820"/>
                  </a:lnTo>
                  <a:lnTo>
                    <a:pt x="73450" y="78835"/>
                  </a:lnTo>
                  <a:lnTo>
                    <a:pt x="75600" y="33950"/>
                  </a:lnTo>
                  <a:lnTo>
                    <a:pt x="75798" y="0"/>
                  </a:lnTo>
                  <a:lnTo>
                    <a:pt x="74747" y="21584"/>
                  </a:lnTo>
                  <a:lnTo>
                    <a:pt x="67165" y="67703"/>
                  </a:lnTo>
                  <a:lnTo>
                    <a:pt x="69278" y="115109"/>
                  </a:lnTo>
                  <a:lnTo>
                    <a:pt x="79575" y="159947"/>
                  </a:lnTo>
                  <a:lnTo>
                    <a:pt x="93740" y="182364"/>
                  </a:lnTo>
                  <a:lnTo>
                    <a:pt x="108119" y="190207"/>
                  </a:lnTo>
                  <a:lnTo>
                    <a:pt x="124035" y="192635"/>
                  </a:lnTo>
                  <a:lnTo>
                    <a:pt x="138163" y="190186"/>
                  </a:lnTo>
                  <a:lnTo>
                    <a:pt x="158018" y="177801"/>
                  </a:lnTo>
                  <a:lnTo>
                    <a:pt x="177307" y="155669"/>
                  </a:lnTo>
                  <a:lnTo>
                    <a:pt x="184418" y="140948"/>
                  </a:lnTo>
                  <a:lnTo>
                    <a:pt x="199096" y="104138"/>
                  </a:lnTo>
                  <a:lnTo>
                    <a:pt x="211232" y="63405"/>
                  </a:lnTo>
                  <a:lnTo>
                    <a:pt x="217701" y="20456"/>
                  </a:lnTo>
                  <a:lnTo>
                    <a:pt x="218027" y="15631"/>
                  </a:lnTo>
                  <a:lnTo>
                    <a:pt x="217188" y="12415"/>
                  </a:lnTo>
                  <a:lnTo>
                    <a:pt x="215569" y="10270"/>
                  </a:lnTo>
                  <a:lnTo>
                    <a:pt x="213432" y="8841"/>
                  </a:lnTo>
                  <a:lnTo>
                    <a:pt x="212007" y="10005"/>
                  </a:lnTo>
                  <a:lnTo>
                    <a:pt x="210423" y="16942"/>
                  </a:lnTo>
                  <a:lnTo>
                    <a:pt x="210465" y="51735"/>
                  </a:lnTo>
                  <a:lnTo>
                    <a:pt x="222448" y="92924"/>
                  </a:lnTo>
                  <a:lnTo>
                    <a:pt x="235902" y="138851"/>
                  </a:lnTo>
                  <a:lnTo>
                    <a:pt x="244975" y="161031"/>
                  </a:lnTo>
                  <a:lnTo>
                    <a:pt x="256782" y="17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55"/>
            <p:cNvSpPr/>
            <p:nvPr>
              <p:custDataLst>
                <p:tags r:id="rId74"/>
              </p:custDataLst>
            </p:nvPr>
          </p:nvSpPr>
          <p:spPr>
            <a:xfrm>
              <a:off x="7419975" y="790575"/>
              <a:ext cx="15013" cy="142876"/>
            </a:xfrm>
            <a:custGeom>
              <a:avLst/>
              <a:gdLst/>
              <a:ahLst/>
              <a:cxnLst/>
              <a:rect l="0" t="0" r="0" b="0"/>
              <a:pathLst>
                <a:path w="15013" h="142876">
                  <a:moveTo>
                    <a:pt x="9525" y="0"/>
                  </a:moveTo>
                  <a:lnTo>
                    <a:pt x="9525" y="0"/>
                  </a:lnTo>
                  <a:lnTo>
                    <a:pt x="9525" y="44780"/>
                  </a:lnTo>
                  <a:lnTo>
                    <a:pt x="15012" y="7646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599"/>
          <p:cNvGrpSpPr/>
          <p:nvPr/>
        </p:nvGrpSpPr>
        <p:grpSpPr>
          <a:xfrm>
            <a:off x="7660049" y="448183"/>
            <a:ext cx="836252" cy="504318"/>
            <a:chOff x="7660049" y="448183"/>
            <a:chExt cx="836252" cy="504318"/>
          </a:xfrm>
        </p:grpSpPr>
        <p:sp>
          <p:nvSpPr>
            <p:cNvPr id="40" name="SMARTInkShape-2856"/>
            <p:cNvSpPr/>
            <p:nvPr>
              <p:custDataLst>
                <p:tags r:id="rId69"/>
              </p:custDataLst>
            </p:nvPr>
          </p:nvSpPr>
          <p:spPr>
            <a:xfrm>
              <a:off x="7660049" y="657225"/>
              <a:ext cx="302852" cy="158065"/>
            </a:xfrm>
            <a:custGeom>
              <a:avLst/>
              <a:gdLst/>
              <a:ahLst/>
              <a:cxnLst/>
              <a:rect l="0" t="0" r="0" b="0"/>
              <a:pathLst>
                <a:path w="302852" h="158065">
                  <a:moveTo>
                    <a:pt x="55201" y="66675"/>
                  </a:moveTo>
                  <a:lnTo>
                    <a:pt x="55201" y="66675"/>
                  </a:lnTo>
                  <a:lnTo>
                    <a:pt x="64333" y="66675"/>
                  </a:lnTo>
                  <a:lnTo>
                    <a:pt x="69666" y="71731"/>
                  </a:lnTo>
                  <a:lnTo>
                    <a:pt x="72213" y="79858"/>
                  </a:lnTo>
                  <a:lnTo>
                    <a:pt x="73849" y="107379"/>
                  </a:lnTo>
                  <a:lnTo>
                    <a:pt x="69075" y="129065"/>
                  </a:lnTo>
                  <a:lnTo>
                    <a:pt x="60958" y="148896"/>
                  </a:lnTo>
                  <a:lnTo>
                    <a:pt x="55865" y="153239"/>
                  </a:lnTo>
                  <a:lnTo>
                    <a:pt x="41737" y="158064"/>
                  </a:lnTo>
                  <a:lnTo>
                    <a:pt x="30520" y="157387"/>
                  </a:lnTo>
                  <a:lnTo>
                    <a:pt x="26047" y="155725"/>
                  </a:lnTo>
                  <a:lnTo>
                    <a:pt x="18255" y="148233"/>
                  </a:lnTo>
                  <a:lnTo>
                    <a:pt x="11263" y="135731"/>
                  </a:lnTo>
                  <a:lnTo>
                    <a:pt x="0" y="91304"/>
                  </a:lnTo>
                  <a:lnTo>
                    <a:pt x="1739" y="77268"/>
                  </a:lnTo>
                  <a:lnTo>
                    <a:pt x="7098" y="63975"/>
                  </a:lnTo>
                  <a:lnTo>
                    <a:pt x="16536" y="51011"/>
                  </a:lnTo>
                  <a:lnTo>
                    <a:pt x="39075" y="43838"/>
                  </a:lnTo>
                  <a:lnTo>
                    <a:pt x="84642" y="36978"/>
                  </a:lnTo>
                  <a:lnTo>
                    <a:pt x="123191" y="28243"/>
                  </a:lnTo>
                  <a:lnTo>
                    <a:pt x="144685" y="23136"/>
                  </a:lnTo>
                  <a:lnTo>
                    <a:pt x="189311" y="19202"/>
                  </a:lnTo>
                  <a:lnTo>
                    <a:pt x="234444" y="11750"/>
                  </a:lnTo>
                  <a:lnTo>
                    <a:pt x="281456" y="3272"/>
                  </a:lnTo>
                  <a:lnTo>
                    <a:pt x="302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57"/>
            <p:cNvSpPr/>
            <p:nvPr>
              <p:custDataLst>
                <p:tags r:id="rId70"/>
              </p:custDataLst>
            </p:nvPr>
          </p:nvSpPr>
          <p:spPr>
            <a:xfrm>
              <a:off x="7962900" y="448183"/>
              <a:ext cx="142876" cy="121337"/>
            </a:xfrm>
            <a:custGeom>
              <a:avLst/>
              <a:gdLst/>
              <a:ahLst/>
              <a:cxnLst/>
              <a:rect l="0" t="0" r="0" b="0"/>
              <a:pathLst>
                <a:path w="142876" h="121337">
                  <a:moveTo>
                    <a:pt x="0" y="18542"/>
                  </a:moveTo>
                  <a:lnTo>
                    <a:pt x="0" y="18542"/>
                  </a:lnTo>
                  <a:lnTo>
                    <a:pt x="5056" y="13485"/>
                  </a:lnTo>
                  <a:lnTo>
                    <a:pt x="7538" y="8181"/>
                  </a:lnTo>
                  <a:lnTo>
                    <a:pt x="8200" y="5285"/>
                  </a:lnTo>
                  <a:lnTo>
                    <a:pt x="10758" y="3354"/>
                  </a:lnTo>
                  <a:lnTo>
                    <a:pt x="23413" y="636"/>
                  </a:lnTo>
                  <a:lnTo>
                    <a:pt x="30867" y="0"/>
                  </a:lnTo>
                  <a:lnTo>
                    <a:pt x="40530" y="5362"/>
                  </a:lnTo>
                  <a:lnTo>
                    <a:pt x="58924" y="20995"/>
                  </a:lnTo>
                  <a:lnTo>
                    <a:pt x="60449" y="27586"/>
                  </a:lnTo>
                  <a:lnTo>
                    <a:pt x="59322" y="46198"/>
                  </a:lnTo>
                  <a:lnTo>
                    <a:pt x="42358" y="88976"/>
                  </a:lnTo>
                  <a:lnTo>
                    <a:pt x="38934" y="98530"/>
                  </a:lnTo>
                  <a:lnTo>
                    <a:pt x="33885" y="106303"/>
                  </a:lnTo>
                  <a:lnTo>
                    <a:pt x="33173" y="109858"/>
                  </a:lnTo>
                  <a:lnTo>
                    <a:pt x="33757" y="113286"/>
                  </a:lnTo>
                  <a:lnTo>
                    <a:pt x="35205" y="116630"/>
                  </a:lnTo>
                  <a:lnTo>
                    <a:pt x="38287" y="118859"/>
                  </a:lnTo>
                  <a:lnTo>
                    <a:pt x="47354" y="121336"/>
                  </a:lnTo>
                  <a:lnTo>
                    <a:pt x="94483" y="115517"/>
                  </a:lnTo>
                  <a:lnTo>
                    <a:pt x="142875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58"/>
            <p:cNvSpPr/>
            <p:nvPr>
              <p:custDataLst>
                <p:tags r:id="rId71"/>
              </p:custDataLst>
            </p:nvPr>
          </p:nvSpPr>
          <p:spPr>
            <a:xfrm>
              <a:off x="8220075" y="466725"/>
              <a:ext cx="128196" cy="445200"/>
            </a:xfrm>
            <a:custGeom>
              <a:avLst/>
              <a:gdLst/>
              <a:ahLst/>
              <a:cxnLst/>
              <a:rect l="0" t="0" r="0" b="0"/>
              <a:pathLst>
                <a:path w="128196" h="445200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40001" y="30591"/>
                  </a:lnTo>
                  <a:lnTo>
                    <a:pt x="67343" y="75734"/>
                  </a:lnTo>
                  <a:lnTo>
                    <a:pt x="91966" y="122705"/>
                  </a:lnTo>
                  <a:lnTo>
                    <a:pt x="107800" y="149011"/>
                  </a:lnTo>
                  <a:lnTo>
                    <a:pt x="118607" y="195140"/>
                  </a:lnTo>
                  <a:lnTo>
                    <a:pt x="121506" y="230662"/>
                  </a:lnTo>
                  <a:lnTo>
                    <a:pt x="128195" y="276248"/>
                  </a:lnTo>
                  <a:lnTo>
                    <a:pt x="126765" y="311510"/>
                  </a:lnTo>
                  <a:lnTo>
                    <a:pt x="119640" y="352179"/>
                  </a:lnTo>
                  <a:lnTo>
                    <a:pt x="97103" y="397927"/>
                  </a:lnTo>
                  <a:lnTo>
                    <a:pt x="77860" y="425031"/>
                  </a:lnTo>
                  <a:lnTo>
                    <a:pt x="54820" y="439319"/>
                  </a:lnTo>
                  <a:lnTo>
                    <a:pt x="37998" y="445199"/>
                  </a:lnTo>
                  <a:lnTo>
                    <a:pt x="33799" y="444966"/>
                  </a:lnTo>
                  <a:lnTo>
                    <a:pt x="26311" y="441885"/>
                  </a:lnTo>
                  <a:lnTo>
                    <a:pt x="23891" y="438523"/>
                  </a:lnTo>
                  <a:lnTo>
                    <a:pt x="1905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59"/>
            <p:cNvSpPr/>
            <p:nvPr>
              <p:custDataLst>
                <p:tags r:id="rId72"/>
              </p:custDataLst>
            </p:nvPr>
          </p:nvSpPr>
          <p:spPr>
            <a:xfrm>
              <a:off x="8420100" y="8572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75142" y="15209"/>
                  </a:lnTo>
                  <a:lnTo>
                    <a:pt x="71144" y="26515"/>
                  </a:lnTo>
                  <a:lnTo>
                    <a:pt x="25801" y="699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600"/>
          <p:cNvGrpSpPr/>
          <p:nvPr/>
        </p:nvGrpSpPr>
        <p:grpSpPr>
          <a:xfrm>
            <a:off x="8860444" y="462120"/>
            <a:ext cx="566420" cy="411783"/>
            <a:chOff x="8860444" y="462120"/>
            <a:chExt cx="566420" cy="411783"/>
          </a:xfrm>
        </p:grpSpPr>
        <p:sp>
          <p:nvSpPr>
            <p:cNvPr id="45" name="SMARTInkShape-2860"/>
            <p:cNvSpPr/>
            <p:nvPr>
              <p:custDataLst>
                <p:tags r:id="rId67"/>
              </p:custDataLst>
            </p:nvPr>
          </p:nvSpPr>
          <p:spPr>
            <a:xfrm>
              <a:off x="8860444" y="462120"/>
              <a:ext cx="302607" cy="411783"/>
            </a:xfrm>
            <a:custGeom>
              <a:avLst/>
              <a:gdLst/>
              <a:ahLst/>
              <a:cxnLst/>
              <a:rect l="0" t="0" r="0" b="0"/>
              <a:pathLst>
                <a:path w="302607" h="411783">
                  <a:moveTo>
                    <a:pt x="169256" y="14130"/>
                  </a:moveTo>
                  <a:lnTo>
                    <a:pt x="169256" y="14130"/>
                  </a:lnTo>
                  <a:lnTo>
                    <a:pt x="169256" y="9073"/>
                  </a:lnTo>
                  <a:lnTo>
                    <a:pt x="172078" y="3769"/>
                  </a:lnTo>
                  <a:lnTo>
                    <a:pt x="174744" y="0"/>
                  </a:lnTo>
                  <a:lnTo>
                    <a:pt x="172401" y="1853"/>
                  </a:lnTo>
                  <a:lnTo>
                    <a:pt x="170654" y="9026"/>
                  </a:lnTo>
                  <a:lnTo>
                    <a:pt x="162894" y="50029"/>
                  </a:lnTo>
                  <a:lnTo>
                    <a:pt x="155092" y="91504"/>
                  </a:lnTo>
                  <a:lnTo>
                    <a:pt x="140488" y="138110"/>
                  </a:lnTo>
                  <a:lnTo>
                    <a:pt x="131098" y="175042"/>
                  </a:lnTo>
                  <a:lnTo>
                    <a:pt x="121613" y="217736"/>
                  </a:lnTo>
                  <a:lnTo>
                    <a:pt x="113984" y="260606"/>
                  </a:lnTo>
                  <a:lnTo>
                    <a:pt x="105930" y="301765"/>
                  </a:lnTo>
                  <a:lnTo>
                    <a:pt x="103573" y="342537"/>
                  </a:lnTo>
                  <a:lnTo>
                    <a:pt x="103933" y="378724"/>
                  </a:lnTo>
                  <a:lnTo>
                    <a:pt x="107768" y="392424"/>
                  </a:lnTo>
                  <a:lnTo>
                    <a:pt x="115823" y="402041"/>
                  </a:lnTo>
                  <a:lnTo>
                    <a:pt x="125399" y="408785"/>
                  </a:lnTo>
                  <a:lnTo>
                    <a:pt x="133184" y="411782"/>
                  </a:lnTo>
                  <a:lnTo>
                    <a:pt x="136741" y="410465"/>
                  </a:lnTo>
                  <a:lnTo>
                    <a:pt x="143516" y="403357"/>
                  </a:lnTo>
                  <a:lnTo>
                    <a:pt x="144411" y="387497"/>
                  </a:lnTo>
                  <a:lnTo>
                    <a:pt x="136361" y="342822"/>
                  </a:lnTo>
                  <a:lnTo>
                    <a:pt x="123522" y="301895"/>
                  </a:lnTo>
                  <a:lnTo>
                    <a:pt x="90809" y="260098"/>
                  </a:lnTo>
                  <a:lnTo>
                    <a:pt x="62156" y="236048"/>
                  </a:lnTo>
                  <a:lnTo>
                    <a:pt x="28039" y="219577"/>
                  </a:lnTo>
                  <a:lnTo>
                    <a:pt x="2742" y="213573"/>
                  </a:lnTo>
                  <a:lnTo>
                    <a:pt x="1096" y="211650"/>
                  </a:lnTo>
                  <a:lnTo>
                    <a:pt x="0" y="209310"/>
                  </a:lnTo>
                  <a:lnTo>
                    <a:pt x="2444" y="206692"/>
                  </a:lnTo>
                  <a:lnTo>
                    <a:pt x="45616" y="188657"/>
                  </a:lnTo>
                  <a:lnTo>
                    <a:pt x="90076" y="167811"/>
                  </a:lnTo>
                  <a:lnTo>
                    <a:pt x="131625" y="142873"/>
                  </a:lnTo>
                  <a:lnTo>
                    <a:pt x="176679" y="105648"/>
                  </a:lnTo>
                  <a:lnTo>
                    <a:pt x="206352" y="67956"/>
                  </a:lnTo>
                  <a:lnTo>
                    <a:pt x="231454" y="20677"/>
                  </a:lnTo>
                  <a:lnTo>
                    <a:pt x="233941" y="17040"/>
                  </a:lnTo>
                  <a:lnTo>
                    <a:pt x="234604" y="18187"/>
                  </a:lnTo>
                  <a:lnTo>
                    <a:pt x="235757" y="51013"/>
                  </a:lnTo>
                  <a:lnTo>
                    <a:pt x="228292" y="93265"/>
                  </a:lnTo>
                  <a:lnTo>
                    <a:pt x="220732" y="138472"/>
                  </a:lnTo>
                  <a:lnTo>
                    <a:pt x="216964" y="176561"/>
                  </a:lnTo>
                  <a:lnTo>
                    <a:pt x="212332" y="209088"/>
                  </a:lnTo>
                  <a:lnTo>
                    <a:pt x="208830" y="252988"/>
                  </a:lnTo>
                  <a:lnTo>
                    <a:pt x="207551" y="297886"/>
                  </a:lnTo>
                  <a:lnTo>
                    <a:pt x="207368" y="325899"/>
                  </a:lnTo>
                  <a:lnTo>
                    <a:pt x="207359" y="317585"/>
                  </a:lnTo>
                  <a:lnTo>
                    <a:pt x="221507" y="290325"/>
                  </a:lnTo>
                  <a:lnTo>
                    <a:pt x="228814" y="280464"/>
                  </a:lnTo>
                  <a:lnTo>
                    <a:pt x="238412" y="275376"/>
                  </a:lnTo>
                  <a:lnTo>
                    <a:pt x="243934" y="274019"/>
                  </a:lnTo>
                  <a:lnTo>
                    <a:pt x="249734" y="276289"/>
                  </a:lnTo>
                  <a:lnTo>
                    <a:pt x="261821" y="287278"/>
                  </a:lnTo>
                  <a:lnTo>
                    <a:pt x="279224" y="313658"/>
                  </a:lnTo>
                  <a:lnTo>
                    <a:pt x="290030" y="345523"/>
                  </a:lnTo>
                  <a:lnTo>
                    <a:pt x="292783" y="357207"/>
                  </a:lnTo>
                  <a:lnTo>
                    <a:pt x="302606" y="36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61"/>
            <p:cNvSpPr/>
            <p:nvPr>
              <p:custDataLst>
                <p:tags r:id="rId68"/>
              </p:custDataLst>
            </p:nvPr>
          </p:nvSpPr>
          <p:spPr>
            <a:xfrm>
              <a:off x="9212691" y="681604"/>
              <a:ext cx="214173" cy="121343"/>
            </a:xfrm>
            <a:custGeom>
              <a:avLst/>
              <a:gdLst/>
              <a:ahLst/>
              <a:cxnLst/>
              <a:rect l="0" t="0" r="0" b="0"/>
              <a:pathLst>
                <a:path w="214173" h="121343">
                  <a:moveTo>
                    <a:pt x="17034" y="89921"/>
                  </a:moveTo>
                  <a:lnTo>
                    <a:pt x="17034" y="89921"/>
                  </a:lnTo>
                  <a:lnTo>
                    <a:pt x="17034" y="79808"/>
                  </a:lnTo>
                  <a:lnTo>
                    <a:pt x="19856" y="72021"/>
                  </a:lnTo>
                  <a:lnTo>
                    <a:pt x="33510" y="51922"/>
                  </a:lnTo>
                  <a:lnTo>
                    <a:pt x="34369" y="48713"/>
                  </a:lnTo>
                  <a:lnTo>
                    <a:pt x="54304" y="15996"/>
                  </a:lnTo>
                  <a:lnTo>
                    <a:pt x="52464" y="15238"/>
                  </a:lnTo>
                  <a:lnTo>
                    <a:pt x="44775" y="14395"/>
                  </a:lnTo>
                  <a:lnTo>
                    <a:pt x="34302" y="22487"/>
                  </a:lnTo>
                  <a:lnTo>
                    <a:pt x="15388" y="48496"/>
                  </a:lnTo>
                  <a:lnTo>
                    <a:pt x="1008" y="85093"/>
                  </a:lnTo>
                  <a:lnTo>
                    <a:pt x="0" y="89877"/>
                  </a:lnTo>
                  <a:lnTo>
                    <a:pt x="386" y="94125"/>
                  </a:lnTo>
                  <a:lnTo>
                    <a:pt x="3639" y="101667"/>
                  </a:lnTo>
                  <a:lnTo>
                    <a:pt x="16475" y="111863"/>
                  </a:lnTo>
                  <a:lnTo>
                    <a:pt x="28627" y="116531"/>
                  </a:lnTo>
                  <a:lnTo>
                    <a:pt x="33229" y="115069"/>
                  </a:lnTo>
                  <a:lnTo>
                    <a:pt x="61596" y="92434"/>
                  </a:lnTo>
                  <a:lnTo>
                    <a:pt x="92590" y="59135"/>
                  </a:lnTo>
                  <a:lnTo>
                    <a:pt x="107966" y="32480"/>
                  </a:lnTo>
                  <a:lnTo>
                    <a:pt x="109406" y="31519"/>
                  </a:lnTo>
                  <a:lnTo>
                    <a:pt x="110365" y="31936"/>
                  </a:lnTo>
                  <a:lnTo>
                    <a:pt x="109947" y="33273"/>
                  </a:lnTo>
                  <a:lnTo>
                    <a:pt x="101670" y="48667"/>
                  </a:lnTo>
                  <a:lnTo>
                    <a:pt x="95733" y="72759"/>
                  </a:lnTo>
                  <a:lnTo>
                    <a:pt x="93380" y="119343"/>
                  </a:lnTo>
                  <a:lnTo>
                    <a:pt x="94390" y="121177"/>
                  </a:lnTo>
                  <a:lnTo>
                    <a:pt x="96121" y="121342"/>
                  </a:lnTo>
                  <a:lnTo>
                    <a:pt x="98334" y="120393"/>
                  </a:lnTo>
                  <a:lnTo>
                    <a:pt x="112537" y="80123"/>
                  </a:lnTo>
                  <a:lnTo>
                    <a:pt x="130091" y="42242"/>
                  </a:lnTo>
                  <a:lnTo>
                    <a:pt x="159428" y="7360"/>
                  </a:lnTo>
                  <a:lnTo>
                    <a:pt x="169573" y="311"/>
                  </a:lnTo>
                  <a:lnTo>
                    <a:pt x="183253" y="0"/>
                  </a:lnTo>
                  <a:lnTo>
                    <a:pt x="191347" y="1399"/>
                  </a:lnTo>
                  <a:lnTo>
                    <a:pt x="203162" y="8597"/>
                  </a:lnTo>
                  <a:lnTo>
                    <a:pt x="207794" y="13480"/>
                  </a:lnTo>
                  <a:lnTo>
                    <a:pt x="212941" y="27372"/>
                  </a:lnTo>
                  <a:lnTo>
                    <a:pt x="214172" y="44130"/>
                  </a:lnTo>
                  <a:lnTo>
                    <a:pt x="207534" y="9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01"/>
          <p:cNvGrpSpPr/>
          <p:nvPr/>
        </p:nvGrpSpPr>
        <p:grpSpPr>
          <a:xfrm>
            <a:off x="3839240" y="1322018"/>
            <a:ext cx="785478" cy="325808"/>
            <a:chOff x="3839240" y="1322018"/>
            <a:chExt cx="785478" cy="325808"/>
          </a:xfrm>
        </p:grpSpPr>
        <p:sp>
          <p:nvSpPr>
            <p:cNvPr id="48" name="SMARTInkShape-2862"/>
            <p:cNvSpPr/>
            <p:nvPr>
              <p:custDataLst>
                <p:tags r:id="rId62"/>
              </p:custDataLst>
            </p:nvPr>
          </p:nvSpPr>
          <p:spPr>
            <a:xfrm>
              <a:off x="3839240" y="1344902"/>
              <a:ext cx="142211" cy="302924"/>
            </a:xfrm>
            <a:custGeom>
              <a:avLst/>
              <a:gdLst/>
              <a:ahLst/>
              <a:cxnLst/>
              <a:rect l="0" t="0" r="0" b="0"/>
              <a:pathLst>
                <a:path w="142211" h="302924">
                  <a:moveTo>
                    <a:pt x="142210" y="45748"/>
                  </a:moveTo>
                  <a:lnTo>
                    <a:pt x="142210" y="45748"/>
                  </a:lnTo>
                  <a:lnTo>
                    <a:pt x="137153" y="40692"/>
                  </a:lnTo>
                  <a:lnTo>
                    <a:pt x="134671" y="35387"/>
                  </a:lnTo>
                  <a:lnTo>
                    <a:pt x="131889" y="20238"/>
                  </a:lnTo>
                  <a:lnTo>
                    <a:pt x="125197" y="7626"/>
                  </a:lnTo>
                  <a:lnTo>
                    <a:pt x="124518" y="4459"/>
                  </a:lnTo>
                  <a:lnTo>
                    <a:pt x="121949" y="2347"/>
                  </a:lnTo>
                  <a:lnTo>
                    <a:pt x="113449" y="0"/>
                  </a:lnTo>
                  <a:lnTo>
                    <a:pt x="102617" y="1779"/>
                  </a:lnTo>
                  <a:lnTo>
                    <a:pt x="90746" y="7156"/>
                  </a:lnTo>
                  <a:lnTo>
                    <a:pt x="53252" y="35483"/>
                  </a:lnTo>
                  <a:lnTo>
                    <a:pt x="26609" y="78485"/>
                  </a:lnTo>
                  <a:lnTo>
                    <a:pt x="10709" y="114244"/>
                  </a:lnTo>
                  <a:lnTo>
                    <a:pt x="2705" y="153297"/>
                  </a:lnTo>
                  <a:lnTo>
                    <a:pt x="0" y="197873"/>
                  </a:lnTo>
                  <a:lnTo>
                    <a:pt x="1649" y="232874"/>
                  </a:lnTo>
                  <a:lnTo>
                    <a:pt x="17274" y="268037"/>
                  </a:lnTo>
                  <a:lnTo>
                    <a:pt x="35922" y="290858"/>
                  </a:lnTo>
                  <a:lnTo>
                    <a:pt x="85060" y="30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63"/>
            <p:cNvSpPr/>
            <p:nvPr>
              <p:custDataLst>
                <p:tags r:id="rId63"/>
              </p:custDataLst>
            </p:nvPr>
          </p:nvSpPr>
          <p:spPr>
            <a:xfrm>
              <a:off x="4058974" y="1390650"/>
              <a:ext cx="17727" cy="200026"/>
            </a:xfrm>
            <a:custGeom>
              <a:avLst/>
              <a:gdLst/>
              <a:ahLst/>
              <a:cxnLst/>
              <a:rect l="0" t="0" r="0" b="0"/>
              <a:pathLst>
                <a:path w="17727" h="200026">
                  <a:moveTo>
                    <a:pt x="8201" y="0"/>
                  </a:moveTo>
                  <a:lnTo>
                    <a:pt x="8201" y="0"/>
                  </a:lnTo>
                  <a:lnTo>
                    <a:pt x="7143" y="9721"/>
                  </a:lnTo>
                  <a:lnTo>
                    <a:pt x="0" y="43849"/>
                  </a:lnTo>
                  <a:lnTo>
                    <a:pt x="6389" y="89304"/>
                  </a:lnTo>
                  <a:lnTo>
                    <a:pt x="10487" y="119241"/>
                  </a:lnTo>
                  <a:lnTo>
                    <a:pt x="16296" y="153376"/>
                  </a:lnTo>
                  <a:lnTo>
                    <a:pt x="17726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64"/>
            <p:cNvSpPr/>
            <p:nvPr>
              <p:custDataLst>
                <p:tags r:id="rId64"/>
              </p:custDataLst>
            </p:nvPr>
          </p:nvSpPr>
          <p:spPr>
            <a:xfrm>
              <a:off x="4162425" y="1485900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5508"/>
                  </a:lnTo>
                  <a:lnTo>
                    <a:pt x="8201" y="37512"/>
                  </a:lnTo>
                  <a:lnTo>
                    <a:pt x="10759" y="33475"/>
                  </a:lnTo>
                  <a:lnTo>
                    <a:pt x="19246" y="26167"/>
                  </a:lnTo>
                  <a:lnTo>
                    <a:pt x="40980" y="16102"/>
                  </a:lnTo>
                  <a:lnTo>
                    <a:pt x="86104" y="75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65"/>
            <p:cNvSpPr/>
            <p:nvPr>
              <p:custDataLst>
                <p:tags r:id="rId65"/>
              </p:custDataLst>
            </p:nvPr>
          </p:nvSpPr>
          <p:spPr>
            <a:xfrm>
              <a:off x="4371244" y="1371600"/>
              <a:ext cx="134048" cy="169231"/>
            </a:xfrm>
            <a:custGeom>
              <a:avLst/>
              <a:gdLst/>
              <a:ahLst/>
              <a:cxnLst/>
              <a:rect l="0" t="0" r="0" b="0"/>
              <a:pathLst>
                <a:path w="134048" h="169231">
                  <a:moveTo>
                    <a:pt x="124556" y="0"/>
                  </a:moveTo>
                  <a:lnTo>
                    <a:pt x="124556" y="0"/>
                  </a:lnTo>
                  <a:lnTo>
                    <a:pt x="132757" y="0"/>
                  </a:lnTo>
                  <a:lnTo>
                    <a:pt x="133198" y="1058"/>
                  </a:lnTo>
                  <a:lnTo>
                    <a:pt x="134047" y="40704"/>
                  </a:lnTo>
                  <a:lnTo>
                    <a:pt x="119924" y="83260"/>
                  </a:lnTo>
                  <a:lnTo>
                    <a:pt x="103023" y="123338"/>
                  </a:lnTo>
                  <a:lnTo>
                    <a:pt x="90645" y="140542"/>
                  </a:lnTo>
                  <a:lnTo>
                    <a:pt x="52513" y="166454"/>
                  </a:lnTo>
                  <a:lnTo>
                    <a:pt x="41031" y="169230"/>
                  </a:lnTo>
                  <a:lnTo>
                    <a:pt x="35006" y="167853"/>
                  </a:lnTo>
                  <a:lnTo>
                    <a:pt x="22667" y="160679"/>
                  </a:lnTo>
                  <a:lnTo>
                    <a:pt x="3821" y="139684"/>
                  </a:lnTo>
                  <a:lnTo>
                    <a:pt x="674" y="132281"/>
                  </a:lnTo>
                  <a:lnTo>
                    <a:pt x="0" y="118411"/>
                  </a:lnTo>
                  <a:lnTo>
                    <a:pt x="5571" y="98702"/>
                  </a:lnTo>
                  <a:lnTo>
                    <a:pt x="13818" y="88670"/>
                  </a:lnTo>
                  <a:lnTo>
                    <a:pt x="18981" y="84514"/>
                  </a:lnTo>
                  <a:lnTo>
                    <a:pt x="25597" y="82801"/>
                  </a:lnTo>
                  <a:lnTo>
                    <a:pt x="41416" y="83720"/>
                  </a:lnTo>
                  <a:lnTo>
                    <a:pt x="81871" y="99479"/>
                  </a:lnTo>
                  <a:lnTo>
                    <a:pt x="12455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66"/>
            <p:cNvSpPr/>
            <p:nvPr>
              <p:custDataLst>
                <p:tags r:id="rId66"/>
              </p:custDataLst>
            </p:nvPr>
          </p:nvSpPr>
          <p:spPr>
            <a:xfrm>
              <a:off x="4524375" y="1322018"/>
              <a:ext cx="100343" cy="268658"/>
            </a:xfrm>
            <a:custGeom>
              <a:avLst/>
              <a:gdLst/>
              <a:ahLst/>
              <a:cxnLst/>
              <a:rect l="0" t="0" r="0" b="0"/>
              <a:pathLst>
                <a:path w="100343" h="268658">
                  <a:moveTo>
                    <a:pt x="0" y="40057"/>
                  </a:moveTo>
                  <a:lnTo>
                    <a:pt x="0" y="40057"/>
                  </a:lnTo>
                  <a:lnTo>
                    <a:pt x="8201" y="2197"/>
                  </a:lnTo>
                  <a:lnTo>
                    <a:pt x="11817" y="0"/>
                  </a:lnTo>
                  <a:lnTo>
                    <a:pt x="39068" y="1490"/>
                  </a:lnTo>
                  <a:lnTo>
                    <a:pt x="42979" y="3762"/>
                  </a:lnTo>
                  <a:lnTo>
                    <a:pt x="65188" y="33488"/>
                  </a:lnTo>
                  <a:lnTo>
                    <a:pt x="88491" y="79740"/>
                  </a:lnTo>
                  <a:lnTo>
                    <a:pt x="97182" y="121273"/>
                  </a:lnTo>
                  <a:lnTo>
                    <a:pt x="100342" y="143887"/>
                  </a:lnTo>
                  <a:lnTo>
                    <a:pt x="93747" y="190075"/>
                  </a:lnTo>
                  <a:lnTo>
                    <a:pt x="86115" y="210449"/>
                  </a:lnTo>
                  <a:lnTo>
                    <a:pt x="38100" y="26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602"/>
          <p:cNvGrpSpPr/>
          <p:nvPr/>
        </p:nvGrpSpPr>
        <p:grpSpPr>
          <a:xfrm>
            <a:off x="5057988" y="1334008"/>
            <a:ext cx="295063" cy="221299"/>
            <a:chOff x="5057988" y="1334008"/>
            <a:chExt cx="295063" cy="221299"/>
          </a:xfrm>
        </p:grpSpPr>
        <p:sp>
          <p:nvSpPr>
            <p:cNvPr id="54" name="SMARTInkShape-2867"/>
            <p:cNvSpPr/>
            <p:nvPr>
              <p:custDataLst>
                <p:tags r:id="rId58"/>
              </p:custDataLst>
            </p:nvPr>
          </p:nvSpPr>
          <p:spPr>
            <a:xfrm>
              <a:off x="5057988" y="1334008"/>
              <a:ext cx="85513" cy="209043"/>
            </a:xfrm>
            <a:custGeom>
              <a:avLst/>
              <a:gdLst/>
              <a:ahLst/>
              <a:cxnLst/>
              <a:rect l="0" t="0" r="0" b="0"/>
              <a:pathLst>
                <a:path w="85513" h="209043">
                  <a:moveTo>
                    <a:pt x="85512" y="18542"/>
                  </a:moveTo>
                  <a:lnTo>
                    <a:pt x="85512" y="18542"/>
                  </a:lnTo>
                  <a:lnTo>
                    <a:pt x="85512" y="13486"/>
                  </a:lnTo>
                  <a:lnTo>
                    <a:pt x="82690" y="8181"/>
                  </a:lnTo>
                  <a:lnTo>
                    <a:pt x="80456" y="5285"/>
                  </a:lnTo>
                  <a:lnTo>
                    <a:pt x="75151" y="2067"/>
                  </a:lnTo>
                  <a:lnTo>
                    <a:pt x="63392" y="255"/>
                  </a:lnTo>
                  <a:lnTo>
                    <a:pt x="58066" y="0"/>
                  </a:lnTo>
                  <a:lnTo>
                    <a:pt x="46502" y="5362"/>
                  </a:lnTo>
                  <a:lnTo>
                    <a:pt x="34307" y="15860"/>
                  </a:lnTo>
                  <a:lnTo>
                    <a:pt x="16601" y="39619"/>
                  </a:lnTo>
                  <a:lnTo>
                    <a:pt x="5239" y="65709"/>
                  </a:lnTo>
                  <a:lnTo>
                    <a:pt x="505" y="110727"/>
                  </a:lnTo>
                  <a:lnTo>
                    <a:pt x="0" y="151572"/>
                  </a:lnTo>
                  <a:lnTo>
                    <a:pt x="5526" y="173269"/>
                  </a:lnTo>
                  <a:lnTo>
                    <a:pt x="15037" y="188910"/>
                  </a:lnTo>
                  <a:lnTo>
                    <a:pt x="31235" y="202606"/>
                  </a:lnTo>
                  <a:lnTo>
                    <a:pt x="47412" y="20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68"/>
            <p:cNvSpPr/>
            <p:nvPr>
              <p:custDataLst>
                <p:tags r:id="rId59"/>
              </p:custDataLst>
            </p:nvPr>
          </p:nvSpPr>
          <p:spPr>
            <a:xfrm>
              <a:off x="5248275" y="1371600"/>
              <a:ext cx="9516" cy="171451"/>
            </a:xfrm>
            <a:custGeom>
              <a:avLst/>
              <a:gdLst/>
              <a:ahLst/>
              <a:cxnLst/>
              <a:rect l="0" t="0" r="0" b="0"/>
              <a:pathLst>
                <a:path w="9516" h="1714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73" y="47062"/>
                  </a:lnTo>
                  <a:lnTo>
                    <a:pt x="9515" y="93257"/>
                  </a:lnTo>
                  <a:lnTo>
                    <a:pt x="1984" y="13696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69"/>
            <p:cNvSpPr/>
            <p:nvPr>
              <p:custDataLst>
                <p:tags r:id="rId60"/>
              </p:custDataLst>
            </p:nvPr>
          </p:nvSpPr>
          <p:spPr>
            <a:xfrm>
              <a:off x="5197627" y="1344513"/>
              <a:ext cx="126849" cy="46138"/>
            </a:xfrm>
            <a:custGeom>
              <a:avLst/>
              <a:gdLst/>
              <a:ahLst/>
              <a:cxnLst/>
              <a:rect l="0" t="0" r="0" b="0"/>
              <a:pathLst>
                <a:path w="126849" h="46138">
                  <a:moveTo>
                    <a:pt x="31598" y="46137"/>
                  </a:moveTo>
                  <a:lnTo>
                    <a:pt x="31598" y="46137"/>
                  </a:lnTo>
                  <a:lnTo>
                    <a:pt x="10139" y="32880"/>
                  </a:lnTo>
                  <a:lnTo>
                    <a:pt x="75" y="23747"/>
                  </a:lnTo>
                  <a:lnTo>
                    <a:pt x="0" y="20627"/>
                  </a:lnTo>
                  <a:lnTo>
                    <a:pt x="2066" y="17488"/>
                  </a:lnTo>
                  <a:lnTo>
                    <a:pt x="5560" y="14338"/>
                  </a:lnTo>
                  <a:lnTo>
                    <a:pt x="15087" y="10837"/>
                  </a:lnTo>
                  <a:lnTo>
                    <a:pt x="60291" y="0"/>
                  </a:lnTo>
                  <a:lnTo>
                    <a:pt x="126848" y="17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70"/>
            <p:cNvSpPr/>
            <p:nvPr>
              <p:custDataLst>
                <p:tags r:id="rId61"/>
              </p:custDataLst>
            </p:nvPr>
          </p:nvSpPr>
          <p:spPr>
            <a:xfrm>
              <a:off x="5182924" y="1524000"/>
              <a:ext cx="170127" cy="31307"/>
            </a:xfrm>
            <a:custGeom>
              <a:avLst/>
              <a:gdLst/>
              <a:ahLst/>
              <a:cxnLst/>
              <a:rect l="0" t="0" r="0" b="0"/>
              <a:pathLst>
                <a:path w="170127" h="31307">
                  <a:moveTo>
                    <a:pt x="8201" y="19050"/>
                  </a:moveTo>
                  <a:lnTo>
                    <a:pt x="8201" y="19050"/>
                  </a:lnTo>
                  <a:lnTo>
                    <a:pt x="3145" y="19050"/>
                  </a:lnTo>
                  <a:lnTo>
                    <a:pt x="1656" y="21167"/>
                  </a:lnTo>
                  <a:lnTo>
                    <a:pt x="0" y="29163"/>
                  </a:lnTo>
                  <a:lnTo>
                    <a:pt x="617" y="31084"/>
                  </a:lnTo>
                  <a:lnTo>
                    <a:pt x="2087" y="31306"/>
                  </a:lnTo>
                  <a:lnTo>
                    <a:pt x="4125" y="30396"/>
                  </a:lnTo>
                  <a:lnTo>
                    <a:pt x="41571" y="25993"/>
                  </a:lnTo>
                  <a:lnTo>
                    <a:pt x="63249" y="23194"/>
                  </a:lnTo>
                  <a:lnTo>
                    <a:pt x="105858" y="24376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2871"/>
          <p:cNvSpPr/>
          <p:nvPr>
            <p:custDataLst>
              <p:tags r:id="rId1"/>
            </p:custDataLst>
          </p:nvPr>
        </p:nvSpPr>
        <p:spPr>
          <a:xfrm>
            <a:off x="5821263" y="1286268"/>
            <a:ext cx="265213" cy="305866"/>
          </a:xfrm>
          <a:custGeom>
            <a:avLst/>
            <a:gdLst/>
            <a:ahLst/>
            <a:cxnLst/>
            <a:rect l="0" t="0" r="0" b="0"/>
            <a:pathLst>
              <a:path w="265213" h="305866">
                <a:moveTo>
                  <a:pt x="103287" y="9132"/>
                </a:moveTo>
                <a:lnTo>
                  <a:pt x="103287" y="9132"/>
                </a:lnTo>
                <a:lnTo>
                  <a:pt x="103287" y="931"/>
                </a:lnTo>
                <a:lnTo>
                  <a:pt x="102229" y="490"/>
                </a:lnTo>
                <a:lnTo>
                  <a:pt x="98231" y="0"/>
                </a:lnTo>
                <a:lnTo>
                  <a:pt x="92926" y="2604"/>
                </a:lnTo>
                <a:lnTo>
                  <a:pt x="80897" y="12899"/>
                </a:lnTo>
                <a:lnTo>
                  <a:pt x="65165" y="59343"/>
                </a:lnTo>
                <a:lnTo>
                  <a:pt x="57539" y="97955"/>
                </a:lnTo>
                <a:lnTo>
                  <a:pt x="56218" y="134463"/>
                </a:lnTo>
                <a:lnTo>
                  <a:pt x="55827" y="178794"/>
                </a:lnTo>
                <a:lnTo>
                  <a:pt x="49149" y="220485"/>
                </a:lnTo>
                <a:lnTo>
                  <a:pt x="46732" y="267290"/>
                </a:lnTo>
                <a:lnTo>
                  <a:pt x="45343" y="288969"/>
                </a:lnTo>
                <a:lnTo>
                  <a:pt x="41198" y="302132"/>
                </a:lnTo>
                <a:lnTo>
                  <a:pt x="38611" y="305007"/>
                </a:lnTo>
                <a:lnTo>
                  <a:pt x="35829" y="305865"/>
                </a:lnTo>
                <a:lnTo>
                  <a:pt x="32915" y="305379"/>
                </a:lnTo>
                <a:lnTo>
                  <a:pt x="26855" y="299195"/>
                </a:lnTo>
                <a:lnTo>
                  <a:pt x="14342" y="272921"/>
                </a:lnTo>
                <a:lnTo>
                  <a:pt x="744" y="227753"/>
                </a:lnTo>
                <a:lnTo>
                  <a:pt x="0" y="221554"/>
                </a:lnTo>
                <a:lnTo>
                  <a:pt x="1621" y="216363"/>
                </a:lnTo>
                <a:lnTo>
                  <a:pt x="9066" y="207774"/>
                </a:lnTo>
                <a:lnTo>
                  <a:pt x="22252" y="203250"/>
                </a:lnTo>
                <a:lnTo>
                  <a:pt x="69479" y="192411"/>
                </a:lnTo>
                <a:lnTo>
                  <a:pt x="114025" y="187487"/>
                </a:lnTo>
                <a:lnTo>
                  <a:pt x="145807" y="180851"/>
                </a:lnTo>
                <a:lnTo>
                  <a:pt x="132065" y="180617"/>
                </a:lnTo>
                <a:lnTo>
                  <a:pt x="123839" y="183420"/>
                </a:lnTo>
                <a:lnTo>
                  <a:pt x="104877" y="198899"/>
                </a:lnTo>
                <a:lnTo>
                  <a:pt x="91999" y="216231"/>
                </a:lnTo>
                <a:lnTo>
                  <a:pt x="91528" y="221281"/>
                </a:lnTo>
                <a:lnTo>
                  <a:pt x="93331" y="225706"/>
                </a:lnTo>
                <a:lnTo>
                  <a:pt x="116127" y="249240"/>
                </a:lnTo>
                <a:lnTo>
                  <a:pt x="124163" y="253430"/>
                </a:lnTo>
                <a:lnTo>
                  <a:pt x="134085" y="252470"/>
                </a:lnTo>
                <a:lnTo>
                  <a:pt x="144492" y="248516"/>
                </a:lnTo>
                <a:lnTo>
                  <a:pt x="152644" y="243230"/>
                </a:lnTo>
                <a:lnTo>
                  <a:pt x="156974" y="231709"/>
                </a:lnTo>
                <a:lnTo>
                  <a:pt x="159956" y="218122"/>
                </a:lnTo>
                <a:lnTo>
                  <a:pt x="167672" y="197953"/>
                </a:lnTo>
                <a:lnTo>
                  <a:pt x="169510" y="184013"/>
                </a:lnTo>
                <a:lnTo>
                  <a:pt x="170719" y="182869"/>
                </a:lnTo>
                <a:lnTo>
                  <a:pt x="174884" y="181599"/>
                </a:lnTo>
                <a:lnTo>
                  <a:pt x="177477" y="182318"/>
                </a:lnTo>
                <a:lnTo>
                  <a:pt x="183180" y="185940"/>
                </a:lnTo>
                <a:lnTo>
                  <a:pt x="209958" y="224457"/>
                </a:lnTo>
                <a:lnTo>
                  <a:pt x="215327" y="248968"/>
                </a:lnTo>
                <a:lnTo>
                  <a:pt x="216917" y="276339"/>
                </a:lnTo>
                <a:lnTo>
                  <a:pt x="215024" y="282520"/>
                </a:lnTo>
                <a:lnTo>
                  <a:pt x="211645" y="286641"/>
                </a:lnTo>
                <a:lnTo>
                  <a:pt x="207276" y="289388"/>
                </a:lnTo>
                <a:lnTo>
                  <a:pt x="203304" y="290161"/>
                </a:lnTo>
                <a:lnTo>
                  <a:pt x="199599" y="289618"/>
                </a:lnTo>
                <a:lnTo>
                  <a:pt x="196070" y="288198"/>
                </a:lnTo>
                <a:lnTo>
                  <a:pt x="193717" y="285134"/>
                </a:lnTo>
                <a:lnTo>
                  <a:pt x="191104" y="276086"/>
                </a:lnTo>
                <a:lnTo>
                  <a:pt x="194688" y="254035"/>
                </a:lnTo>
                <a:lnTo>
                  <a:pt x="215930" y="206901"/>
                </a:lnTo>
                <a:lnTo>
                  <a:pt x="235017" y="183311"/>
                </a:lnTo>
                <a:lnTo>
                  <a:pt x="265212" y="1615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Shape-2872"/>
          <p:cNvSpPr/>
          <p:nvPr>
            <p:custDataLst>
              <p:tags r:id="rId2"/>
            </p:custDataLst>
          </p:nvPr>
        </p:nvSpPr>
        <p:spPr>
          <a:xfrm>
            <a:off x="6669553" y="1345417"/>
            <a:ext cx="207498" cy="249413"/>
          </a:xfrm>
          <a:custGeom>
            <a:avLst/>
            <a:gdLst/>
            <a:ahLst/>
            <a:cxnLst/>
            <a:rect l="0" t="0" r="0" b="0"/>
            <a:pathLst>
              <a:path w="207498" h="249413">
                <a:moveTo>
                  <a:pt x="112247" y="73808"/>
                </a:moveTo>
                <a:lnTo>
                  <a:pt x="112247" y="73808"/>
                </a:lnTo>
                <a:lnTo>
                  <a:pt x="112247" y="68752"/>
                </a:lnTo>
                <a:lnTo>
                  <a:pt x="109425" y="63447"/>
                </a:lnTo>
                <a:lnTo>
                  <a:pt x="107191" y="60551"/>
                </a:lnTo>
                <a:lnTo>
                  <a:pt x="101886" y="57333"/>
                </a:lnTo>
                <a:lnTo>
                  <a:pt x="89857" y="55266"/>
                </a:lnTo>
                <a:lnTo>
                  <a:pt x="70336" y="65022"/>
                </a:lnTo>
                <a:lnTo>
                  <a:pt x="49500" y="86374"/>
                </a:lnTo>
                <a:lnTo>
                  <a:pt x="24554" y="127521"/>
                </a:lnTo>
                <a:lnTo>
                  <a:pt x="4874" y="175125"/>
                </a:lnTo>
                <a:lnTo>
                  <a:pt x="0" y="206134"/>
                </a:lnTo>
                <a:lnTo>
                  <a:pt x="3613" y="235430"/>
                </a:lnTo>
                <a:lnTo>
                  <a:pt x="8074" y="241881"/>
                </a:lnTo>
                <a:lnTo>
                  <a:pt x="14223" y="246181"/>
                </a:lnTo>
                <a:lnTo>
                  <a:pt x="21498" y="249049"/>
                </a:lnTo>
                <a:lnTo>
                  <a:pt x="35225" y="249412"/>
                </a:lnTo>
                <a:lnTo>
                  <a:pt x="41848" y="248028"/>
                </a:lnTo>
                <a:lnTo>
                  <a:pt x="73176" y="225109"/>
                </a:lnTo>
                <a:lnTo>
                  <a:pt x="100465" y="199618"/>
                </a:lnTo>
                <a:lnTo>
                  <a:pt x="107011" y="187579"/>
                </a:lnTo>
                <a:lnTo>
                  <a:pt x="121326" y="147434"/>
                </a:lnTo>
                <a:lnTo>
                  <a:pt x="128343" y="119024"/>
                </a:lnTo>
                <a:lnTo>
                  <a:pt x="125366" y="82032"/>
                </a:lnTo>
                <a:lnTo>
                  <a:pt x="117781" y="42613"/>
                </a:lnTo>
                <a:lnTo>
                  <a:pt x="108830" y="19292"/>
                </a:lnTo>
                <a:lnTo>
                  <a:pt x="96970" y="9715"/>
                </a:lnTo>
                <a:lnTo>
                  <a:pt x="78087" y="1195"/>
                </a:lnTo>
                <a:lnTo>
                  <a:pt x="73599" y="0"/>
                </a:lnTo>
                <a:lnTo>
                  <a:pt x="52112" y="3373"/>
                </a:lnTo>
                <a:lnTo>
                  <a:pt x="30694" y="16132"/>
                </a:lnTo>
                <a:lnTo>
                  <a:pt x="20263" y="30182"/>
                </a:lnTo>
                <a:lnTo>
                  <a:pt x="11262" y="53121"/>
                </a:lnTo>
                <a:lnTo>
                  <a:pt x="10215" y="66730"/>
                </a:lnTo>
                <a:lnTo>
                  <a:pt x="13277" y="79834"/>
                </a:lnTo>
                <a:lnTo>
                  <a:pt x="31064" y="104169"/>
                </a:lnTo>
                <a:lnTo>
                  <a:pt x="50413" y="113760"/>
                </a:lnTo>
                <a:lnTo>
                  <a:pt x="97328" y="119917"/>
                </a:lnTo>
                <a:lnTo>
                  <a:pt x="135328" y="120075"/>
                </a:lnTo>
                <a:lnTo>
                  <a:pt x="207497" y="1023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605"/>
          <p:cNvGrpSpPr/>
          <p:nvPr/>
        </p:nvGrpSpPr>
        <p:grpSpPr>
          <a:xfrm>
            <a:off x="7345977" y="1476375"/>
            <a:ext cx="426424" cy="144782"/>
            <a:chOff x="7345977" y="1476375"/>
            <a:chExt cx="426424" cy="144782"/>
          </a:xfrm>
        </p:grpSpPr>
        <p:sp>
          <p:nvSpPr>
            <p:cNvPr id="61" name="SMARTInkShape-2873"/>
            <p:cNvSpPr/>
            <p:nvPr>
              <p:custDataLst>
                <p:tags r:id="rId53"/>
              </p:custDataLst>
            </p:nvPr>
          </p:nvSpPr>
          <p:spPr>
            <a:xfrm>
              <a:off x="7345977" y="1497257"/>
              <a:ext cx="121624" cy="123900"/>
            </a:xfrm>
            <a:custGeom>
              <a:avLst/>
              <a:gdLst/>
              <a:ahLst/>
              <a:cxnLst/>
              <a:rect l="0" t="0" r="0" b="0"/>
              <a:pathLst>
                <a:path w="121624" h="123900">
                  <a:moveTo>
                    <a:pt x="83523" y="26743"/>
                  </a:moveTo>
                  <a:lnTo>
                    <a:pt x="83523" y="26743"/>
                  </a:lnTo>
                  <a:lnTo>
                    <a:pt x="83523" y="13486"/>
                  </a:lnTo>
                  <a:lnTo>
                    <a:pt x="80701" y="7445"/>
                  </a:lnTo>
                  <a:lnTo>
                    <a:pt x="78467" y="4353"/>
                  </a:lnTo>
                  <a:lnTo>
                    <a:pt x="73162" y="917"/>
                  </a:lnTo>
                  <a:lnTo>
                    <a:pt x="70266" y="0"/>
                  </a:lnTo>
                  <a:lnTo>
                    <a:pt x="61403" y="1805"/>
                  </a:lnTo>
                  <a:lnTo>
                    <a:pt x="50409" y="7193"/>
                  </a:lnTo>
                  <a:lnTo>
                    <a:pt x="34435" y="21068"/>
                  </a:lnTo>
                  <a:lnTo>
                    <a:pt x="8945" y="63547"/>
                  </a:lnTo>
                  <a:lnTo>
                    <a:pt x="2752" y="76967"/>
                  </a:lnTo>
                  <a:lnTo>
                    <a:pt x="0" y="89987"/>
                  </a:lnTo>
                  <a:lnTo>
                    <a:pt x="1599" y="102829"/>
                  </a:lnTo>
                  <a:lnTo>
                    <a:pt x="3507" y="109217"/>
                  </a:lnTo>
                  <a:lnTo>
                    <a:pt x="11272" y="119137"/>
                  </a:lnTo>
                  <a:lnTo>
                    <a:pt x="16305" y="123264"/>
                  </a:lnTo>
                  <a:lnTo>
                    <a:pt x="21778" y="123899"/>
                  </a:lnTo>
                  <a:lnTo>
                    <a:pt x="33503" y="118960"/>
                  </a:lnTo>
                  <a:lnTo>
                    <a:pt x="58277" y="97483"/>
                  </a:lnTo>
                  <a:lnTo>
                    <a:pt x="77909" y="69409"/>
                  </a:lnTo>
                  <a:lnTo>
                    <a:pt x="81860" y="56671"/>
                  </a:lnTo>
                  <a:lnTo>
                    <a:pt x="82784" y="51686"/>
                  </a:lnTo>
                  <a:lnTo>
                    <a:pt x="83030" y="51838"/>
                  </a:lnTo>
                  <a:lnTo>
                    <a:pt x="83194" y="52998"/>
                  </a:lnTo>
                  <a:lnTo>
                    <a:pt x="91019" y="75735"/>
                  </a:lnTo>
                  <a:lnTo>
                    <a:pt x="93205" y="86617"/>
                  </a:lnTo>
                  <a:lnTo>
                    <a:pt x="97703" y="94981"/>
                  </a:lnTo>
                  <a:lnTo>
                    <a:pt x="101443" y="97635"/>
                  </a:lnTo>
                  <a:lnTo>
                    <a:pt x="121623" y="10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74"/>
            <p:cNvSpPr/>
            <p:nvPr>
              <p:custDataLst>
                <p:tags r:id="rId54"/>
              </p:custDataLst>
            </p:nvPr>
          </p:nvSpPr>
          <p:spPr>
            <a:xfrm>
              <a:off x="7524750" y="1495425"/>
              <a:ext cx="76201" cy="116136"/>
            </a:xfrm>
            <a:custGeom>
              <a:avLst/>
              <a:gdLst/>
              <a:ahLst/>
              <a:cxnLst/>
              <a:rect l="0" t="0" r="0" b="0"/>
              <a:pathLst>
                <a:path w="76201" h="116136">
                  <a:moveTo>
                    <a:pt x="0" y="28575"/>
                  </a:moveTo>
                  <a:lnTo>
                    <a:pt x="0" y="28575"/>
                  </a:lnTo>
                  <a:lnTo>
                    <a:pt x="0" y="14386"/>
                  </a:lnTo>
                  <a:lnTo>
                    <a:pt x="1058" y="13824"/>
                  </a:lnTo>
                  <a:lnTo>
                    <a:pt x="2822" y="14508"/>
                  </a:lnTo>
                  <a:lnTo>
                    <a:pt x="5056" y="16022"/>
                  </a:lnTo>
                  <a:lnTo>
                    <a:pt x="35648" y="58557"/>
                  </a:lnTo>
                  <a:lnTo>
                    <a:pt x="44076" y="81085"/>
                  </a:lnTo>
                  <a:lnTo>
                    <a:pt x="46573" y="101166"/>
                  </a:lnTo>
                  <a:lnTo>
                    <a:pt x="44335" y="111285"/>
                  </a:lnTo>
                  <a:lnTo>
                    <a:pt x="42257" y="115465"/>
                  </a:lnTo>
                  <a:lnTo>
                    <a:pt x="39812" y="116135"/>
                  </a:lnTo>
                  <a:lnTo>
                    <a:pt x="37125" y="114465"/>
                  </a:lnTo>
                  <a:lnTo>
                    <a:pt x="34275" y="111235"/>
                  </a:lnTo>
                  <a:lnTo>
                    <a:pt x="31108" y="102002"/>
                  </a:lnTo>
                  <a:lnTo>
                    <a:pt x="29075" y="78827"/>
                  </a:lnTo>
                  <a:lnTo>
                    <a:pt x="36278" y="41833"/>
                  </a:lnTo>
                  <a:lnTo>
                    <a:pt x="45910" y="24154"/>
                  </a:lnTo>
                  <a:lnTo>
                    <a:pt x="63522" y="359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75"/>
            <p:cNvSpPr/>
            <p:nvPr>
              <p:custDataLst>
                <p:tags r:id="rId55"/>
              </p:custDataLst>
            </p:nvPr>
          </p:nvSpPr>
          <p:spPr>
            <a:xfrm>
              <a:off x="7620000" y="1482999"/>
              <a:ext cx="57151" cy="117202"/>
            </a:xfrm>
            <a:custGeom>
              <a:avLst/>
              <a:gdLst/>
              <a:ahLst/>
              <a:cxnLst/>
              <a:rect l="0" t="0" r="0" b="0"/>
              <a:pathLst>
                <a:path w="57151" h="117202">
                  <a:moveTo>
                    <a:pt x="0" y="50526"/>
                  </a:moveTo>
                  <a:lnTo>
                    <a:pt x="0" y="50526"/>
                  </a:lnTo>
                  <a:lnTo>
                    <a:pt x="8200" y="58727"/>
                  </a:lnTo>
                  <a:lnTo>
                    <a:pt x="14189" y="59658"/>
                  </a:lnTo>
                  <a:lnTo>
                    <a:pt x="27722" y="49822"/>
                  </a:lnTo>
                  <a:lnTo>
                    <a:pt x="33487" y="42099"/>
                  </a:lnTo>
                  <a:lnTo>
                    <a:pt x="42245" y="23461"/>
                  </a:lnTo>
                  <a:lnTo>
                    <a:pt x="42980" y="18725"/>
                  </a:lnTo>
                  <a:lnTo>
                    <a:pt x="40975" y="10639"/>
                  </a:lnTo>
                  <a:lnTo>
                    <a:pt x="33896" y="137"/>
                  </a:lnTo>
                  <a:lnTo>
                    <a:pt x="31064" y="0"/>
                  </a:lnTo>
                  <a:lnTo>
                    <a:pt x="28118" y="2025"/>
                  </a:lnTo>
                  <a:lnTo>
                    <a:pt x="15784" y="20485"/>
                  </a:lnTo>
                  <a:lnTo>
                    <a:pt x="4215" y="52118"/>
                  </a:lnTo>
                  <a:lnTo>
                    <a:pt x="2308" y="78515"/>
                  </a:lnTo>
                  <a:lnTo>
                    <a:pt x="7975" y="99153"/>
                  </a:lnTo>
                  <a:lnTo>
                    <a:pt x="13422" y="108474"/>
                  </a:lnTo>
                  <a:lnTo>
                    <a:pt x="19371" y="113322"/>
                  </a:lnTo>
                  <a:lnTo>
                    <a:pt x="26601" y="115477"/>
                  </a:lnTo>
                  <a:lnTo>
                    <a:pt x="57150" y="117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76"/>
            <p:cNvSpPr/>
            <p:nvPr>
              <p:custDataLst>
                <p:tags r:id="rId56"/>
              </p:custDataLst>
            </p:nvPr>
          </p:nvSpPr>
          <p:spPr>
            <a:xfrm>
              <a:off x="7762875" y="14763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77"/>
            <p:cNvSpPr/>
            <p:nvPr>
              <p:custDataLst>
                <p:tags r:id="rId57"/>
              </p:custDataLst>
            </p:nvPr>
          </p:nvSpPr>
          <p:spPr>
            <a:xfrm>
              <a:off x="7763268" y="1581150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9132" y="0"/>
                  </a:moveTo>
                  <a:lnTo>
                    <a:pt x="9132" y="0"/>
                  </a:lnTo>
                  <a:lnTo>
                    <a:pt x="4076" y="5056"/>
                  </a:lnTo>
                  <a:lnTo>
                    <a:pt x="1594" y="10361"/>
                  </a:lnTo>
                  <a:lnTo>
                    <a:pt x="0" y="17334"/>
                  </a:lnTo>
                  <a:lnTo>
                    <a:pt x="927" y="17906"/>
                  </a:lnTo>
                  <a:lnTo>
                    <a:pt x="91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06"/>
          <p:cNvGrpSpPr/>
          <p:nvPr/>
        </p:nvGrpSpPr>
        <p:grpSpPr>
          <a:xfrm>
            <a:off x="8353999" y="1165596"/>
            <a:ext cx="2028252" cy="872019"/>
            <a:chOff x="8353999" y="1165596"/>
            <a:chExt cx="2028252" cy="872019"/>
          </a:xfrm>
        </p:grpSpPr>
        <p:sp>
          <p:nvSpPr>
            <p:cNvPr id="67" name="SMARTInkShape-2878"/>
            <p:cNvSpPr/>
            <p:nvPr>
              <p:custDataLst>
                <p:tags r:id="rId43"/>
              </p:custDataLst>
            </p:nvPr>
          </p:nvSpPr>
          <p:spPr>
            <a:xfrm>
              <a:off x="8353999" y="1438426"/>
              <a:ext cx="266127" cy="297359"/>
            </a:xfrm>
            <a:custGeom>
              <a:avLst/>
              <a:gdLst/>
              <a:ahLst/>
              <a:cxnLst/>
              <a:rect l="0" t="0" r="0" b="0"/>
              <a:pathLst>
                <a:path w="266127" h="297359">
                  <a:moveTo>
                    <a:pt x="113726" y="18899"/>
                  </a:moveTo>
                  <a:lnTo>
                    <a:pt x="113726" y="18899"/>
                  </a:lnTo>
                  <a:lnTo>
                    <a:pt x="113726" y="13843"/>
                  </a:lnTo>
                  <a:lnTo>
                    <a:pt x="116548" y="8538"/>
                  </a:lnTo>
                  <a:lnTo>
                    <a:pt x="121926" y="1565"/>
                  </a:lnTo>
                  <a:lnTo>
                    <a:pt x="117018" y="612"/>
                  </a:lnTo>
                  <a:lnTo>
                    <a:pt x="96619" y="0"/>
                  </a:lnTo>
                  <a:lnTo>
                    <a:pt x="91737" y="2066"/>
                  </a:lnTo>
                  <a:lnTo>
                    <a:pt x="48401" y="45989"/>
                  </a:lnTo>
                  <a:lnTo>
                    <a:pt x="36009" y="60572"/>
                  </a:lnTo>
                  <a:lnTo>
                    <a:pt x="15937" y="100038"/>
                  </a:lnTo>
                  <a:lnTo>
                    <a:pt x="5964" y="135250"/>
                  </a:lnTo>
                  <a:lnTo>
                    <a:pt x="1364" y="174141"/>
                  </a:lnTo>
                  <a:lnTo>
                    <a:pt x="0" y="212475"/>
                  </a:lnTo>
                  <a:lnTo>
                    <a:pt x="4653" y="250645"/>
                  </a:lnTo>
                  <a:lnTo>
                    <a:pt x="12685" y="270417"/>
                  </a:lnTo>
                  <a:lnTo>
                    <a:pt x="23310" y="285201"/>
                  </a:lnTo>
                  <a:lnTo>
                    <a:pt x="35088" y="295300"/>
                  </a:lnTo>
                  <a:lnTo>
                    <a:pt x="42251" y="297358"/>
                  </a:lnTo>
                  <a:lnTo>
                    <a:pt x="58676" y="296823"/>
                  </a:lnTo>
                  <a:lnTo>
                    <a:pt x="85773" y="285514"/>
                  </a:lnTo>
                  <a:lnTo>
                    <a:pt x="132243" y="247243"/>
                  </a:lnTo>
                  <a:lnTo>
                    <a:pt x="154464" y="216992"/>
                  </a:lnTo>
                  <a:lnTo>
                    <a:pt x="165543" y="190835"/>
                  </a:lnTo>
                  <a:lnTo>
                    <a:pt x="175230" y="150850"/>
                  </a:lnTo>
                  <a:lnTo>
                    <a:pt x="178869" y="113146"/>
                  </a:lnTo>
                  <a:lnTo>
                    <a:pt x="172494" y="68208"/>
                  </a:lnTo>
                  <a:lnTo>
                    <a:pt x="163007" y="39506"/>
                  </a:lnTo>
                  <a:lnTo>
                    <a:pt x="152915" y="24177"/>
                  </a:lnTo>
                  <a:lnTo>
                    <a:pt x="138552" y="13131"/>
                  </a:lnTo>
                  <a:lnTo>
                    <a:pt x="130276" y="8703"/>
                  </a:lnTo>
                  <a:lnTo>
                    <a:pt x="112615" y="6607"/>
                  </a:lnTo>
                  <a:lnTo>
                    <a:pt x="94182" y="10261"/>
                  </a:lnTo>
                  <a:lnTo>
                    <a:pt x="46985" y="30670"/>
                  </a:lnTo>
                  <a:lnTo>
                    <a:pt x="33616" y="43181"/>
                  </a:lnTo>
                  <a:lnTo>
                    <a:pt x="16410" y="66969"/>
                  </a:lnTo>
                  <a:lnTo>
                    <a:pt x="16040" y="72113"/>
                  </a:lnTo>
                  <a:lnTo>
                    <a:pt x="21274" y="83472"/>
                  </a:lnTo>
                  <a:lnTo>
                    <a:pt x="36121" y="101767"/>
                  </a:lnTo>
                  <a:lnTo>
                    <a:pt x="50659" y="108646"/>
                  </a:lnTo>
                  <a:lnTo>
                    <a:pt x="95977" y="113062"/>
                  </a:lnTo>
                  <a:lnTo>
                    <a:pt x="140452" y="108771"/>
                  </a:lnTo>
                  <a:lnTo>
                    <a:pt x="182192" y="104385"/>
                  </a:lnTo>
                  <a:lnTo>
                    <a:pt x="229007" y="94425"/>
                  </a:lnTo>
                  <a:lnTo>
                    <a:pt x="266126" y="8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79"/>
            <p:cNvSpPr/>
            <p:nvPr>
              <p:custDataLst>
                <p:tags r:id="rId44"/>
              </p:custDataLst>
            </p:nvPr>
          </p:nvSpPr>
          <p:spPr>
            <a:xfrm>
              <a:off x="8386329" y="1165596"/>
              <a:ext cx="176647" cy="171595"/>
            </a:xfrm>
            <a:custGeom>
              <a:avLst/>
              <a:gdLst/>
              <a:ahLst/>
              <a:cxnLst/>
              <a:rect l="0" t="0" r="0" b="0"/>
              <a:pathLst>
                <a:path w="176647" h="171595">
                  <a:moveTo>
                    <a:pt x="33771" y="91704"/>
                  </a:moveTo>
                  <a:lnTo>
                    <a:pt x="33771" y="91704"/>
                  </a:lnTo>
                  <a:lnTo>
                    <a:pt x="26167" y="100367"/>
                  </a:lnTo>
                  <a:lnTo>
                    <a:pt x="18583" y="114497"/>
                  </a:lnTo>
                  <a:lnTo>
                    <a:pt x="6670" y="158804"/>
                  </a:lnTo>
                  <a:lnTo>
                    <a:pt x="3029" y="166682"/>
                  </a:lnTo>
                  <a:lnTo>
                    <a:pt x="0" y="171594"/>
                  </a:lnTo>
                  <a:lnTo>
                    <a:pt x="674" y="171422"/>
                  </a:lnTo>
                  <a:lnTo>
                    <a:pt x="2181" y="170250"/>
                  </a:lnTo>
                  <a:lnTo>
                    <a:pt x="3856" y="163302"/>
                  </a:lnTo>
                  <a:lnTo>
                    <a:pt x="12623" y="121398"/>
                  </a:lnTo>
                  <a:lnTo>
                    <a:pt x="24459" y="79578"/>
                  </a:lnTo>
                  <a:lnTo>
                    <a:pt x="33834" y="51775"/>
                  </a:lnTo>
                  <a:lnTo>
                    <a:pt x="39091" y="40091"/>
                  </a:lnTo>
                  <a:lnTo>
                    <a:pt x="51333" y="185"/>
                  </a:lnTo>
                  <a:lnTo>
                    <a:pt x="53946" y="0"/>
                  </a:lnTo>
                  <a:lnTo>
                    <a:pt x="62494" y="2616"/>
                  </a:lnTo>
                  <a:lnTo>
                    <a:pt x="65619" y="4795"/>
                  </a:lnTo>
                  <a:lnTo>
                    <a:pt x="69093" y="10039"/>
                  </a:lnTo>
                  <a:lnTo>
                    <a:pt x="81409" y="50832"/>
                  </a:lnTo>
                  <a:lnTo>
                    <a:pt x="94373" y="83513"/>
                  </a:lnTo>
                  <a:lnTo>
                    <a:pt x="121785" y="121546"/>
                  </a:lnTo>
                  <a:lnTo>
                    <a:pt x="139224" y="136882"/>
                  </a:lnTo>
                  <a:lnTo>
                    <a:pt x="154974" y="145307"/>
                  </a:lnTo>
                  <a:lnTo>
                    <a:pt x="176646" y="148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80"/>
            <p:cNvSpPr/>
            <p:nvPr>
              <p:custDataLst>
                <p:tags r:id="rId45"/>
              </p:custDataLst>
            </p:nvPr>
          </p:nvSpPr>
          <p:spPr>
            <a:xfrm>
              <a:off x="8829790" y="1571625"/>
              <a:ext cx="190386" cy="9526"/>
            </a:xfrm>
            <a:custGeom>
              <a:avLst/>
              <a:gdLst/>
              <a:ahLst/>
              <a:cxnLst/>
              <a:rect l="0" t="0" r="0" b="0"/>
              <a:pathLst>
                <a:path w="190386" h="9526">
                  <a:moveTo>
                    <a:pt x="9410" y="0"/>
                  </a:moveTo>
                  <a:lnTo>
                    <a:pt x="9410" y="0"/>
                  </a:lnTo>
                  <a:lnTo>
                    <a:pt x="0" y="9409"/>
                  </a:lnTo>
                  <a:lnTo>
                    <a:pt x="41048" y="9518"/>
                  </a:lnTo>
                  <a:lnTo>
                    <a:pt x="86842" y="9524"/>
                  </a:lnTo>
                  <a:lnTo>
                    <a:pt x="126897" y="9525"/>
                  </a:lnTo>
                  <a:lnTo>
                    <a:pt x="163813" y="6702"/>
                  </a:lnTo>
                  <a:lnTo>
                    <a:pt x="190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81"/>
            <p:cNvSpPr/>
            <p:nvPr>
              <p:custDataLst>
                <p:tags r:id="rId46"/>
              </p:custDataLst>
            </p:nvPr>
          </p:nvSpPr>
          <p:spPr>
            <a:xfrm>
              <a:off x="8915791" y="1467243"/>
              <a:ext cx="18660" cy="218683"/>
            </a:xfrm>
            <a:custGeom>
              <a:avLst/>
              <a:gdLst/>
              <a:ahLst/>
              <a:cxnLst/>
              <a:rect l="0" t="0" r="0" b="0"/>
              <a:pathLst>
                <a:path w="18660" h="218683">
                  <a:moveTo>
                    <a:pt x="9134" y="9132"/>
                  </a:moveTo>
                  <a:lnTo>
                    <a:pt x="9134" y="9132"/>
                  </a:lnTo>
                  <a:lnTo>
                    <a:pt x="9134" y="4076"/>
                  </a:lnTo>
                  <a:lnTo>
                    <a:pt x="8076" y="2586"/>
                  </a:lnTo>
                  <a:lnTo>
                    <a:pt x="6312" y="1593"/>
                  </a:lnTo>
                  <a:lnTo>
                    <a:pt x="933" y="0"/>
                  </a:lnTo>
                  <a:lnTo>
                    <a:pt x="490" y="927"/>
                  </a:lnTo>
                  <a:lnTo>
                    <a:pt x="0" y="4780"/>
                  </a:lnTo>
                  <a:lnTo>
                    <a:pt x="7200" y="42465"/>
                  </a:lnTo>
                  <a:lnTo>
                    <a:pt x="8752" y="89447"/>
                  </a:lnTo>
                  <a:lnTo>
                    <a:pt x="9020" y="131942"/>
                  </a:lnTo>
                  <a:lnTo>
                    <a:pt x="9119" y="178358"/>
                  </a:lnTo>
                  <a:lnTo>
                    <a:pt x="9131" y="200486"/>
                  </a:lnTo>
                  <a:lnTo>
                    <a:pt x="18659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882"/>
            <p:cNvSpPr/>
            <p:nvPr>
              <p:custDataLst>
                <p:tags r:id="rId47"/>
              </p:custDataLst>
            </p:nvPr>
          </p:nvSpPr>
          <p:spPr>
            <a:xfrm>
              <a:off x="8773542" y="1752600"/>
              <a:ext cx="245753" cy="15028"/>
            </a:xfrm>
            <a:custGeom>
              <a:avLst/>
              <a:gdLst/>
              <a:ahLst/>
              <a:cxnLst/>
              <a:rect l="0" t="0" r="0" b="0"/>
              <a:pathLst>
                <a:path w="245753" h="15028">
                  <a:moveTo>
                    <a:pt x="37083" y="0"/>
                  </a:moveTo>
                  <a:lnTo>
                    <a:pt x="37083" y="0"/>
                  </a:lnTo>
                  <a:lnTo>
                    <a:pt x="10569" y="13258"/>
                  </a:lnTo>
                  <a:lnTo>
                    <a:pt x="6707" y="14130"/>
                  </a:lnTo>
                  <a:lnTo>
                    <a:pt x="4132" y="13653"/>
                  </a:lnTo>
                  <a:lnTo>
                    <a:pt x="0" y="10340"/>
                  </a:lnTo>
                  <a:lnTo>
                    <a:pt x="47046" y="9597"/>
                  </a:lnTo>
                  <a:lnTo>
                    <a:pt x="90283" y="15027"/>
                  </a:lnTo>
                  <a:lnTo>
                    <a:pt x="127046" y="10925"/>
                  </a:lnTo>
                  <a:lnTo>
                    <a:pt x="172715" y="9709"/>
                  </a:lnTo>
                  <a:lnTo>
                    <a:pt x="218359" y="9549"/>
                  </a:lnTo>
                  <a:lnTo>
                    <a:pt x="245752" y="9526"/>
                  </a:lnTo>
                  <a:lnTo>
                    <a:pt x="2371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883"/>
            <p:cNvSpPr/>
            <p:nvPr>
              <p:custDataLst>
                <p:tags r:id="rId48"/>
              </p:custDataLst>
            </p:nvPr>
          </p:nvSpPr>
          <p:spPr>
            <a:xfrm>
              <a:off x="9230116" y="1533526"/>
              <a:ext cx="285360" cy="290148"/>
            </a:xfrm>
            <a:custGeom>
              <a:avLst/>
              <a:gdLst/>
              <a:ahLst/>
              <a:cxnLst/>
              <a:rect l="0" t="0" r="0" b="0"/>
              <a:pathLst>
                <a:path w="285360" h="290148">
                  <a:moveTo>
                    <a:pt x="9134" y="9524"/>
                  </a:moveTo>
                  <a:lnTo>
                    <a:pt x="9134" y="9524"/>
                  </a:lnTo>
                  <a:lnTo>
                    <a:pt x="4077" y="9524"/>
                  </a:lnTo>
                  <a:lnTo>
                    <a:pt x="2588" y="10582"/>
                  </a:lnTo>
                  <a:lnTo>
                    <a:pt x="1594" y="12346"/>
                  </a:lnTo>
                  <a:lnTo>
                    <a:pt x="0" y="17725"/>
                  </a:lnTo>
                  <a:lnTo>
                    <a:pt x="8350" y="12241"/>
                  </a:lnTo>
                  <a:lnTo>
                    <a:pt x="51093" y="8704"/>
                  </a:lnTo>
                  <a:lnTo>
                    <a:pt x="97934" y="2032"/>
                  </a:lnTo>
                  <a:lnTo>
                    <a:pt x="143679" y="401"/>
                  </a:lnTo>
                  <a:lnTo>
                    <a:pt x="189522" y="78"/>
                  </a:lnTo>
                  <a:lnTo>
                    <a:pt x="232600" y="15"/>
                  </a:lnTo>
                  <a:lnTo>
                    <a:pt x="279971" y="0"/>
                  </a:lnTo>
                  <a:lnTo>
                    <a:pt x="281766" y="1058"/>
                  </a:lnTo>
                  <a:lnTo>
                    <a:pt x="282965" y="2822"/>
                  </a:lnTo>
                  <a:lnTo>
                    <a:pt x="283762" y="5056"/>
                  </a:lnTo>
                  <a:lnTo>
                    <a:pt x="283237" y="7603"/>
                  </a:lnTo>
                  <a:lnTo>
                    <a:pt x="279830" y="13256"/>
                  </a:lnTo>
                  <a:lnTo>
                    <a:pt x="236214" y="58622"/>
                  </a:lnTo>
                  <a:lnTo>
                    <a:pt x="194196" y="105740"/>
                  </a:lnTo>
                  <a:lnTo>
                    <a:pt x="166371" y="144987"/>
                  </a:lnTo>
                  <a:lnTo>
                    <a:pt x="122817" y="190777"/>
                  </a:lnTo>
                  <a:lnTo>
                    <a:pt x="79322" y="233523"/>
                  </a:lnTo>
                  <a:lnTo>
                    <a:pt x="36319" y="268969"/>
                  </a:lnTo>
                  <a:lnTo>
                    <a:pt x="21193" y="283330"/>
                  </a:lnTo>
                  <a:lnTo>
                    <a:pt x="28252" y="287496"/>
                  </a:lnTo>
                  <a:lnTo>
                    <a:pt x="34580" y="290089"/>
                  </a:lnTo>
                  <a:lnTo>
                    <a:pt x="47255" y="290147"/>
                  </a:lnTo>
                  <a:lnTo>
                    <a:pt x="93137" y="286328"/>
                  </a:lnTo>
                  <a:lnTo>
                    <a:pt x="138263" y="283041"/>
                  </a:lnTo>
                  <a:lnTo>
                    <a:pt x="182337" y="277571"/>
                  </a:lnTo>
                  <a:lnTo>
                    <a:pt x="219792" y="271566"/>
                  </a:lnTo>
                  <a:lnTo>
                    <a:pt x="259347" y="268141"/>
                  </a:lnTo>
                  <a:lnTo>
                    <a:pt x="273798" y="270162"/>
                  </a:lnTo>
                  <a:lnTo>
                    <a:pt x="285359" y="27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84"/>
            <p:cNvSpPr/>
            <p:nvPr>
              <p:custDataLst>
                <p:tags r:id="rId49"/>
              </p:custDataLst>
            </p:nvPr>
          </p:nvSpPr>
          <p:spPr>
            <a:xfrm>
              <a:off x="9576529" y="1800225"/>
              <a:ext cx="158022" cy="123826"/>
            </a:xfrm>
            <a:custGeom>
              <a:avLst/>
              <a:gdLst/>
              <a:ahLst/>
              <a:cxnLst/>
              <a:rect l="0" t="0" r="0" b="0"/>
              <a:pathLst>
                <a:path w="158022" h="123826">
                  <a:moveTo>
                    <a:pt x="158021" y="0"/>
                  </a:moveTo>
                  <a:lnTo>
                    <a:pt x="158021" y="0"/>
                  </a:lnTo>
                  <a:lnTo>
                    <a:pt x="158021" y="5056"/>
                  </a:lnTo>
                  <a:lnTo>
                    <a:pt x="155199" y="10361"/>
                  </a:lnTo>
                  <a:lnTo>
                    <a:pt x="126550" y="57420"/>
                  </a:lnTo>
                  <a:lnTo>
                    <a:pt x="109538" y="73458"/>
                  </a:lnTo>
                  <a:lnTo>
                    <a:pt x="69398" y="95009"/>
                  </a:lnTo>
                  <a:lnTo>
                    <a:pt x="42862" y="101881"/>
                  </a:lnTo>
                  <a:lnTo>
                    <a:pt x="25347" y="102431"/>
                  </a:lnTo>
                  <a:lnTo>
                    <a:pt x="10508" y="99147"/>
                  </a:lnTo>
                  <a:lnTo>
                    <a:pt x="5704" y="95731"/>
                  </a:lnTo>
                  <a:lnTo>
                    <a:pt x="2501" y="91338"/>
                  </a:lnTo>
                  <a:lnTo>
                    <a:pt x="366" y="86292"/>
                  </a:lnTo>
                  <a:lnTo>
                    <a:pt x="0" y="81869"/>
                  </a:lnTo>
                  <a:lnTo>
                    <a:pt x="2418" y="74134"/>
                  </a:lnTo>
                  <a:lnTo>
                    <a:pt x="9842" y="67168"/>
                  </a:lnTo>
                  <a:lnTo>
                    <a:pt x="36869" y="51923"/>
                  </a:lnTo>
                  <a:lnTo>
                    <a:pt x="45262" y="49535"/>
                  </a:lnTo>
                  <a:lnTo>
                    <a:pt x="66049" y="53248"/>
                  </a:lnTo>
                  <a:lnTo>
                    <a:pt x="82205" y="61050"/>
                  </a:lnTo>
                  <a:lnTo>
                    <a:pt x="125366" y="102229"/>
                  </a:lnTo>
                  <a:lnTo>
                    <a:pt x="146376" y="121795"/>
                  </a:lnTo>
                  <a:lnTo>
                    <a:pt x="15802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85"/>
            <p:cNvSpPr/>
            <p:nvPr>
              <p:custDataLst>
                <p:tags r:id="rId50"/>
              </p:custDataLst>
            </p:nvPr>
          </p:nvSpPr>
          <p:spPr>
            <a:xfrm>
              <a:off x="9763125" y="1781175"/>
              <a:ext cx="95251" cy="219076"/>
            </a:xfrm>
            <a:custGeom>
              <a:avLst/>
              <a:gdLst/>
              <a:ahLst/>
              <a:cxnLst/>
              <a:rect l="0" t="0" r="0" b="0"/>
              <a:pathLst>
                <a:path w="95251" h="219076">
                  <a:moveTo>
                    <a:pt x="95250" y="0"/>
                  </a:moveTo>
                  <a:lnTo>
                    <a:pt x="95250" y="0"/>
                  </a:lnTo>
                  <a:lnTo>
                    <a:pt x="87644" y="8662"/>
                  </a:lnTo>
                  <a:lnTo>
                    <a:pt x="69741" y="49361"/>
                  </a:lnTo>
                  <a:lnTo>
                    <a:pt x="56276" y="91835"/>
                  </a:lnTo>
                  <a:lnTo>
                    <a:pt x="35855" y="134155"/>
                  </a:lnTo>
                  <a:lnTo>
                    <a:pt x="15958" y="177313"/>
                  </a:lnTo>
                  <a:lnTo>
                    <a:pt x="2832" y="206664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86"/>
            <p:cNvSpPr/>
            <p:nvPr>
              <p:custDataLst>
                <p:tags r:id="rId51"/>
              </p:custDataLst>
            </p:nvPr>
          </p:nvSpPr>
          <p:spPr>
            <a:xfrm>
              <a:off x="9867900" y="1895997"/>
              <a:ext cx="114301" cy="141618"/>
            </a:xfrm>
            <a:custGeom>
              <a:avLst/>
              <a:gdLst/>
              <a:ahLst/>
              <a:cxnLst/>
              <a:rect l="0" t="0" r="0" b="0"/>
              <a:pathLst>
                <a:path w="114301" h="141618">
                  <a:moveTo>
                    <a:pt x="0" y="37578"/>
                  </a:moveTo>
                  <a:lnTo>
                    <a:pt x="0" y="37578"/>
                  </a:lnTo>
                  <a:lnTo>
                    <a:pt x="0" y="20244"/>
                  </a:lnTo>
                  <a:lnTo>
                    <a:pt x="13257" y="5421"/>
                  </a:lnTo>
                  <a:lnTo>
                    <a:pt x="22120" y="2120"/>
                  </a:lnTo>
                  <a:lnTo>
                    <a:pt x="40000" y="0"/>
                  </a:lnTo>
                  <a:lnTo>
                    <a:pt x="42540" y="884"/>
                  </a:lnTo>
                  <a:lnTo>
                    <a:pt x="44236" y="2532"/>
                  </a:lnTo>
                  <a:lnTo>
                    <a:pt x="45365" y="4689"/>
                  </a:lnTo>
                  <a:lnTo>
                    <a:pt x="46955" y="22894"/>
                  </a:lnTo>
                  <a:lnTo>
                    <a:pt x="37174" y="66728"/>
                  </a:lnTo>
                  <a:lnTo>
                    <a:pt x="30280" y="84400"/>
                  </a:lnTo>
                  <a:lnTo>
                    <a:pt x="3387" y="129773"/>
                  </a:lnTo>
                  <a:lnTo>
                    <a:pt x="2258" y="133966"/>
                  </a:lnTo>
                  <a:lnTo>
                    <a:pt x="2563" y="136762"/>
                  </a:lnTo>
                  <a:lnTo>
                    <a:pt x="3825" y="138626"/>
                  </a:lnTo>
                  <a:lnTo>
                    <a:pt x="5726" y="139868"/>
                  </a:lnTo>
                  <a:lnTo>
                    <a:pt x="18511" y="141617"/>
                  </a:lnTo>
                  <a:lnTo>
                    <a:pt x="48341" y="134603"/>
                  </a:lnTo>
                  <a:lnTo>
                    <a:pt x="75714" y="125849"/>
                  </a:lnTo>
                  <a:lnTo>
                    <a:pt x="114300" y="113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887"/>
            <p:cNvSpPr/>
            <p:nvPr>
              <p:custDataLst>
                <p:tags r:id="rId52"/>
              </p:custDataLst>
            </p:nvPr>
          </p:nvSpPr>
          <p:spPr>
            <a:xfrm>
              <a:off x="10106341" y="1609725"/>
              <a:ext cx="275910" cy="135762"/>
            </a:xfrm>
            <a:custGeom>
              <a:avLst/>
              <a:gdLst/>
              <a:ahLst/>
              <a:cxnLst/>
              <a:rect l="0" t="0" r="0" b="0"/>
              <a:pathLst>
                <a:path w="275910" h="135762">
                  <a:moveTo>
                    <a:pt x="85409" y="19050"/>
                  </a:moveTo>
                  <a:lnTo>
                    <a:pt x="85409" y="19050"/>
                  </a:lnTo>
                  <a:lnTo>
                    <a:pt x="85409" y="24106"/>
                  </a:lnTo>
                  <a:lnTo>
                    <a:pt x="82585" y="29411"/>
                  </a:lnTo>
                  <a:lnTo>
                    <a:pt x="80352" y="32308"/>
                  </a:lnTo>
                  <a:lnTo>
                    <a:pt x="77871" y="41170"/>
                  </a:lnTo>
                  <a:lnTo>
                    <a:pt x="68542" y="76800"/>
                  </a:lnTo>
                  <a:lnTo>
                    <a:pt x="50397" y="122737"/>
                  </a:lnTo>
                  <a:lnTo>
                    <a:pt x="44094" y="133219"/>
                  </a:lnTo>
                  <a:lnTo>
                    <a:pt x="39875" y="135379"/>
                  </a:lnTo>
                  <a:lnTo>
                    <a:pt x="34945" y="135761"/>
                  </a:lnTo>
                  <a:lnTo>
                    <a:pt x="29542" y="134957"/>
                  </a:lnTo>
                  <a:lnTo>
                    <a:pt x="17893" y="128420"/>
                  </a:lnTo>
                  <a:lnTo>
                    <a:pt x="11823" y="123713"/>
                  </a:lnTo>
                  <a:lnTo>
                    <a:pt x="5079" y="112839"/>
                  </a:lnTo>
                  <a:lnTo>
                    <a:pt x="1283" y="89173"/>
                  </a:lnTo>
                  <a:lnTo>
                    <a:pt x="0" y="53362"/>
                  </a:lnTo>
                  <a:lnTo>
                    <a:pt x="5470" y="39239"/>
                  </a:lnTo>
                  <a:lnTo>
                    <a:pt x="9891" y="32509"/>
                  </a:lnTo>
                  <a:lnTo>
                    <a:pt x="23270" y="22210"/>
                  </a:lnTo>
                  <a:lnTo>
                    <a:pt x="47617" y="12031"/>
                  </a:lnTo>
                  <a:lnTo>
                    <a:pt x="86489" y="3474"/>
                  </a:lnTo>
                  <a:lnTo>
                    <a:pt x="126768" y="1029"/>
                  </a:lnTo>
                  <a:lnTo>
                    <a:pt x="172719" y="203"/>
                  </a:lnTo>
                  <a:lnTo>
                    <a:pt x="212135" y="40"/>
                  </a:lnTo>
                  <a:lnTo>
                    <a:pt x="256525" y="3"/>
                  </a:lnTo>
                  <a:lnTo>
                    <a:pt x="275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2888"/>
          <p:cNvSpPr/>
          <p:nvPr>
            <p:custDataLst>
              <p:tags r:id="rId3"/>
            </p:custDataLst>
          </p:nvPr>
        </p:nvSpPr>
        <p:spPr>
          <a:xfrm>
            <a:off x="8279611" y="1924050"/>
            <a:ext cx="332634" cy="19051"/>
          </a:xfrm>
          <a:custGeom>
            <a:avLst/>
            <a:gdLst/>
            <a:ahLst/>
            <a:cxnLst/>
            <a:rect l="0" t="0" r="0" b="0"/>
            <a:pathLst>
              <a:path w="332634" h="19051">
                <a:moveTo>
                  <a:pt x="159539" y="0"/>
                </a:moveTo>
                <a:lnTo>
                  <a:pt x="159539" y="0"/>
                </a:lnTo>
                <a:lnTo>
                  <a:pt x="117855" y="0"/>
                </a:lnTo>
                <a:lnTo>
                  <a:pt x="74987" y="0"/>
                </a:lnTo>
                <a:lnTo>
                  <a:pt x="33790" y="0"/>
                </a:lnTo>
                <a:lnTo>
                  <a:pt x="0" y="0"/>
                </a:lnTo>
                <a:lnTo>
                  <a:pt x="47573" y="0"/>
                </a:lnTo>
                <a:lnTo>
                  <a:pt x="94260" y="0"/>
                </a:lnTo>
                <a:lnTo>
                  <a:pt x="137963" y="0"/>
                </a:lnTo>
                <a:lnTo>
                  <a:pt x="172175" y="0"/>
                </a:lnTo>
                <a:lnTo>
                  <a:pt x="208546" y="0"/>
                </a:lnTo>
                <a:lnTo>
                  <a:pt x="253435" y="0"/>
                </a:lnTo>
                <a:lnTo>
                  <a:pt x="297678" y="0"/>
                </a:lnTo>
                <a:lnTo>
                  <a:pt x="332633" y="0"/>
                </a:lnTo>
                <a:lnTo>
                  <a:pt x="289195" y="0"/>
                </a:lnTo>
                <a:lnTo>
                  <a:pt x="250755" y="0"/>
                </a:lnTo>
                <a:lnTo>
                  <a:pt x="215141" y="0"/>
                </a:lnTo>
                <a:lnTo>
                  <a:pt x="183193" y="0"/>
                </a:lnTo>
                <a:lnTo>
                  <a:pt x="150649" y="2822"/>
                </a:lnTo>
                <a:lnTo>
                  <a:pt x="105399" y="7539"/>
                </a:lnTo>
                <a:lnTo>
                  <a:pt x="62296" y="9133"/>
                </a:lnTo>
                <a:lnTo>
                  <a:pt x="22133" y="17692"/>
                </a:lnTo>
                <a:lnTo>
                  <a:pt x="58829" y="18871"/>
                </a:lnTo>
                <a:lnTo>
                  <a:pt x="99712" y="18997"/>
                </a:lnTo>
                <a:lnTo>
                  <a:pt x="143576" y="19034"/>
                </a:lnTo>
                <a:lnTo>
                  <a:pt x="182326" y="19045"/>
                </a:lnTo>
                <a:lnTo>
                  <a:pt x="227322" y="16226"/>
                </a:lnTo>
                <a:lnTo>
                  <a:pt x="274764" y="10849"/>
                </a:lnTo>
                <a:lnTo>
                  <a:pt x="280805" y="9349"/>
                </a:lnTo>
                <a:lnTo>
                  <a:pt x="284833" y="7291"/>
                </a:lnTo>
                <a:lnTo>
                  <a:pt x="287519" y="4861"/>
                </a:lnTo>
                <a:lnTo>
                  <a:pt x="291426" y="4299"/>
                </a:lnTo>
                <a:lnTo>
                  <a:pt x="317464" y="9985"/>
                </a:lnTo>
                <a:lnTo>
                  <a:pt x="330989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Shape-2889"/>
          <p:cNvSpPr/>
          <p:nvPr>
            <p:custDataLst>
              <p:tags r:id="rId4"/>
            </p:custDataLst>
          </p:nvPr>
        </p:nvSpPr>
        <p:spPr>
          <a:xfrm>
            <a:off x="9373924" y="2181225"/>
            <a:ext cx="436827" cy="26628"/>
          </a:xfrm>
          <a:custGeom>
            <a:avLst/>
            <a:gdLst/>
            <a:ahLst/>
            <a:cxnLst/>
            <a:rect l="0" t="0" r="0" b="0"/>
            <a:pathLst>
              <a:path w="436827" h="26628">
                <a:moveTo>
                  <a:pt x="8201" y="0"/>
                </a:moveTo>
                <a:lnTo>
                  <a:pt x="8201" y="0"/>
                </a:lnTo>
                <a:lnTo>
                  <a:pt x="0" y="0"/>
                </a:lnTo>
                <a:lnTo>
                  <a:pt x="40477" y="0"/>
                </a:lnTo>
                <a:lnTo>
                  <a:pt x="86426" y="0"/>
                </a:lnTo>
                <a:lnTo>
                  <a:pt x="118110" y="0"/>
                </a:lnTo>
                <a:lnTo>
                  <a:pt x="150536" y="2822"/>
                </a:lnTo>
                <a:lnTo>
                  <a:pt x="195718" y="7539"/>
                </a:lnTo>
                <a:lnTo>
                  <a:pt x="225951" y="8642"/>
                </a:lnTo>
                <a:lnTo>
                  <a:pt x="264081" y="9133"/>
                </a:lnTo>
                <a:lnTo>
                  <a:pt x="297256" y="9350"/>
                </a:lnTo>
                <a:lnTo>
                  <a:pt x="342556" y="9473"/>
                </a:lnTo>
                <a:lnTo>
                  <a:pt x="385043" y="9515"/>
                </a:lnTo>
                <a:lnTo>
                  <a:pt x="405940" y="9523"/>
                </a:lnTo>
                <a:lnTo>
                  <a:pt x="366750" y="4469"/>
                </a:lnTo>
                <a:lnTo>
                  <a:pt x="335831" y="1986"/>
                </a:lnTo>
                <a:lnTo>
                  <a:pt x="288368" y="588"/>
                </a:lnTo>
                <a:lnTo>
                  <a:pt x="247494" y="2996"/>
                </a:lnTo>
                <a:lnTo>
                  <a:pt x="208572" y="7590"/>
                </a:lnTo>
                <a:lnTo>
                  <a:pt x="164584" y="8952"/>
                </a:lnTo>
                <a:lnTo>
                  <a:pt x="119800" y="9355"/>
                </a:lnTo>
                <a:lnTo>
                  <a:pt x="76224" y="9492"/>
                </a:lnTo>
                <a:lnTo>
                  <a:pt x="64892" y="12333"/>
                </a:lnTo>
                <a:lnTo>
                  <a:pt x="61870" y="14572"/>
                </a:lnTo>
                <a:lnTo>
                  <a:pt x="63029" y="16064"/>
                </a:lnTo>
                <a:lnTo>
                  <a:pt x="83008" y="18165"/>
                </a:lnTo>
                <a:lnTo>
                  <a:pt x="125616" y="18788"/>
                </a:lnTo>
                <a:lnTo>
                  <a:pt x="165992" y="20031"/>
                </a:lnTo>
                <a:lnTo>
                  <a:pt x="204767" y="25573"/>
                </a:lnTo>
                <a:lnTo>
                  <a:pt x="244125" y="26627"/>
                </a:lnTo>
                <a:lnTo>
                  <a:pt x="287772" y="21766"/>
                </a:lnTo>
                <a:lnTo>
                  <a:pt x="327985" y="19855"/>
                </a:lnTo>
                <a:lnTo>
                  <a:pt x="366712" y="20347"/>
                </a:lnTo>
                <a:lnTo>
                  <a:pt x="436826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Shape-2890"/>
          <p:cNvSpPr/>
          <p:nvPr>
            <p:custDataLst>
              <p:tags r:id="rId5"/>
            </p:custDataLst>
          </p:nvPr>
        </p:nvSpPr>
        <p:spPr>
          <a:xfrm>
            <a:off x="10012152" y="1364003"/>
            <a:ext cx="509525" cy="521354"/>
          </a:xfrm>
          <a:custGeom>
            <a:avLst/>
            <a:gdLst/>
            <a:ahLst/>
            <a:cxnLst/>
            <a:rect l="0" t="0" r="0" b="0"/>
            <a:pathLst>
              <a:path w="509525" h="521354">
                <a:moveTo>
                  <a:pt x="398673" y="83797"/>
                </a:moveTo>
                <a:lnTo>
                  <a:pt x="398673" y="83797"/>
                </a:lnTo>
                <a:lnTo>
                  <a:pt x="380773" y="63075"/>
                </a:lnTo>
                <a:lnTo>
                  <a:pt x="362095" y="39016"/>
                </a:lnTo>
                <a:lnTo>
                  <a:pt x="324689" y="11124"/>
                </a:lnTo>
                <a:lnTo>
                  <a:pt x="302315" y="2410"/>
                </a:lnTo>
                <a:lnTo>
                  <a:pt x="288467" y="0"/>
                </a:lnTo>
                <a:lnTo>
                  <a:pt x="246384" y="6442"/>
                </a:lnTo>
                <a:lnTo>
                  <a:pt x="202878" y="20753"/>
                </a:lnTo>
                <a:lnTo>
                  <a:pt x="159851" y="49415"/>
                </a:lnTo>
                <a:lnTo>
                  <a:pt x="118415" y="85273"/>
                </a:lnTo>
                <a:lnTo>
                  <a:pt x="76408" y="121229"/>
                </a:lnTo>
                <a:lnTo>
                  <a:pt x="48586" y="153311"/>
                </a:lnTo>
                <a:lnTo>
                  <a:pt x="25102" y="198471"/>
                </a:lnTo>
                <a:lnTo>
                  <a:pt x="11497" y="226158"/>
                </a:lnTo>
                <a:lnTo>
                  <a:pt x="1050" y="270675"/>
                </a:lnTo>
                <a:lnTo>
                  <a:pt x="0" y="313174"/>
                </a:lnTo>
                <a:lnTo>
                  <a:pt x="6865" y="355068"/>
                </a:lnTo>
                <a:lnTo>
                  <a:pt x="16558" y="389500"/>
                </a:lnTo>
                <a:lnTo>
                  <a:pt x="38705" y="426228"/>
                </a:lnTo>
                <a:lnTo>
                  <a:pt x="67571" y="454944"/>
                </a:lnTo>
                <a:lnTo>
                  <a:pt x="114206" y="486278"/>
                </a:lnTo>
                <a:lnTo>
                  <a:pt x="138576" y="504671"/>
                </a:lnTo>
                <a:lnTo>
                  <a:pt x="162504" y="515182"/>
                </a:lnTo>
                <a:lnTo>
                  <a:pt x="199816" y="519942"/>
                </a:lnTo>
                <a:lnTo>
                  <a:pt x="239328" y="521353"/>
                </a:lnTo>
                <a:lnTo>
                  <a:pt x="278572" y="514225"/>
                </a:lnTo>
                <a:lnTo>
                  <a:pt x="318049" y="504607"/>
                </a:lnTo>
                <a:lnTo>
                  <a:pt x="355969" y="489881"/>
                </a:lnTo>
                <a:lnTo>
                  <a:pt x="394942" y="472065"/>
                </a:lnTo>
                <a:lnTo>
                  <a:pt x="430990" y="440158"/>
                </a:lnTo>
                <a:lnTo>
                  <a:pt x="469518" y="392649"/>
                </a:lnTo>
                <a:lnTo>
                  <a:pt x="486789" y="356119"/>
                </a:lnTo>
                <a:lnTo>
                  <a:pt x="501333" y="320765"/>
                </a:lnTo>
                <a:lnTo>
                  <a:pt x="509524" y="280657"/>
                </a:lnTo>
                <a:lnTo>
                  <a:pt x="509129" y="243726"/>
                </a:lnTo>
                <a:lnTo>
                  <a:pt x="499513" y="197115"/>
                </a:lnTo>
                <a:lnTo>
                  <a:pt x="485467" y="157472"/>
                </a:lnTo>
                <a:lnTo>
                  <a:pt x="460699" y="119242"/>
                </a:lnTo>
                <a:lnTo>
                  <a:pt x="434337" y="87362"/>
                </a:lnTo>
                <a:lnTo>
                  <a:pt x="399126" y="64627"/>
                </a:lnTo>
                <a:lnTo>
                  <a:pt x="358825" y="51776"/>
                </a:lnTo>
                <a:lnTo>
                  <a:pt x="322473" y="456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Shape-2891"/>
          <p:cNvSpPr/>
          <p:nvPr>
            <p:custDataLst>
              <p:tags r:id="rId6"/>
            </p:custDataLst>
          </p:nvPr>
        </p:nvSpPr>
        <p:spPr>
          <a:xfrm>
            <a:off x="8286750" y="2476500"/>
            <a:ext cx="2124076" cy="171009"/>
          </a:xfrm>
          <a:custGeom>
            <a:avLst/>
            <a:gdLst/>
            <a:ahLst/>
            <a:cxnLst/>
            <a:rect l="0" t="0" r="0" b="0"/>
            <a:pathLst>
              <a:path w="2124076" h="171009">
                <a:moveTo>
                  <a:pt x="0" y="0"/>
                </a:moveTo>
                <a:lnTo>
                  <a:pt x="0" y="0"/>
                </a:lnTo>
                <a:lnTo>
                  <a:pt x="0" y="26515"/>
                </a:lnTo>
                <a:lnTo>
                  <a:pt x="5645" y="38596"/>
                </a:lnTo>
                <a:lnTo>
                  <a:pt x="15209" y="49962"/>
                </a:lnTo>
                <a:lnTo>
                  <a:pt x="26515" y="58541"/>
                </a:lnTo>
                <a:lnTo>
                  <a:pt x="72375" y="75965"/>
                </a:lnTo>
                <a:lnTo>
                  <a:pt x="91432" y="81387"/>
                </a:lnTo>
                <a:lnTo>
                  <a:pt x="135747" y="84440"/>
                </a:lnTo>
                <a:lnTo>
                  <a:pt x="175570" y="84286"/>
                </a:lnTo>
                <a:lnTo>
                  <a:pt x="220830" y="78111"/>
                </a:lnTo>
                <a:lnTo>
                  <a:pt x="249488" y="75991"/>
                </a:lnTo>
                <a:lnTo>
                  <a:pt x="290448" y="71521"/>
                </a:lnTo>
                <a:lnTo>
                  <a:pt x="335825" y="63054"/>
                </a:lnTo>
                <a:lnTo>
                  <a:pt x="374435" y="58899"/>
                </a:lnTo>
                <a:lnTo>
                  <a:pt x="412686" y="52612"/>
                </a:lnTo>
                <a:lnTo>
                  <a:pt x="455888" y="44046"/>
                </a:lnTo>
                <a:lnTo>
                  <a:pt x="497146" y="39862"/>
                </a:lnTo>
                <a:lnTo>
                  <a:pt x="541238" y="38622"/>
                </a:lnTo>
                <a:lnTo>
                  <a:pt x="582759" y="43311"/>
                </a:lnTo>
                <a:lnTo>
                  <a:pt x="626930" y="46347"/>
                </a:lnTo>
                <a:lnTo>
                  <a:pt x="668475" y="57359"/>
                </a:lnTo>
                <a:lnTo>
                  <a:pt x="712652" y="68972"/>
                </a:lnTo>
                <a:lnTo>
                  <a:pt x="754199" y="79115"/>
                </a:lnTo>
                <a:lnTo>
                  <a:pt x="800674" y="98570"/>
                </a:lnTo>
                <a:lnTo>
                  <a:pt x="841311" y="111285"/>
                </a:lnTo>
                <a:lnTo>
                  <a:pt x="887381" y="131187"/>
                </a:lnTo>
                <a:lnTo>
                  <a:pt x="931876" y="145623"/>
                </a:lnTo>
                <a:lnTo>
                  <a:pt x="978843" y="157607"/>
                </a:lnTo>
                <a:lnTo>
                  <a:pt x="1026064" y="163894"/>
                </a:lnTo>
                <a:lnTo>
                  <a:pt x="1071336" y="169958"/>
                </a:lnTo>
                <a:lnTo>
                  <a:pt x="1113535" y="171008"/>
                </a:lnTo>
                <a:lnTo>
                  <a:pt x="1154496" y="166262"/>
                </a:lnTo>
                <a:lnTo>
                  <a:pt x="1198500" y="163210"/>
                </a:lnTo>
                <a:lnTo>
                  <a:pt x="1245052" y="157249"/>
                </a:lnTo>
                <a:lnTo>
                  <a:pt x="1292359" y="153837"/>
                </a:lnTo>
                <a:lnTo>
                  <a:pt x="1339890" y="147769"/>
                </a:lnTo>
                <a:lnTo>
                  <a:pt x="1382430" y="144325"/>
                </a:lnTo>
                <a:lnTo>
                  <a:pt x="1426903" y="138248"/>
                </a:lnTo>
                <a:lnTo>
                  <a:pt x="1473594" y="134801"/>
                </a:lnTo>
                <a:lnTo>
                  <a:pt x="1515886" y="133780"/>
                </a:lnTo>
                <a:lnTo>
                  <a:pt x="1555227" y="138534"/>
                </a:lnTo>
                <a:lnTo>
                  <a:pt x="1593695" y="141589"/>
                </a:lnTo>
                <a:lnTo>
                  <a:pt x="1631904" y="142494"/>
                </a:lnTo>
                <a:lnTo>
                  <a:pt x="1665796" y="139884"/>
                </a:lnTo>
                <a:lnTo>
                  <a:pt x="1702379" y="136254"/>
                </a:lnTo>
                <a:lnTo>
                  <a:pt x="1746774" y="133152"/>
                </a:lnTo>
                <a:lnTo>
                  <a:pt x="1785681" y="127059"/>
                </a:lnTo>
                <a:lnTo>
                  <a:pt x="1830632" y="121642"/>
                </a:lnTo>
                <a:lnTo>
                  <a:pt x="1867443" y="116476"/>
                </a:lnTo>
                <a:lnTo>
                  <a:pt x="1905160" y="112122"/>
                </a:lnTo>
                <a:lnTo>
                  <a:pt x="1948793" y="104129"/>
                </a:lnTo>
                <a:lnTo>
                  <a:pt x="1983730" y="99196"/>
                </a:lnTo>
                <a:lnTo>
                  <a:pt x="2020425" y="97004"/>
                </a:lnTo>
                <a:lnTo>
                  <a:pt x="2061614" y="90713"/>
                </a:lnTo>
                <a:lnTo>
                  <a:pt x="2124075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611"/>
          <p:cNvGrpSpPr/>
          <p:nvPr/>
        </p:nvGrpSpPr>
        <p:grpSpPr>
          <a:xfrm>
            <a:off x="8089616" y="3040734"/>
            <a:ext cx="3252436" cy="995302"/>
            <a:chOff x="8089616" y="3040734"/>
            <a:chExt cx="3252436" cy="995302"/>
          </a:xfrm>
        </p:grpSpPr>
        <p:sp>
          <p:nvSpPr>
            <p:cNvPr id="82" name="SMARTInkShape-2892"/>
            <p:cNvSpPr/>
            <p:nvPr>
              <p:custDataLst>
                <p:tags r:id="rId19"/>
              </p:custDataLst>
            </p:nvPr>
          </p:nvSpPr>
          <p:spPr>
            <a:xfrm>
              <a:off x="11213033" y="3857625"/>
              <a:ext cx="121718" cy="28576"/>
            </a:xfrm>
            <a:custGeom>
              <a:avLst/>
              <a:gdLst/>
              <a:ahLst/>
              <a:cxnLst/>
              <a:rect l="0" t="0" r="0" b="0"/>
              <a:pathLst>
                <a:path w="121718" h="28576">
                  <a:moveTo>
                    <a:pt x="26467" y="28575"/>
                  </a:moveTo>
                  <a:lnTo>
                    <a:pt x="26467" y="28575"/>
                  </a:lnTo>
                  <a:lnTo>
                    <a:pt x="8567" y="21036"/>
                  </a:lnTo>
                  <a:lnTo>
                    <a:pt x="5009" y="20374"/>
                  </a:lnTo>
                  <a:lnTo>
                    <a:pt x="2636" y="18874"/>
                  </a:lnTo>
                  <a:lnTo>
                    <a:pt x="1055" y="16816"/>
                  </a:lnTo>
                  <a:lnTo>
                    <a:pt x="0" y="14386"/>
                  </a:lnTo>
                  <a:lnTo>
                    <a:pt x="356" y="11707"/>
                  </a:lnTo>
                  <a:lnTo>
                    <a:pt x="3573" y="5909"/>
                  </a:lnTo>
                  <a:lnTo>
                    <a:pt x="16997" y="5449"/>
                  </a:lnTo>
                  <a:lnTo>
                    <a:pt x="60109" y="8720"/>
                  </a:lnTo>
                  <a:lnTo>
                    <a:pt x="105157" y="2820"/>
                  </a:lnTo>
                  <a:lnTo>
                    <a:pt x="121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93"/>
            <p:cNvSpPr/>
            <p:nvPr>
              <p:custDataLst>
                <p:tags r:id="rId20"/>
              </p:custDataLst>
            </p:nvPr>
          </p:nvSpPr>
          <p:spPr>
            <a:xfrm>
              <a:off x="11199767" y="3745666"/>
              <a:ext cx="142285" cy="272601"/>
            </a:xfrm>
            <a:custGeom>
              <a:avLst/>
              <a:gdLst/>
              <a:ahLst/>
              <a:cxnLst/>
              <a:rect l="0" t="0" r="0" b="0"/>
              <a:pathLst>
                <a:path w="142285" h="272601">
                  <a:moveTo>
                    <a:pt x="106408" y="45284"/>
                  </a:moveTo>
                  <a:lnTo>
                    <a:pt x="106408" y="45284"/>
                  </a:lnTo>
                  <a:lnTo>
                    <a:pt x="119592" y="24562"/>
                  </a:lnTo>
                  <a:lnTo>
                    <a:pt x="142284" y="0"/>
                  </a:lnTo>
                  <a:lnTo>
                    <a:pt x="138793" y="8466"/>
                  </a:lnTo>
                  <a:lnTo>
                    <a:pt x="100601" y="55758"/>
                  </a:lnTo>
                  <a:lnTo>
                    <a:pt x="76112" y="93778"/>
                  </a:lnTo>
                  <a:lnTo>
                    <a:pt x="53806" y="138557"/>
                  </a:lnTo>
                  <a:lnTo>
                    <a:pt x="28363" y="180399"/>
                  </a:lnTo>
                  <a:lnTo>
                    <a:pt x="9226" y="224413"/>
                  </a:lnTo>
                  <a:lnTo>
                    <a:pt x="3520" y="234553"/>
                  </a:lnTo>
                  <a:lnTo>
                    <a:pt x="0" y="254287"/>
                  </a:lnTo>
                  <a:lnTo>
                    <a:pt x="545" y="263994"/>
                  </a:lnTo>
                  <a:lnTo>
                    <a:pt x="3024" y="269408"/>
                  </a:lnTo>
                  <a:lnTo>
                    <a:pt x="6793" y="271958"/>
                  </a:lnTo>
                  <a:lnTo>
                    <a:pt x="11422" y="272600"/>
                  </a:lnTo>
                  <a:lnTo>
                    <a:pt x="49258" y="245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94"/>
            <p:cNvSpPr/>
            <p:nvPr>
              <p:custDataLst>
                <p:tags r:id="rId21"/>
              </p:custDataLst>
            </p:nvPr>
          </p:nvSpPr>
          <p:spPr>
            <a:xfrm>
              <a:off x="10955343" y="3843911"/>
              <a:ext cx="214482" cy="159536"/>
            </a:xfrm>
            <a:custGeom>
              <a:avLst/>
              <a:gdLst/>
              <a:ahLst/>
              <a:cxnLst/>
              <a:rect l="0" t="0" r="0" b="0"/>
              <a:pathLst>
                <a:path w="214482" h="159536">
                  <a:moveTo>
                    <a:pt x="36507" y="42289"/>
                  </a:moveTo>
                  <a:lnTo>
                    <a:pt x="36507" y="42289"/>
                  </a:lnTo>
                  <a:lnTo>
                    <a:pt x="28305" y="42289"/>
                  </a:lnTo>
                  <a:lnTo>
                    <a:pt x="32431" y="42289"/>
                  </a:lnTo>
                  <a:lnTo>
                    <a:pt x="74944" y="14055"/>
                  </a:lnTo>
                  <a:lnTo>
                    <a:pt x="81183" y="10766"/>
                  </a:lnTo>
                  <a:lnTo>
                    <a:pt x="84282" y="7516"/>
                  </a:lnTo>
                  <a:lnTo>
                    <a:pt x="85289" y="4290"/>
                  </a:lnTo>
                  <a:lnTo>
                    <a:pt x="84904" y="1082"/>
                  </a:lnTo>
                  <a:lnTo>
                    <a:pt x="82530" y="0"/>
                  </a:lnTo>
                  <a:lnTo>
                    <a:pt x="74247" y="1622"/>
                  </a:lnTo>
                  <a:lnTo>
                    <a:pt x="57686" y="13541"/>
                  </a:lnTo>
                  <a:lnTo>
                    <a:pt x="23685" y="53959"/>
                  </a:lnTo>
                  <a:lnTo>
                    <a:pt x="7544" y="86081"/>
                  </a:lnTo>
                  <a:lnTo>
                    <a:pt x="212" y="114165"/>
                  </a:lnTo>
                  <a:lnTo>
                    <a:pt x="0" y="136963"/>
                  </a:lnTo>
                  <a:lnTo>
                    <a:pt x="3700" y="147161"/>
                  </a:lnTo>
                  <a:lnTo>
                    <a:pt x="7228" y="150303"/>
                  </a:lnTo>
                  <a:lnTo>
                    <a:pt x="16791" y="153795"/>
                  </a:lnTo>
                  <a:lnTo>
                    <a:pt x="30919" y="149703"/>
                  </a:lnTo>
                  <a:lnTo>
                    <a:pt x="55746" y="134885"/>
                  </a:lnTo>
                  <a:lnTo>
                    <a:pt x="98978" y="88845"/>
                  </a:lnTo>
                  <a:lnTo>
                    <a:pt x="137886" y="45797"/>
                  </a:lnTo>
                  <a:lnTo>
                    <a:pt x="139016" y="46745"/>
                  </a:lnTo>
                  <a:lnTo>
                    <a:pt x="140277" y="53441"/>
                  </a:lnTo>
                  <a:lnTo>
                    <a:pt x="135927" y="69112"/>
                  </a:lnTo>
                  <a:lnTo>
                    <a:pt x="117228" y="114704"/>
                  </a:lnTo>
                  <a:lnTo>
                    <a:pt x="104772" y="157661"/>
                  </a:lnTo>
                  <a:lnTo>
                    <a:pt x="105300" y="159421"/>
                  </a:lnTo>
                  <a:lnTo>
                    <a:pt x="106710" y="159535"/>
                  </a:lnTo>
                  <a:lnTo>
                    <a:pt x="108708" y="158553"/>
                  </a:lnTo>
                  <a:lnTo>
                    <a:pt x="125364" y="118225"/>
                  </a:lnTo>
                  <a:lnTo>
                    <a:pt x="148907" y="77375"/>
                  </a:lnTo>
                  <a:lnTo>
                    <a:pt x="189381" y="32696"/>
                  </a:lnTo>
                  <a:lnTo>
                    <a:pt x="194410" y="27442"/>
                  </a:lnTo>
                  <a:lnTo>
                    <a:pt x="197867" y="27099"/>
                  </a:lnTo>
                  <a:lnTo>
                    <a:pt x="207352" y="29541"/>
                  </a:lnTo>
                  <a:lnTo>
                    <a:pt x="210730" y="33790"/>
                  </a:lnTo>
                  <a:lnTo>
                    <a:pt x="214481" y="46979"/>
                  </a:lnTo>
                  <a:lnTo>
                    <a:pt x="213326" y="60601"/>
                  </a:lnTo>
                  <a:lnTo>
                    <a:pt x="201059" y="100596"/>
                  </a:lnTo>
                  <a:lnTo>
                    <a:pt x="188907" y="13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95"/>
            <p:cNvSpPr/>
            <p:nvPr>
              <p:custDataLst>
                <p:tags r:id="rId22"/>
              </p:custDataLst>
            </p:nvPr>
          </p:nvSpPr>
          <p:spPr>
            <a:xfrm>
              <a:off x="8089616" y="3287834"/>
              <a:ext cx="197135" cy="261548"/>
            </a:xfrm>
            <a:custGeom>
              <a:avLst/>
              <a:gdLst/>
              <a:ahLst/>
              <a:cxnLst/>
              <a:rect l="0" t="0" r="0" b="0"/>
              <a:pathLst>
                <a:path w="197135" h="261548">
                  <a:moveTo>
                    <a:pt x="101884" y="45916"/>
                  </a:moveTo>
                  <a:lnTo>
                    <a:pt x="101884" y="45916"/>
                  </a:lnTo>
                  <a:lnTo>
                    <a:pt x="101884" y="9765"/>
                  </a:lnTo>
                  <a:lnTo>
                    <a:pt x="100826" y="9116"/>
                  </a:lnTo>
                  <a:lnTo>
                    <a:pt x="96828" y="8393"/>
                  </a:lnTo>
                  <a:lnTo>
                    <a:pt x="83570" y="18100"/>
                  </a:lnTo>
                  <a:lnTo>
                    <a:pt x="44050" y="63722"/>
                  </a:lnTo>
                  <a:lnTo>
                    <a:pt x="24255" y="90120"/>
                  </a:lnTo>
                  <a:lnTo>
                    <a:pt x="6864" y="135267"/>
                  </a:lnTo>
                  <a:lnTo>
                    <a:pt x="0" y="170815"/>
                  </a:lnTo>
                  <a:lnTo>
                    <a:pt x="787" y="205337"/>
                  </a:lnTo>
                  <a:lnTo>
                    <a:pt x="5480" y="235334"/>
                  </a:lnTo>
                  <a:lnTo>
                    <a:pt x="14588" y="246871"/>
                  </a:lnTo>
                  <a:lnTo>
                    <a:pt x="21462" y="252911"/>
                  </a:lnTo>
                  <a:lnTo>
                    <a:pt x="37566" y="259622"/>
                  </a:lnTo>
                  <a:lnTo>
                    <a:pt x="55306" y="261547"/>
                  </a:lnTo>
                  <a:lnTo>
                    <a:pt x="81028" y="256679"/>
                  </a:lnTo>
                  <a:lnTo>
                    <a:pt x="97351" y="247477"/>
                  </a:lnTo>
                  <a:lnTo>
                    <a:pt x="122466" y="224963"/>
                  </a:lnTo>
                  <a:lnTo>
                    <a:pt x="141972" y="190566"/>
                  </a:lnTo>
                  <a:lnTo>
                    <a:pt x="158629" y="144405"/>
                  </a:lnTo>
                  <a:lnTo>
                    <a:pt x="165617" y="113551"/>
                  </a:lnTo>
                  <a:lnTo>
                    <a:pt x="160373" y="68135"/>
                  </a:lnTo>
                  <a:lnTo>
                    <a:pt x="149146" y="27492"/>
                  </a:lnTo>
                  <a:lnTo>
                    <a:pt x="142997" y="11269"/>
                  </a:lnTo>
                  <a:lnTo>
                    <a:pt x="136737" y="4059"/>
                  </a:lnTo>
                  <a:lnTo>
                    <a:pt x="124783" y="855"/>
                  </a:lnTo>
                  <a:lnTo>
                    <a:pt x="117150" y="0"/>
                  </a:lnTo>
                  <a:lnTo>
                    <a:pt x="100202" y="4695"/>
                  </a:lnTo>
                  <a:lnTo>
                    <a:pt x="91237" y="8910"/>
                  </a:lnTo>
                  <a:lnTo>
                    <a:pt x="78455" y="22060"/>
                  </a:lnTo>
                  <a:lnTo>
                    <a:pt x="65309" y="50136"/>
                  </a:lnTo>
                  <a:lnTo>
                    <a:pt x="61626" y="61429"/>
                  </a:lnTo>
                  <a:lnTo>
                    <a:pt x="62345" y="71075"/>
                  </a:lnTo>
                  <a:lnTo>
                    <a:pt x="71611" y="87437"/>
                  </a:lnTo>
                  <a:lnTo>
                    <a:pt x="89622" y="103492"/>
                  </a:lnTo>
                  <a:lnTo>
                    <a:pt x="107723" y="108547"/>
                  </a:lnTo>
                  <a:lnTo>
                    <a:pt x="128821" y="109735"/>
                  </a:lnTo>
                  <a:lnTo>
                    <a:pt x="158550" y="103396"/>
                  </a:lnTo>
                  <a:lnTo>
                    <a:pt x="184291" y="89641"/>
                  </a:lnTo>
                  <a:lnTo>
                    <a:pt x="197134" y="74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96"/>
            <p:cNvSpPr/>
            <p:nvPr>
              <p:custDataLst>
                <p:tags r:id="rId23"/>
              </p:custDataLst>
            </p:nvPr>
          </p:nvSpPr>
          <p:spPr>
            <a:xfrm>
              <a:off x="8134466" y="3074059"/>
              <a:ext cx="142760" cy="135867"/>
            </a:xfrm>
            <a:custGeom>
              <a:avLst/>
              <a:gdLst/>
              <a:ahLst/>
              <a:cxnLst/>
              <a:rect l="0" t="0" r="0" b="0"/>
              <a:pathLst>
                <a:path w="142760" h="135867">
                  <a:moveTo>
                    <a:pt x="9409" y="50141"/>
                  </a:moveTo>
                  <a:lnTo>
                    <a:pt x="9409" y="50141"/>
                  </a:lnTo>
                  <a:lnTo>
                    <a:pt x="9409" y="41940"/>
                  </a:lnTo>
                  <a:lnTo>
                    <a:pt x="9409" y="46065"/>
                  </a:lnTo>
                  <a:lnTo>
                    <a:pt x="1871" y="75971"/>
                  </a:lnTo>
                  <a:lnTo>
                    <a:pt x="0" y="121860"/>
                  </a:lnTo>
                  <a:lnTo>
                    <a:pt x="1020" y="122295"/>
                  </a:lnTo>
                  <a:lnTo>
                    <a:pt x="4974" y="119956"/>
                  </a:lnTo>
                  <a:lnTo>
                    <a:pt x="22277" y="77319"/>
                  </a:lnTo>
                  <a:lnTo>
                    <a:pt x="40828" y="38446"/>
                  </a:lnTo>
                  <a:lnTo>
                    <a:pt x="58889" y="12200"/>
                  </a:lnTo>
                  <a:lnTo>
                    <a:pt x="74400" y="329"/>
                  </a:lnTo>
                  <a:lnTo>
                    <a:pt x="80253" y="0"/>
                  </a:lnTo>
                  <a:lnTo>
                    <a:pt x="92400" y="5278"/>
                  </a:lnTo>
                  <a:lnTo>
                    <a:pt x="111140" y="30263"/>
                  </a:lnTo>
                  <a:lnTo>
                    <a:pt x="128830" y="74515"/>
                  </a:lnTo>
                  <a:lnTo>
                    <a:pt x="142759" y="135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97"/>
            <p:cNvSpPr/>
            <p:nvPr>
              <p:custDataLst>
                <p:tags r:id="rId24"/>
              </p:custDataLst>
            </p:nvPr>
          </p:nvSpPr>
          <p:spPr>
            <a:xfrm>
              <a:off x="8469050" y="3448050"/>
              <a:ext cx="151076" cy="47626"/>
            </a:xfrm>
            <a:custGeom>
              <a:avLst/>
              <a:gdLst/>
              <a:ahLst/>
              <a:cxnLst/>
              <a:rect l="0" t="0" r="0" b="0"/>
              <a:pathLst>
                <a:path w="151076" h="47626">
                  <a:moveTo>
                    <a:pt x="8200" y="47625"/>
                  </a:moveTo>
                  <a:lnTo>
                    <a:pt x="8200" y="47625"/>
                  </a:lnTo>
                  <a:lnTo>
                    <a:pt x="0" y="39424"/>
                  </a:lnTo>
                  <a:lnTo>
                    <a:pt x="616" y="38983"/>
                  </a:lnTo>
                  <a:lnTo>
                    <a:pt x="12033" y="35452"/>
                  </a:lnTo>
                  <a:lnTo>
                    <a:pt x="17105" y="33160"/>
                  </a:lnTo>
                  <a:lnTo>
                    <a:pt x="55663" y="28422"/>
                  </a:lnTo>
                  <a:lnTo>
                    <a:pt x="98401" y="18393"/>
                  </a:lnTo>
                  <a:lnTo>
                    <a:pt x="151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98"/>
            <p:cNvSpPr/>
            <p:nvPr>
              <p:custDataLst>
                <p:tags r:id="rId25"/>
              </p:custDataLst>
            </p:nvPr>
          </p:nvSpPr>
          <p:spPr>
            <a:xfrm>
              <a:off x="8562975" y="3362325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13387" y="49361"/>
                  </a:lnTo>
                  <a:lnTo>
                    <a:pt x="4977" y="95479"/>
                  </a:lnTo>
                  <a:lnTo>
                    <a:pt x="655" y="13536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99"/>
            <p:cNvSpPr/>
            <p:nvPr>
              <p:custDataLst>
                <p:tags r:id="rId26"/>
              </p:custDataLst>
            </p:nvPr>
          </p:nvSpPr>
          <p:spPr>
            <a:xfrm>
              <a:off x="8479898" y="3600450"/>
              <a:ext cx="178328" cy="14990"/>
            </a:xfrm>
            <a:custGeom>
              <a:avLst/>
              <a:gdLst/>
              <a:ahLst/>
              <a:cxnLst/>
              <a:rect l="0" t="0" r="0" b="0"/>
              <a:pathLst>
                <a:path w="178328" h="14990">
                  <a:moveTo>
                    <a:pt x="16402" y="0"/>
                  </a:moveTo>
                  <a:lnTo>
                    <a:pt x="16402" y="0"/>
                  </a:lnTo>
                  <a:lnTo>
                    <a:pt x="0" y="8201"/>
                  </a:lnTo>
                  <a:lnTo>
                    <a:pt x="176" y="8642"/>
                  </a:lnTo>
                  <a:lnTo>
                    <a:pt x="6538" y="9263"/>
                  </a:lnTo>
                  <a:lnTo>
                    <a:pt x="52246" y="14989"/>
                  </a:lnTo>
                  <a:lnTo>
                    <a:pt x="98824" y="10454"/>
                  </a:lnTo>
                  <a:lnTo>
                    <a:pt x="178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00"/>
            <p:cNvSpPr/>
            <p:nvPr>
              <p:custDataLst>
                <p:tags r:id="rId27"/>
              </p:custDataLst>
            </p:nvPr>
          </p:nvSpPr>
          <p:spPr>
            <a:xfrm>
              <a:off x="8875781" y="3400615"/>
              <a:ext cx="363376" cy="226402"/>
            </a:xfrm>
            <a:custGeom>
              <a:avLst/>
              <a:gdLst/>
              <a:ahLst/>
              <a:cxnLst/>
              <a:rect l="0" t="0" r="0" b="0"/>
              <a:pathLst>
                <a:path w="363376" h="226402">
                  <a:moveTo>
                    <a:pt x="39619" y="9335"/>
                  </a:moveTo>
                  <a:lnTo>
                    <a:pt x="39619" y="9335"/>
                  </a:lnTo>
                  <a:lnTo>
                    <a:pt x="34562" y="14392"/>
                  </a:lnTo>
                  <a:lnTo>
                    <a:pt x="16249" y="17536"/>
                  </a:lnTo>
                  <a:lnTo>
                    <a:pt x="0" y="18598"/>
                  </a:lnTo>
                  <a:lnTo>
                    <a:pt x="22346" y="15986"/>
                  </a:lnTo>
                  <a:lnTo>
                    <a:pt x="64840" y="11306"/>
                  </a:lnTo>
                  <a:lnTo>
                    <a:pt x="112003" y="7097"/>
                  </a:lnTo>
                  <a:lnTo>
                    <a:pt x="143756" y="3049"/>
                  </a:lnTo>
                  <a:lnTo>
                    <a:pt x="186091" y="1249"/>
                  </a:lnTo>
                  <a:lnTo>
                    <a:pt x="221840" y="450"/>
                  </a:lnTo>
                  <a:lnTo>
                    <a:pt x="262943" y="0"/>
                  </a:lnTo>
                  <a:lnTo>
                    <a:pt x="300875" y="2689"/>
                  </a:lnTo>
                  <a:lnTo>
                    <a:pt x="345930" y="8022"/>
                  </a:lnTo>
                  <a:lnTo>
                    <a:pt x="352835" y="10576"/>
                  </a:lnTo>
                  <a:lnTo>
                    <a:pt x="363329" y="19059"/>
                  </a:lnTo>
                  <a:lnTo>
                    <a:pt x="363375" y="24284"/>
                  </a:lnTo>
                  <a:lnTo>
                    <a:pt x="354961" y="35735"/>
                  </a:lnTo>
                  <a:lnTo>
                    <a:pt x="310008" y="63794"/>
                  </a:lnTo>
                  <a:lnTo>
                    <a:pt x="267451" y="88552"/>
                  </a:lnTo>
                  <a:lnTo>
                    <a:pt x="220492" y="112378"/>
                  </a:lnTo>
                  <a:lnTo>
                    <a:pt x="175927" y="130074"/>
                  </a:lnTo>
                  <a:lnTo>
                    <a:pt x="135453" y="150033"/>
                  </a:lnTo>
                  <a:lnTo>
                    <a:pt x="88380" y="174344"/>
                  </a:lnTo>
                  <a:lnTo>
                    <a:pt x="47405" y="202919"/>
                  </a:lnTo>
                  <a:lnTo>
                    <a:pt x="38494" y="211083"/>
                  </a:lnTo>
                  <a:lnTo>
                    <a:pt x="38869" y="214742"/>
                  </a:lnTo>
                  <a:lnTo>
                    <a:pt x="42294" y="218240"/>
                  </a:lnTo>
                  <a:lnTo>
                    <a:pt x="47752" y="221630"/>
                  </a:lnTo>
                  <a:lnTo>
                    <a:pt x="75660" y="226401"/>
                  </a:lnTo>
                  <a:lnTo>
                    <a:pt x="117530" y="221467"/>
                  </a:lnTo>
                  <a:lnTo>
                    <a:pt x="158424" y="219650"/>
                  </a:lnTo>
                  <a:lnTo>
                    <a:pt x="196764" y="219112"/>
                  </a:lnTo>
                  <a:lnTo>
                    <a:pt x="231878" y="218952"/>
                  </a:lnTo>
                  <a:lnTo>
                    <a:pt x="274737" y="218905"/>
                  </a:lnTo>
                  <a:lnTo>
                    <a:pt x="296794" y="2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01"/>
            <p:cNvSpPr/>
            <p:nvPr>
              <p:custDataLst>
                <p:tags r:id="rId28"/>
              </p:custDataLst>
            </p:nvPr>
          </p:nvSpPr>
          <p:spPr>
            <a:xfrm>
              <a:off x="9183141" y="3582724"/>
              <a:ext cx="150969" cy="151077"/>
            </a:xfrm>
            <a:custGeom>
              <a:avLst/>
              <a:gdLst/>
              <a:ahLst/>
              <a:cxnLst/>
              <a:rect l="0" t="0" r="0" b="0"/>
              <a:pathLst>
                <a:path w="150969" h="151077">
                  <a:moveTo>
                    <a:pt x="141834" y="8201"/>
                  </a:moveTo>
                  <a:lnTo>
                    <a:pt x="141834" y="8201"/>
                  </a:lnTo>
                  <a:lnTo>
                    <a:pt x="141834" y="3144"/>
                  </a:lnTo>
                  <a:lnTo>
                    <a:pt x="142892" y="1655"/>
                  </a:lnTo>
                  <a:lnTo>
                    <a:pt x="144656" y="662"/>
                  </a:lnTo>
                  <a:lnTo>
                    <a:pt x="146891" y="0"/>
                  </a:lnTo>
                  <a:lnTo>
                    <a:pt x="148380" y="617"/>
                  </a:lnTo>
                  <a:lnTo>
                    <a:pt x="149374" y="2087"/>
                  </a:lnTo>
                  <a:lnTo>
                    <a:pt x="150771" y="9211"/>
                  </a:lnTo>
                  <a:lnTo>
                    <a:pt x="150968" y="12050"/>
                  </a:lnTo>
                  <a:lnTo>
                    <a:pt x="141130" y="31214"/>
                  </a:lnTo>
                  <a:lnTo>
                    <a:pt x="101391" y="76853"/>
                  </a:lnTo>
                  <a:lnTo>
                    <a:pt x="86929" y="89455"/>
                  </a:lnTo>
                  <a:lnTo>
                    <a:pt x="45625" y="106455"/>
                  </a:lnTo>
                  <a:lnTo>
                    <a:pt x="27838" y="111044"/>
                  </a:lnTo>
                  <a:lnTo>
                    <a:pt x="16732" y="109295"/>
                  </a:lnTo>
                  <a:lnTo>
                    <a:pt x="6859" y="104990"/>
                  </a:lnTo>
                  <a:lnTo>
                    <a:pt x="4225" y="102360"/>
                  </a:lnTo>
                  <a:lnTo>
                    <a:pt x="1300" y="96616"/>
                  </a:lnTo>
                  <a:lnTo>
                    <a:pt x="0" y="90535"/>
                  </a:lnTo>
                  <a:lnTo>
                    <a:pt x="5066" y="81483"/>
                  </a:lnTo>
                  <a:lnTo>
                    <a:pt x="15452" y="68537"/>
                  </a:lnTo>
                  <a:lnTo>
                    <a:pt x="27363" y="61238"/>
                  </a:lnTo>
                  <a:lnTo>
                    <a:pt x="33770" y="61551"/>
                  </a:lnTo>
                  <a:lnTo>
                    <a:pt x="70924" y="77760"/>
                  </a:lnTo>
                  <a:lnTo>
                    <a:pt x="90720" y="97603"/>
                  </a:lnTo>
                  <a:lnTo>
                    <a:pt x="115849" y="141286"/>
                  </a:lnTo>
                  <a:lnTo>
                    <a:pt x="132309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02"/>
            <p:cNvSpPr/>
            <p:nvPr>
              <p:custDataLst>
                <p:tags r:id="rId29"/>
              </p:custDataLst>
            </p:nvPr>
          </p:nvSpPr>
          <p:spPr>
            <a:xfrm>
              <a:off x="9334500" y="3603098"/>
              <a:ext cx="94860" cy="197378"/>
            </a:xfrm>
            <a:custGeom>
              <a:avLst/>
              <a:gdLst/>
              <a:ahLst/>
              <a:cxnLst/>
              <a:rect l="0" t="0" r="0" b="0"/>
              <a:pathLst>
                <a:path w="94860" h="197378">
                  <a:moveTo>
                    <a:pt x="85725" y="16402"/>
                  </a:moveTo>
                  <a:lnTo>
                    <a:pt x="85725" y="16402"/>
                  </a:lnTo>
                  <a:lnTo>
                    <a:pt x="93926" y="0"/>
                  </a:lnTo>
                  <a:lnTo>
                    <a:pt x="94369" y="175"/>
                  </a:lnTo>
                  <a:lnTo>
                    <a:pt x="94859" y="3193"/>
                  </a:lnTo>
                  <a:lnTo>
                    <a:pt x="71717" y="49548"/>
                  </a:lnTo>
                  <a:lnTo>
                    <a:pt x="49914" y="89036"/>
                  </a:lnTo>
                  <a:lnTo>
                    <a:pt x="31772" y="129998"/>
                  </a:lnTo>
                  <a:lnTo>
                    <a:pt x="7817" y="173178"/>
                  </a:lnTo>
                  <a:lnTo>
                    <a:pt x="0" y="19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03"/>
            <p:cNvSpPr/>
            <p:nvPr>
              <p:custDataLst>
                <p:tags r:id="rId30"/>
              </p:custDataLst>
            </p:nvPr>
          </p:nvSpPr>
          <p:spPr>
            <a:xfrm>
              <a:off x="9410700" y="3706242"/>
              <a:ext cx="180976" cy="122809"/>
            </a:xfrm>
            <a:custGeom>
              <a:avLst/>
              <a:gdLst/>
              <a:ahLst/>
              <a:cxnLst/>
              <a:rect l="0" t="0" r="0" b="0"/>
              <a:pathLst>
                <a:path w="180976" h="122809">
                  <a:moveTo>
                    <a:pt x="0" y="37083"/>
                  </a:moveTo>
                  <a:lnTo>
                    <a:pt x="0" y="37083"/>
                  </a:lnTo>
                  <a:lnTo>
                    <a:pt x="13257" y="10568"/>
                  </a:lnTo>
                  <a:lnTo>
                    <a:pt x="17304" y="6706"/>
                  </a:lnTo>
                  <a:lnTo>
                    <a:pt x="27446" y="2416"/>
                  </a:lnTo>
                  <a:lnTo>
                    <a:pt x="40000" y="0"/>
                  </a:lnTo>
                  <a:lnTo>
                    <a:pt x="55479" y="4341"/>
                  </a:lnTo>
                  <a:lnTo>
                    <a:pt x="59211" y="7846"/>
                  </a:lnTo>
                  <a:lnTo>
                    <a:pt x="63357" y="17386"/>
                  </a:lnTo>
                  <a:lnTo>
                    <a:pt x="62378" y="28682"/>
                  </a:lnTo>
                  <a:lnTo>
                    <a:pt x="53054" y="49763"/>
                  </a:lnTo>
                  <a:lnTo>
                    <a:pt x="25918" y="92532"/>
                  </a:lnTo>
                  <a:lnTo>
                    <a:pt x="13076" y="111692"/>
                  </a:lnTo>
                  <a:lnTo>
                    <a:pt x="10227" y="120612"/>
                  </a:lnTo>
                  <a:lnTo>
                    <a:pt x="24903" y="122157"/>
                  </a:lnTo>
                  <a:lnTo>
                    <a:pt x="72163" y="118006"/>
                  </a:lnTo>
                  <a:lnTo>
                    <a:pt x="115972" y="121860"/>
                  </a:lnTo>
                  <a:lnTo>
                    <a:pt x="155131" y="122527"/>
                  </a:lnTo>
                  <a:lnTo>
                    <a:pt x="180975" y="12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04"/>
            <p:cNvSpPr/>
            <p:nvPr>
              <p:custDataLst>
                <p:tags r:id="rId31"/>
              </p:custDataLst>
            </p:nvPr>
          </p:nvSpPr>
          <p:spPr>
            <a:xfrm>
              <a:off x="9799150" y="3467136"/>
              <a:ext cx="335451" cy="165682"/>
            </a:xfrm>
            <a:custGeom>
              <a:avLst/>
              <a:gdLst/>
              <a:ahLst/>
              <a:cxnLst/>
              <a:rect l="0" t="0" r="0" b="0"/>
              <a:pathLst>
                <a:path w="335451" h="165682">
                  <a:moveTo>
                    <a:pt x="78275" y="76164"/>
                  </a:moveTo>
                  <a:lnTo>
                    <a:pt x="78275" y="76164"/>
                  </a:lnTo>
                  <a:lnTo>
                    <a:pt x="83332" y="76164"/>
                  </a:lnTo>
                  <a:lnTo>
                    <a:pt x="84821" y="75106"/>
                  </a:lnTo>
                  <a:lnTo>
                    <a:pt x="85813" y="73342"/>
                  </a:lnTo>
                  <a:lnTo>
                    <a:pt x="86477" y="71107"/>
                  </a:lnTo>
                  <a:lnTo>
                    <a:pt x="86917" y="71734"/>
                  </a:lnTo>
                  <a:lnTo>
                    <a:pt x="87685" y="93546"/>
                  </a:lnTo>
                  <a:lnTo>
                    <a:pt x="82710" y="116592"/>
                  </a:lnTo>
                  <a:lnTo>
                    <a:pt x="69476" y="138472"/>
                  </a:lnTo>
                  <a:lnTo>
                    <a:pt x="46868" y="164402"/>
                  </a:lnTo>
                  <a:lnTo>
                    <a:pt x="42519" y="165681"/>
                  </a:lnTo>
                  <a:lnTo>
                    <a:pt x="32044" y="164280"/>
                  </a:lnTo>
                  <a:lnTo>
                    <a:pt x="20334" y="154485"/>
                  </a:lnTo>
                  <a:lnTo>
                    <a:pt x="9132" y="139548"/>
                  </a:lnTo>
                  <a:lnTo>
                    <a:pt x="625" y="122326"/>
                  </a:lnTo>
                  <a:lnTo>
                    <a:pt x="0" y="84668"/>
                  </a:lnTo>
                  <a:lnTo>
                    <a:pt x="6517" y="55165"/>
                  </a:lnTo>
                  <a:lnTo>
                    <a:pt x="20630" y="40020"/>
                  </a:lnTo>
                  <a:lnTo>
                    <a:pt x="54071" y="18107"/>
                  </a:lnTo>
                  <a:lnTo>
                    <a:pt x="94740" y="6986"/>
                  </a:lnTo>
                  <a:lnTo>
                    <a:pt x="131837" y="2045"/>
                  </a:lnTo>
                  <a:lnTo>
                    <a:pt x="179363" y="375"/>
                  </a:lnTo>
                  <a:lnTo>
                    <a:pt x="213706" y="86"/>
                  </a:lnTo>
                  <a:lnTo>
                    <a:pt x="258456" y="0"/>
                  </a:lnTo>
                  <a:lnTo>
                    <a:pt x="297507" y="2793"/>
                  </a:lnTo>
                  <a:lnTo>
                    <a:pt x="335450" y="9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05"/>
            <p:cNvSpPr/>
            <p:nvPr>
              <p:custDataLst>
                <p:tags r:id="rId32"/>
              </p:custDataLst>
            </p:nvPr>
          </p:nvSpPr>
          <p:spPr>
            <a:xfrm>
              <a:off x="9906543" y="3212124"/>
              <a:ext cx="170908" cy="128732"/>
            </a:xfrm>
            <a:custGeom>
              <a:avLst/>
              <a:gdLst/>
              <a:ahLst/>
              <a:cxnLst/>
              <a:rect l="0" t="0" r="0" b="0"/>
              <a:pathLst>
                <a:path w="170908" h="128732">
                  <a:moveTo>
                    <a:pt x="28032" y="54951"/>
                  </a:moveTo>
                  <a:lnTo>
                    <a:pt x="28032" y="54951"/>
                  </a:lnTo>
                  <a:lnTo>
                    <a:pt x="26974" y="78802"/>
                  </a:lnTo>
                  <a:lnTo>
                    <a:pt x="14775" y="109140"/>
                  </a:lnTo>
                  <a:lnTo>
                    <a:pt x="1289" y="128731"/>
                  </a:lnTo>
                  <a:lnTo>
                    <a:pt x="679" y="128479"/>
                  </a:lnTo>
                  <a:lnTo>
                    <a:pt x="0" y="125378"/>
                  </a:lnTo>
                  <a:lnTo>
                    <a:pt x="18889" y="79651"/>
                  </a:lnTo>
                  <a:lnTo>
                    <a:pt x="39737" y="35391"/>
                  </a:lnTo>
                  <a:lnTo>
                    <a:pt x="49962" y="17288"/>
                  </a:lnTo>
                  <a:lnTo>
                    <a:pt x="64751" y="5221"/>
                  </a:lnTo>
                  <a:lnTo>
                    <a:pt x="76455" y="1099"/>
                  </a:lnTo>
                  <a:lnTo>
                    <a:pt x="82540" y="0"/>
                  </a:lnTo>
                  <a:lnTo>
                    <a:pt x="86595" y="325"/>
                  </a:lnTo>
                  <a:lnTo>
                    <a:pt x="89297" y="1601"/>
                  </a:lnTo>
                  <a:lnTo>
                    <a:pt x="116849" y="24724"/>
                  </a:lnTo>
                  <a:lnTo>
                    <a:pt x="146633" y="69489"/>
                  </a:lnTo>
                  <a:lnTo>
                    <a:pt x="170907" y="112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06"/>
            <p:cNvSpPr/>
            <p:nvPr>
              <p:custDataLst>
                <p:tags r:id="rId33"/>
              </p:custDataLst>
            </p:nvPr>
          </p:nvSpPr>
          <p:spPr>
            <a:xfrm>
              <a:off x="9670220" y="3040734"/>
              <a:ext cx="766294" cy="758887"/>
            </a:xfrm>
            <a:custGeom>
              <a:avLst/>
              <a:gdLst/>
              <a:ahLst/>
              <a:cxnLst/>
              <a:rect l="0" t="0" r="0" b="0"/>
              <a:pathLst>
                <a:path w="766294" h="758887">
                  <a:moveTo>
                    <a:pt x="540580" y="45366"/>
                  </a:moveTo>
                  <a:lnTo>
                    <a:pt x="540580" y="45366"/>
                  </a:lnTo>
                  <a:lnTo>
                    <a:pt x="521159" y="28061"/>
                  </a:lnTo>
                  <a:lnTo>
                    <a:pt x="479123" y="5366"/>
                  </a:lnTo>
                  <a:lnTo>
                    <a:pt x="443466" y="0"/>
                  </a:lnTo>
                  <a:lnTo>
                    <a:pt x="404443" y="3467"/>
                  </a:lnTo>
                  <a:lnTo>
                    <a:pt x="361013" y="11197"/>
                  </a:lnTo>
                  <a:lnTo>
                    <a:pt x="324744" y="20190"/>
                  </a:lnTo>
                  <a:lnTo>
                    <a:pt x="283777" y="34614"/>
                  </a:lnTo>
                  <a:lnTo>
                    <a:pt x="238794" y="51905"/>
                  </a:lnTo>
                  <a:lnTo>
                    <a:pt x="196613" y="85791"/>
                  </a:lnTo>
                  <a:lnTo>
                    <a:pt x="152736" y="123858"/>
                  </a:lnTo>
                  <a:lnTo>
                    <a:pt x="112112" y="170551"/>
                  </a:lnTo>
                  <a:lnTo>
                    <a:pt x="84037" y="217712"/>
                  </a:lnTo>
                  <a:lnTo>
                    <a:pt x="58109" y="262736"/>
                  </a:lnTo>
                  <a:lnTo>
                    <a:pt x="33664" y="309809"/>
                  </a:lnTo>
                  <a:lnTo>
                    <a:pt x="21143" y="347263"/>
                  </a:lnTo>
                  <a:lnTo>
                    <a:pt x="10729" y="385172"/>
                  </a:lnTo>
                  <a:lnTo>
                    <a:pt x="1998" y="423215"/>
                  </a:lnTo>
                  <a:lnTo>
                    <a:pt x="0" y="460240"/>
                  </a:lnTo>
                  <a:lnTo>
                    <a:pt x="8271" y="504553"/>
                  </a:lnTo>
                  <a:lnTo>
                    <a:pt x="20095" y="548702"/>
                  </a:lnTo>
                  <a:lnTo>
                    <a:pt x="33681" y="587997"/>
                  </a:lnTo>
                  <a:lnTo>
                    <a:pt x="55649" y="626333"/>
                  </a:lnTo>
                  <a:lnTo>
                    <a:pt x="87724" y="667463"/>
                  </a:lnTo>
                  <a:lnTo>
                    <a:pt x="113242" y="691830"/>
                  </a:lnTo>
                  <a:lnTo>
                    <a:pt x="159750" y="719349"/>
                  </a:lnTo>
                  <a:lnTo>
                    <a:pt x="198771" y="736436"/>
                  </a:lnTo>
                  <a:lnTo>
                    <a:pt x="246146" y="750003"/>
                  </a:lnTo>
                  <a:lnTo>
                    <a:pt x="283655" y="756856"/>
                  </a:lnTo>
                  <a:lnTo>
                    <a:pt x="321579" y="758886"/>
                  </a:lnTo>
                  <a:lnTo>
                    <a:pt x="346938" y="757244"/>
                  </a:lnTo>
                  <a:lnTo>
                    <a:pt x="385014" y="745478"/>
                  </a:lnTo>
                  <a:lnTo>
                    <a:pt x="424166" y="733760"/>
                  </a:lnTo>
                  <a:lnTo>
                    <a:pt x="467751" y="717353"/>
                  </a:lnTo>
                  <a:lnTo>
                    <a:pt x="507949" y="699086"/>
                  </a:lnTo>
                  <a:lnTo>
                    <a:pt x="546670" y="679210"/>
                  </a:lnTo>
                  <a:lnTo>
                    <a:pt x="583895" y="653683"/>
                  </a:lnTo>
                  <a:lnTo>
                    <a:pt x="625453" y="616613"/>
                  </a:lnTo>
                  <a:lnTo>
                    <a:pt x="664237" y="573660"/>
                  </a:lnTo>
                  <a:lnTo>
                    <a:pt x="692930" y="536919"/>
                  </a:lnTo>
                  <a:lnTo>
                    <a:pt x="711426" y="499222"/>
                  </a:lnTo>
                  <a:lnTo>
                    <a:pt x="728668" y="456184"/>
                  </a:lnTo>
                  <a:lnTo>
                    <a:pt x="742124" y="414975"/>
                  </a:lnTo>
                  <a:lnTo>
                    <a:pt x="749394" y="383204"/>
                  </a:lnTo>
                  <a:lnTo>
                    <a:pt x="756154" y="348975"/>
                  </a:lnTo>
                  <a:lnTo>
                    <a:pt x="762685" y="316123"/>
                  </a:lnTo>
                  <a:lnTo>
                    <a:pt x="766293" y="283883"/>
                  </a:lnTo>
                  <a:lnTo>
                    <a:pt x="765503" y="238804"/>
                  </a:lnTo>
                  <a:lnTo>
                    <a:pt x="761387" y="195814"/>
                  </a:lnTo>
                  <a:lnTo>
                    <a:pt x="758309" y="167266"/>
                  </a:lnTo>
                  <a:lnTo>
                    <a:pt x="741907" y="123067"/>
                  </a:lnTo>
                  <a:lnTo>
                    <a:pt x="732717" y="103183"/>
                  </a:lnTo>
                  <a:lnTo>
                    <a:pt x="709693" y="76255"/>
                  </a:lnTo>
                  <a:lnTo>
                    <a:pt x="691941" y="65092"/>
                  </a:lnTo>
                  <a:lnTo>
                    <a:pt x="659041" y="57914"/>
                  </a:lnTo>
                  <a:lnTo>
                    <a:pt x="622482" y="55786"/>
                  </a:lnTo>
                  <a:lnTo>
                    <a:pt x="586155" y="60933"/>
                  </a:lnTo>
                  <a:lnTo>
                    <a:pt x="546019" y="69218"/>
                  </a:lnTo>
                  <a:lnTo>
                    <a:pt x="499624" y="80890"/>
                  </a:lnTo>
                  <a:lnTo>
                    <a:pt x="445330" y="10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07"/>
            <p:cNvSpPr/>
            <p:nvPr>
              <p:custDataLst>
                <p:tags r:id="rId34"/>
              </p:custDataLst>
            </p:nvPr>
          </p:nvSpPr>
          <p:spPr>
            <a:xfrm>
              <a:off x="10145242" y="3859065"/>
              <a:ext cx="122709" cy="176061"/>
            </a:xfrm>
            <a:custGeom>
              <a:avLst/>
              <a:gdLst/>
              <a:ahLst/>
              <a:cxnLst/>
              <a:rect l="0" t="0" r="0" b="0"/>
              <a:pathLst>
                <a:path w="122709" h="176061">
                  <a:moveTo>
                    <a:pt x="84608" y="17610"/>
                  </a:moveTo>
                  <a:lnTo>
                    <a:pt x="84608" y="17610"/>
                  </a:lnTo>
                  <a:lnTo>
                    <a:pt x="92810" y="9409"/>
                  </a:lnTo>
                  <a:lnTo>
                    <a:pt x="92192" y="7909"/>
                  </a:lnTo>
                  <a:lnTo>
                    <a:pt x="85816" y="0"/>
                  </a:lnTo>
                  <a:lnTo>
                    <a:pt x="69797" y="4043"/>
                  </a:lnTo>
                  <a:lnTo>
                    <a:pt x="49997" y="17000"/>
                  </a:lnTo>
                  <a:lnTo>
                    <a:pt x="11610" y="57816"/>
                  </a:lnTo>
                  <a:lnTo>
                    <a:pt x="4539" y="72874"/>
                  </a:lnTo>
                  <a:lnTo>
                    <a:pt x="0" y="104844"/>
                  </a:lnTo>
                  <a:lnTo>
                    <a:pt x="4269" y="137414"/>
                  </a:lnTo>
                  <a:lnTo>
                    <a:pt x="8826" y="146163"/>
                  </a:lnTo>
                  <a:lnTo>
                    <a:pt x="37705" y="171717"/>
                  </a:lnTo>
                  <a:lnTo>
                    <a:pt x="53884" y="176060"/>
                  </a:lnTo>
                  <a:lnTo>
                    <a:pt x="86793" y="175683"/>
                  </a:lnTo>
                  <a:lnTo>
                    <a:pt x="122708" y="17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08"/>
            <p:cNvSpPr/>
            <p:nvPr>
              <p:custDataLst>
                <p:tags r:id="rId35"/>
              </p:custDataLst>
            </p:nvPr>
          </p:nvSpPr>
          <p:spPr>
            <a:xfrm>
              <a:off x="10270130" y="3895725"/>
              <a:ext cx="91748" cy="116464"/>
            </a:xfrm>
            <a:custGeom>
              <a:avLst/>
              <a:gdLst/>
              <a:ahLst/>
              <a:cxnLst/>
              <a:rect l="0" t="0" r="0" b="0"/>
              <a:pathLst>
                <a:path w="91748" h="116464">
                  <a:moveTo>
                    <a:pt x="83545" y="66675"/>
                  </a:moveTo>
                  <a:lnTo>
                    <a:pt x="83545" y="66675"/>
                  </a:lnTo>
                  <a:lnTo>
                    <a:pt x="91747" y="37016"/>
                  </a:lnTo>
                  <a:lnTo>
                    <a:pt x="91129" y="33144"/>
                  </a:lnTo>
                  <a:lnTo>
                    <a:pt x="87621" y="26019"/>
                  </a:lnTo>
                  <a:lnTo>
                    <a:pt x="79696" y="16058"/>
                  </a:lnTo>
                  <a:lnTo>
                    <a:pt x="74630" y="14939"/>
                  </a:lnTo>
                  <a:lnTo>
                    <a:pt x="43684" y="20746"/>
                  </a:lnTo>
                  <a:lnTo>
                    <a:pt x="34746" y="23356"/>
                  </a:lnTo>
                  <a:lnTo>
                    <a:pt x="27728" y="28271"/>
                  </a:lnTo>
                  <a:lnTo>
                    <a:pt x="5181" y="57776"/>
                  </a:lnTo>
                  <a:lnTo>
                    <a:pt x="1092" y="68364"/>
                  </a:lnTo>
                  <a:lnTo>
                    <a:pt x="0" y="74151"/>
                  </a:lnTo>
                  <a:lnTo>
                    <a:pt x="4434" y="89048"/>
                  </a:lnTo>
                  <a:lnTo>
                    <a:pt x="8579" y="97465"/>
                  </a:lnTo>
                  <a:lnTo>
                    <a:pt x="21652" y="109640"/>
                  </a:lnTo>
                  <a:lnTo>
                    <a:pt x="29583" y="114369"/>
                  </a:lnTo>
                  <a:lnTo>
                    <a:pt x="36987" y="116463"/>
                  </a:lnTo>
                  <a:lnTo>
                    <a:pt x="50859" y="115967"/>
                  </a:lnTo>
                  <a:lnTo>
                    <a:pt x="64079" y="109396"/>
                  </a:lnTo>
                  <a:lnTo>
                    <a:pt x="75952" y="99421"/>
                  </a:lnTo>
                  <a:lnTo>
                    <a:pt x="84757" y="87931"/>
                  </a:lnTo>
                  <a:lnTo>
                    <a:pt x="86469" y="80846"/>
                  </a:lnTo>
                  <a:lnTo>
                    <a:pt x="85551" y="64506"/>
                  </a:lnTo>
                  <a:lnTo>
                    <a:pt x="69790" y="23717"/>
                  </a:lnTo>
                  <a:lnTo>
                    <a:pt x="62263" y="11246"/>
                  </a:lnTo>
                  <a:lnTo>
                    <a:pt x="454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09"/>
            <p:cNvSpPr/>
            <p:nvPr>
              <p:custDataLst>
                <p:tags r:id="rId36"/>
              </p:custDataLst>
            </p:nvPr>
          </p:nvSpPr>
          <p:spPr>
            <a:xfrm>
              <a:off x="10393639" y="3878823"/>
              <a:ext cx="118241" cy="127650"/>
            </a:xfrm>
            <a:custGeom>
              <a:avLst/>
              <a:gdLst/>
              <a:ahLst/>
              <a:cxnLst/>
              <a:rect l="0" t="0" r="0" b="0"/>
              <a:pathLst>
                <a:path w="118241" h="127650">
                  <a:moveTo>
                    <a:pt x="26711" y="35952"/>
                  </a:moveTo>
                  <a:lnTo>
                    <a:pt x="26711" y="35952"/>
                  </a:lnTo>
                  <a:lnTo>
                    <a:pt x="31768" y="41009"/>
                  </a:lnTo>
                  <a:lnTo>
                    <a:pt x="34249" y="46313"/>
                  </a:lnTo>
                  <a:lnTo>
                    <a:pt x="34913" y="49209"/>
                  </a:lnTo>
                  <a:lnTo>
                    <a:pt x="34295" y="52199"/>
                  </a:lnTo>
                  <a:lnTo>
                    <a:pt x="16888" y="96691"/>
                  </a:lnTo>
                  <a:lnTo>
                    <a:pt x="0" y="127649"/>
                  </a:lnTo>
                  <a:lnTo>
                    <a:pt x="20329" y="86823"/>
                  </a:lnTo>
                  <a:lnTo>
                    <a:pt x="40484" y="41790"/>
                  </a:lnTo>
                  <a:lnTo>
                    <a:pt x="57419" y="16761"/>
                  </a:lnTo>
                  <a:lnTo>
                    <a:pt x="72734" y="5101"/>
                  </a:lnTo>
                  <a:lnTo>
                    <a:pt x="90678" y="0"/>
                  </a:lnTo>
                  <a:lnTo>
                    <a:pt x="96872" y="1400"/>
                  </a:lnTo>
                  <a:lnTo>
                    <a:pt x="109400" y="8601"/>
                  </a:lnTo>
                  <a:lnTo>
                    <a:pt x="113586" y="13485"/>
                  </a:lnTo>
                  <a:lnTo>
                    <a:pt x="118240" y="24555"/>
                  </a:lnTo>
                  <a:lnTo>
                    <a:pt x="113620" y="68547"/>
                  </a:lnTo>
                  <a:lnTo>
                    <a:pt x="102911" y="121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10"/>
            <p:cNvSpPr/>
            <p:nvPr>
              <p:custDataLst>
                <p:tags r:id="rId37"/>
              </p:custDataLst>
            </p:nvPr>
          </p:nvSpPr>
          <p:spPr>
            <a:xfrm>
              <a:off x="10563225" y="3878577"/>
              <a:ext cx="51709" cy="157459"/>
            </a:xfrm>
            <a:custGeom>
              <a:avLst/>
              <a:gdLst/>
              <a:ahLst/>
              <a:cxnLst/>
              <a:rect l="0" t="0" r="0" b="0"/>
              <a:pathLst>
                <a:path w="51709" h="157459">
                  <a:moveTo>
                    <a:pt x="19050" y="45723"/>
                  </a:moveTo>
                  <a:lnTo>
                    <a:pt x="19050" y="45723"/>
                  </a:lnTo>
                  <a:lnTo>
                    <a:pt x="50574" y="14200"/>
                  </a:lnTo>
                  <a:lnTo>
                    <a:pt x="51708" y="10950"/>
                  </a:lnTo>
                  <a:lnTo>
                    <a:pt x="51405" y="7724"/>
                  </a:lnTo>
                  <a:lnTo>
                    <a:pt x="50145" y="4516"/>
                  </a:lnTo>
                  <a:lnTo>
                    <a:pt x="48246" y="2376"/>
                  </a:lnTo>
                  <a:lnTo>
                    <a:pt x="43315" y="0"/>
                  </a:lnTo>
                  <a:lnTo>
                    <a:pt x="24475" y="3718"/>
                  </a:lnTo>
                  <a:lnTo>
                    <a:pt x="8899" y="11522"/>
                  </a:lnTo>
                  <a:lnTo>
                    <a:pt x="5932" y="15514"/>
                  </a:lnTo>
                  <a:lnTo>
                    <a:pt x="2635" y="25594"/>
                  </a:lnTo>
                  <a:lnTo>
                    <a:pt x="3994" y="37129"/>
                  </a:lnTo>
                  <a:lnTo>
                    <a:pt x="19400" y="81919"/>
                  </a:lnTo>
                  <a:lnTo>
                    <a:pt x="24498" y="96735"/>
                  </a:lnTo>
                  <a:lnTo>
                    <a:pt x="26308" y="121868"/>
                  </a:lnTo>
                  <a:lnTo>
                    <a:pt x="20612" y="142133"/>
                  </a:lnTo>
                  <a:lnTo>
                    <a:pt x="11195" y="157458"/>
                  </a:lnTo>
                  <a:lnTo>
                    <a:pt x="9580" y="156197"/>
                  </a:lnTo>
                  <a:lnTo>
                    <a:pt x="3309" y="145366"/>
                  </a:lnTo>
                  <a:lnTo>
                    <a:pt x="0" y="13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11"/>
            <p:cNvSpPr/>
            <p:nvPr>
              <p:custDataLst>
                <p:tags r:id="rId38"/>
              </p:custDataLst>
            </p:nvPr>
          </p:nvSpPr>
          <p:spPr>
            <a:xfrm>
              <a:off x="10668000" y="390525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7517" y="23851"/>
                  </a:lnTo>
                  <a:lnTo>
                    <a:pt x="15391" y="50769"/>
                  </a:lnTo>
                  <a:lnTo>
                    <a:pt x="6840" y="670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12"/>
            <p:cNvSpPr/>
            <p:nvPr>
              <p:custDataLst>
                <p:tags r:id="rId39"/>
              </p:custDataLst>
            </p:nvPr>
          </p:nvSpPr>
          <p:spPr>
            <a:xfrm>
              <a:off x="10687050" y="37909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85725"/>
                  </a:moveTo>
                  <a:lnTo>
                    <a:pt x="0" y="85725"/>
                  </a:lnTo>
                  <a:lnTo>
                    <a:pt x="1058" y="69458"/>
                  </a:lnTo>
                  <a:lnTo>
                    <a:pt x="11760" y="2420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13"/>
            <p:cNvSpPr/>
            <p:nvPr>
              <p:custDataLst>
                <p:tags r:id="rId40"/>
              </p:custDataLst>
            </p:nvPr>
          </p:nvSpPr>
          <p:spPr>
            <a:xfrm>
              <a:off x="10778520" y="3820150"/>
              <a:ext cx="99031" cy="190038"/>
            </a:xfrm>
            <a:custGeom>
              <a:avLst/>
              <a:gdLst/>
              <a:ahLst/>
              <a:cxnLst/>
              <a:rect l="0" t="0" r="0" b="0"/>
              <a:pathLst>
                <a:path w="99031" h="190038">
                  <a:moveTo>
                    <a:pt x="99030" y="27950"/>
                  </a:moveTo>
                  <a:lnTo>
                    <a:pt x="99030" y="27950"/>
                  </a:lnTo>
                  <a:lnTo>
                    <a:pt x="85773" y="6491"/>
                  </a:lnTo>
                  <a:lnTo>
                    <a:pt x="74087" y="2538"/>
                  </a:lnTo>
                  <a:lnTo>
                    <a:pt x="45772" y="0"/>
                  </a:lnTo>
                  <a:lnTo>
                    <a:pt x="35496" y="2475"/>
                  </a:lnTo>
                  <a:lnTo>
                    <a:pt x="31274" y="4617"/>
                  </a:lnTo>
                  <a:lnTo>
                    <a:pt x="23761" y="12641"/>
                  </a:lnTo>
                  <a:lnTo>
                    <a:pt x="20275" y="17744"/>
                  </a:lnTo>
                  <a:lnTo>
                    <a:pt x="19010" y="23263"/>
                  </a:lnTo>
                  <a:lnTo>
                    <a:pt x="27174" y="63682"/>
                  </a:lnTo>
                  <a:lnTo>
                    <a:pt x="31332" y="110228"/>
                  </a:lnTo>
                  <a:lnTo>
                    <a:pt x="32153" y="151094"/>
                  </a:lnTo>
                  <a:lnTo>
                    <a:pt x="32221" y="160846"/>
                  </a:lnTo>
                  <a:lnTo>
                    <a:pt x="26651" y="177326"/>
                  </a:lnTo>
                  <a:lnTo>
                    <a:pt x="22201" y="184684"/>
                  </a:lnTo>
                  <a:lnTo>
                    <a:pt x="18178" y="188531"/>
                  </a:lnTo>
                  <a:lnTo>
                    <a:pt x="14437" y="190037"/>
                  </a:lnTo>
                  <a:lnTo>
                    <a:pt x="10884" y="189983"/>
                  </a:lnTo>
                  <a:lnTo>
                    <a:pt x="7460" y="187831"/>
                  </a:lnTo>
                  <a:lnTo>
                    <a:pt x="829" y="179794"/>
                  </a:lnTo>
                  <a:lnTo>
                    <a:pt x="0" y="166345"/>
                  </a:lnTo>
                  <a:lnTo>
                    <a:pt x="3780" y="14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14"/>
            <p:cNvSpPr/>
            <p:nvPr>
              <p:custDataLst>
                <p:tags r:id="rId41"/>
              </p:custDataLst>
            </p:nvPr>
          </p:nvSpPr>
          <p:spPr>
            <a:xfrm>
              <a:off x="10879582" y="3705225"/>
              <a:ext cx="88298" cy="310419"/>
            </a:xfrm>
            <a:custGeom>
              <a:avLst/>
              <a:gdLst/>
              <a:ahLst/>
              <a:cxnLst/>
              <a:rect l="0" t="0" r="0" b="0"/>
              <a:pathLst>
                <a:path w="88298" h="310419">
                  <a:moveTo>
                    <a:pt x="74168" y="0"/>
                  </a:moveTo>
                  <a:lnTo>
                    <a:pt x="74168" y="0"/>
                  </a:lnTo>
                  <a:lnTo>
                    <a:pt x="79225" y="0"/>
                  </a:lnTo>
                  <a:lnTo>
                    <a:pt x="84529" y="2822"/>
                  </a:lnTo>
                  <a:lnTo>
                    <a:pt x="87425" y="5057"/>
                  </a:lnTo>
                  <a:lnTo>
                    <a:pt x="88297" y="9721"/>
                  </a:lnTo>
                  <a:lnTo>
                    <a:pt x="86446" y="23370"/>
                  </a:lnTo>
                  <a:lnTo>
                    <a:pt x="70677" y="65234"/>
                  </a:lnTo>
                  <a:lnTo>
                    <a:pt x="57173" y="106607"/>
                  </a:lnTo>
                  <a:lnTo>
                    <a:pt x="41144" y="148474"/>
                  </a:lnTo>
                  <a:lnTo>
                    <a:pt x="24050" y="194393"/>
                  </a:lnTo>
                  <a:lnTo>
                    <a:pt x="11811" y="238338"/>
                  </a:lnTo>
                  <a:lnTo>
                    <a:pt x="0" y="280931"/>
                  </a:lnTo>
                  <a:lnTo>
                    <a:pt x="1693" y="294544"/>
                  </a:lnTo>
                  <a:lnTo>
                    <a:pt x="5974" y="305534"/>
                  </a:lnTo>
                  <a:lnTo>
                    <a:pt x="8597" y="308464"/>
                  </a:lnTo>
                  <a:lnTo>
                    <a:pt x="11404" y="310418"/>
                  </a:lnTo>
                  <a:lnTo>
                    <a:pt x="15391" y="308545"/>
                  </a:lnTo>
                  <a:lnTo>
                    <a:pt x="3606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15"/>
            <p:cNvSpPr/>
            <p:nvPr>
              <p:custDataLst>
                <p:tags r:id="rId42"/>
              </p:custDataLst>
            </p:nvPr>
          </p:nvSpPr>
          <p:spPr>
            <a:xfrm>
              <a:off x="10875407" y="3838968"/>
              <a:ext cx="78344" cy="18658"/>
            </a:xfrm>
            <a:custGeom>
              <a:avLst/>
              <a:gdLst/>
              <a:ahLst/>
              <a:cxnLst/>
              <a:rect l="0" t="0" r="0" b="0"/>
              <a:pathLst>
                <a:path w="78344" h="18658">
                  <a:moveTo>
                    <a:pt x="21193" y="9132"/>
                  </a:moveTo>
                  <a:lnTo>
                    <a:pt x="21193" y="9132"/>
                  </a:lnTo>
                  <a:lnTo>
                    <a:pt x="16136" y="9132"/>
                  </a:lnTo>
                  <a:lnTo>
                    <a:pt x="2879" y="4075"/>
                  </a:lnTo>
                  <a:lnTo>
                    <a:pt x="516" y="2586"/>
                  </a:lnTo>
                  <a:lnTo>
                    <a:pt x="0" y="1593"/>
                  </a:lnTo>
                  <a:lnTo>
                    <a:pt x="1719" y="0"/>
                  </a:lnTo>
                  <a:lnTo>
                    <a:pt x="18327" y="743"/>
                  </a:lnTo>
                  <a:lnTo>
                    <a:pt x="78343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612"/>
          <p:cNvGrpSpPr/>
          <p:nvPr/>
        </p:nvGrpSpPr>
        <p:grpSpPr>
          <a:xfrm>
            <a:off x="2648669" y="4173415"/>
            <a:ext cx="694607" cy="567092"/>
            <a:chOff x="2648669" y="4173415"/>
            <a:chExt cx="694607" cy="567092"/>
          </a:xfrm>
        </p:grpSpPr>
        <p:sp>
          <p:nvSpPr>
            <p:cNvPr id="107" name="SMARTInkShape-2916"/>
            <p:cNvSpPr/>
            <p:nvPr>
              <p:custDataLst>
                <p:tags r:id="rId14"/>
              </p:custDataLst>
            </p:nvPr>
          </p:nvSpPr>
          <p:spPr>
            <a:xfrm>
              <a:off x="3083436" y="4705350"/>
              <a:ext cx="259840" cy="27252"/>
            </a:xfrm>
            <a:custGeom>
              <a:avLst/>
              <a:gdLst/>
              <a:ahLst/>
              <a:cxnLst/>
              <a:rect l="0" t="0" r="0" b="0"/>
              <a:pathLst>
                <a:path w="259840" h="27252">
                  <a:moveTo>
                    <a:pt x="21714" y="19050"/>
                  </a:moveTo>
                  <a:lnTo>
                    <a:pt x="21714" y="19050"/>
                  </a:lnTo>
                  <a:lnTo>
                    <a:pt x="11601" y="19050"/>
                  </a:lnTo>
                  <a:lnTo>
                    <a:pt x="3814" y="21872"/>
                  </a:lnTo>
                  <a:lnTo>
                    <a:pt x="255" y="24106"/>
                  </a:lnTo>
                  <a:lnTo>
                    <a:pt x="0" y="25595"/>
                  </a:lnTo>
                  <a:lnTo>
                    <a:pt x="1946" y="26589"/>
                  </a:lnTo>
                  <a:lnTo>
                    <a:pt x="5361" y="27251"/>
                  </a:lnTo>
                  <a:lnTo>
                    <a:pt x="49920" y="21767"/>
                  </a:lnTo>
                  <a:lnTo>
                    <a:pt x="82933" y="20258"/>
                  </a:lnTo>
                  <a:lnTo>
                    <a:pt x="127107" y="19408"/>
                  </a:lnTo>
                  <a:lnTo>
                    <a:pt x="173413" y="12575"/>
                  </a:lnTo>
                  <a:lnTo>
                    <a:pt x="209772" y="9371"/>
                  </a:lnTo>
                  <a:lnTo>
                    <a:pt x="259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17"/>
            <p:cNvSpPr/>
            <p:nvPr>
              <p:custDataLst>
                <p:tags r:id="rId15"/>
              </p:custDataLst>
            </p:nvPr>
          </p:nvSpPr>
          <p:spPr>
            <a:xfrm>
              <a:off x="3215624" y="4448490"/>
              <a:ext cx="70502" cy="256861"/>
            </a:xfrm>
            <a:custGeom>
              <a:avLst/>
              <a:gdLst/>
              <a:ahLst/>
              <a:cxnLst/>
              <a:rect l="0" t="0" r="0" b="0"/>
              <a:pathLst>
                <a:path w="70502" h="256861">
                  <a:moveTo>
                    <a:pt x="70501" y="28260"/>
                  </a:moveTo>
                  <a:lnTo>
                    <a:pt x="70501" y="28260"/>
                  </a:lnTo>
                  <a:lnTo>
                    <a:pt x="65444" y="18147"/>
                  </a:lnTo>
                  <a:lnTo>
                    <a:pt x="47131" y="1745"/>
                  </a:lnTo>
                  <a:lnTo>
                    <a:pt x="40104" y="0"/>
                  </a:lnTo>
                  <a:lnTo>
                    <a:pt x="33303" y="954"/>
                  </a:lnTo>
                  <a:lnTo>
                    <a:pt x="26653" y="3705"/>
                  </a:lnTo>
                  <a:lnTo>
                    <a:pt x="16440" y="15230"/>
                  </a:lnTo>
                  <a:lnTo>
                    <a:pt x="4741" y="45214"/>
                  </a:lnTo>
                  <a:lnTo>
                    <a:pt x="0" y="71778"/>
                  </a:lnTo>
                  <a:lnTo>
                    <a:pt x="2222" y="109475"/>
                  </a:lnTo>
                  <a:lnTo>
                    <a:pt x="3509" y="154017"/>
                  </a:lnTo>
                  <a:lnTo>
                    <a:pt x="3763" y="198210"/>
                  </a:lnTo>
                  <a:lnTo>
                    <a:pt x="3826" y="256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18"/>
            <p:cNvSpPr/>
            <p:nvPr>
              <p:custDataLst>
                <p:tags r:id="rId16"/>
              </p:custDataLst>
            </p:nvPr>
          </p:nvSpPr>
          <p:spPr>
            <a:xfrm>
              <a:off x="3100806" y="4562475"/>
              <a:ext cx="194845" cy="38049"/>
            </a:xfrm>
            <a:custGeom>
              <a:avLst/>
              <a:gdLst/>
              <a:ahLst/>
              <a:cxnLst/>
              <a:rect l="0" t="0" r="0" b="0"/>
              <a:pathLst>
                <a:path w="194845" h="38049">
                  <a:moveTo>
                    <a:pt x="23394" y="28575"/>
                  </a:moveTo>
                  <a:lnTo>
                    <a:pt x="23394" y="28575"/>
                  </a:lnTo>
                  <a:lnTo>
                    <a:pt x="10137" y="28575"/>
                  </a:lnTo>
                  <a:lnTo>
                    <a:pt x="4097" y="31397"/>
                  </a:lnTo>
                  <a:lnTo>
                    <a:pt x="1004" y="33631"/>
                  </a:lnTo>
                  <a:lnTo>
                    <a:pt x="0" y="35120"/>
                  </a:lnTo>
                  <a:lnTo>
                    <a:pt x="390" y="36114"/>
                  </a:lnTo>
                  <a:lnTo>
                    <a:pt x="1708" y="36776"/>
                  </a:lnTo>
                  <a:lnTo>
                    <a:pt x="45442" y="37925"/>
                  </a:lnTo>
                  <a:lnTo>
                    <a:pt x="84254" y="38048"/>
                  </a:lnTo>
                  <a:lnTo>
                    <a:pt x="117980" y="35263"/>
                  </a:lnTo>
                  <a:lnTo>
                    <a:pt x="163399" y="20793"/>
                  </a:lnTo>
                  <a:lnTo>
                    <a:pt x="194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19"/>
            <p:cNvSpPr/>
            <p:nvPr>
              <p:custDataLst>
                <p:tags r:id="rId17"/>
              </p:custDataLst>
            </p:nvPr>
          </p:nvSpPr>
          <p:spPr>
            <a:xfrm>
              <a:off x="2724703" y="4173415"/>
              <a:ext cx="132798" cy="150936"/>
            </a:xfrm>
            <a:custGeom>
              <a:avLst/>
              <a:gdLst/>
              <a:ahLst/>
              <a:cxnLst/>
              <a:rect l="0" t="0" r="0" b="0"/>
              <a:pathLst>
                <a:path w="132798" h="150936">
                  <a:moveTo>
                    <a:pt x="37547" y="93785"/>
                  </a:moveTo>
                  <a:lnTo>
                    <a:pt x="37547" y="93785"/>
                  </a:lnTo>
                  <a:lnTo>
                    <a:pt x="37547" y="85584"/>
                  </a:lnTo>
                  <a:lnTo>
                    <a:pt x="36489" y="85143"/>
                  </a:lnTo>
                  <a:lnTo>
                    <a:pt x="32491" y="84653"/>
                  </a:lnTo>
                  <a:lnTo>
                    <a:pt x="27186" y="87257"/>
                  </a:lnTo>
                  <a:lnTo>
                    <a:pt x="24289" y="89433"/>
                  </a:lnTo>
                  <a:lnTo>
                    <a:pt x="2248" y="135503"/>
                  </a:lnTo>
                  <a:lnTo>
                    <a:pt x="1314" y="137472"/>
                  </a:lnTo>
                  <a:lnTo>
                    <a:pt x="692" y="137726"/>
                  </a:lnTo>
                  <a:lnTo>
                    <a:pt x="277" y="136837"/>
                  </a:lnTo>
                  <a:lnTo>
                    <a:pt x="0" y="135187"/>
                  </a:lnTo>
                  <a:lnTo>
                    <a:pt x="17809" y="95547"/>
                  </a:lnTo>
                  <a:lnTo>
                    <a:pt x="32322" y="51109"/>
                  </a:lnTo>
                  <a:lnTo>
                    <a:pt x="54271" y="9037"/>
                  </a:lnTo>
                  <a:lnTo>
                    <a:pt x="60338" y="3420"/>
                  </a:lnTo>
                  <a:lnTo>
                    <a:pt x="66499" y="733"/>
                  </a:lnTo>
                  <a:lnTo>
                    <a:pt x="72724" y="0"/>
                  </a:lnTo>
                  <a:lnTo>
                    <a:pt x="77931" y="2687"/>
                  </a:lnTo>
                  <a:lnTo>
                    <a:pt x="86540" y="14138"/>
                  </a:lnTo>
                  <a:lnTo>
                    <a:pt x="96445" y="51769"/>
                  </a:lnTo>
                  <a:lnTo>
                    <a:pt x="107742" y="98068"/>
                  </a:lnTo>
                  <a:lnTo>
                    <a:pt x="120165" y="131712"/>
                  </a:lnTo>
                  <a:lnTo>
                    <a:pt x="132797" y="15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20"/>
            <p:cNvSpPr/>
            <p:nvPr>
              <p:custDataLst>
                <p:tags r:id="rId18"/>
              </p:custDataLst>
            </p:nvPr>
          </p:nvSpPr>
          <p:spPr>
            <a:xfrm>
              <a:off x="2648669" y="4410467"/>
              <a:ext cx="294557" cy="330040"/>
            </a:xfrm>
            <a:custGeom>
              <a:avLst/>
              <a:gdLst/>
              <a:ahLst/>
              <a:cxnLst/>
              <a:rect l="0" t="0" r="0" b="0"/>
              <a:pathLst>
                <a:path w="294557" h="330040">
                  <a:moveTo>
                    <a:pt x="132631" y="9133"/>
                  </a:moveTo>
                  <a:lnTo>
                    <a:pt x="132631" y="9133"/>
                  </a:lnTo>
                  <a:lnTo>
                    <a:pt x="127575" y="4076"/>
                  </a:lnTo>
                  <a:lnTo>
                    <a:pt x="122270" y="1594"/>
                  </a:lnTo>
                  <a:lnTo>
                    <a:pt x="115297" y="0"/>
                  </a:lnTo>
                  <a:lnTo>
                    <a:pt x="103977" y="4781"/>
                  </a:lnTo>
                  <a:lnTo>
                    <a:pt x="87217" y="17957"/>
                  </a:lnTo>
                  <a:lnTo>
                    <a:pt x="73902" y="35266"/>
                  </a:lnTo>
                  <a:lnTo>
                    <a:pt x="52317" y="80775"/>
                  </a:lnTo>
                  <a:lnTo>
                    <a:pt x="27671" y="128177"/>
                  </a:lnTo>
                  <a:lnTo>
                    <a:pt x="11573" y="169642"/>
                  </a:lnTo>
                  <a:lnTo>
                    <a:pt x="1709" y="211465"/>
                  </a:lnTo>
                  <a:lnTo>
                    <a:pt x="0" y="248529"/>
                  </a:lnTo>
                  <a:lnTo>
                    <a:pt x="9737" y="295782"/>
                  </a:lnTo>
                  <a:lnTo>
                    <a:pt x="16628" y="312216"/>
                  </a:lnTo>
                  <a:lnTo>
                    <a:pt x="26747" y="323048"/>
                  </a:lnTo>
                  <a:lnTo>
                    <a:pt x="38299" y="328567"/>
                  </a:lnTo>
                  <a:lnTo>
                    <a:pt x="44343" y="330039"/>
                  </a:lnTo>
                  <a:lnTo>
                    <a:pt x="59525" y="326030"/>
                  </a:lnTo>
                  <a:lnTo>
                    <a:pt x="103491" y="301812"/>
                  </a:lnTo>
                  <a:lnTo>
                    <a:pt x="140272" y="268007"/>
                  </a:lnTo>
                  <a:lnTo>
                    <a:pt x="168993" y="223053"/>
                  </a:lnTo>
                  <a:lnTo>
                    <a:pt x="189134" y="179904"/>
                  </a:lnTo>
                  <a:lnTo>
                    <a:pt x="199114" y="146162"/>
                  </a:lnTo>
                  <a:lnTo>
                    <a:pt x="203454" y="117660"/>
                  </a:lnTo>
                  <a:lnTo>
                    <a:pt x="198888" y="73980"/>
                  </a:lnTo>
                  <a:lnTo>
                    <a:pt x="189948" y="50654"/>
                  </a:lnTo>
                  <a:lnTo>
                    <a:pt x="178919" y="35347"/>
                  </a:lnTo>
                  <a:lnTo>
                    <a:pt x="165904" y="25017"/>
                  </a:lnTo>
                  <a:lnTo>
                    <a:pt x="149535" y="16898"/>
                  </a:lnTo>
                  <a:lnTo>
                    <a:pt x="112357" y="16490"/>
                  </a:lnTo>
                  <a:lnTo>
                    <a:pt x="88695" y="26161"/>
                  </a:lnTo>
                  <a:lnTo>
                    <a:pt x="65991" y="43812"/>
                  </a:lnTo>
                  <a:lnTo>
                    <a:pt x="62804" y="48128"/>
                  </a:lnTo>
                  <a:lnTo>
                    <a:pt x="58319" y="74427"/>
                  </a:lnTo>
                  <a:lnTo>
                    <a:pt x="62047" y="103974"/>
                  </a:lnTo>
                  <a:lnTo>
                    <a:pt x="69863" y="117607"/>
                  </a:lnTo>
                  <a:lnTo>
                    <a:pt x="81451" y="127193"/>
                  </a:lnTo>
                  <a:lnTo>
                    <a:pt x="118836" y="145317"/>
                  </a:lnTo>
                  <a:lnTo>
                    <a:pt x="165811" y="150686"/>
                  </a:lnTo>
                  <a:lnTo>
                    <a:pt x="199965" y="150558"/>
                  </a:lnTo>
                  <a:lnTo>
                    <a:pt x="241599" y="143229"/>
                  </a:lnTo>
                  <a:lnTo>
                    <a:pt x="294556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613"/>
          <p:cNvGrpSpPr/>
          <p:nvPr/>
        </p:nvGrpSpPr>
        <p:grpSpPr>
          <a:xfrm>
            <a:off x="3675260" y="4514850"/>
            <a:ext cx="715766" cy="474722"/>
            <a:chOff x="3675260" y="4514850"/>
            <a:chExt cx="715766" cy="474722"/>
          </a:xfrm>
        </p:grpSpPr>
        <p:sp>
          <p:nvSpPr>
            <p:cNvPr id="113" name="SMARTInkShape-2921"/>
            <p:cNvSpPr/>
            <p:nvPr>
              <p:custDataLst>
                <p:tags r:id="rId10"/>
              </p:custDataLst>
            </p:nvPr>
          </p:nvSpPr>
          <p:spPr>
            <a:xfrm>
              <a:off x="4124325" y="4695825"/>
              <a:ext cx="99856" cy="200026"/>
            </a:xfrm>
            <a:custGeom>
              <a:avLst/>
              <a:gdLst/>
              <a:ahLst/>
              <a:cxnLst/>
              <a:rect l="0" t="0" r="0" b="0"/>
              <a:pathLst>
                <a:path w="99856" h="200026">
                  <a:moveTo>
                    <a:pt x="85725" y="0"/>
                  </a:moveTo>
                  <a:lnTo>
                    <a:pt x="85725" y="0"/>
                  </a:lnTo>
                  <a:lnTo>
                    <a:pt x="90782" y="0"/>
                  </a:lnTo>
                  <a:lnTo>
                    <a:pt x="96086" y="2822"/>
                  </a:lnTo>
                  <a:lnTo>
                    <a:pt x="98982" y="5056"/>
                  </a:lnTo>
                  <a:lnTo>
                    <a:pt x="99855" y="9721"/>
                  </a:lnTo>
                  <a:lnTo>
                    <a:pt x="98002" y="23370"/>
                  </a:lnTo>
                  <a:lnTo>
                    <a:pt x="80585" y="64549"/>
                  </a:lnTo>
                  <a:lnTo>
                    <a:pt x="50541" y="108964"/>
                  </a:lnTo>
                  <a:lnTo>
                    <a:pt x="25935" y="15218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22"/>
            <p:cNvSpPr/>
            <p:nvPr>
              <p:custDataLst>
                <p:tags r:id="rId11"/>
              </p:custDataLst>
            </p:nvPr>
          </p:nvSpPr>
          <p:spPr>
            <a:xfrm>
              <a:off x="3926833" y="4680812"/>
              <a:ext cx="167086" cy="176939"/>
            </a:xfrm>
            <a:custGeom>
              <a:avLst/>
              <a:gdLst/>
              <a:ahLst/>
              <a:cxnLst/>
              <a:rect l="0" t="0" r="0" b="0"/>
              <a:pathLst>
                <a:path w="167086" h="176939">
                  <a:moveTo>
                    <a:pt x="140342" y="5488"/>
                  </a:moveTo>
                  <a:lnTo>
                    <a:pt x="140342" y="5488"/>
                  </a:lnTo>
                  <a:lnTo>
                    <a:pt x="145399" y="5488"/>
                  </a:lnTo>
                  <a:lnTo>
                    <a:pt x="150703" y="2666"/>
                  </a:lnTo>
                  <a:lnTo>
                    <a:pt x="153599" y="432"/>
                  </a:lnTo>
                  <a:lnTo>
                    <a:pt x="156589" y="0"/>
                  </a:lnTo>
                  <a:lnTo>
                    <a:pt x="162732" y="2344"/>
                  </a:lnTo>
                  <a:lnTo>
                    <a:pt x="164794" y="4450"/>
                  </a:lnTo>
                  <a:lnTo>
                    <a:pt x="167085" y="9613"/>
                  </a:lnTo>
                  <a:lnTo>
                    <a:pt x="162458" y="18257"/>
                  </a:lnTo>
                  <a:lnTo>
                    <a:pt x="129145" y="62797"/>
                  </a:lnTo>
                  <a:lnTo>
                    <a:pt x="82209" y="106057"/>
                  </a:lnTo>
                  <a:lnTo>
                    <a:pt x="57989" y="118134"/>
                  </a:lnTo>
                  <a:lnTo>
                    <a:pt x="42358" y="123639"/>
                  </a:lnTo>
                  <a:lnTo>
                    <a:pt x="27649" y="123969"/>
                  </a:lnTo>
                  <a:lnTo>
                    <a:pt x="20764" y="122575"/>
                  </a:lnTo>
                  <a:lnTo>
                    <a:pt x="10291" y="115382"/>
                  </a:lnTo>
                  <a:lnTo>
                    <a:pt x="6016" y="110501"/>
                  </a:lnTo>
                  <a:lnTo>
                    <a:pt x="1267" y="99433"/>
                  </a:lnTo>
                  <a:lnTo>
                    <a:pt x="0" y="93518"/>
                  </a:lnTo>
                  <a:lnTo>
                    <a:pt x="1272" y="87458"/>
                  </a:lnTo>
                  <a:lnTo>
                    <a:pt x="8330" y="75079"/>
                  </a:lnTo>
                  <a:lnTo>
                    <a:pt x="12117" y="71991"/>
                  </a:lnTo>
                  <a:lnTo>
                    <a:pt x="15700" y="70990"/>
                  </a:lnTo>
                  <a:lnTo>
                    <a:pt x="23563" y="72701"/>
                  </a:lnTo>
                  <a:lnTo>
                    <a:pt x="39888" y="80671"/>
                  </a:lnTo>
                  <a:lnTo>
                    <a:pt x="87279" y="123985"/>
                  </a:lnTo>
                  <a:lnTo>
                    <a:pt x="140342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23"/>
            <p:cNvSpPr/>
            <p:nvPr>
              <p:custDataLst>
                <p:tags r:id="rId12"/>
              </p:custDataLst>
            </p:nvPr>
          </p:nvSpPr>
          <p:spPr>
            <a:xfrm>
              <a:off x="3675260" y="4514850"/>
              <a:ext cx="220466" cy="247519"/>
            </a:xfrm>
            <a:custGeom>
              <a:avLst/>
              <a:gdLst/>
              <a:ahLst/>
              <a:cxnLst/>
              <a:rect l="0" t="0" r="0" b="0"/>
              <a:pathLst>
                <a:path w="220466" h="247519">
                  <a:moveTo>
                    <a:pt x="10915" y="0"/>
                  </a:moveTo>
                  <a:lnTo>
                    <a:pt x="10915" y="0"/>
                  </a:lnTo>
                  <a:lnTo>
                    <a:pt x="5427" y="0"/>
                  </a:lnTo>
                  <a:lnTo>
                    <a:pt x="51945" y="0"/>
                  </a:lnTo>
                  <a:lnTo>
                    <a:pt x="90806" y="0"/>
                  </a:lnTo>
                  <a:lnTo>
                    <a:pt x="130189" y="0"/>
                  </a:lnTo>
                  <a:lnTo>
                    <a:pt x="176997" y="5056"/>
                  </a:lnTo>
                  <a:lnTo>
                    <a:pt x="217585" y="22390"/>
                  </a:lnTo>
                  <a:lnTo>
                    <a:pt x="219603" y="27627"/>
                  </a:lnTo>
                  <a:lnTo>
                    <a:pt x="216201" y="41912"/>
                  </a:lnTo>
                  <a:lnTo>
                    <a:pt x="181742" y="85472"/>
                  </a:lnTo>
                  <a:lnTo>
                    <a:pt x="138906" y="115850"/>
                  </a:lnTo>
                  <a:lnTo>
                    <a:pt x="91701" y="149639"/>
                  </a:lnTo>
                  <a:lnTo>
                    <a:pt x="53081" y="181029"/>
                  </a:lnTo>
                  <a:lnTo>
                    <a:pt x="10588" y="211674"/>
                  </a:lnTo>
                  <a:lnTo>
                    <a:pt x="892" y="220372"/>
                  </a:lnTo>
                  <a:lnTo>
                    <a:pt x="0" y="225231"/>
                  </a:lnTo>
                  <a:lnTo>
                    <a:pt x="1521" y="230587"/>
                  </a:lnTo>
                  <a:lnTo>
                    <a:pt x="4653" y="236275"/>
                  </a:lnTo>
                  <a:lnTo>
                    <a:pt x="9915" y="240067"/>
                  </a:lnTo>
                  <a:lnTo>
                    <a:pt x="24229" y="244280"/>
                  </a:lnTo>
                  <a:lnTo>
                    <a:pt x="71323" y="246984"/>
                  </a:lnTo>
                  <a:lnTo>
                    <a:pt x="118411" y="247518"/>
                  </a:lnTo>
                  <a:lnTo>
                    <a:pt x="153941" y="246533"/>
                  </a:lnTo>
                  <a:lnTo>
                    <a:pt x="22046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24"/>
            <p:cNvSpPr/>
            <p:nvPr>
              <p:custDataLst>
                <p:tags r:id="rId13"/>
              </p:custDataLst>
            </p:nvPr>
          </p:nvSpPr>
          <p:spPr>
            <a:xfrm>
              <a:off x="4181475" y="4858017"/>
              <a:ext cx="209551" cy="131555"/>
            </a:xfrm>
            <a:custGeom>
              <a:avLst/>
              <a:gdLst/>
              <a:ahLst/>
              <a:cxnLst/>
              <a:rect l="0" t="0" r="0" b="0"/>
              <a:pathLst>
                <a:path w="209551" h="131555">
                  <a:moveTo>
                    <a:pt x="0" y="28308"/>
                  </a:moveTo>
                  <a:lnTo>
                    <a:pt x="0" y="28308"/>
                  </a:lnTo>
                  <a:lnTo>
                    <a:pt x="7605" y="19646"/>
                  </a:lnTo>
                  <a:lnTo>
                    <a:pt x="16247" y="6574"/>
                  </a:lnTo>
                  <a:lnTo>
                    <a:pt x="22390" y="2774"/>
                  </a:lnTo>
                  <a:lnTo>
                    <a:pt x="59604" y="0"/>
                  </a:lnTo>
                  <a:lnTo>
                    <a:pt x="81395" y="4869"/>
                  </a:lnTo>
                  <a:lnTo>
                    <a:pt x="86013" y="9507"/>
                  </a:lnTo>
                  <a:lnTo>
                    <a:pt x="91145" y="23127"/>
                  </a:lnTo>
                  <a:lnTo>
                    <a:pt x="87781" y="39764"/>
                  </a:lnTo>
                  <a:lnTo>
                    <a:pt x="73987" y="64158"/>
                  </a:lnTo>
                  <a:lnTo>
                    <a:pt x="30751" y="111741"/>
                  </a:lnTo>
                  <a:lnTo>
                    <a:pt x="23192" y="118306"/>
                  </a:lnTo>
                  <a:lnTo>
                    <a:pt x="14045" y="123060"/>
                  </a:lnTo>
                  <a:lnTo>
                    <a:pt x="11534" y="127922"/>
                  </a:lnTo>
                  <a:lnTo>
                    <a:pt x="15098" y="129643"/>
                  </a:lnTo>
                  <a:lnTo>
                    <a:pt x="30347" y="131554"/>
                  </a:lnTo>
                  <a:lnTo>
                    <a:pt x="75687" y="125177"/>
                  </a:lnTo>
                  <a:lnTo>
                    <a:pt x="117088" y="117805"/>
                  </a:lnTo>
                  <a:lnTo>
                    <a:pt x="160594" y="111956"/>
                  </a:lnTo>
                  <a:lnTo>
                    <a:pt x="209550" y="94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14"/>
          <p:cNvGrpSpPr/>
          <p:nvPr/>
        </p:nvGrpSpPr>
        <p:grpSpPr>
          <a:xfrm>
            <a:off x="4476750" y="4352925"/>
            <a:ext cx="619126" cy="557122"/>
            <a:chOff x="4476750" y="4352925"/>
            <a:chExt cx="619126" cy="557122"/>
          </a:xfrm>
        </p:grpSpPr>
        <p:sp>
          <p:nvSpPr>
            <p:cNvPr id="118" name="SMARTInkShape-2925"/>
            <p:cNvSpPr/>
            <p:nvPr>
              <p:custDataLst>
                <p:tags r:id="rId7"/>
              </p:custDataLst>
            </p:nvPr>
          </p:nvSpPr>
          <p:spPr>
            <a:xfrm>
              <a:off x="4693164" y="4567473"/>
              <a:ext cx="115923" cy="277133"/>
            </a:xfrm>
            <a:custGeom>
              <a:avLst/>
              <a:gdLst/>
              <a:ahLst/>
              <a:cxnLst/>
              <a:rect l="0" t="0" r="0" b="0"/>
              <a:pathLst>
                <a:path w="115923" h="277133">
                  <a:moveTo>
                    <a:pt x="97911" y="23577"/>
                  </a:moveTo>
                  <a:lnTo>
                    <a:pt x="97911" y="23577"/>
                  </a:lnTo>
                  <a:lnTo>
                    <a:pt x="97911" y="9388"/>
                  </a:lnTo>
                  <a:lnTo>
                    <a:pt x="95089" y="3865"/>
                  </a:lnTo>
                  <a:lnTo>
                    <a:pt x="92854" y="911"/>
                  </a:lnTo>
                  <a:lnTo>
                    <a:pt x="89249" y="0"/>
                  </a:lnTo>
                  <a:lnTo>
                    <a:pt x="52151" y="8778"/>
                  </a:lnTo>
                  <a:lnTo>
                    <a:pt x="27320" y="22602"/>
                  </a:lnTo>
                  <a:lnTo>
                    <a:pt x="11614" y="40104"/>
                  </a:lnTo>
                  <a:lnTo>
                    <a:pt x="257" y="63752"/>
                  </a:lnTo>
                  <a:lnTo>
                    <a:pt x="0" y="71527"/>
                  </a:lnTo>
                  <a:lnTo>
                    <a:pt x="15220" y="110808"/>
                  </a:lnTo>
                  <a:lnTo>
                    <a:pt x="21649" y="120555"/>
                  </a:lnTo>
                  <a:lnTo>
                    <a:pt x="61478" y="151212"/>
                  </a:lnTo>
                  <a:lnTo>
                    <a:pt x="109070" y="197804"/>
                  </a:lnTo>
                  <a:lnTo>
                    <a:pt x="113454" y="206138"/>
                  </a:lnTo>
                  <a:lnTo>
                    <a:pt x="115922" y="226894"/>
                  </a:lnTo>
                  <a:lnTo>
                    <a:pt x="113093" y="234263"/>
                  </a:lnTo>
                  <a:lnTo>
                    <a:pt x="82154" y="267783"/>
                  </a:lnTo>
                  <a:lnTo>
                    <a:pt x="63744" y="274988"/>
                  </a:lnTo>
                  <a:lnTo>
                    <a:pt x="43567" y="277132"/>
                  </a:lnTo>
                  <a:lnTo>
                    <a:pt x="27545" y="274557"/>
                  </a:lnTo>
                  <a:lnTo>
                    <a:pt x="21366" y="270272"/>
                  </a:lnTo>
                  <a:lnTo>
                    <a:pt x="2661" y="223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26"/>
            <p:cNvSpPr/>
            <p:nvPr>
              <p:custDataLst>
                <p:tags r:id="rId8"/>
              </p:custDataLst>
            </p:nvPr>
          </p:nvSpPr>
          <p:spPr>
            <a:xfrm>
              <a:off x="4820042" y="4429125"/>
              <a:ext cx="161534" cy="123826"/>
            </a:xfrm>
            <a:custGeom>
              <a:avLst/>
              <a:gdLst/>
              <a:ahLst/>
              <a:cxnLst/>
              <a:rect l="0" t="0" r="0" b="0"/>
              <a:pathLst>
                <a:path w="161534" h="1238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39728" y="1058"/>
                  </a:lnTo>
                  <a:lnTo>
                    <a:pt x="57656" y="5057"/>
                  </a:lnTo>
                  <a:lnTo>
                    <a:pt x="64765" y="9721"/>
                  </a:lnTo>
                  <a:lnTo>
                    <a:pt x="75487" y="23370"/>
                  </a:lnTo>
                  <a:lnTo>
                    <a:pt x="82415" y="43848"/>
                  </a:lnTo>
                  <a:lnTo>
                    <a:pt x="81272" y="50399"/>
                  </a:lnTo>
                  <a:lnTo>
                    <a:pt x="70607" y="68673"/>
                  </a:lnTo>
                  <a:lnTo>
                    <a:pt x="35902" y="111513"/>
                  </a:lnTo>
                  <a:lnTo>
                    <a:pt x="34387" y="115616"/>
                  </a:lnTo>
                  <a:lnTo>
                    <a:pt x="34436" y="118352"/>
                  </a:lnTo>
                  <a:lnTo>
                    <a:pt x="35526" y="120177"/>
                  </a:lnTo>
                  <a:lnTo>
                    <a:pt x="45205" y="122203"/>
                  </a:lnTo>
                  <a:lnTo>
                    <a:pt x="82346" y="123504"/>
                  </a:lnTo>
                  <a:lnTo>
                    <a:pt x="128330" y="123761"/>
                  </a:lnTo>
                  <a:lnTo>
                    <a:pt x="161533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927"/>
            <p:cNvSpPr/>
            <p:nvPr>
              <p:custDataLst>
                <p:tags r:id="rId9"/>
              </p:custDataLst>
            </p:nvPr>
          </p:nvSpPr>
          <p:spPr>
            <a:xfrm>
              <a:off x="4476750" y="4352925"/>
              <a:ext cx="619126" cy="557122"/>
            </a:xfrm>
            <a:custGeom>
              <a:avLst/>
              <a:gdLst/>
              <a:ahLst/>
              <a:cxnLst/>
              <a:rect l="0" t="0" r="0" b="0"/>
              <a:pathLst>
                <a:path w="619126" h="557122">
                  <a:moveTo>
                    <a:pt x="0" y="419100"/>
                  </a:moveTo>
                  <a:lnTo>
                    <a:pt x="0" y="419100"/>
                  </a:lnTo>
                  <a:lnTo>
                    <a:pt x="0" y="459198"/>
                  </a:lnTo>
                  <a:lnTo>
                    <a:pt x="2822" y="495694"/>
                  </a:lnTo>
                  <a:lnTo>
                    <a:pt x="10361" y="518348"/>
                  </a:lnTo>
                  <a:lnTo>
                    <a:pt x="28648" y="554695"/>
                  </a:lnTo>
                  <a:lnTo>
                    <a:pt x="31799" y="557121"/>
                  </a:lnTo>
                  <a:lnTo>
                    <a:pt x="34958" y="556622"/>
                  </a:lnTo>
                  <a:lnTo>
                    <a:pt x="41289" y="550424"/>
                  </a:lnTo>
                  <a:lnTo>
                    <a:pt x="50804" y="519865"/>
                  </a:lnTo>
                  <a:lnTo>
                    <a:pt x="49350" y="476281"/>
                  </a:lnTo>
                  <a:lnTo>
                    <a:pt x="48136" y="437219"/>
                  </a:lnTo>
                  <a:lnTo>
                    <a:pt x="47853" y="400341"/>
                  </a:lnTo>
                  <a:lnTo>
                    <a:pt x="47692" y="353099"/>
                  </a:lnTo>
                  <a:lnTo>
                    <a:pt x="47645" y="307234"/>
                  </a:lnTo>
                  <a:lnTo>
                    <a:pt x="42575" y="265187"/>
                  </a:lnTo>
                  <a:lnTo>
                    <a:pt x="39426" y="225917"/>
                  </a:lnTo>
                  <a:lnTo>
                    <a:pt x="31816" y="182327"/>
                  </a:lnTo>
                  <a:lnTo>
                    <a:pt x="26393" y="140320"/>
                  </a:lnTo>
                  <a:lnTo>
                    <a:pt x="18959" y="95305"/>
                  </a:lnTo>
                  <a:lnTo>
                    <a:pt x="14424" y="85398"/>
                  </a:lnTo>
                  <a:lnTo>
                    <a:pt x="13849" y="81273"/>
                  </a:lnTo>
                  <a:lnTo>
                    <a:pt x="16033" y="73869"/>
                  </a:lnTo>
                  <a:lnTo>
                    <a:pt x="26176" y="67050"/>
                  </a:lnTo>
                  <a:lnTo>
                    <a:pt x="58203" y="57261"/>
                  </a:lnTo>
                  <a:lnTo>
                    <a:pt x="102265" y="47658"/>
                  </a:lnTo>
                  <a:lnTo>
                    <a:pt x="144954" y="40932"/>
                  </a:lnTo>
                  <a:lnTo>
                    <a:pt x="176607" y="38300"/>
                  </a:lnTo>
                  <a:lnTo>
                    <a:pt x="211842" y="33603"/>
                  </a:lnTo>
                  <a:lnTo>
                    <a:pt x="248669" y="30809"/>
                  </a:lnTo>
                  <a:lnTo>
                    <a:pt x="286203" y="28510"/>
                  </a:lnTo>
                  <a:lnTo>
                    <a:pt x="324051" y="23960"/>
                  </a:lnTo>
                  <a:lnTo>
                    <a:pt x="362040" y="21232"/>
                  </a:lnTo>
                  <a:lnTo>
                    <a:pt x="400089" y="20020"/>
                  </a:lnTo>
                  <a:lnTo>
                    <a:pt x="438167" y="19481"/>
                  </a:lnTo>
                  <a:lnTo>
                    <a:pt x="476258" y="16420"/>
                  </a:lnTo>
                  <a:lnTo>
                    <a:pt x="513295" y="11531"/>
                  </a:lnTo>
                  <a:lnTo>
                    <a:pt x="547395" y="5831"/>
                  </a:lnTo>
                  <a:lnTo>
                    <a:pt x="591286" y="1728"/>
                  </a:lnTo>
                  <a:lnTo>
                    <a:pt x="619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412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2928"/>
          <p:cNvSpPr/>
          <p:nvPr>
            <p:custDataLst>
              <p:tags r:id="rId1"/>
            </p:custDataLst>
          </p:nvPr>
        </p:nvSpPr>
        <p:spPr>
          <a:xfrm>
            <a:off x="8324850" y="257185"/>
            <a:ext cx="209551" cy="6162666"/>
          </a:xfrm>
          <a:custGeom>
            <a:avLst/>
            <a:gdLst/>
            <a:ahLst/>
            <a:cxnLst/>
            <a:rect l="0" t="0" r="0" b="0"/>
            <a:pathLst>
              <a:path w="209551" h="6162666">
                <a:moveTo>
                  <a:pt x="209550" y="9515"/>
                </a:moveTo>
                <a:lnTo>
                  <a:pt x="209550" y="9515"/>
                </a:lnTo>
                <a:lnTo>
                  <a:pt x="209550" y="4458"/>
                </a:lnTo>
                <a:lnTo>
                  <a:pt x="208492" y="2969"/>
                </a:lnTo>
                <a:lnTo>
                  <a:pt x="206728" y="1976"/>
                </a:lnTo>
                <a:lnTo>
                  <a:pt x="200059" y="0"/>
                </a:lnTo>
                <a:lnTo>
                  <a:pt x="200035" y="10106"/>
                </a:lnTo>
                <a:lnTo>
                  <a:pt x="197207" y="17892"/>
                </a:lnTo>
                <a:lnTo>
                  <a:pt x="194972" y="21449"/>
                </a:lnTo>
                <a:lnTo>
                  <a:pt x="191825" y="36570"/>
                </a:lnTo>
                <a:lnTo>
                  <a:pt x="190616" y="78217"/>
                </a:lnTo>
                <a:lnTo>
                  <a:pt x="190523" y="122295"/>
                </a:lnTo>
                <a:lnTo>
                  <a:pt x="190508" y="160289"/>
                </a:lnTo>
                <a:lnTo>
                  <a:pt x="190502" y="204590"/>
                </a:lnTo>
                <a:lnTo>
                  <a:pt x="190501" y="235562"/>
                </a:lnTo>
                <a:lnTo>
                  <a:pt x="193322" y="269789"/>
                </a:lnTo>
                <a:lnTo>
                  <a:pt x="197045" y="306167"/>
                </a:lnTo>
                <a:lnTo>
                  <a:pt x="198700" y="343502"/>
                </a:lnTo>
                <a:lnTo>
                  <a:pt x="199437" y="384084"/>
                </a:lnTo>
                <a:lnTo>
                  <a:pt x="199764" y="427874"/>
                </a:lnTo>
                <a:lnTo>
                  <a:pt x="199851" y="451404"/>
                </a:lnTo>
                <a:lnTo>
                  <a:pt x="199909" y="475558"/>
                </a:lnTo>
                <a:lnTo>
                  <a:pt x="199947" y="500127"/>
                </a:lnTo>
                <a:lnTo>
                  <a:pt x="199973" y="524973"/>
                </a:lnTo>
                <a:lnTo>
                  <a:pt x="199991" y="550004"/>
                </a:lnTo>
                <a:lnTo>
                  <a:pt x="200002" y="576216"/>
                </a:lnTo>
                <a:lnTo>
                  <a:pt x="200009" y="603215"/>
                </a:lnTo>
                <a:lnTo>
                  <a:pt x="200015" y="630740"/>
                </a:lnTo>
                <a:lnTo>
                  <a:pt x="200017" y="658615"/>
                </a:lnTo>
                <a:lnTo>
                  <a:pt x="200020" y="686723"/>
                </a:lnTo>
                <a:lnTo>
                  <a:pt x="200022" y="714987"/>
                </a:lnTo>
                <a:lnTo>
                  <a:pt x="200023" y="744413"/>
                </a:lnTo>
                <a:lnTo>
                  <a:pt x="200024" y="774614"/>
                </a:lnTo>
                <a:lnTo>
                  <a:pt x="200024" y="805331"/>
                </a:lnTo>
                <a:lnTo>
                  <a:pt x="200025" y="836392"/>
                </a:lnTo>
                <a:lnTo>
                  <a:pt x="200025" y="867683"/>
                </a:lnTo>
                <a:lnTo>
                  <a:pt x="200025" y="899127"/>
                </a:lnTo>
                <a:lnTo>
                  <a:pt x="200025" y="931731"/>
                </a:lnTo>
                <a:lnTo>
                  <a:pt x="200025" y="965109"/>
                </a:lnTo>
                <a:lnTo>
                  <a:pt x="200025" y="999003"/>
                </a:lnTo>
                <a:lnTo>
                  <a:pt x="198967" y="1034299"/>
                </a:lnTo>
                <a:lnTo>
                  <a:pt x="197203" y="1070529"/>
                </a:lnTo>
                <a:lnTo>
                  <a:pt x="194969" y="1107383"/>
                </a:lnTo>
                <a:lnTo>
                  <a:pt x="194538" y="1145710"/>
                </a:lnTo>
                <a:lnTo>
                  <a:pt x="195308" y="1185020"/>
                </a:lnTo>
                <a:lnTo>
                  <a:pt x="196880" y="1224985"/>
                </a:lnTo>
                <a:lnTo>
                  <a:pt x="196870" y="1264328"/>
                </a:lnTo>
                <a:lnTo>
                  <a:pt x="195805" y="1303257"/>
                </a:lnTo>
                <a:lnTo>
                  <a:pt x="194037" y="1341910"/>
                </a:lnTo>
                <a:lnTo>
                  <a:pt x="193915" y="1381436"/>
                </a:lnTo>
                <a:lnTo>
                  <a:pt x="194894" y="1421546"/>
                </a:lnTo>
                <a:lnTo>
                  <a:pt x="196605" y="1462044"/>
                </a:lnTo>
                <a:lnTo>
                  <a:pt x="197745" y="1503859"/>
                </a:lnTo>
                <a:lnTo>
                  <a:pt x="198505" y="1546553"/>
                </a:lnTo>
                <a:lnTo>
                  <a:pt x="199012" y="1589832"/>
                </a:lnTo>
                <a:lnTo>
                  <a:pt x="199349" y="1634560"/>
                </a:lnTo>
                <a:lnTo>
                  <a:pt x="199575" y="1680253"/>
                </a:lnTo>
                <a:lnTo>
                  <a:pt x="199724" y="1726590"/>
                </a:lnTo>
                <a:lnTo>
                  <a:pt x="199825" y="1772299"/>
                </a:lnTo>
                <a:lnTo>
                  <a:pt x="199892" y="1817587"/>
                </a:lnTo>
                <a:lnTo>
                  <a:pt x="199936" y="1862597"/>
                </a:lnTo>
                <a:lnTo>
                  <a:pt x="199966" y="1907420"/>
                </a:lnTo>
                <a:lnTo>
                  <a:pt x="199985" y="1952118"/>
                </a:lnTo>
                <a:lnTo>
                  <a:pt x="199999" y="1996733"/>
                </a:lnTo>
                <a:lnTo>
                  <a:pt x="200007" y="2042352"/>
                </a:lnTo>
                <a:lnTo>
                  <a:pt x="200013" y="2088640"/>
                </a:lnTo>
                <a:lnTo>
                  <a:pt x="200016" y="2135373"/>
                </a:lnTo>
                <a:lnTo>
                  <a:pt x="200020" y="2181345"/>
                </a:lnTo>
                <a:lnTo>
                  <a:pt x="200021" y="2226810"/>
                </a:lnTo>
                <a:lnTo>
                  <a:pt x="200022" y="2271937"/>
                </a:lnTo>
                <a:lnTo>
                  <a:pt x="201082" y="2318955"/>
                </a:lnTo>
                <a:lnTo>
                  <a:pt x="202846" y="2367233"/>
                </a:lnTo>
                <a:lnTo>
                  <a:pt x="205081" y="2416352"/>
                </a:lnTo>
                <a:lnTo>
                  <a:pt x="205512" y="2467090"/>
                </a:lnTo>
                <a:lnTo>
                  <a:pt x="204742" y="2518907"/>
                </a:lnTo>
                <a:lnTo>
                  <a:pt x="203170" y="2571443"/>
                </a:lnTo>
                <a:lnTo>
                  <a:pt x="202122" y="2624458"/>
                </a:lnTo>
                <a:lnTo>
                  <a:pt x="201423" y="2677794"/>
                </a:lnTo>
                <a:lnTo>
                  <a:pt x="200956" y="2731342"/>
                </a:lnTo>
                <a:lnTo>
                  <a:pt x="200646" y="2782917"/>
                </a:lnTo>
                <a:lnTo>
                  <a:pt x="200439" y="2833174"/>
                </a:lnTo>
                <a:lnTo>
                  <a:pt x="200300" y="2882554"/>
                </a:lnTo>
                <a:lnTo>
                  <a:pt x="200209" y="2932408"/>
                </a:lnTo>
                <a:lnTo>
                  <a:pt x="200147" y="2982577"/>
                </a:lnTo>
                <a:lnTo>
                  <a:pt x="200106" y="3032956"/>
                </a:lnTo>
                <a:lnTo>
                  <a:pt x="199021" y="3084534"/>
                </a:lnTo>
                <a:lnTo>
                  <a:pt x="197239" y="3136911"/>
                </a:lnTo>
                <a:lnTo>
                  <a:pt x="194992" y="3189821"/>
                </a:lnTo>
                <a:lnTo>
                  <a:pt x="192436" y="3242027"/>
                </a:lnTo>
                <a:lnTo>
                  <a:pt x="189674" y="3293765"/>
                </a:lnTo>
                <a:lnTo>
                  <a:pt x="186775" y="3345190"/>
                </a:lnTo>
                <a:lnTo>
                  <a:pt x="183783" y="3397465"/>
                </a:lnTo>
                <a:lnTo>
                  <a:pt x="180730" y="3450307"/>
                </a:lnTo>
                <a:lnTo>
                  <a:pt x="177636" y="3503526"/>
                </a:lnTo>
                <a:lnTo>
                  <a:pt x="174516" y="3556997"/>
                </a:lnTo>
                <a:lnTo>
                  <a:pt x="171378" y="3610637"/>
                </a:lnTo>
                <a:lnTo>
                  <a:pt x="168227" y="3664388"/>
                </a:lnTo>
                <a:lnTo>
                  <a:pt x="165068" y="3718214"/>
                </a:lnTo>
                <a:lnTo>
                  <a:pt x="161904" y="3772089"/>
                </a:lnTo>
                <a:lnTo>
                  <a:pt x="158736" y="3825998"/>
                </a:lnTo>
                <a:lnTo>
                  <a:pt x="155566" y="3877811"/>
                </a:lnTo>
                <a:lnTo>
                  <a:pt x="152394" y="3928229"/>
                </a:lnTo>
                <a:lnTo>
                  <a:pt x="149221" y="3977716"/>
                </a:lnTo>
                <a:lnTo>
                  <a:pt x="144989" y="4027641"/>
                </a:lnTo>
                <a:lnTo>
                  <a:pt x="140051" y="4077857"/>
                </a:lnTo>
                <a:lnTo>
                  <a:pt x="134642" y="4128268"/>
                </a:lnTo>
                <a:lnTo>
                  <a:pt x="131037" y="4178809"/>
                </a:lnTo>
                <a:lnTo>
                  <a:pt x="128633" y="4229436"/>
                </a:lnTo>
                <a:lnTo>
                  <a:pt x="127030" y="4280121"/>
                </a:lnTo>
                <a:lnTo>
                  <a:pt x="123845" y="4331902"/>
                </a:lnTo>
                <a:lnTo>
                  <a:pt x="119605" y="4384415"/>
                </a:lnTo>
                <a:lnTo>
                  <a:pt x="114662" y="4437415"/>
                </a:lnTo>
                <a:lnTo>
                  <a:pt x="111366" y="4488623"/>
                </a:lnTo>
                <a:lnTo>
                  <a:pt x="109169" y="4538637"/>
                </a:lnTo>
                <a:lnTo>
                  <a:pt x="107704" y="4587855"/>
                </a:lnTo>
                <a:lnTo>
                  <a:pt x="105670" y="4635483"/>
                </a:lnTo>
                <a:lnTo>
                  <a:pt x="103255" y="4682052"/>
                </a:lnTo>
                <a:lnTo>
                  <a:pt x="100586" y="4727915"/>
                </a:lnTo>
                <a:lnTo>
                  <a:pt x="97748" y="4773307"/>
                </a:lnTo>
                <a:lnTo>
                  <a:pt x="94800" y="4818384"/>
                </a:lnTo>
                <a:lnTo>
                  <a:pt x="91775" y="4863253"/>
                </a:lnTo>
                <a:lnTo>
                  <a:pt x="88700" y="4906923"/>
                </a:lnTo>
                <a:lnTo>
                  <a:pt x="85592" y="4949795"/>
                </a:lnTo>
                <a:lnTo>
                  <a:pt x="82461" y="4992135"/>
                </a:lnTo>
                <a:lnTo>
                  <a:pt x="80375" y="5035179"/>
                </a:lnTo>
                <a:lnTo>
                  <a:pt x="78983" y="5078690"/>
                </a:lnTo>
                <a:lnTo>
                  <a:pt x="78055" y="5122515"/>
                </a:lnTo>
                <a:lnTo>
                  <a:pt x="76378" y="5166549"/>
                </a:lnTo>
                <a:lnTo>
                  <a:pt x="74202" y="5210721"/>
                </a:lnTo>
                <a:lnTo>
                  <a:pt x="71693" y="5254986"/>
                </a:lnTo>
                <a:lnTo>
                  <a:pt x="68962" y="5297196"/>
                </a:lnTo>
                <a:lnTo>
                  <a:pt x="66084" y="5338035"/>
                </a:lnTo>
                <a:lnTo>
                  <a:pt x="63106" y="5377961"/>
                </a:lnTo>
                <a:lnTo>
                  <a:pt x="60062" y="5416221"/>
                </a:lnTo>
                <a:lnTo>
                  <a:pt x="56975" y="5453369"/>
                </a:lnTo>
                <a:lnTo>
                  <a:pt x="53858" y="5489776"/>
                </a:lnTo>
                <a:lnTo>
                  <a:pt x="50722" y="5525689"/>
                </a:lnTo>
                <a:lnTo>
                  <a:pt x="47573" y="5561273"/>
                </a:lnTo>
                <a:lnTo>
                  <a:pt x="44415" y="5596638"/>
                </a:lnTo>
                <a:lnTo>
                  <a:pt x="42310" y="5631855"/>
                </a:lnTo>
                <a:lnTo>
                  <a:pt x="40907" y="5666975"/>
                </a:lnTo>
                <a:lnTo>
                  <a:pt x="39971" y="5702030"/>
                </a:lnTo>
                <a:lnTo>
                  <a:pt x="38290" y="5734925"/>
                </a:lnTo>
                <a:lnTo>
                  <a:pt x="36109" y="5766380"/>
                </a:lnTo>
                <a:lnTo>
                  <a:pt x="33598" y="5796875"/>
                </a:lnTo>
                <a:lnTo>
                  <a:pt x="30866" y="5825671"/>
                </a:lnTo>
                <a:lnTo>
                  <a:pt x="27985" y="5853336"/>
                </a:lnTo>
                <a:lnTo>
                  <a:pt x="25007" y="5880245"/>
                </a:lnTo>
                <a:lnTo>
                  <a:pt x="23021" y="5905594"/>
                </a:lnTo>
                <a:lnTo>
                  <a:pt x="21698" y="5929901"/>
                </a:lnTo>
                <a:lnTo>
                  <a:pt x="19169" y="5974547"/>
                </a:lnTo>
                <a:lnTo>
                  <a:pt x="14516" y="6012029"/>
                </a:lnTo>
                <a:lnTo>
                  <a:pt x="11743" y="6046327"/>
                </a:lnTo>
                <a:lnTo>
                  <a:pt x="10182" y="6092564"/>
                </a:lnTo>
                <a:lnTo>
                  <a:pt x="0" y="61626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616"/>
          <p:cNvGrpSpPr/>
          <p:nvPr/>
        </p:nvGrpSpPr>
        <p:grpSpPr>
          <a:xfrm>
            <a:off x="9073024" y="307353"/>
            <a:ext cx="840388" cy="511749"/>
            <a:chOff x="9073024" y="307353"/>
            <a:chExt cx="840388" cy="511749"/>
          </a:xfrm>
        </p:grpSpPr>
        <p:sp>
          <p:nvSpPr>
            <p:cNvPr id="3" name="SMARTInkShape-2929"/>
            <p:cNvSpPr/>
            <p:nvPr>
              <p:custDataLst>
                <p:tags r:id="rId241"/>
              </p:custDataLst>
            </p:nvPr>
          </p:nvSpPr>
          <p:spPr>
            <a:xfrm>
              <a:off x="9606673" y="537784"/>
              <a:ext cx="137403" cy="83918"/>
            </a:xfrm>
            <a:custGeom>
              <a:avLst/>
              <a:gdLst/>
              <a:ahLst/>
              <a:cxnLst/>
              <a:rect l="0" t="0" r="0" b="0"/>
              <a:pathLst>
                <a:path w="137403" h="83918">
                  <a:moveTo>
                    <a:pt x="70727" y="62291"/>
                  </a:moveTo>
                  <a:lnTo>
                    <a:pt x="70727" y="62291"/>
                  </a:lnTo>
                  <a:lnTo>
                    <a:pt x="85914" y="28739"/>
                  </a:lnTo>
                  <a:lnTo>
                    <a:pt x="88062" y="12454"/>
                  </a:lnTo>
                  <a:lnTo>
                    <a:pt x="86515" y="6841"/>
                  </a:lnTo>
                  <a:lnTo>
                    <a:pt x="83369" y="3100"/>
                  </a:lnTo>
                  <a:lnTo>
                    <a:pt x="79155" y="605"/>
                  </a:lnTo>
                  <a:lnTo>
                    <a:pt x="74228" y="0"/>
                  </a:lnTo>
                  <a:lnTo>
                    <a:pt x="39896" y="9311"/>
                  </a:lnTo>
                  <a:lnTo>
                    <a:pt x="23021" y="18136"/>
                  </a:lnTo>
                  <a:lnTo>
                    <a:pt x="11319" y="32510"/>
                  </a:lnTo>
                  <a:lnTo>
                    <a:pt x="1149" y="55231"/>
                  </a:lnTo>
                  <a:lnTo>
                    <a:pt x="0" y="61818"/>
                  </a:lnTo>
                  <a:lnTo>
                    <a:pt x="1546" y="71958"/>
                  </a:lnTo>
                  <a:lnTo>
                    <a:pt x="5557" y="76144"/>
                  </a:lnTo>
                  <a:lnTo>
                    <a:pt x="18480" y="83617"/>
                  </a:lnTo>
                  <a:lnTo>
                    <a:pt x="26371" y="83917"/>
                  </a:lnTo>
                  <a:lnTo>
                    <a:pt x="43604" y="78605"/>
                  </a:lnTo>
                  <a:lnTo>
                    <a:pt x="66101" y="63715"/>
                  </a:lnTo>
                  <a:lnTo>
                    <a:pt x="73963" y="54810"/>
                  </a:lnTo>
                  <a:lnTo>
                    <a:pt x="84911" y="38218"/>
                  </a:lnTo>
                  <a:lnTo>
                    <a:pt x="84417" y="36718"/>
                  </a:lnTo>
                  <a:lnTo>
                    <a:pt x="83028" y="35717"/>
                  </a:lnTo>
                  <a:lnTo>
                    <a:pt x="82103" y="37167"/>
                  </a:lnTo>
                  <a:lnTo>
                    <a:pt x="81074" y="44422"/>
                  </a:lnTo>
                  <a:lnTo>
                    <a:pt x="83439" y="51880"/>
                  </a:lnTo>
                  <a:lnTo>
                    <a:pt x="93582" y="65291"/>
                  </a:lnTo>
                  <a:lnTo>
                    <a:pt x="112776" y="74939"/>
                  </a:lnTo>
                  <a:lnTo>
                    <a:pt x="118869" y="76015"/>
                  </a:lnTo>
                  <a:lnTo>
                    <a:pt x="137402" y="71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30"/>
            <p:cNvSpPr/>
            <p:nvPr>
              <p:custDataLst>
                <p:tags r:id="rId242"/>
              </p:custDataLst>
            </p:nvPr>
          </p:nvSpPr>
          <p:spPr>
            <a:xfrm>
              <a:off x="9801225" y="450561"/>
              <a:ext cx="112187" cy="336370"/>
            </a:xfrm>
            <a:custGeom>
              <a:avLst/>
              <a:gdLst/>
              <a:ahLst/>
              <a:cxnLst/>
              <a:rect l="0" t="0" r="0" b="0"/>
              <a:pathLst>
                <a:path w="112187" h="336370">
                  <a:moveTo>
                    <a:pt x="0" y="120939"/>
                  </a:moveTo>
                  <a:lnTo>
                    <a:pt x="0" y="120939"/>
                  </a:lnTo>
                  <a:lnTo>
                    <a:pt x="5057" y="120939"/>
                  </a:lnTo>
                  <a:lnTo>
                    <a:pt x="6546" y="121997"/>
                  </a:lnTo>
                  <a:lnTo>
                    <a:pt x="7538" y="123761"/>
                  </a:lnTo>
                  <a:lnTo>
                    <a:pt x="8202" y="125996"/>
                  </a:lnTo>
                  <a:lnTo>
                    <a:pt x="1208" y="166700"/>
                  </a:lnTo>
                  <a:lnTo>
                    <a:pt x="239" y="211783"/>
                  </a:lnTo>
                  <a:lnTo>
                    <a:pt x="31" y="255172"/>
                  </a:lnTo>
                  <a:lnTo>
                    <a:pt x="7" y="296993"/>
                  </a:lnTo>
                  <a:lnTo>
                    <a:pt x="0" y="336369"/>
                  </a:lnTo>
                  <a:lnTo>
                    <a:pt x="0" y="294865"/>
                  </a:lnTo>
                  <a:lnTo>
                    <a:pt x="6546" y="253720"/>
                  </a:lnTo>
                  <a:lnTo>
                    <a:pt x="8642" y="216138"/>
                  </a:lnTo>
                  <a:lnTo>
                    <a:pt x="9134" y="183358"/>
                  </a:lnTo>
                  <a:lnTo>
                    <a:pt x="9410" y="139316"/>
                  </a:lnTo>
                  <a:lnTo>
                    <a:pt x="17106" y="94113"/>
                  </a:lnTo>
                  <a:lnTo>
                    <a:pt x="31912" y="50026"/>
                  </a:lnTo>
                  <a:lnTo>
                    <a:pt x="50815" y="6855"/>
                  </a:lnTo>
                  <a:lnTo>
                    <a:pt x="57156" y="1443"/>
                  </a:lnTo>
                  <a:lnTo>
                    <a:pt x="60329" y="0"/>
                  </a:lnTo>
                  <a:lnTo>
                    <a:pt x="72321" y="4041"/>
                  </a:lnTo>
                  <a:lnTo>
                    <a:pt x="79964" y="8082"/>
                  </a:lnTo>
                  <a:lnTo>
                    <a:pt x="91279" y="21039"/>
                  </a:lnTo>
                  <a:lnTo>
                    <a:pt x="109544" y="62314"/>
                  </a:lnTo>
                  <a:lnTo>
                    <a:pt x="112186" y="73011"/>
                  </a:lnTo>
                  <a:lnTo>
                    <a:pt x="108617" y="95097"/>
                  </a:lnTo>
                  <a:lnTo>
                    <a:pt x="100857" y="111636"/>
                  </a:lnTo>
                  <a:lnTo>
                    <a:pt x="55969" y="146637"/>
                  </a:lnTo>
                  <a:lnTo>
                    <a:pt x="19050" y="159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31"/>
            <p:cNvSpPr/>
            <p:nvPr>
              <p:custDataLst>
                <p:tags r:id="rId243"/>
              </p:custDataLst>
            </p:nvPr>
          </p:nvSpPr>
          <p:spPr>
            <a:xfrm>
              <a:off x="9096375" y="714375"/>
              <a:ext cx="695326" cy="57035"/>
            </a:xfrm>
            <a:custGeom>
              <a:avLst/>
              <a:gdLst/>
              <a:ahLst/>
              <a:cxnLst/>
              <a:rect l="0" t="0" r="0" b="0"/>
              <a:pathLst>
                <a:path w="695326" h="57035">
                  <a:moveTo>
                    <a:pt x="0" y="47625"/>
                  </a:moveTo>
                  <a:lnTo>
                    <a:pt x="0" y="47625"/>
                  </a:lnTo>
                  <a:lnTo>
                    <a:pt x="5057" y="52681"/>
                  </a:lnTo>
                  <a:lnTo>
                    <a:pt x="47559" y="56562"/>
                  </a:lnTo>
                  <a:lnTo>
                    <a:pt x="90769" y="57034"/>
                  </a:lnTo>
                  <a:lnTo>
                    <a:pt x="127554" y="52059"/>
                  </a:lnTo>
                  <a:lnTo>
                    <a:pt x="170321" y="48939"/>
                  </a:lnTo>
                  <a:lnTo>
                    <a:pt x="203756" y="45387"/>
                  </a:lnTo>
                  <a:lnTo>
                    <a:pt x="239783" y="41339"/>
                  </a:lnTo>
                  <a:lnTo>
                    <a:pt x="276962" y="39539"/>
                  </a:lnTo>
                  <a:lnTo>
                    <a:pt x="314653" y="35917"/>
                  </a:lnTo>
                  <a:lnTo>
                    <a:pt x="352571" y="31838"/>
                  </a:lnTo>
                  <a:lnTo>
                    <a:pt x="390589" y="30025"/>
                  </a:lnTo>
                  <a:lnTo>
                    <a:pt x="428654" y="26397"/>
                  </a:lnTo>
                  <a:lnTo>
                    <a:pt x="466737" y="22315"/>
                  </a:lnTo>
                  <a:lnTo>
                    <a:pt x="504830" y="20501"/>
                  </a:lnTo>
                  <a:lnTo>
                    <a:pt x="540106" y="19695"/>
                  </a:lnTo>
                  <a:lnTo>
                    <a:pt x="573422" y="18278"/>
                  </a:lnTo>
                  <a:lnTo>
                    <a:pt x="605868" y="14121"/>
                  </a:lnTo>
                  <a:lnTo>
                    <a:pt x="640749" y="11568"/>
                  </a:lnTo>
                  <a:lnTo>
                    <a:pt x="687621" y="7308"/>
                  </a:lnTo>
                  <a:lnTo>
                    <a:pt x="6953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32"/>
            <p:cNvSpPr/>
            <p:nvPr>
              <p:custDataLst>
                <p:tags r:id="rId244"/>
              </p:custDataLst>
            </p:nvPr>
          </p:nvSpPr>
          <p:spPr>
            <a:xfrm>
              <a:off x="9266748" y="781050"/>
              <a:ext cx="420178" cy="38052"/>
            </a:xfrm>
            <a:custGeom>
              <a:avLst/>
              <a:gdLst/>
              <a:ahLst/>
              <a:cxnLst/>
              <a:rect l="0" t="0" r="0" b="0"/>
              <a:pathLst>
                <a:path w="420178" h="38052">
                  <a:moveTo>
                    <a:pt x="86802" y="0"/>
                  </a:moveTo>
                  <a:lnTo>
                    <a:pt x="86802" y="0"/>
                  </a:lnTo>
                  <a:lnTo>
                    <a:pt x="42535" y="10361"/>
                  </a:lnTo>
                  <a:lnTo>
                    <a:pt x="10538" y="19298"/>
                  </a:lnTo>
                  <a:lnTo>
                    <a:pt x="4209" y="22390"/>
                  </a:lnTo>
                  <a:lnTo>
                    <a:pt x="1048" y="25510"/>
                  </a:lnTo>
                  <a:lnTo>
                    <a:pt x="0" y="28648"/>
                  </a:lnTo>
                  <a:lnTo>
                    <a:pt x="358" y="31799"/>
                  </a:lnTo>
                  <a:lnTo>
                    <a:pt x="4832" y="33899"/>
                  </a:lnTo>
                  <a:lnTo>
                    <a:pt x="48987" y="37547"/>
                  </a:lnTo>
                  <a:lnTo>
                    <a:pt x="81990" y="37854"/>
                  </a:lnTo>
                  <a:lnTo>
                    <a:pt x="120646" y="37991"/>
                  </a:lnTo>
                  <a:lnTo>
                    <a:pt x="151938" y="38051"/>
                  </a:lnTo>
                  <a:lnTo>
                    <a:pt x="185602" y="35256"/>
                  </a:lnTo>
                  <a:lnTo>
                    <a:pt x="220672" y="30486"/>
                  </a:lnTo>
                  <a:lnTo>
                    <a:pt x="253896" y="24838"/>
                  </a:lnTo>
                  <a:lnTo>
                    <a:pt x="286303" y="21623"/>
                  </a:lnTo>
                  <a:lnTo>
                    <a:pt x="318344" y="19135"/>
                  </a:lnTo>
                  <a:lnTo>
                    <a:pt x="365074" y="11785"/>
                  </a:lnTo>
                  <a:lnTo>
                    <a:pt x="4201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33"/>
            <p:cNvSpPr/>
            <p:nvPr>
              <p:custDataLst>
                <p:tags r:id="rId245"/>
              </p:custDataLst>
            </p:nvPr>
          </p:nvSpPr>
          <p:spPr>
            <a:xfrm>
              <a:off x="9479158" y="504825"/>
              <a:ext cx="122043" cy="149341"/>
            </a:xfrm>
            <a:custGeom>
              <a:avLst/>
              <a:gdLst/>
              <a:ahLst/>
              <a:cxnLst/>
              <a:rect l="0" t="0" r="0" b="0"/>
              <a:pathLst>
                <a:path w="122043" h="149341">
                  <a:moveTo>
                    <a:pt x="122042" y="0"/>
                  </a:moveTo>
                  <a:lnTo>
                    <a:pt x="122042" y="0"/>
                  </a:lnTo>
                  <a:lnTo>
                    <a:pt x="82022" y="2822"/>
                  </a:lnTo>
                  <a:lnTo>
                    <a:pt x="65097" y="8663"/>
                  </a:lnTo>
                  <a:lnTo>
                    <a:pt x="19485" y="35211"/>
                  </a:lnTo>
                  <a:lnTo>
                    <a:pt x="4232" y="63956"/>
                  </a:lnTo>
                  <a:lnTo>
                    <a:pt x="0" y="92798"/>
                  </a:lnTo>
                  <a:lnTo>
                    <a:pt x="4654" y="113210"/>
                  </a:lnTo>
                  <a:lnTo>
                    <a:pt x="8858" y="123098"/>
                  </a:lnTo>
                  <a:lnTo>
                    <a:pt x="21996" y="136908"/>
                  </a:lnTo>
                  <a:lnTo>
                    <a:pt x="29945" y="142072"/>
                  </a:lnTo>
                  <a:lnTo>
                    <a:pt x="66414" y="149340"/>
                  </a:lnTo>
                  <a:lnTo>
                    <a:pt x="102992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34"/>
            <p:cNvSpPr/>
            <p:nvPr>
              <p:custDataLst>
                <p:tags r:id="rId246"/>
              </p:custDataLst>
            </p:nvPr>
          </p:nvSpPr>
          <p:spPr>
            <a:xfrm>
              <a:off x="9297601" y="535695"/>
              <a:ext cx="151200" cy="115043"/>
            </a:xfrm>
            <a:custGeom>
              <a:avLst/>
              <a:gdLst/>
              <a:ahLst/>
              <a:cxnLst/>
              <a:rect l="0" t="0" r="0" b="0"/>
              <a:pathLst>
                <a:path w="151200" h="115043">
                  <a:moveTo>
                    <a:pt x="55949" y="64380"/>
                  </a:moveTo>
                  <a:lnTo>
                    <a:pt x="55949" y="64380"/>
                  </a:lnTo>
                  <a:lnTo>
                    <a:pt x="50892" y="64380"/>
                  </a:lnTo>
                  <a:lnTo>
                    <a:pt x="49403" y="63322"/>
                  </a:lnTo>
                  <a:lnTo>
                    <a:pt x="48409" y="61558"/>
                  </a:lnTo>
                  <a:lnTo>
                    <a:pt x="46539" y="55247"/>
                  </a:lnTo>
                  <a:lnTo>
                    <a:pt x="89142" y="9321"/>
                  </a:lnTo>
                  <a:lnTo>
                    <a:pt x="90778" y="5449"/>
                  </a:lnTo>
                  <a:lnTo>
                    <a:pt x="90810" y="2868"/>
                  </a:lnTo>
                  <a:lnTo>
                    <a:pt x="89773" y="1147"/>
                  </a:lnTo>
                  <a:lnTo>
                    <a:pt x="88024" y="0"/>
                  </a:lnTo>
                  <a:lnTo>
                    <a:pt x="70392" y="3441"/>
                  </a:lnTo>
                  <a:lnTo>
                    <a:pt x="33847" y="25211"/>
                  </a:lnTo>
                  <a:lnTo>
                    <a:pt x="12476" y="47836"/>
                  </a:lnTo>
                  <a:lnTo>
                    <a:pt x="2851" y="64534"/>
                  </a:lnTo>
                  <a:lnTo>
                    <a:pt x="0" y="81242"/>
                  </a:lnTo>
                  <a:lnTo>
                    <a:pt x="4976" y="93393"/>
                  </a:lnTo>
                  <a:lnTo>
                    <a:pt x="9267" y="99597"/>
                  </a:lnTo>
                  <a:lnTo>
                    <a:pt x="28146" y="109313"/>
                  </a:lnTo>
                  <a:lnTo>
                    <a:pt x="53118" y="115042"/>
                  </a:lnTo>
                  <a:lnTo>
                    <a:pt x="88859" y="112317"/>
                  </a:lnTo>
                  <a:lnTo>
                    <a:pt x="151199" y="102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35"/>
            <p:cNvSpPr/>
            <p:nvPr>
              <p:custDataLst>
                <p:tags r:id="rId247"/>
              </p:custDataLst>
            </p:nvPr>
          </p:nvSpPr>
          <p:spPr>
            <a:xfrm>
              <a:off x="9073024" y="307353"/>
              <a:ext cx="175752" cy="404035"/>
            </a:xfrm>
            <a:custGeom>
              <a:avLst/>
              <a:gdLst/>
              <a:ahLst/>
              <a:cxnLst/>
              <a:rect l="0" t="0" r="0" b="0"/>
              <a:pathLst>
                <a:path w="175752" h="404035">
                  <a:moveTo>
                    <a:pt x="4301" y="121272"/>
                  </a:moveTo>
                  <a:lnTo>
                    <a:pt x="4301" y="121272"/>
                  </a:lnTo>
                  <a:lnTo>
                    <a:pt x="4301" y="113071"/>
                  </a:lnTo>
                  <a:lnTo>
                    <a:pt x="17558" y="156692"/>
                  </a:lnTo>
                  <a:lnTo>
                    <a:pt x="21636" y="197266"/>
                  </a:lnTo>
                  <a:lnTo>
                    <a:pt x="24070" y="236629"/>
                  </a:lnTo>
                  <a:lnTo>
                    <a:pt x="30823" y="279525"/>
                  </a:lnTo>
                  <a:lnTo>
                    <a:pt x="32268" y="323031"/>
                  </a:lnTo>
                  <a:lnTo>
                    <a:pt x="29874" y="363791"/>
                  </a:lnTo>
                  <a:lnTo>
                    <a:pt x="24210" y="404034"/>
                  </a:lnTo>
                  <a:lnTo>
                    <a:pt x="23924" y="403972"/>
                  </a:lnTo>
                  <a:lnTo>
                    <a:pt x="16880" y="362445"/>
                  </a:lnTo>
                  <a:lnTo>
                    <a:pt x="14731" y="326433"/>
                  </a:lnTo>
                  <a:lnTo>
                    <a:pt x="14228" y="286891"/>
                  </a:lnTo>
                  <a:lnTo>
                    <a:pt x="14005" y="252383"/>
                  </a:lnTo>
                  <a:lnTo>
                    <a:pt x="16701" y="206334"/>
                  </a:lnTo>
                  <a:lnTo>
                    <a:pt x="21381" y="161998"/>
                  </a:lnTo>
                  <a:lnTo>
                    <a:pt x="25590" y="122050"/>
                  </a:lnTo>
                  <a:lnTo>
                    <a:pt x="36494" y="75682"/>
                  </a:lnTo>
                  <a:lnTo>
                    <a:pt x="56443" y="34891"/>
                  </a:lnTo>
                  <a:lnTo>
                    <a:pt x="68397" y="11619"/>
                  </a:lnTo>
                  <a:lnTo>
                    <a:pt x="76665" y="4779"/>
                  </a:lnTo>
                  <a:lnTo>
                    <a:pt x="86410" y="1276"/>
                  </a:lnTo>
                  <a:lnTo>
                    <a:pt x="97140" y="0"/>
                  </a:lnTo>
                  <a:lnTo>
                    <a:pt x="114707" y="4226"/>
                  </a:lnTo>
                  <a:lnTo>
                    <a:pt x="122355" y="8316"/>
                  </a:lnTo>
                  <a:lnTo>
                    <a:pt x="133675" y="21328"/>
                  </a:lnTo>
                  <a:lnTo>
                    <a:pt x="149566" y="50495"/>
                  </a:lnTo>
                  <a:lnTo>
                    <a:pt x="150708" y="69354"/>
                  </a:lnTo>
                  <a:lnTo>
                    <a:pt x="142817" y="115956"/>
                  </a:lnTo>
                  <a:lnTo>
                    <a:pt x="129069" y="143215"/>
                  </a:lnTo>
                  <a:lnTo>
                    <a:pt x="88895" y="185506"/>
                  </a:lnTo>
                  <a:lnTo>
                    <a:pt x="66760" y="200629"/>
                  </a:lnTo>
                  <a:lnTo>
                    <a:pt x="22145" y="216799"/>
                  </a:lnTo>
                  <a:lnTo>
                    <a:pt x="6940" y="222995"/>
                  </a:lnTo>
                  <a:lnTo>
                    <a:pt x="183" y="229277"/>
                  </a:lnTo>
                  <a:lnTo>
                    <a:pt x="0" y="241241"/>
                  </a:lnTo>
                  <a:lnTo>
                    <a:pt x="4506" y="256083"/>
                  </a:lnTo>
                  <a:lnTo>
                    <a:pt x="35621" y="294378"/>
                  </a:lnTo>
                  <a:lnTo>
                    <a:pt x="77010" y="328559"/>
                  </a:lnTo>
                  <a:lnTo>
                    <a:pt x="120454" y="357626"/>
                  </a:lnTo>
                  <a:lnTo>
                    <a:pt x="175751" y="397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617"/>
          <p:cNvGrpSpPr/>
          <p:nvPr/>
        </p:nvGrpSpPr>
        <p:grpSpPr>
          <a:xfrm>
            <a:off x="8574302" y="1001449"/>
            <a:ext cx="779249" cy="272916"/>
            <a:chOff x="8574302" y="1001449"/>
            <a:chExt cx="779249" cy="272916"/>
          </a:xfrm>
        </p:grpSpPr>
        <p:sp>
          <p:nvSpPr>
            <p:cNvPr id="11" name="SMARTInkShape-2936"/>
            <p:cNvSpPr/>
            <p:nvPr>
              <p:custDataLst>
                <p:tags r:id="rId230"/>
              </p:custDataLst>
            </p:nvPr>
          </p:nvSpPr>
          <p:spPr>
            <a:xfrm>
              <a:off x="8724900" y="1114425"/>
              <a:ext cx="18412" cy="142876"/>
            </a:xfrm>
            <a:custGeom>
              <a:avLst/>
              <a:gdLst/>
              <a:ahLst/>
              <a:cxnLst/>
              <a:rect l="0" t="0" r="0" b="0"/>
              <a:pathLst>
                <a:path w="18412" h="1428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3183"/>
                  </a:lnTo>
                  <a:lnTo>
                    <a:pt x="11760" y="29659"/>
                  </a:lnTo>
                  <a:lnTo>
                    <a:pt x="15810" y="42815"/>
                  </a:lnTo>
                  <a:lnTo>
                    <a:pt x="18411" y="82776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37"/>
            <p:cNvSpPr/>
            <p:nvPr>
              <p:custDataLst>
                <p:tags r:id="rId231"/>
              </p:custDataLst>
            </p:nvPr>
          </p:nvSpPr>
          <p:spPr>
            <a:xfrm>
              <a:off x="8724900" y="1010042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9525" y="9133"/>
                  </a:moveTo>
                  <a:lnTo>
                    <a:pt x="9525" y="9133"/>
                  </a:lnTo>
                  <a:lnTo>
                    <a:pt x="9525" y="4076"/>
                  </a:lnTo>
                  <a:lnTo>
                    <a:pt x="8467" y="2587"/>
                  </a:lnTo>
                  <a:lnTo>
                    <a:pt x="6703" y="1594"/>
                  </a:lnTo>
                  <a:lnTo>
                    <a:pt x="1324" y="0"/>
                  </a:lnTo>
                  <a:lnTo>
                    <a:pt x="881" y="928"/>
                  </a:lnTo>
                  <a:lnTo>
                    <a:pt x="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38"/>
            <p:cNvSpPr/>
            <p:nvPr>
              <p:custDataLst>
                <p:tags r:id="rId232"/>
              </p:custDataLst>
            </p:nvPr>
          </p:nvSpPr>
          <p:spPr>
            <a:xfrm>
              <a:off x="8574302" y="1066800"/>
              <a:ext cx="83924" cy="190501"/>
            </a:xfrm>
            <a:custGeom>
              <a:avLst/>
              <a:gdLst/>
              <a:ahLst/>
              <a:cxnLst/>
              <a:rect l="0" t="0" r="0" b="0"/>
              <a:pathLst>
                <a:path w="83924" h="190501">
                  <a:moveTo>
                    <a:pt x="83923" y="0"/>
                  </a:moveTo>
                  <a:lnTo>
                    <a:pt x="83923" y="0"/>
                  </a:lnTo>
                  <a:lnTo>
                    <a:pt x="68753" y="0"/>
                  </a:lnTo>
                  <a:lnTo>
                    <a:pt x="55662" y="5644"/>
                  </a:lnTo>
                  <a:lnTo>
                    <a:pt x="42788" y="16267"/>
                  </a:lnTo>
                  <a:lnTo>
                    <a:pt x="10916" y="58038"/>
                  </a:lnTo>
                  <a:lnTo>
                    <a:pt x="1966" y="80931"/>
                  </a:lnTo>
                  <a:lnTo>
                    <a:pt x="0" y="117351"/>
                  </a:lnTo>
                  <a:lnTo>
                    <a:pt x="7080" y="154127"/>
                  </a:lnTo>
                  <a:lnTo>
                    <a:pt x="16610" y="168337"/>
                  </a:lnTo>
                  <a:lnTo>
                    <a:pt x="38931" y="182287"/>
                  </a:lnTo>
                  <a:lnTo>
                    <a:pt x="64873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39"/>
            <p:cNvSpPr/>
            <p:nvPr>
              <p:custDataLst>
                <p:tags r:id="rId233"/>
              </p:custDataLst>
            </p:nvPr>
          </p:nvSpPr>
          <p:spPr>
            <a:xfrm>
              <a:off x="8791575" y="1083708"/>
              <a:ext cx="46191" cy="173593"/>
            </a:xfrm>
            <a:custGeom>
              <a:avLst/>
              <a:gdLst/>
              <a:ahLst/>
              <a:cxnLst/>
              <a:rect l="0" t="0" r="0" b="0"/>
              <a:pathLst>
                <a:path w="46191" h="173593">
                  <a:moveTo>
                    <a:pt x="0" y="21192"/>
                  </a:moveTo>
                  <a:lnTo>
                    <a:pt x="0" y="21192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10113" y="6775"/>
                  </a:lnTo>
                  <a:lnTo>
                    <a:pt x="17900" y="17960"/>
                  </a:lnTo>
                  <a:lnTo>
                    <a:pt x="38000" y="61831"/>
                  </a:lnTo>
                  <a:lnTo>
                    <a:pt x="45724" y="87781"/>
                  </a:lnTo>
                  <a:lnTo>
                    <a:pt x="46190" y="118307"/>
                  </a:lnTo>
                  <a:lnTo>
                    <a:pt x="42401" y="136321"/>
                  </a:lnTo>
                  <a:lnTo>
                    <a:pt x="22075" y="169344"/>
                  </a:lnTo>
                  <a:lnTo>
                    <a:pt x="20009" y="170760"/>
                  </a:lnTo>
                  <a:lnTo>
                    <a:pt x="9525" y="173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40"/>
            <p:cNvSpPr/>
            <p:nvPr>
              <p:custDataLst>
                <p:tags r:id="rId234"/>
              </p:custDataLst>
            </p:nvPr>
          </p:nvSpPr>
          <p:spPr>
            <a:xfrm>
              <a:off x="8933483" y="1001449"/>
              <a:ext cx="76437" cy="272200"/>
            </a:xfrm>
            <a:custGeom>
              <a:avLst/>
              <a:gdLst/>
              <a:ahLst/>
              <a:cxnLst/>
              <a:rect l="0" t="0" r="0" b="0"/>
              <a:pathLst>
                <a:path w="76437" h="272200">
                  <a:moveTo>
                    <a:pt x="29542" y="8201"/>
                  </a:moveTo>
                  <a:lnTo>
                    <a:pt x="29542" y="8201"/>
                  </a:lnTo>
                  <a:lnTo>
                    <a:pt x="21341" y="0"/>
                  </a:lnTo>
                  <a:lnTo>
                    <a:pt x="20898" y="617"/>
                  </a:lnTo>
                  <a:lnTo>
                    <a:pt x="20069" y="46287"/>
                  </a:lnTo>
                  <a:lnTo>
                    <a:pt x="20033" y="80516"/>
                  </a:lnTo>
                  <a:lnTo>
                    <a:pt x="20020" y="124321"/>
                  </a:lnTo>
                  <a:lnTo>
                    <a:pt x="20017" y="166448"/>
                  </a:lnTo>
                  <a:lnTo>
                    <a:pt x="18959" y="210799"/>
                  </a:lnTo>
                  <a:lnTo>
                    <a:pt x="11816" y="232959"/>
                  </a:lnTo>
                  <a:lnTo>
                    <a:pt x="10883" y="220493"/>
                  </a:lnTo>
                  <a:lnTo>
                    <a:pt x="13488" y="210856"/>
                  </a:lnTo>
                  <a:lnTo>
                    <a:pt x="17116" y="201986"/>
                  </a:lnTo>
                  <a:lnTo>
                    <a:pt x="18728" y="190989"/>
                  </a:lnTo>
                  <a:lnTo>
                    <a:pt x="22332" y="186151"/>
                  </a:lnTo>
                  <a:lnTo>
                    <a:pt x="34804" y="177954"/>
                  </a:lnTo>
                  <a:lnTo>
                    <a:pt x="41516" y="176403"/>
                  </a:lnTo>
                  <a:lnTo>
                    <a:pt x="54620" y="177502"/>
                  </a:lnTo>
                  <a:lnTo>
                    <a:pt x="60018" y="180335"/>
                  </a:lnTo>
                  <a:lnTo>
                    <a:pt x="68840" y="189127"/>
                  </a:lnTo>
                  <a:lnTo>
                    <a:pt x="73467" y="202913"/>
                  </a:lnTo>
                  <a:lnTo>
                    <a:pt x="76436" y="232576"/>
                  </a:lnTo>
                  <a:lnTo>
                    <a:pt x="71894" y="252365"/>
                  </a:lnTo>
                  <a:lnTo>
                    <a:pt x="63887" y="262416"/>
                  </a:lnTo>
                  <a:lnTo>
                    <a:pt x="58789" y="266577"/>
                  </a:lnTo>
                  <a:lnTo>
                    <a:pt x="44657" y="271202"/>
                  </a:lnTo>
                  <a:lnTo>
                    <a:pt x="28851" y="272199"/>
                  </a:lnTo>
                  <a:lnTo>
                    <a:pt x="14771" y="269114"/>
                  </a:lnTo>
                  <a:lnTo>
                    <a:pt x="9111" y="264693"/>
                  </a:lnTo>
                  <a:lnTo>
                    <a:pt x="0" y="251314"/>
                  </a:lnTo>
                  <a:lnTo>
                    <a:pt x="967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41"/>
            <p:cNvSpPr/>
            <p:nvPr>
              <p:custDataLst>
                <p:tags r:id="rId235"/>
              </p:custDataLst>
            </p:nvPr>
          </p:nvSpPr>
          <p:spPr>
            <a:xfrm>
              <a:off x="9077325" y="1162050"/>
              <a:ext cx="9411" cy="95251"/>
            </a:xfrm>
            <a:custGeom>
              <a:avLst/>
              <a:gdLst/>
              <a:ahLst/>
              <a:cxnLst/>
              <a:rect l="0" t="0" r="0" b="0"/>
              <a:pathLst>
                <a:path w="9411" h="952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9410" y="5325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42"/>
            <p:cNvSpPr/>
            <p:nvPr>
              <p:custDataLst>
                <p:tags r:id="rId236"/>
              </p:custDataLst>
            </p:nvPr>
          </p:nvSpPr>
          <p:spPr>
            <a:xfrm>
              <a:off x="9077325" y="10858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8467" y="258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43"/>
            <p:cNvSpPr/>
            <p:nvPr>
              <p:custDataLst>
                <p:tags r:id="rId237"/>
              </p:custDataLst>
            </p:nvPr>
          </p:nvSpPr>
          <p:spPr>
            <a:xfrm>
              <a:off x="9350728" y="1266825"/>
              <a:ext cx="2823" cy="7540"/>
            </a:xfrm>
            <a:custGeom>
              <a:avLst/>
              <a:gdLst/>
              <a:ahLst/>
              <a:cxnLst/>
              <a:rect l="0" t="0" r="0" b="0"/>
              <a:pathLst>
                <a:path w="2823" h="7540">
                  <a:moveTo>
                    <a:pt x="2822" y="0"/>
                  </a:moveTo>
                  <a:lnTo>
                    <a:pt x="2822" y="0"/>
                  </a:lnTo>
                  <a:lnTo>
                    <a:pt x="2822" y="5056"/>
                  </a:lnTo>
                  <a:lnTo>
                    <a:pt x="1764" y="6546"/>
                  </a:lnTo>
                  <a:lnTo>
                    <a:pt x="0" y="753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44"/>
            <p:cNvSpPr/>
            <p:nvPr>
              <p:custDataLst>
                <p:tags r:id="rId238"/>
              </p:custDataLst>
            </p:nvPr>
          </p:nvSpPr>
          <p:spPr>
            <a:xfrm>
              <a:off x="9344025" y="11430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45"/>
            <p:cNvSpPr/>
            <p:nvPr>
              <p:custDataLst>
                <p:tags r:id="rId239"/>
              </p:custDataLst>
            </p:nvPr>
          </p:nvSpPr>
          <p:spPr>
            <a:xfrm>
              <a:off x="9249433" y="1152758"/>
              <a:ext cx="37443" cy="121121"/>
            </a:xfrm>
            <a:custGeom>
              <a:avLst/>
              <a:gdLst/>
              <a:ahLst/>
              <a:cxnLst/>
              <a:rect l="0" t="0" r="0" b="0"/>
              <a:pathLst>
                <a:path w="37443" h="121121">
                  <a:moveTo>
                    <a:pt x="37442" y="18817"/>
                  </a:moveTo>
                  <a:lnTo>
                    <a:pt x="37442" y="18817"/>
                  </a:lnTo>
                  <a:lnTo>
                    <a:pt x="32385" y="8704"/>
                  </a:lnTo>
                  <a:lnTo>
                    <a:pt x="28779" y="5725"/>
                  </a:lnTo>
                  <a:lnTo>
                    <a:pt x="14650" y="1532"/>
                  </a:lnTo>
                  <a:lnTo>
                    <a:pt x="1567" y="0"/>
                  </a:lnTo>
                  <a:lnTo>
                    <a:pt x="825" y="980"/>
                  </a:lnTo>
                  <a:lnTo>
                    <a:pt x="0" y="4892"/>
                  </a:lnTo>
                  <a:lnTo>
                    <a:pt x="18665" y="50538"/>
                  </a:lnTo>
                  <a:lnTo>
                    <a:pt x="26090" y="81057"/>
                  </a:lnTo>
                  <a:lnTo>
                    <a:pt x="27757" y="115250"/>
                  </a:lnTo>
                  <a:lnTo>
                    <a:pt x="26752" y="118031"/>
                  </a:lnTo>
                  <a:lnTo>
                    <a:pt x="25024" y="119884"/>
                  </a:lnTo>
                  <a:lnTo>
                    <a:pt x="22813" y="121120"/>
                  </a:lnTo>
                  <a:lnTo>
                    <a:pt x="20281" y="118769"/>
                  </a:lnTo>
                  <a:lnTo>
                    <a:pt x="8867" y="95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46"/>
            <p:cNvSpPr/>
            <p:nvPr>
              <p:custDataLst>
                <p:tags r:id="rId240"/>
              </p:custDataLst>
            </p:nvPr>
          </p:nvSpPr>
          <p:spPr>
            <a:xfrm>
              <a:off x="9135456" y="1154634"/>
              <a:ext cx="84745" cy="102667"/>
            </a:xfrm>
            <a:custGeom>
              <a:avLst/>
              <a:gdLst/>
              <a:ahLst/>
              <a:cxnLst/>
              <a:rect l="0" t="0" r="0" b="0"/>
              <a:pathLst>
                <a:path w="84745" h="102667">
                  <a:moveTo>
                    <a:pt x="65694" y="26466"/>
                  </a:moveTo>
                  <a:lnTo>
                    <a:pt x="65694" y="26466"/>
                  </a:lnTo>
                  <a:lnTo>
                    <a:pt x="58154" y="8566"/>
                  </a:lnTo>
                  <a:lnTo>
                    <a:pt x="57493" y="5008"/>
                  </a:lnTo>
                  <a:lnTo>
                    <a:pt x="55993" y="2635"/>
                  </a:lnTo>
                  <a:lnTo>
                    <a:pt x="53934" y="1054"/>
                  </a:lnTo>
                  <a:lnTo>
                    <a:pt x="51503" y="0"/>
                  </a:lnTo>
                  <a:lnTo>
                    <a:pt x="43160" y="1650"/>
                  </a:lnTo>
                  <a:lnTo>
                    <a:pt x="29384" y="8530"/>
                  </a:lnTo>
                  <a:lnTo>
                    <a:pt x="10191" y="25393"/>
                  </a:lnTo>
                  <a:lnTo>
                    <a:pt x="3985" y="36925"/>
                  </a:lnTo>
                  <a:lnTo>
                    <a:pt x="0" y="61576"/>
                  </a:lnTo>
                  <a:lnTo>
                    <a:pt x="4367" y="80496"/>
                  </a:lnTo>
                  <a:lnTo>
                    <a:pt x="6817" y="84711"/>
                  </a:lnTo>
                  <a:lnTo>
                    <a:pt x="9509" y="87521"/>
                  </a:lnTo>
                  <a:lnTo>
                    <a:pt x="12362" y="89394"/>
                  </a:lnTo>
                  <a:lnTo>
                    <a:pt x="15323" y="89585"/>
                  </a:lnTo>
                  <a:lnTo>
                    <a:pt x="21435" y="86974"/>
                  </a:lnTo>
                  <a:lnTo>
                    <a:pt x="43456" y="67509"/>
                  </a:lnTo>
                  <a:lnTo>
                    <a:pt x="45227" y="63052"/>
                  </a:lnTo>
                  <a:lnTo>
                    <a:pt x="45699" y="60381"/>
                  </a:lnTo>
                  <a:lnTo>
                    <a:pt x="47072" y="58601"/>
                  </a:lnTo>
                  <a:lnTo>
                    <a:pt x="51421" y="56623"/>
                  </a:lnTo>
                  <a:lnTo>
                    <a:pt x="53003" y="57154"/>
                  </a:lnTo>
                  <a:lnTo>
                    <a:pt x="54058" y="58566"/>
                  </a:lnTo>
                  <a:lnTo>
                    <a:pt x="54762" y="60566"/>
                  </a:lnTo>
                  <a:lnTo>
                    <a:pt x="84744" y="1026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18"/>
          <p:cNvGrpSpPr/>
          <p:nvPr/>
        </p:nvGrpSpPr>
        <p:grpSpPr>
          <a:xfrm>
            <a:off x="9758459" y="978154"/>
            <a:ext cx="1528667" cy="439631"/>
            <a:chOff x="9758459" y="978154"/>
            <a:chExt cx="1528667" cy="439631"/>
          </a:xfrm>
        </p:grpSpPr>
        <p:sp>
          <p:nvSpPr>
            <p:cNvPr id="23" name="SMARTInkShape-2947"/>
            <p:cNvSpPr/>
            <p:nvPr>
              <p:custDataLst>
                <p:tags r:id="rId222"/>
              </p:custDataLst>
            </p:nvPr>
          </p:nvSpPr>
          <p:spPr>
            <a:xfrm>
              <a:off x="11078570" y="1125782"/>
              <a:ext cx="208556" cy="231004"/>
            </a:xfrm>
            <a:custGeom>
              <a:avLst/>
              <a:gdLst/>
              <a:ahLst/>
              <a:cxnLst/>
              <a:rect l="0" t="0" r="0" b="0"/>
              <a:pathLst>
                <a:path w="208556" h="231004">
                  <a:moveTo>
                    <a:pt x="94255" y="26743"/>
                  </a:moveTo>
                  <a:lnTo>
                    <a:pt x="94255" y="26743"/>
                  </a:lnTo>
                  <a:lnTo>
                    <a:pt x="94255" y="13486"/>
                  </a:lnTo>
                  <a:lnTo>
                    <a:pt x="91431" y="7445"/>
                  </a:lnTo>
                  <a:lnTo>
                    <a:pt x="89198" y="4353"/>
                  </a:lnTo>
                  <a:lnTo>
                    <a:pt x="83894" y="917"/>
                  </a:lnTo>
                  <a:lnTo>
                    <a:pt x="80998" y="0"/>
                  </a:lnTo>
                  <a:lnTo>
                    <a:pt x="72135" y="1805"/>
                  </a:lnTo>
                  <a:lnTo>
                    <a:pt x="61141" y="7193"/>
                  </a:lnTo>
                  <a:lnTo>
                    <a:pt x="44109" y="22126"/>
                  </a:lnTo>
                  <a:lnTo>
                    <a:pt x="31889" y="41015"/>
                  </a:lnTo>
                  <a:lnTo>
                    <a:pt x="15030" y="84518"/>
                  </a:lnTo>
                  <a:lnTo>
                    <a:pt x="6564" y="126883"/>
                  </a:lnTo>
                  <a:lnTo>
                    <a:pt x="0" y="171987"/>
                  </a:lnTo>
                  <a:lnTo>
                    <a:pt x="2023" y="208186"/>
                  </a:lnTo>
                  <a:lnTo>
                    <a:pt x="4192" y="217555"/>
                  </a:lnTo>
                  <a:lnTo>
                    <a:pt x="7755" y="223801"/>
                  </a:lnTo>
                  <a:lnTo>
                    <a:pt x="12247" y="227965"/>
                  </a:lnTo>
                  <a:lnTo>
                    <a:pt x="17357" y="230741"/>
                  </a:lnTo>
                  <a:lnTo>
                    <a:pt x="34326" y="231003"/>
                  </a:lnTo>
                  <a:lnTo>
                    <a:pt x="53863" y="226534"/>
                  </a:lnTo>
                  <a:lnTo>
                    <a:pt x="90360" y="205557"/>
                  </a:lnTo>
                  <a:lnTo>
                    <a:pt x="122736" y="160540"/>
                  </a:lnTo>
                  <a:lnTo>
                    <a:pt x="146963" y="118015"/>
                  </a:lnTo>
                  <a:lnTo>
                    <a:pt x="154016" y="96589"/>
                  </a:lnTo>
                  <a:lnTo>
                    <a:pt x="153826" y="60726"/>
                  </a:lnTo>
                  <a:lnTo>
                    <a:pt x="142009" y="28345"/>
                  </a:lnTo>
                  <a:lnTo>
                    <a:pt x="131001" y="14050"/>
                  </a:lnTo>
                  <a:lnTo>
                    <a:pt x="125102" y="8756"/>
                  </a:lnTo>
                  <a:lnTo>
                    <a:pt x="116936" y="6285"/>
                  </a:lnTo>
                  <a:lnTo>
                    <a:pt x="96574" y="6362"/>
                  </a:lnTo>
                  <a:lnTo>
                    <a:pt x="66368" y="17411"/>
                  </a:lnTo>
                  <a:lnTo>
                    <a:pt x="59789" y="22639"/>
                  </a:lnTo>
                  <a:lnTo>
                    <a:pt x="52478" y="34091"/>
                  </a:lnTo>
                  <a:lnTo>
                    <a:pt x="52646" y="40108"/>
                  </a:lnTo>
                  <a:lnTo>
                    <a:pt x="58477" y="52439"/>
                  </a:lnTo>
                  <a:lnTo>
                    <a:pt x="73769" y="62152"/>
                  </a:lnTo>
                  <a:lnTo>
                    <a:pt x="118077" y="77012"/>
                  </a:lnTo>
                  <a:lnTo>
                    <a:pt x="136946" y="78012"/>
                  </a:lnTo>
                  <a:lnTo>
                    <a:pt x="181474" y="75088"/>
                  </a:lnTo>
                  <a:lnTo>
                    <a:pt x="208555" y="74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48"/>
            <p:cNvSpPr/>
            <p:nvPr>
              <p:custDataLst>
                <p:tags r:id="rId223"/>
              </p:custDataLst>
            </p:nvPr>
          </p:nvSpPr>
          <p:spPr>
            <a:xfrm>
              <a:off x="10773166" y="1238250"/>
              <a:ext cx="199635" cy="28576"/>
            </a:xfrm>
            <a:custGeom>
              <a:avLst/>
              <a:gdLst/>
              <a:ahLst/>
              <a:cxnLst/>
              <a:rect l="0" t="0" r="0" b="0"/>
              <a:pathLst>
                <a:path w="199635" h="28576">
                  <a:moveTo>
                    <a:pt x="9134" y="28575"/>
                  </a:moveTo>
                  <a:lnTo>
                    <a:pt x="9134" y="28575"/>
                  </a:lnTo>
                  <a:lnTo>
                    <a:pt x="0" y="28575"/>
                  </a:lnTo>
                  <a:lnTo>
                    <a:pt x="30744" y="21036"/>
                  </a:lnTo>
                  <a:lnTo>
                    <a:pt x="71846" y="14386"/>
                  </a:lnTo>
                  <a:lnTo>
                    <a:pt x="113323" y="10965"/>
                  </a:lnTo>
                  <a:lnTo>
                    <a:pt x="154048" y="8751"/>
                  </a:lnTo>
                  <a:lnTo>
                    <a:pt x="1996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49"/>
            <p:cNvSpPr/>
            <p:nvPr>
              <p:custDataLst>
                <p:tags r:id="rId224"/>
              </p:custDataLst>
            </p:nvPr>
          </p:nvSpPr>
          <p:spPr>
            <a:xfrm>
              <a:off x="10525125" y="981663"/>
              <a:ext cx="115730" cy="436122"/>
            </a:xfrm>
            <a:custGeom>
              <a:avLst/>
              <a:gdLst/>
              <a:ahLst/>
              <a:cxnLst/>
              <a:rect l="0" t="0" r="0" b="0"/>
              <a:pathLst>
                <a:path w="115730" h="436122">
                  <a:moveTo>
                    <a:pt x="9525" y="47037"/>
                  </a:moveTo>
                  <a:lnTo>
                    <a:pt x="9525" y="47037"/>
                  </a:lnTo>
                  <a:lnTo>
                    <a:pt x="9525" y="41980"/>
                  </a:lnTo>
                  <a:lnTo>
                    <a:pt x="14582" y="28723"/>
                  </a:lnTo>
                  <a:lnTo>
                    <a:pt x="22709" y="20200"/>
                  </a:lnTo>
                  <a:lnTo>
                    <a:pt x="42007" y="9452"/>
                  </a:lnTo>
                  <a:lnTo>
                    <a:pt x="67832" y="2387"/>
                  </a:lnTo>
                  <a:lnTo>
                    <a:pt x="94890" y="0"/>
                  </a:lnTo>
                  <a:lnTo>
                    <a:pt x="106025" y="5318"/>
                  </a:lnTo>
                  <a:lnTo>
                    <a:pt x="111959" y="9699"/>
                  </a:lnTo>
                  <a:lnTo>
                    <a:pt x="114857" y="14737"/>
                  </a:lnTo>
                  <a:lnTo>
                    <a:pt x="115729" y="20212"/>
                  </a:lnTo>
                  <a:lnTo>
                    <a:pt x="113878" y="31940"/>
                  </a:lnTo>
                  <a:lnTo>
                    <a:pt x="101126" y="73127"/>
                  </a:lnTo>
                  <a:lnTo>
                    <a:pt x="93201" y="118193"/>
                  </a:lnTo>
                  <a:lnTo>
                    <a:pt x="85117" y="155962"/>
                  </a:lnTo>
                  <a:lnTo>
                    <a:pt x="72905" y="200962"/>
                  </a:lnTo>
                  <a:lnTo>
                    <a:pt x="67906" y="244384"/>
                  </a:lnTo>
                  <a:lnTo>
                    <a:pt x="69741" y="287455"/>
                  </a:lnTo>
                  <a:lnTo>
                    <a:pt x="74286" y="323942"/>
                  </a:lnTo>
                  <a:lnTo>
                    <a:pt x="78455" y="353097"/>
                  </a:lnTo>
                  <a:lnTo>
                    <a:pt x="83571" y="371260"/>
                  </a:lnTo>
                  <a:lnTo>
                    <a:pt x="90928" y="408174"/>
                  </a:lnTo>
                  <a:lnTo>
                    <a:pt x="86619" y="430269"/>
                  </a:lnTo>
                  <a:lnTo>
                    <a:pt x="83146" y="432700"/>
                  </a:lnTo>
                  <a:lnTo>
                    <a:pt x="62030" y="436121"/>
                  </a:lnTo>
                  <a:lnTo>
                    <a:pt x="31549" y="436077"/>
                  </a:lnTo>
                  <a:lnTo>
                    <a:pt x="15432" y="432316"/>
                  </a:lnTo>
                  <a:lnTo>
                    <a:pt x="10289" y="428773"/>
                  </a:lnTo>
                  <a:lnTo>
                    <a:pt x="0" y="408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50"/>
            <p:cNvSpPr/>
            <p:nvPr>
              <p:custDataLst>
                <p:tags r:id="rId225"/>
              </p:custDataLst>
            </p:nvPr>
          </p:nvSpPr>
          <p:spPr>
            <a:xfrm>
              <a:off x="10325227" y="978154"/>
              <a:ext cx="95124" cy="79122"/>
            </a:xfrm>
            <a:custGeom>
              <a:avLst/>
              <a:gdLst/>
              <a:ahLst/>
              <a:cxnLst/>
              <a:rect l="0" t="0" r="0" b="0"/>
              <a:pathLst>
                <a:path w="95124" h="79122">
                  <a:moveTo>
                    <a:pt x="18923" y="12446"/>
                  </a:moveTo>
                  <a:lnTo>
                    <a:pt x="18923" y="12446"/>
                  </a:lnTo>
                  <a:lnTo>
                    <a:pt x="10721" y="20647"/>
                  </a:lnTo>
                  <a:lnTo>
                    <a:pt x="4732" y="31692"/>
                  </a:lnTo>
                  <a:lnTo>
                    <a:pt x="833" y="53328"/>
                  </a:lnTo>
                  <a:lnTo>
                    <a:pt x="0" y="67245"/>
                  </a:lnTo>
                  <a:lnTo>
                    <a:pt x="4967" y="58786"/>
                  </a:lnTo>
                  <a:lnTo>
                    <a:pt x="22265" y="16553"/>
                  </a:lnTo>
                  <a:lnTo>
                    <a:pt x="31673" y="1904"/>
                  </a:lnTo>
                  <a:lnTo>
                    <a:pt x="33772" y="126"/>
                  </a:lnTo>
                  <a:lnTo>
                    <a:pt x="35173" y="0"/>
                  </a:lnTo>
                  <a:lnTo>
                    <a:pt x="42476" y="7400"/>
                  </a:lnTo>
                  <a:lnTo>
                    <a:pt x="64509" y="53286"/>
                  </a:lnTo>
                  <a:lnTo>
                    <a:pt x="79467" y="70525"/>
                  </a:lnTo>
                  <a:lnTo>
                    <a:pt x="95123" y="79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51"/>
            <p:cNvSpPr/>
            <p:nvPr>
              <p:custDataLst>
                <p:tags r:id="rId226"/>
              </p:custDataLst>
            </p:nvPr>
          </p:nvSpPr>
          <p:spPr>
            <a:xfrm>
              <a:off x="10314134" y="1158046"/>
              <a:ext cx="153842" cy="209876"/>
            </a:xfrm>
            <a:custGeom>
              <a:avLst/>
              <a:gdLst/>
              <a:ahLst/>
              <a:cxnLst/>
              <a:rect l="0" t="0" r="0" b="0"/>
              <a:pathLst>
                <a:path w="153842" h="209876">
                  <a:moveTo>
                    <a:pt x="115741" y="42104"/>
                  </a:moveTo>
                  <a:lnTo>
                    <a:pt x="115741" y="42104"/>
                  </a:lnTo>
                  <a:lnTo>
                    <a:pt x="115741" y="37048"/>
                  </a:lnTo>
                  <a:lnTo>
                    <a:pt x="96340" y="7951"/>
                  </a:lnTo>
                  <a:lnTo>
                    <a:pt x="87362" y="1172"/>
                  </a:lnTo>
                  <a:lnTo>
                    <a:pt x="83064" y="0"/>
                  </a:lnTo>
                  <a:lnTo>
                    <a:pt x="79141" y="276"/>
                  </a:lnTo>
                  <a:lnTo>
                    <a:pt x="62916" y="8544"/>
                  </a:lnTo>
                  <a:lnTo>
                    <a:pt x="47813" y="19780"/>
                  </a:lnTo>
                  <a:lnTo>
                    <a:pt x="34044" y="35357"/>
                  </a:lnTo>
                  <a:lnTo>
                    <a:pt x="15564" y="76716"/>
                  </a:lnTo>
                  <a:lnTo>
                    <a:pt x="6095" y="102571"/>
                  </a:lnTo>
                  <a:lnTo>
                    <a:pt x="2360" y="148161"/>
                  </a:lnTo>
                  <a:lnTo>
                    <a:pt x="2622" y="188793"/>
                  </a:lnTo>
                  <a:lnTo>
                    <a:pt x="6551" y="201138"/>
                  </a:lnTo>
                  <a:lnTo>
                    <a:pt x="11198" y="205277"/>
                  </a:lnTo>
                  <a:lnTo>
                    <a:pt x="24826" y="209875"/>
                  </a:lnTo>
                  <a:lnTo>
                    <a:pt x="50350" y="207408"/>
                  </a:lnTo>
                  <a:lnTo>
                    <a:pt x="65865" y="199886"/>
                  </a:lnTo>
                  <a:lnTo>
                    <a:pt x="78757" y="189488"/>
                  </a:lnTo>
                  <a:lnTo>
                    <a:pt x="104234" y="154280"/>
                  </a:lnTo>
                  <a:lnTo>
                    <a:pt x="117047" y="113216"/>
                  </a:lnTo>
                  <a:lnTo>
                    <a:pt x="123644" y="66499"/>
                  </a:lnTo>
                  <a:lnTo>
                    <a:pt x="119728" y="34163"/>
                  </a:lnTo>
                  <a:lnTo>
                    <a:pt x="111869" y="19877"/>
                  </a:lnTo>
                  <a:lnTo>
                    <a:pt x="106811" y="14586"/>
                  </a:lnTo>
                  <a:lnTo>
                    <a:pt x="87077" y="8707"/>
                  </a:lnTo>
                  <a:lnTo>
                    <a:pt x="62786" y="8211"/>
                  </a:lnTo>
                  <a:lnTo>
                    <a:pt x="41405" y="15046"/>
                  </a:lnTo>
                  <a:lnTo>
                    <a:pt x="24141" y="27961"/>
                  </a:lnTo>
                  <a:lnTo>
                    <a:pt x="868" y="57067"/>
                  </a:lnTo>
                  <a:lnTo>
                    <a:pt x="0" y="63721"/>
                  </a:lnTo>
                  <a:lnTo>
                    <a:pt x="4681" y="76759"/>
                  </a:lnTo>
                  <a:lnTo>
                    <a:pt x="16640" y="86787"/>
                  </a:lnTo>
                  <a:lnTo>
                    <a:pt x="33596" y="93713"/>
                  </a:lnTo>
                  <a:lnTo>
                    <a:pt x="65884" y="96554"/>
                  </a:lnTo>
                  <a:lnTo>
                    <a:pt x="110392" y="90837"/>
                  </a:lnTo>
                  <a:lnTo>
                    <a:pt x="153841" y="70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52"/>
            <p:cNvSpPr/>
            <p:nvPr>
              <p:custDataLst>
                <p:tags r:id="rId227"/>
              </p:custDataLst>
            </p:nvPr>
          </p:nvSpPr>
          <p:spPr>
            <a:xfrm>
              <a:off x="10039872" y="1011090"/>
              <a:ext cx="170929" cy="377260"/>
            </a:xfrm>
            <a:custGeom>
              <a:avLst/>
              <a:gdLst/>
              <a:ahLst/>
              <a:cxnLst/>
              <a:rect l="0" t="0" r="0" b="0"/>
              <a:pathLst>
                <a:path w="170929" h="377260">
                  <a:moveTo>
                    <a:pt x="170928" y="17610"/>
                  </a:moveTo>
                  <a:lnTo>
                    <a:pt x="170928" y="17610"/>
                  </a:lnTo>
                  <a:lnTo>
                    <a:pt x="165871" y="17610"/>
                  </a:lnTo>
                  <a:lnTo>
                    <a:pt x="164382" y="16552"/>
                  </a:lnTo>
                  <a:lnTo>
                    <a:pt x="163390" y="14788"/>
                  </a:lnTo>
                  <a:lnTo>
                    <a:pt x="162726" y="12553"/>
                  </a:lnTo>
                  <a:lnTo>
                    <a:pt x="161226" y="11064"/>
                  </a:lnTo>
                  <a:lnTo>
                    <a:pt x="151215" y="5851"/>
                  </a:lnTo>
                  <a:lnTo>
                    <a:pt x="145234" y="1800"/>
                  </a:lnTo>
                  <a:lnTo>
                    <a:pt x="139048" y="0"/>
                  </a:lnTo>
                  <a:lnTo>
                    <a:pt x="94475" y="10375"/>
                  </a:lnTo>
                  <a:lnTo>
                    <a:pt x="81916" y="16511"/>
                  </a:lnTo>
                  <a:lnTo>
                    <a:pt x="60377" y="33589"/>
                  </a:lnTo>
                  <a:lnTo>
                    <a:pt x="49763" y="52320"/>
                  </a:lnTo>
                  <a:lnTo>
                    <a:pt x="41659" y="77636"/>
                  </a:lnTo>
                  <a:lnTo>
                    <a:pt x="39845" y="110420"/>
                  </a:lnTo>
                  <a:lnTo>
                    <a:pt x="42534" y="153300"/>
                  </a:lnTo>
                  <a:lnTo>
                    <a:pt x="38557" y="192109"/>
                  </a:lnTo>
                  <a:lnTo>
                    <a:pt x="30167" y="235367"/>
                  </a:lnTo>
                  <a:lnTo>
                    <a:pt x="21141" y="279032"/>
                  </a:lnTo>
                  <a:lnTo>
                    <a:pt x="13988" y="313724"/>
                  </a:lnTo>
                  <a:lnTo>
                    <a:pt x="1239" y="343594"/>
                  </a:lnTo>
                  <a:lnTo>
                    <a:pt x="0" y="358908"/>
                  </a:lnTo>
                  <a:lnTo>
                    <a:pt x="2532" y="367912"/>
                  </a:lnTo>
                  <a:lnTo>
                    <a:pt x="4689" y="371795"/>
                  </a:lnTo>
                  <a:lnTo>
                    <a:pt x="9303" y="374383"/>
                  </a:lnTo>
                  <a:lnTo>
                    <a:pt x="22894" y="377259"/>
                  </a:lnTo>
                  <a:lnTo>
                    <a:pt x="65948" y="371157"/>
                  </a:lnTo>
                  <a:lnTo>
                    <a:pt x="132828" y="360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53"/>
            <p:cNvSpPr/>
            <p:nvPr>
              <p:custDataLst>
                <p:tags r:id="rId228"/>
              </p:custDataLst>
            </p:nvPr>
          </p:nvSpPr>
          <p:spPr>
            <a:xfrm>
              <a:off x="9758459" y="1200150"/>
              <a:ext cx="138017" cy="34064"/>
            </a:xfrm>
            <a:custGeom>
              <a:avLst/>
              <a:gdLst/>
              <a:ahLst/>
              <a:cxnLst/>
              <a:rect l="0" t="0" r="0" b="0"/>
              <a:pathLst>
                <a:path w="138017" h="34064">
                  <a:moveTo>
                    <a:pt x="14191" y="28575"/>
                  </a:moveTo>
                  <a:lnTo>
                    <a:pt x="14191" y="28575"/>
                  </a:lnTo>
                  <a:lnTo>
                    <a:pt x="9134" y="28575"/>
                  </a:lnTo>
                  <a:lnTo>
                    <a:pt x="7645" y="29633"/>
                  </a:lnTo>
                  <a:lnTo>
                    <a:pt x="6653" y="31397"/>
                  </a:lnTo>
                  <a:lnTo>
                    <a:pt x="5989" y="33631"/>
                  </a:lnTo>
                  <a:lnTo>
                    <a:pt x="4489" y="34063"/>
                  </a:lnTo>
                  <a:lnTo>
                    <a:pt x="0" y="31719"/>
                  </a:lnTo>
                  <a:lnTo>
                    <a:pt x="498" y="30671"/>
                  </a:lnTo>
                  <a:lnTo>
                    <a:pt x="43193" y="20456"/>
                  </a:lnTo>
                  <a:lnTo>
                    <a:pt x="84282" y="12782"/>
                  </a:lnTo>
                  <a:lnTo>
                    <a:pt x="1380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54"/>
            <p:cNvSpPr/>
            <p:nvPr>
              <p:custDataLst>
                <p:tags r:id="rId229"/>
              </p:custDataLst>
            </p:nvPr>
          </p:nvSpPr>
          <p:spPr>
            <a:xfrm>
              <a:off x="9763256" y="1077765"/>
              <a:ext cx="142745" cy="258296"/>
            </a:xfrm>
            <a:custGeom>
              <a:avLst/>
              <a:gdLst/>
              <a:ahLst/>
              <a:cxnLst/>
              <a:rect l="0" t="0" r="0" b="0"/>
              <a:pathLst>
                <a:path w="142745" h="258296">
                  <a:moveTo>
                    <a:pt x="95119" y="17610"/>
                  </a:moveTo>
                  <a:lnTo>
                    <a:pt x="95119" y="17610"/>
                  </a:lnTo>
                  <a:lnTo>
                    <a:pt x="112728" y="0"/>
                  </a:lnTo>
                  <a:lnTo>
                    <a:pt x="108685" y="4043"/>
                  </a:lnTo>
                  <a:lnTo>
                    <a:pt x="103618" y="6289"/>
                  </a:lnTo>
                  <a:lnTo>
                    <a:pt x="56744" y="8038"/>
                  </a:lnTo>
                  <a:lnTo>
                    <a:pt x="45255" y="9123"/>
                  </a:lnTo>
                  <a:lnTo>
                    <a:pt x="36621" y="13132"/>
                  </a:lnTo>
                  <a:lnTo>
                    <a:pt x="25811" y="26396"/>
                  </a:lnTo>
                  <a:lnTo>
                    <a:pt x="15904" y="48788"/>
                  </a:lnTo>
                  <a:lnTo>
                    <a:pt x="9621" y="91345"/>
                  </a:lnTo>
                  <a:lnTo>
                    <a:pt x="2110" y="137068"/>
                  </a:lnTo>
                  <a:lnTo>
                    <a:pt x="533" y="175419"/>
                  </a:lnTo>
                  <a:lnTo>
                    <a:pt x="0" y="216822"/>
                  </a:lnTo>
                  <a:lnTo>
                    <a:pt x="952" y="246912"/>
                  </a:lnTo>
                  <a:lnTo>
                    <a:pt x="4938" y="256400"/>
                  </a:lnTo>
                  <a:lnTo>
                    <a:pt x="9598" y="258295"/>
                  </a:lnTo>
                  <a:lnTo>
                    <a:pt x="52036" y="255978"/>
                  </a:lnTo>
                  <a:lnTo>
                    <a:pt x="77415" y="252985"/>
                  </a:lnTo>
                  <a:lnTo>
                    <a:pt x="142744" y="227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19"/>
          <p:cNvGrpSpPr/>
          <p:nvPr/>
        </p:nvGrpSpPr>
        <p:grpSpPr>
          <a:xfrm>
            <a:off x="10134600" y="1521603"/>
            <a:ext cx="979503" cy="509288"/>
            <a:chOff x="10134600" y="1521603"/>
            <a:chExt cx="979503" cy="509288"/>
          </a:xfrm>
        </p:grpSpPr>
        <p:sp>
          <p:nvSpPr>
            <p:cNvPr id="32" name="SMARTInkShape-2955"/>
            <p:cNvSpPr/>
            <p:nvPr>
              <p:custDataLst>
                <p:tags r:id="rId216"/>
              </p:custDataLst>
            </p:nvPr>
          </p:nvSpPr>
          <p:spPr>
            <a:xfrm>
              <a:off x="10992331" y="1791208"/>
              <a:ext cx="121772" cy="239683"/>
            </a:xfrm>
            <a:custGeom>
              <a:avLst/>
              <a:gdLst/>
              <a:ahLst/>
              <a:cxnLst/>
              <a:rect l="0" t="0" r="0" b="0"/>
              <a:pathLst>
                <a:path w="121772" h="239683">
                  <a:moveTo>
                    <a:pt x="94769" y="18542"/>
                  </a:moveTo>
                  <a:lnTo>
                    <a:pt x="94769" y="18542"/>
                  </a:lnTo>
                  <a:lnTo>
                    <a:pt x="94769" y="5284"/>
                  </a:lnTo>
                  <a:lnTo>
                    <a:pt x="93711" y="3354"/>
                  </a:lnTo>
                  <a:lnTo>
                    <a:pt x="91945" y="2066"/>
                  </a:lnTo>
                  <a:lnTo>
                    <a:pt x="86106" y="636"/>
                  </a:lnTo>
                  <a:lnTo>
                    <a:pt x="76455" y="0"/>
                  </a:lnTo>
                  <a:lnTo>
                    <a:pt x="70919" y="3006"/>
                  </a:lnTo>
                  <a:lnTo>
                    <a:pt x="34301" y="47203"/>
                  </a:lnTo>
                  <a:lnTo>
                    <a:pt x="16410" y="70544"/>
                  </a:lnTo>
                  <a:lnTo>
                    <a:pt x="4995" y="103329"/>
                  </a:lnTo>
                  <a:lnTo>
                    <a:pt x="1141" y="140913"/>
                  </a:lnTo>
                  <a:lnTo>
                    <a:pt x="0" y="180859"/>
                  </a:lnTo>
                  <a:lnTo>
                    <a:pt x="720" y="203396"/>
                  </a:lnTo>
                  <a:lnTo>
                    <a:pt x="4639" y="220291"/>
                  </a:lnTo>
                  <a:lnTo>
                    <a:pt x="9283" y="227125"/>
                  </a:lnTo>
                  <a:lnTo>
                    <a:pt x="22907" y="237540"/>
                  </a:lnTo>
                  <a:lnTo>
                    <a:pt x="29929" y="239682"/>
                  </a:lnTo>
                  <a:lnTo>
                    <a:pt x="43374" y="239240"/>
                  </a:lnTo>
                  <a:lnTo>
                    <a:pt x="67899" y="222929"/>
                  </a:lnTo>
                  <a:lnTo>
                    <a:pt x="85161" y="203044"/>
                  </a:lnTo>
                  <a:lnTo>
                    <a:pt x="107022" y="163211"/>
                  </a:lnTo>
                  <a:lnTo>
                    <a:pt x="118038" y="132315"/>
                  </a:lnTo>
                  <a:lnTo>
                    <a:pt x="121771" y="96820"/>
                  </a:lnTo>
                  <a:lnTo>
                    <a:pt x="120760" y="60550"/>
                  </a:lnTo>
                  <a:lnTo>
                    <a:pt x="109056" y="32400"/>
                  </a:lnTo>
                  <a:lnTo>
                    <a:pt x="101824" y="24701"/>
                  </a:lnTo>
                  <a:lnTo>
                    <a:pt x="76633" y="20367"/>
                  </a:lnTo>
                  <a:lnTo>
                    <a:pt x="37619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56"/>
            <p:cNvSpPr/>
            <p:nvPr>
              <p:custDataLst>
                <p:tags r:id="rId217"/>
              </p:custDataLst>
            </p:nvPr>
          </p:nvSpPr>
          <p:spPr>
            <a:xfrm>
              <a:off x="10316898" y="1521603"/>
              <a:ext cx="226023" cy="265109"/>
            </a:xfrm>
            <a:custGeom>
              <a:avLst/>
              <a:gdLst/>
              <a:ahLst/>
              <a:cxnLst/>
              <a:rect l="0" t="0" r="0" b="0"/>
              <a:pathLst>
                <a:path w="226023" h="265109">
                  <a:moveTo>
                    <a:pt x="8202" y="183372"/>
                  </a:moveTo>
                  <a:lnTo>
                    <a:pt x="8202" y="183372"/>
                  </a:lnTo>
                  <a:lnTo>
                    <a:pt x="8202" y="188428"/>
                  </a:lnTo>
                  <a:lnTo>
                    <a:pt x="7144" y="189918"/>
                  </a:lnTo>
                  <a:lnTo>
                    <a:pt x="5378" y="190911"/>
                  </a:lnTo>
                  <a:lnTo>
                    <a:pt x="0" y="192505"/>
                  </a:lnTo>
                  <a:lnTo>
                    <a:pt x="2088" y="195545"/>
                  </a:lnTo>
                  <a:lnTo>
                    <a:pt x="4126" y="197837"/>
                  </a:lnTo>
                  <a:lnTo>
                    <a:pt x="9213" y="200384"/>
                  </a:lnTo>
                  <a:lnTo>
                    <a:pt x="12051" y="201064"/>
                  </a:lnTo>
                  <a:lnTo>
                    <a:pt x="38361" y="194549"/>
                  </a:lnTo>
                  <a:lnTo>
                    <a:pt x="58531" y="185038"/>
                  </a:lnTo>
                  <a:lnTo>
                    <a:pt x="75796" y="170342"/>
                  </a:lnTo>
                  <a:lnTo>
                    <a:pt x="80578" y="162412"/>
                  </a:lnTo>
                  <a:lnTo>
                    <a:pt x="80793" y="158815"/>
                  </a:lnTo>
                  <a:lnTo>
                    <a:pt x="78211" y="151997"/>
                  </a:lnTo>
                  <a:lnTo>
                    <a:pt x="73925" y="150814"/>
                  </a:lnTo>
                  <a:lnTo>
                    <a:pt x="60695" y="152321"/>
                  </a:lnTo>
                  <a:lnTo>
                    <a:pt x="47055" y="159341"/>
                  </a:lnTo>
                  <a:lnTo>
                    <a:pt x="34994" y="169516"/>
                  </a:lnTo>
                  <a:lnTo>
                    <a:pt x="26107" y="181094"/>
                  </a:lnTo>
                  <a:lnTo>
                    <a:pt x="20210" y="209626"/>
                  </a:lnTo>
                  <a:lnTo>
                    <a:pt x="24476" y="227143"/>
                  </a:lnTo>
                  <a:lnTo>
                    <a:pt x="34485" y="241984"/>
                  </a:lnTo>
                  <a:lnTo>
                    <a:pt x="49517" y="255636"/>
                  </a:lnTo>
                  <a:lnTo>
                    <a:pt x="63958" y="263114"/>
                  </a:lnTo>
                  <a:lnTo>
                    <a:pt x="70773" y="265108"/>
                  </a:lnTo>
                  <a:lnTo>
                    <a:pt x="95533" y="262859"/>
                  </a:lnTo>
                  <a:lnTo>
                    <a:pt x="112865" y="255489"/>
                  </a:lnTo>
                  <a:lnTo>
                    <a:pt x="134749" y="229367"/>
                  </a:lnTo>
                  <a:lnTo>
                    <a:pt x="143115" y="215809"/>
                  </a:lnTo>
                  <a:lnTo>
                    <a:pt x="144711" y="210288"/>
                  </a:lnTo>
                  <a:lnTo>
                    <a:pt x="144715" y="205550"/>
                  </a:lnTo>
                  <a:lnTo>
                    <a:pt x="141899" y="197462"/>
                  </a:lnTo>
                  <a:lnTo>
                    <a:pt x="137120" y="190340"/>
                  </a:lnTo>
                  <a:lnTo>
                    <a:pt x="133307" y="189075"/>
                  </a:lnTo>
                  <a:lnTo>
                    <a:pt x="123423" y="190493"/>
                  </a:lnTo>
                  <a:lnTo>
                    <a:pt x="119941" y="192353"/>
                  </a:lnTo>
                  <a:lnTo>
                    <a:pt x="117619" y="194651"/>
                  </a:lnTo>
                  <a:lnTo>
                    <a:pt x="115041" y="200027"/>
                  </a:lnTo>
                  <a:lnTo>
                    <a:pt x="113895" y="205944"/>
                  </a:lnTo>
                  <a:lnTo>
                    <a:pt x="118306" y="220281"/>
                  </a:lnTo>
                  <a:lnTo>
                    <a:pt x="126281" y="229057"/>
                  </a:lnTo>
                  <a:lnTo>
                    <a:pt x="135823" y="235426"/>
                  </a:lnTo>
                  <a:lnTo>
                    <a:pt x="147145" y="239012"/>
                  </a:lnTo>
                  <a:lnTo>
                    <a:pt x="160015" y="240463"/>
                  </a:lnTo>
                  <a:lnTo>
                    <a:pt x="160550" y="248718"/>
                  </a:lnTo>
                  <a:lnTo>
                    <a:pt x="170956" y="242333"/>
                  </a:lnTo>
                  <a:lnTo>
                    <a:pt x="173855" y="241729"/>
                  </a:lnTo>
                  <a:lnTo>
                    <a:pt x="179897" y="235414"/>
                  </a:lnTo>
                  <a:lnTo>
                    <a:pt x="198724" y="199151"/>
                  </a:lnTo>
                  <a:lnTo>
                    <a:pt x="214580" y="158796"/>
                  </a:lnTo>
                  <a:lnTo>
                    <a:pt x="223045" y="120586"/>
                  </a:lnTo>
                  <a:lnTo>
                    <a:pt x="226022" y="83042"/>
                  </a:lnTo>
                  <a:lnTo>
                    <a:pt x="224207" y="41375"/>
                  </a:lnTo>
                  <a:lnTo>
                    <a:pt x="217544" y="8196"/>
                  </a:lnTo>
                  <a:lnTo>
                    <a:pt x="213073" y="388"/>
                  </a:lnTo>
                  <a:lnTo>
                    <a:pt x="210401" y="0"/>
                  </a:lnTo>
                  <a:lnTo>
                    <a:pt x="207558" y="1857"/>
                  </a:lnTo>
                  <a:lnTo>
                    <a:pt x="204606" y="5212"/>
                  </a:lnTo>
                  <a:lnTo>
                    <a:pt x="195394" y="30160"/>
                  </a:lnTo>
                  <a:lnTo>
                    <a:pt x="191020" y="69419"/>
                  </a:lnTo>
                  <a:lnTo>
                    <a:pt x="190599" y="110455"/>
                  </a:lnTo>
                  <a:lnTo>
                    <a:pt x="195830" y="150243"/>
                  </a:lnTo>
                  <a:lnTo>
                    <a:pt x="198910" y="188255"/>
                  </a:lnTo>
                  <a:lnTo>
                    <a:pt x="208227" y="230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57"/>
            <p:cNvSpPr/>
            <p:nvPr>
              <p:custDataLst>
                <p:tags r:id="rId218"/>
              </p:custDataLst>
            </p:nvPr>
          </p:nvSpPr>
          <p:spPr>
            <a:xfrm>
              <a:off x="10203278" y="1581208"/>
              <a:ext cx="74198" cy="194085"/>
            </a:xfrm>
            <a:custGeom>
              <a:avLst/>
              <a:gdLst/>
              <a:ahLst/>
              <a:cxnLst/>
              <a:rect l="0" t="0" r="0" b="0"/>
              <a:pathLst>
                <a:path w="74198" h="194085">
                  <a:moveTo>
                    <a:pt x="64672" y="123767"/>
                  </a:moveTo>
                  <a:lnTo>
                    <a:pt x="64672" y="123767"/>
                  </a:lnTo>
                  <a:lnTo>
                    <a:pt x="23353" y="124825"/>
                  </a:lnTo>
                  <a:lnTo>
                    <a:pt x="15263" y="128823"/>
                  </a:lnTo>
                  <a:lnTo>
                    <a:pt x="4759" y="142081"/>
                  </a:lnTo>
                  <a:lnTo>
                    <a:pt x="0" y="164471"/>
                  </a:lnTo>
                  <a:lnTo>
                    <a:pt x="1709" y="176430"/>
                  </a:lnTo>
                  <a:lnTo>
                    <a:pt x="8622" y="189112"/>
                  </a:lnTo>
                  <a:lnTo>
                    <a:pt x="11430" y="192730"/>
                  </a:lnTo>
                  <a:lnTo>
                    <a:pt x="14361" y="194084"/>
                  </a:lnTo>
                  <a:lnTo>
                    <a:pt x="17373" y="193929"/>
                  </a:lnTo>
                  <a:lnTo>
                    <a:pt x="20439" y="192766"/>
                  </a:lnTo>
                  <a:lnTo>
                    <a:pt x="26669" y="185831"/>
                  </a:lnTo>
                  <a:lnTo>
                    <a:pt x="32965" y="173576"/>
                  </a:lnTo>
                  <a:lnTo>
                    <a:pt x="42809" y="131215"/>
                  </a:lnTo>
                  <a:lnTo>
                    <a:pt x="44788" y="94577"/>
                  </a:lnTo>
                  <a:lnTo>
                    <a:pt x="45457" y="54383"/>
                  </a:lnTo>
                  <a:lnTo>
                    <a:pt x="44531" y="14028"/>
                  </a:lnTo>
                  <a:lnTo>
                    <a:pt x="40552" y="1616"/>
                  </a:lnTo>
                  <a:lnTo>
                    <a:pt x="39067" y="0"/>
                  </a:lnTo>
                  <a:lnTo>
                    <a:pt x="38076" y="1039"/>
                  </a:lnTo>
                  <a:lnTo>
                    <a:pt x="36212" y="40545"/>
                  </a:lnTo>
                  <a:lnTo>
                    <a:pt x="37178" y="81066"/>
                  </a:lnTo>
                  <a:lnTo>
                    <a:pt x="49357" y="121619"/>
                  </a:lnTo>
                  <a:lnTo>
                    <a:pt x="74197" y="171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58"/>
            <p:cNvSpPr/>
            <p:nvPr>
              <p:custDataLst>
                <p:tags r:id="rId219"/>
              </p:custDataLst>
            </p:nvPr>
          </p:nvSpPr>
          <p:spPr>
            <a:xfrm>
              <a:off x="10134600" y="1647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59"/>
            <p:cNvSpPr/>
            <p:nvPr>
              <p:custDataLst>
                <p:tags r:id="rId220"/>
              </p:custDataLst>
            </p:nvPr>
          </p:nvSpPr>
          <p:spPr>
            <a:xfrm>
              <a:off x="10153650" y="17145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8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60"/>
            <p:cNvSpPr/>
            <p:nvPr>
              <p:custDataLst>
                <p:tags r:id="rId221"/>
              </p:custDataLst>
            </p:nvPr>
          </p:nvSpPr>
          <p:spPr>
            <a:xfrm>
              <a:off x="10163175" y="1842737"/>
              <a:ext cx="637011" cy="176564"/>
            </a:xfrm>
            <a:custGeom>
              <a:avLst/>
              <a:gdLst/>
              <a:ahLst/>
              <a:cxnLst/>
              <a:rect l="0" t="0" r="0" b="0"/>
              <a:pathLst>
                <a:path w="637011" h="176564">
                  <a:moveTo>
                    <a:pt x="0" y="100363"/>
                  </a:moveTo>
                  <a:lnTo>
                    <a:pt x="0" y="100363"/>
                  </a:lnTo>
                  <a:lnTo>
                    <a:pt x="43232" y="101421"/>
                  </a:lnTo>
                  <a:lnTo>
                    <a:pt x="78339" y="113621"/>
                  </a:lnTo>
                  <a:lnTo>
                    <a:pt x="80801" y="115551"/>
                  </a:lnTo>
                  <a:lnTo>
                    <a:pt x="79267" y="116839"/>
                  </a:lnTo>
                  <a:lnTo>
                    <a:pt x="67412" y="119262"/>
                  </a:lnTo>
                  <a:lnTo>
                    <a:pt x="104830" y="119407"/>
                  </a:lnTo>
                  <a:lnTo>
                    <a:pt x="150530" y="114355"/>
                  </a:lnTo>
                  <a:lnTo>
                    <a:pt x="194363" y="109712"/>
                  </a:lnTo>
                  <a:lnTo>
                    <a:pt x="229612" y="105224"/>
                  </a:lnTo>
                  <a:lnTo>
                    <a:pt x="275937" y="101803"/>
                  </a:lnTo>
                  <a:lnTo>
                    <a:pt x="316474" y="100790"/>
                  </a:lnTo>
                  <a:lnTo>
                    <a:pt x="360352" y="100490"/>
                  </a:lnTo>
                  <a:lnTo>
                    <a:pt x="401810" y="100400"/>
                  </a:lnTo>
                  <a:lnTo>
                    <a:pt x="445963" y="100374"/>
                  </a:lnTo>
                  <a:lnTo>
                    <a:pt x="487503" y="100366"/>
                  </a:lnTo>
                  <a:lnTo>
                    <a:pt x="531860" y="94876"/>
                  </a:lnTo>
                  <a:lnTo>
                    <a:pt x="571196" y="96143"/>
                  </a:lnTo>
                  <a:lnTo>
                    <a:pt x="618263" y="91304"/>
                  </a:lnTo>
                  <a:lnTo>
                    <a:pt x="624901" y="91149"/>
                  </a:lnTo>
                  <a:lnTo>
                    <a:pt x="629326" y="89987"/>
                  </a:lnTo>
                  <a:lnTo>
                    <a:pt x="632275" y="88154"/>
                  </a:lnTo>
                  <a:lnTo>
                    <a:pt x="637010" y="82664"/>
                  </a:lnTo>
                  <a:lnTo>
                    <a:pt x="611557" y="54917"/>
                  </a:lnTo>
                  <a:lnTo>
                    <a:pt x="566366" y="30983"/>
                  </a:lnTo>
                  <a:lnTo>
                    <a:pt x="522101" y="11504"/>
                  </a:lnTo>
                  <a:lnTo>
                    <a:pt x="509943" y="7007"/>
                  </a:lnTo>
                  <a:lnTo>
                    <a:pt x="508238" y="5317"/>
                  </a:lnTo>
                  <a:lnTo>
                    <a:pt x="506341" y="618"/>
                  </a:lnTo>
                  <a:lnTo>
                    <a:pt x="506893" y="0"/>
                  </a:lnTo>
                  <a:lnTo>
                    <a:pt x="535310" y="11071"/>
                  </a:lnTo>
                  <a:lnTo>
                    <a:pt x="556309" y="15698"/>
                  </a:lnTo>
                  <a:lnTo>
                    <a:pt x="600583" y="35957"/>
                  </a:lnTo>
                  <a:lnTo>
                    <a:pt x="618688" y="46120"/>
                  </a:lnTo>
                  <a:lnTo>
                    <a:pt x="630755" y="60890"/>
                  </a:lnTo>
                  <a:lnTo>
                    <a:pt x="632055" y="75411"/>
                  </a:lnTo>
                  <a:lnTo>
                    <a:pt x="628048" y="91390"/>
                  </a:lnTo>
                  <a:lnTo>
                    <a:pt x="600504" y="133593"/>
                  </a:lnTo>
                  <a:lnTo>
                    <a:pt x="597185" y="141566"/>
                  </a:lnTo>
                  <a:lnTo>
                    <a:pt x="585033" y="153248"/>
                  </a:lnTo>
                  <a:lnTo>
                    <a:pt x="572223" y="161967"/>
                  </a:lnTo>
                  <a:lnTo>
                    <a:pt x="552450" y="176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20"/>
          <p:cNvGrpSpPr/>
          <p:nvPr/>
        </p:nvGrpSpPr>
        <p:grpSpPr>
          <a:xfrm>
            <a:off x="8593383" y="2343150"/>
            <a:ext cx="309489" cy="285751"/>
            <a:chOff x="8593383" y="2343150"/>
            <a:chExt cx="309489" cy="285751"/>
          </a:xfrm>
        </p:grpSpPr>
        <p:sp>
          <p:nvSpPr>
            <p:cNvPr id="39" name="SMARTInkShape-2961"/>
            <p:cNvSpPr/>
            <p:nvPr>
              <p:custDataLst>
                <p:tags r:id="rId210"/>
              </p:custDataLst>
            </p:nvPr>
          </p:nvSpPr>
          <p:spPr>
            <a:xfrm>
              <a:off x="8593383" y="2404337"/>
              <a:ext cx="141043" cy="224564"/>
            </a:xfrm>
            <a:custGeom>
              <a:avLst/>
              <a:gdLst/>
              <a:ahLst/>
              <a:cxnLst/>
              <a:rect l="0" t="0" r="0" b="0"/>
              <a:pathLst>
                <a:path w="141043" h="224564">
                  <a:moveTo>
                    <a:pt x="26742" y="5488"/>
                  </a:moveTo>
                  <a:lnTo>
                    <a:pt x="26742" y="5488"/>
                  </a:lnTo>
                  <a:lnTo>
                    <a:pt x="21686" y="432"/>
                  </a:lnTo>
                  <a:lnTo>
                    <a:pt x="19138" y="0"/>
                  </a:lnTo>
                  <a:lnTo>
                    <a:pt x="16381" y="771"/>
                  </a:lnTo>
                  <a:lnTo>
                    <a:pt x="13485" y="2343"/>
                  </a:lnTo>
                  <a:lnTo>
                    <a:pt x="4352" y="24782"/>
                  </a:lnTo>
                  <a:lnTo>
                    <a:pt x="0" y="63298"/>
                  </a:lnTo>
                  <a:lnTo>
                    <a:pt x="3767" y="103168"/>
                  </a:lnTo>
                  <a:lnTo>
                    <a:pt x="16643" y="141792"/>
                  </a:lnTo>
                  <a:lnTo>
                    <a:pt x="34468" y="178619"/>
                  </a:lnTo>
                  <a:lnTo>
                    <a:pt x="57606" y="203894"/>
                  </a:lnTo>
                  <a:lnTo>
                    <a:pt x="75384" y="214671"/>
                  </a:lnTo>
                  <a:lnTo>
                    <a:pt x="103243" y="221632"/>
                  </a:lnTo>
                  <a:lnTo>
                    <a:pt x="141042" y="224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62"/>
            <p:cNvSpPr/>
            <p:nvPr>
              <p:custDataLst>
                <p:tags r:id="rId211"/>
              </p:custDataLst>
            </p:nvPr>
          </p:nvSpPr>
          <p:spPr>
            <a:xfrm>
              <a:off x="8820150" y="2352675"/>
              <a:ext cx="82722" cy="247651"/>
            </a:xfrm>
            <a:custGeom>
              <a:avLst/>
              <a:gdLst/>
              <a:ahLst/>
              <a:cxnLst/>
              <a:rect l="0" t="0" r="0" b="0"/>
              <a:pathLst>
                <a:path w="82722" h="247651">
                  <a:moveTo>
                    <a:pt x="0" y="0"/>
                  </a:moveTo>
                  <a:lnTo>
                    <a:pt x="0" y="0"/>
                  </a:lnTo>
                  <a:lnTo>
                    <a:pt x="40097" y="23851"/>
                  </a:lnTo>
                  <a:lnTo>
                    <a:pt x="58038" y="35648"/>
                  </a:lnTo>
                  <a:lnTo>
                    <a:pt x="70950" y="53591"/>
                  </a:lnTo>
                  <a:lnTo>
                    <a:pt x="81347" y="81848"/>
                  </a:lnTo>
                  <a:lnTo>
                    <a:pt x="82721" y="98819"/>
                  </a:lnTo>
                  <a:lnTo>
                    <a:pt x="74979" y="144207"/>
                  </a:lnTo>
                  <a:lnTo>
                    <a:pt x="68250" y="166750"/>
                  </a:lnTo>
                  <a:lnTo>
                    <a:pt x="40646" y="21039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63"/>
            <p:cNvSpPr/>
            <p:nvPr>
              <p:custDataLst>
                <p:tags r:id="rId212"/>
              </p:custDataLst>
            </p:nvPr>
          </p:nvSpPr>
          <p:spPr>
            <a:xfrm>
              <a:off x="8639175" y="2343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64"/>
            <p:cNvSpPr/>
            <p:nvPr>
              <p:custDataLst>
                <p:tags r:id="rId213"/>
              </p:custDataLst>
            </p:nvPr>
          </p:nvSpPr>
          <p:spPr>
            <a:xfrm>
              <a:off x="8772525" y="2343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8" y="139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65"/>
            <p:cNvSpPr/>
            <p:nvPr>
              <p:custDataLst>
                <p:tags r:id="rId214"/>
              </p:custDataLst>
            </p:nvPr>
          </p:nvSpPr>
          <p:spPr>
            <a:xfrm>
              <a:off x="8801100" y="241935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5761"/>
                  </a:lnTo>
                  <a:lnTo>
                    <a:pt x="6546" y="90845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66"/>
            <p:cNvSpPr/>
            <p:nvPr>
              <p:custDataLst>
                <p:tags r:id="rId215"/>
              </p:custDataLst>
            </p:nvPr>
          </p:nvSpPr>
          <p:spPr>
            <a:xfrm>
              <a:off x="8715375" y="24384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201" y="63094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21"/>
          <p:cNvGrpSpPr/>
          <p:nvPr/>
        </p:nvGrpSpPr>
        <p:grpSpPr>
          <a:xfrm>
            <a:off x="9166662" y="2429418"/>
            <a:ext cx="282139" cy="187798"/>
            <a:chOff x="9166662" y="2429418"/>
            <a:chExt cx="282139" cy="187798"/>
          </a:xfrm>
        </p:grpSpPr>
        <p:sp>
          <p:nvSpPr>
            <p:cNvPr id="46" name="SMARTInkShape-2967"/>
            <p:cNvSpPr/>
            <p:nvPr>
              <p:custDataLst>
                <p:tags r:id="rId206"/>
              </p:custDataLst>
            </p:nvPr>
          </p:nvSpPr>
          <p:spPr>
            <a:xfrm>
              <a:off x="9420225" y="2581275"/>
              <a:ext cx="19051" cy="22773"/>
            </a:xfrm>
            <a:custGeom>
              <a:avLst/>
              <a:gdLst/>
              <a:ahLst/>
              <a:cxnLst/>
              <a:rect l="0" t="0" r="0" b="0"/>
              <a:pathLst>
                <a:path w="19051" h="22773">
                  <a:moveTo>
                    <a:pt x="19050" y="0"/>
                  </a:moveTo>
                  <a:lnTo>
                    <a:pt x="19050" y="0"/>
                  </a:lnTo>
                  <a:lnTo>
                    <a:pt x="11510" y="17900"/>
                  </a:lnTo>
                  <a:lnTo>
                    <a:pt x="10849" y="21459"/>
                  </a:lnTo>
                  <a:lnTo>
                    <a:pt x="9349" y="22772"/>
                  </a:lnTo>
                  <a:lnTo>
                    <a:pt x="7290" y="2259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68"/>
            <p:cNvSpPr/>
            <p:nvPr>
              <p:custDataLst>
                <p:tags r:id="rId207"/>
              </p:custDataLst>
            </p:nvPr>
          </p:nvSpPr>
          <p:spPr>
            <a:xfrm>
              <a:off x="9443312" y="2439724"/>
              <a:ext cx="5489" cy="36777"/>
            </a:xfrm>
            <a:custGeom>
              <a:avLst/>
              <a:gdLst/>
              <a:ahLst/>
              <a:cxnLst/>
              <a:rect l="0" t="0" r="0" b="0"/>
              <a:pathLst>
                <a:path w="5489" h="36777">
                  <a:moveTo>
                    <a:pt x="5488" y="8201"/>
                  </a:moveTo>
                  <a:lnTo>
                    <a:pt x="5488" y="8201"/>
                  </a:lnTo>
                  <a:lnTo>
                    <a:pt x="5488" y="0"/>
                  </a:lnTo>
                  <a:lnTo>
                    <a:pt x="431" y="4125"/>
                  </a:lnTo>
                  <a:lnTo>
                    <a:pt x="0" y="7600"/>
                  </a:lnTo>
                  <a:lnTo>
                    <a:pt x="5488" y="36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69"/>
            <p:cNvSpPr/>
            <p:nvPr>
              <p:custDataLst>
                <p:tags r:id="rId208"/>
              </p:custDataLst>
            </p:nvPr>
          </p:nvSpPr>
          <p:spPr>
            <a:xfrm>
              <a:off x="9268316" y="2463016"/>
              <a:ext cx="113810" cy="140344"/>
            </a:xfrm>
            <a:custGeom>
              <a:avLst/>
              <a:gdLst/>
              <a:ahLst/>
              <a:cxnLst/>
              <a:rect l="0" t="0" r="0" b="0"/>
              <a:pathLst>
                <a:path w="113810" h="140344">
                  <a:moveTo>
                    <a:pt x="28084" y="61109"/>
                  </a:moveTo>
                  <a:lnTo>
                    <a:pt x="28084" y="61109"/>
                  </a:lnTo>
                  <a:lnTo>
                    <a:pt x="47330" y="61109"/>
                  </a:lnTo>
                  <a:lnTo>
                    <a:pt x="51497" y="58992"/>
                  </a:lnTo>
                  <a:lnTo>
                    <a:pt x="77848" y="35162"/>
                  </a:lnTo>
                  <a:lnTo>
                    <a:pt x="83046" y="19790"/>
                  </a:lnTo>
                  <a:lnTo>
                    <a:pt x="84261" y="11700"/>
                  </a:lnTo>
                  <a:lnTo>
                    <a:pt x="81979" y="4577"/>
                  </a:lnTo>
                  <a:lnTo>
                    <a:pt x="79889" y="1196"/>
                  </a:lnTo>
                  <a:lnTo>
                    <a:pt x="75321" y="0"/>
                  </a:lnTo>
                  <a:lnTo>
                    <a:pt x="61778" y="1494"/>
                  </a:lnTo>
                  <a:lnTo>
                    <a:pt x="47998" y="8508"/>
                  </a:lnTo>
                  <a:lnTo>
                    <a:pt x="21905" y="30257"/>
                  </a:lnTo>
                  <a:lnTo>
                    <a:pt x="14755" y="42458"/>
                  </a:lnTo>
                  <a:lnTo>
                    <a:pt x="1168" y="89677"/>
                  </a:lnTo>
                  <a:lnTo>
                    <a:pt x="0" y="106498"/>
                  </a:lnTo>
                  <a:lnTo>
                    <a:pt x="5371" y="118676"/>
                  </a:lnTo>
                  <a:lnTo>
                    <a:pt x="14814" y="130086"/>
                  </a:lnTo>
                  <a:lnTo>
                    <a:pt x="26068" y="138685"/>
                  </a:lnTo>
                  <a:lnTo>
                    <a:pt x="33089" y="140343"/>
                  </a:lnTo>
                  <a:lnTo>
                    <a:pt x="76367" y="137917"/>
                  </a:lnTo>
                  <a:lnTo>
                    <a:pt x="113809" y="118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70"/>
            <p:cNvSpPr/>
            <p:nvPr>
              <p:custDataLst>
                <p:tags r:id="rId209"/>
              </p:custDataLst>
            </p:nvPr>
          </p:nvSpPr>
          <p:spPr>
            <a:xfrm>
              <a:off x="9166662" y="2429418"/>
              <a:ext cx="101164" cy="187798"/>
            </a:xfrm>
            <a:custGeom>
              <a:avLst/>
              <a:gdLst/>
              <a:ahLst/>
              <a:cxnLst/>
              <a:rect l="0" t="0" r="0" b="0"/>
              <a:pathLst>
                <a:path w="101164" h="187798">
                  <a:moveTo>
                    <a:pt x="101163" y="28032"/>
                  </a:moveTo>
                  <a:lnTo>
                    <a:pt x="101163" y="28032"/>
                  </a:lnTo>
                  <a:lnTo>
                    <a:pt x="101163" y="22976"/>
                  </a:lnTo>
                  <a:lnTo>
                    <a:pt x="98341" y="17671"/>
                  </a:lnTo>
                  <a:lnTo>
                    <a:pt x="87906" y="5642"/>
                  </a:lnTo>
                  <a:lnTo>
                    <a:pt x="81866" y="2206"/>
                  </a:lnTo>
                  <a:lnTo>
                    <a:pt x="69364" y="0"/>
                  </a:lnTo>
                  <a:lnTo>
                    <a:pt x="49761" y="4675"/>
                  </a:lnTo>
                  <a:lnTo>
                    <a:pt x="28900" y="17819"/>
                  </a:lnTo>
                  <a:lnTo>
                    <a:pt x="9314" y="35119"/>
                  </a:lnTo>
                  <a:lnTo>
                    <a:pt x="2133" y="47409"/>
                  </a:lnTo>
                  <a:lnTo>
                    <a:pt x="218" y="53650"/>
                  </a:lnTo>
                  <a:lnTo>
                    <a:pt x="0" y="58869"/>
                  </a:lnTo>
                  <a:lnTo>
                    <a:pt x="2580" y="67490"/>
                  </a:lnTo>
                  <a:lnTo>
                    <a:pt x="20552" y="92482"/>
                  </a:lnTo>
                  <a:lnTo>
                    <a:pt x="25119" y="101126"/>
                  </a:lnTo>
                  <a:lnTo>
                    <a:pt x="55168" y="137325"/>
                  </a:lnTo>
                  <a:lnTo>
                    <a:pt x="59554" y="153865"/>
                  </a:lnTo>
                  <a:lnTo>
                    <a:pt x="58682" y="166155"/>
                  </a:lnTo>
                  <a:lnTo>
                    <a:pt x="56967" y="170914"/>
                  </a:lnTo>
                  <a:lnTo>
                    <a:pt x="49417" y="179024"/>
                  </a:lnTo>
                  <a:lnTo>
                    <a:pt x="39006" y="185098"/>
                  </a:lnTo>
                  <a:lnTo>
                    <a:pt x="27323" y="187797"/>
                  </a:lnTo>
                  <a:lnTo>
                    <a:pt x="23362" y="186401"/>
                  </a:lnTo>
                  <a:lnTo>
                    <a:pt x="20721" y="183353"/>
                  </a:lnTo>
                  <a:lnTo>
                    <a:pt x="17786" y="174322"/>
                  </a:lnTo>
                  <a:lnTo>
                    <a:pt x="15438" y="151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622"/>
          <p:cNvGrpSpPr/>
          <p:nvPr/>
        </p:nvGrpSpPr>
        <p:grpSpPr>
          <a:xfrm>
            <a:off x="9801225" y="2367942"/>
            <a:ext cx="1200151" cy="426499"/>
            <a:chOff x="9801225" y="2367942"/>
            <a:chExt cx="1200151" cy="426499"/>
          </a:xfrm>
        </p:grpSpPr>
        <p:sp>
          <p:nvSpPr>
            <p:cNvPr id="51" name="SMARTInkShape-2971"/>
            <p:cNvSpPr/>
            <p:nvPr>
              <p:custDataLst>
                <p:tags r:id="rId198"/>
              </p:custDataLst>
            </p:nvPr>
          </p:nvSpPr>
          <p:spPr>
            <a:xfrm>
              <a:off x="10810875" y="2519461"/>
              <a:ext cx="95207" cy="261840"/>
            </a:xfrm>
            <a:custGeom>
              <a:avLst/>
              <a:gdLst/>
              <a:ahLst/>
              <a:cxnLst/>
              <a:rect l="0" t="0" r="0" b="0"/>
              <a:pathLst>
                <a:path w="95207" h="261840">
                  <a:moveTo>
                    <a:pt x="76200" y="14189"/>
                  </a:moveTo>
                  <a:lnTo>
                    <a:pt x="76200" y="14189"/>
                  </a:lnTo>
                  <a:lnTo>
                    <a:pt x="76200" y="5988"/>
                  </a:lnTo>
                  <a:lnTo>
                    <a:pt x="81257" y="0"/>
                  </a:lnTo>
                  <a:lnTo>
                    <a:pt x="83806" y="496"/>
                  </a:lnTo>
                  <a:lnTo>
                    <a:pt x="89457" y="6692"/>
                  </a:lnTo>
                  <a:lnTo>
                    <a:pt x="92676" y="16501"/>
                  </a:lnTo>
                  <a:lnTo>
                    <a:pt x="94911" y="59336"/>
                  </a:lnTo>
                  <a:lnTo>
                    <a:pt x="95206" y="106107"/>
                  </a:lnTo>
                  <a:lnTo>
                    <a:pt x="86578" y="147939"/>
                  </a:lnTo>
                  <a:lnTo>
                    <a:pt x="71396" y="183523"/>
                  </a:lnTo>
                  <a:lnTo>
                    <a:pt x="52434" y="218761"/>
                  </a:lnTo>
                  <a:lnTo>
                    <a:pt x="0" y="261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72"/>
            <p:cNvSpPr/>
            <p:nvPr>
              <p:custDataLst>
                <p:tags r:id="rId199"/>
              </p:custDataLst>
            </p:nvPr>
          </p:nvSpPr>
          <p:spPr>
            <a:xfrm>
              <a:off x="10678884" y="2496610"/>
              <a:ext cx="93892" cy="56091"/>
            </a:xfrm>
            <a:custGeom>
              <a:avLst/>
              <a:gdLst/>
              <a:ahLst/>
              <a:cxnLst/>
              <a:rect l="0" t="0" r="0" b="0"/>
              <a:pathLst>
                <a:path w="93892" h="56091">
                  <a:moveTo>
                    <a:pt x="17691" y="8465"/>
                  </a:moveTo>
                  <a:lnTo>
                    <a:pt x="17691" y="8465"/>
                  </a:lnTo>
                  <a:lnTo>
                    <a:pt x="12634" y="8465"/>
                  </a:lnTo>
                  <a:lnTo>
                    <a:pt x="11145" y="9523"/>
                  </a:lnTo>
                  <a:lnTo>
                    <a:pt x="10153" y="11287"/>
                  </a:lnTo>
                  <a:lnTo>
                    <a:pt x="0" y="48465"/>
                  </a:lnTo>
                  <a:lnTo>
                    <a:pt x="604" y="51006"/>
                  </a:lnTo>
                  <a:lnTo>
                    <a:pt x="2067" y="52701"/>
                  </a:lnTo>
                  <a:lnTo>
                    <a:pt x="4100" y="53831"/>
                  </a:lnTo>
                  <a:lnTo>
                    <a:pt x="6513" y="53525"/>
                  </a:lnTo>
                  <a:lnTo>
                    <a:pt x="12018" y="50364"/>
                  </a:lnTo>
                  <a:lnTo>
                    <a:pt x="40152" y="22936"/>
                  </a:lnTo>
                  <a:lnTo>
                    <a:pt x="53522" y="2518"/>
                  </a:lnTo>
                  <a:lnTo>
                    <a:pt x="55338" y="1325"/>
                  </a:lnTo>
                  <a:lnTo>
                    <a:pt x="60175" y="0"/>
                  </a:lnTo>
                  <a:lnTo>
                    <a:pt x="62947" y="1764"/>
                  </a:lnTo>
                  <a:lnTo>
                    <a:pt x="68850" y="9367"/>
                  </a:lnTo>
                  <a:lnTo>
                    <a:pt x="72178" y="19802"/>
                  </a:lnTo>
                  <a:lnTo>
                    <a:pt x="73065" y="25548"/>
                  </a:lnTo>
                  <a:lnTo>
                    <a:pt x="93891" y="56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73"/>
            <p:cNvSpPr/>
            <p:nvPr>
              <p:custDataLst>
                <p:tags r:id="rId200"/>
              </p:custDataLst>
            </p:nvPr>
          </p:nvSpPr>
          <p:spPr>
            <a:xfrm>
              <a:off x="10669070" y="2621600"/>
              <a:ext cx="103706" cy="130410"/>
            </a:xfrm>
            <a:custGeom>
              <a:avLst/>
              <a:gdLst/>
              <a:ahLst/>
              <a:cxnLst/>
              <a:rect l="0" t="0" r="0" b="0"/>
              <a:pathLst>
                <a:path w="103706" h="130410">
                  <a:moveTo>
                    <a:pt x="65605" y="35875"/>
                  </a:moveTo>
                  <a:lnTo>
                    <a:pt x="65605" y="35875"/>
                  </a:lnTo>
                  <a:lnTo>
                    <a:pt x="65605" y="5284"/>
                  </a:lnTo>
                  <a:lnTo>
                    <a:pt x="63488" y="2781"/>
                  </a:lnTo>
                  <a:lnTo>
                    <a:pt x="55493" y="0"/>
                  </a:lnTo>
                  <a:lnTo>
                    <a:pt x="50397" y="1375"/>
                  </a:lnTo>
                  <a:lnTo>
                    <a:pt x="39091" y="8547"/>
                  </a:lnTo>
                  <a:lnTo>
                    <a:pt x="20826" y="29541"/>
                  </a:lnTo>
                  <a:lnTo>
                    <a:pt x="4352" y="62964"/>
                  </a:lnTo>
                  <a:lnTo>
                    <a:pt x="0" y="84774"/>
                  </a:lnTo>
                  <a:lnTo>
                    <a:pt x="465" y="96766"/>
                  </a:lnTo>
                  <a:lnTo>
                    <a:pt x="7194" y="122968"/>
                  </a:lnTo>
                  <a:lnTo>
                    <a:pt x="8672" y="125687"/>
                  </a:lnTo>
                  <a:lnTo>
                    <a:pt x="10716" y="127500"/>
                  </a:lnTo>
                  <a:lnTo>
                    <a:pt x="13137" y="128708"/>
                  </a:lnTo>
                  <a:lnTo>
                    <a:pt x="26659" y="130409"/>
                  </a:lnTo>
                  <a:lnTo>
                    <a:pt x="44071" y="125856"/>
                  </a:lnTo>
                  <a:lnTo>
                    <a:pt x="62635" y="112748"/>
                  </a:lnTo>
                  <a:lnTo>
                    <a:pt x="69576" y="104261"/>
                  </a:lnTo>
                  <a:lnTo>
                    <a:pt x="87490" y="70633"/>
                  </a:lnTo>
                  <a:lnTo>
                    <a:pt x="91139" y="39236"/>
                  </a:lnTo>
                  <a:lnTo>
                    <a:pt x="88243" y="22905"/>
                  </a:lnTo>
                  <a:lnTo>
                    <a:pt x="80606" y="11413"/>
                  </a:lnTo>
                  <a:lnTo>
                    <a:pt x="75605" y="6867"/>
                  </a:lnTo>
                  <a:lnTo>
                    <a:pt x="61583" y="1816"/>
                  </a:lnTo>
                  <a:lnTo>
                    <a:pt x="53399" y="469"/>
                  </a:lnTo>
                  <a:lnTo>
                    <a:pt x="45826" y="1688"/>
                  </a:lnTo>
                  <a:lnTo>
                    <a:pt x="31766" y="8686"/>
                  </a:lnTo>
                  <a:lnTo>
                    <a:pt x="28230" y="12458"/>
                  </a:lnTo>
                  <a:lnTo>
                    <a:pt x="26929" y="16030"/>
                  </a:lnTo>
                  <a:lnTo>
                    <a:pt x="27121" y="19470"/>
                  </a:lnTo>
                  <a:lnTo>
                    <a:pt x="37504" y="34425"/>
                  </a:lnTo>
                  <a:lnTo>
                    <a:pt x="53986" y="47205"/>
                  </a:lnTo>
                  <a:lnTo>
                    <a:pt x="77331" y="52637"/>
                  </a:lnTo>
                  <a:lnTo>
                    <a:pt x="103705" y="4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74"/>
            <p:cNvSpPr/>
            <p:nvPr>
              <p:custDataLst>
                <p:tags r:id="rId201"/>
              </p:custDataLst>
            </p:nvPr>
          </p:nvSpPr>
          <p:spPr>
            <a:xfrm>
              <a:off x="10544435" y="2563941"/>
              <a:ext cx="75941" cy="207835"/>
            </a:xfrm>
            <a:custGeom>
              <a:avLst/>
              <a:gdLst/>
              <a:ahLst/>
              <a:cxnLst/>
              <a:rect l="0" t="0" r="0" b="0"/>
              <a:pathLst>
                <a:path w="75941" h="207835">
                  <a:moveTo>
                    <a:pt x="75940" y="17334"/>
                  </a:moveTo>
                  <a:lnTo>
                    <a:pt x="75940" y="17334"/>
                  </a:lnTo>
                  <a:lnTo>
                    <a:pt x="75940" y="12278"/>
                  </a:lnTo>
                  <a:lnTo>
                    <a:pt x="73116" y="6973"/>
                  </a:lnTo>
                  <a:lnTo>
                    <a:pt x="70883" y="4077"/>
                  </a:lnTo>
                  <a:lnTo>
                    <a:pt x="65579" y="858"/>
                  </a:lnTo>
                  <a:lnTo>
                    <a:pt x="62683" y="0"/>
                  </a:lnTo>
                  <a:lnTo>
                    <a:pt x="53820" y="4691"/>
                  </a:lnTo>
                  <a:lnTo>
                    <a:pt x="30885" y="24950"/>
                  </a:lnTo>
                  <a:lnTo>
                    <a:pt x="24166" y="36947"/>
                  </a:lnTo>
                  <a:lnTo>
                    <a:pt x="14738" y="58423"/>
                  </a:lnTo>
                  <a:lnTo>
                    <a:pt x="6406" y="76871"/>
                  </a:lnTo>
                  <a:lnTo>
                    <a:pt x="1057" y="117563"/>
                  </a:lnTo>
                  <a:lnTo>
                    <a:pt x="0" y="161781"/>
                  </a:lnTo>
                  <a:lnTo>
                    <a:pt x="5500" y="179605"/>
                  </a:lnTo>
                  <a:lnTo>
                    <a:pt x="14999" y="191054"/>
                  </a:lnTo>
                  <a:lnTo>
                    <a:pt x="37840" y="207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75"/>
            <p:cNvSpPr/>
            <p:nvPr>
              <p:custDataLst>
                <p:tags r:id="rId202"/>
              </p:custDataLst>
            </p:nvPr>
          </p:nvSpPr>
          <p:spPr>
            <a:xfrm>
              <a:off x="10344150" y="2638425"/>
              <a:ext cx="104776" cy="130809"/>
            </a:xfrm>
            <a:custGeom>
              <a:avLst/>
              <a:gdLst/>
              <a:ahLst/>
              <a:cxnLst/>
              <a:rect l="0" t="0" r="0" b="0"/>
              <a:pathLst>
                <a:path w="104776" h="130809">
                  <a:moveTo>
                    <a:pt x="0" y="47625"/>
                  </a:moveTo>
                  <a:lnTo>
                    <a:pt x="0" y="47625"/>
                  </a:lnTo>
                  <a:lnTo>
                    <a:pt x="0" y="24853"/>
                  </a:lnTo>
                  <a:lnTo>
                    <a:pt x="0" y="26215"/>
                  </a:lnTo>
                  <a:lnTo>
                    <a:pt x="1058" y="27002"/>
                  </a:lnTo>
                  <a:lnTo>
                    <a:pt x="5057" y="27876"/>
                  </a:lnTo>
                  <a:lnTo>
                    <a:pt x="30591" y="49972"/>
                  </a:lnTo>
                  <a:lnTo>
                    <a:pt x="44221" y="71999"/>
                  </a:lnTo>
                  <a:lnTo>
                    <a:pt x="54282" y="103004"/>
                  </a:lnTo>
                  <a:lnTo>
                    <a:pt x="54816" y="115630"/>
                  </a:lnTo>
                  <a:lnTo>
                    <a:pt x="51528" y="124769"/>
                  </a:lnTo>
                  <a:lnTo>
                    <a:pt x="49168" y="127629"/>
                  </a:lnTo>
                  <a:lnTo>
                    <a:pt x="43725" y="130808"/>
                  </a:lnTo>
                  <a:lnTo>
                    <a:pt x="41849" y="129538"/>
                  </a:lnTo>
                  <a:lnTo>
                    <a:pt x="39766" y="122483"/>
                  </a:lnTo>
                  <a:lnTo>
                    <a:pt x="46447" y="85359"/>
                  </a:lnTo>
                  <a:lnTo>
                    <a:pt x="57390" y="6374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76"/>
            <p:cNvSpPr/>
            <p:nvPr>
              <p:custDataLst>
                <p:tags r:id="rId203"/>
              </p:custDataLst>
            </p:nvPr>
          </p:nvSpPr>
          <p:spPr>
            <a:xfrm>
              <a:off x="10230917" y="2660631"/>
              <a:ext cx="94184" cy="89169"/>
            </a:xfrm>
            <a:custGeom>
              <a:avLst/>
              <a:gdLst/>
              <a:ahLst/>
              <a:cxnLst/>
              <a:rect l="0" t="0" r="0" b="0"/>
              <a:pathLst>
                <a:path w="94184" h="89169">
                  <a:moveTo>
                    <a:pt x="75133" y="34944"/>
                  </a:moveTo>
                  <a:lnTo>
                    <a:pt x="75133" y="34944"/>
                  </a:lnTo>
                  <a:lnTo>
                    <a:pt x="55837" y="12824"/>
                  </a:lnTo>
                  <a:lnTo>
                    <a:pt x="49624" y="3946"/>
                  </a:lnTo>
                  <a:lnTo>
                    <a:pt x="43333" y="0"/>
                  </a:lnTo>
                  <a:lnTo>
                    <a:pt x="34189" y="1069"/>
                  </a:lnTo>
                  <a:lnTo>
                    <a:pt x="23069" y="6130"/>
                  </a:lnTo>
                  <a:lnTo>
                    <a:pt x="11072" y="15435"/>
                  </a:lnTo>
                  <a:lnTo>
                    <a:pt x="4328" y="29448"/>
                  </a:lnTo>
                  <a:lnTo>
                    <a:pt x="0" y="64315"/>
                  </a:lnTo>
                  <a:lnTo>
                    <a:pt x="1761" y="71458"/>
                  </a:lnTo>
                  <a:lnTo>
                    <a:pt x="9361" y="82217"/>
                  </a:lnTo>
                  <a:lnTo>
                    <a:pt x="16975" y="87704"/>
                  </a:lnTo>
                  <a:lnTo>
                    <a:pt x="20485" y="89168"/>
                  </a:lnTo>
                  <a:lnTo>
                    <a:pt x="24943" y="88026"/>
                  </a:lnTo>
                  <a:lnTo>
                    <a:pt x="35541" y="81114"/>
                  </a:lnTo>
                  <a:lnTo>
                    <a:pt x="48350" y="65322"/>
                  </a:lnTo>
                  <a:lnTo>
                    <a:pt x="55404" y="46787"/>
                  </a:lnTo>
                  <a:lnTo>
                    <a:pt x="56688" y="47073"/>
                  </a:lnTo>
                  <a:lnTo>
                    <a:pt x="60939" y="50213"/>
                  </a:lnTo>
                  <a:lnTo>
                    <a:pt x="78456" y="75121"/>
                  </a:lnTo>
                  <a:lnTo>
                    <a:pt x="94183" y="82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77"/>
            <p:cNvSpPr/>
            <p:nvPr>
              <p:custDataLst>
                <p:tags r:id="rId204"/>
              </p:custDataLst>
            </p:nvPr>
          </p:nvSpPr>
          <p:spPr>
            <a:xfrm>
              <a:off x="10058400" y="2536997"/>
              <a:ext cx="142876" cy="233270"/>
            </a:xfrm>
            <a:custGeom>
              <a:avLst/>
              <a:gdLst/>
              <a:ahLst/>
              <a:cxnLst/>
              <a:rect l="0" t="0" r="0" b="0"/>
              <a:pathLst>
                <a:path w="142876" h="233270">
                  <a:moveTo>
                    <a:pt x="0" y="34753"/>
                  </a:moveTo>
                  <a:lnTo>
                    <a:pt x="0" y="34753"/>
                  </a:lnTo>
                  <a:lnTo>
                    <a:pt x="0" y="8238"/>
                  </a:lnTo>
                  <a:lnTo>
                    <a:pt x="1058" y="4376"/>
                  </a:lnTo>
                  <a:lnTo>
                    <a:pt x="2824" y="1802"/>
                  </a:lnTo>
                  <a:lnTo>
                    <a:pt x="5057" y="86"/>
                  </a:lnTo>
                  <a:lnTo>
                    <a:pt x="6546" y="0"/>
                  </a:lnTo>
                  <a:lnTo>
                    <a:pt x="7538" y="1001"/>
                  </a:lnTo>
                  <a:lnTo>
                    <a:pt x="24429" y="39629"/>
                  </a:lnTo>
                  <a:lnTo>
                    <a:pt x="30169" y="77120"/>
                  </a:lnTo>
                  <a:lnTo>
                    <a:pt x="38572" y="118920"/>
                  </a:lnTo>
                  <a:lnTo>
                    <a:pt x="50893" y="160857"/>
                  </a:lnTo>
                  <a:lnTo>
                    <a:pt x="63519" y="203674"/>
                  </a:lnTo>
                  <a:lnTo>
                    <a:pt x="73030" y="229795"/>
                  </a:lnTo>
                  <a:lnTo>
                    <a:pt x="76204" y="232515"/>
                  </a:lnTo>
                  <a:lnTo>
                    <a:pt x="79378" y="233269"/>
                  </a:lnTo>
                  <a:lnTo>
                    <a:pt x="81493" y="231655"/>
                  </a:lnTo>
                  <a:lnTo>
                    <a:pt x="91899" y="195650"/>
                  </a:lnTo>
                  <a:lnTo>
                    <a:pt x="97411" y="157238"/>
                  </a:lnTo>
                  <a:lnTo>
                    <a:pt x="102595" y="113378"/>
                  </a:lnTo>
                  <a:lnTo>
                    <a:pt x="104344" y="70745"/>
                  </a:lnTo>
                  <a:lnTo>
                    <a:pt x="112938" y="25631"/>
                  </a:lnTo>
                  <a:lnTo>
                    <a:pt x="115509" y="22322"/>
                  </a:lnTo>
                  <a:lnTo>
                    <a:pt x="124010" y="18644"/>
                  </a:lnTo>
                  <a:lnTo>
                    <a:pt x="128181" y="19781"/>
                  </a:lnTo>
                  <a:lnTo>
                    <a:pt x="142875" y="347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78"/>
            <p:cNvSpPr/>
            <p:nvPr>
              <p:custDataLst>
                <p:tags r:id="rId205"/>
              </p:custDataLst>
            </p:nvPr>
          </p:nvSpPr>
          <p:spPr>
            <a:xfrm>
              <a:off x="9801225" y="2367942"/>
              <a:ext cx="1200151" cy="426499"/>
            </a:xfrm>
            <a:custGeom>
              <a:avLst/>
              <a:gdLst/>
              <a:ahLst/>
              <a:cxnLst/>
              <a:rect l="0" t="0" r="0" b="0"/>
              <a:pathLst>
                <a:path w="1200151" h="426499">
                  <a:moveTo>
                    <a:pt x="0" y="260958"/>
                  </a:moveTo>
                  <a:lnTo>
                    <a:pt x="0" y="260958"/>
                  </a:lnTo>
                  <a:lnTo>
                    <a:pt x="0" y="266014"/>
                  </a:lnTo>
                  <a:lnTo>
                    <a:pt x="8202" y="306719"/>
                  </a:lnTo>
                  <a:lnTo>
                    <a:pt x="23413" y="346315"/>
                  </a:lnTo>
                  <a:lnTo>
                    <a:pt x="44276" y="390708"/>
                  </a:lnTo>
                  <a:lnTo>
                    <a:pt x="56938" y="420699"/>
                  </a:lnTo>
                  <a:lnTo>
                    <a:pt x="61643" y="426498"/>
                  </a:lnTo>
                  <a:lnTo>
                    <a:pt x="65437" y="426352"/>
                  </a:lnTo>
                  <a:lnTo>
                    <a:pt x="75297" y="420544"/>
                  </a:lnTo>
                  <a:lnTo>
                    <a:pt x="83912" y="408085"/>
                  </a:lnTo>
                  <a:lnTo>
                    <a:pt x="90211" y="390906"/>
                  </a:lnTo>
                  <a:lnTo>
                    <a:pt x="94255" y="348206"/>
                  </a:lnTo>
                  <a:lnTo>
                    <a:pt x="89997" y="303827"/>
                  </a:lnTo>
                  <a:lnTo>
                    <a:pt x="86568" y="260842"/>
                  </a:lnTo>
                  <a:lnTo>
                    <a:pt x="85892" y="215505"/>
                  </a:lnTo>
                  <a:lnTo>
                    <a:pt x="80701" y="170606"/>
                  </a:lnTo>
                  <a:lnTo>
                    <a:pt x="72477" y="123415"/>
                  </a:lnTo>
                  <a:lnTo>
                    <a:pt x="63336" y="79328"/>
                  </a:lnTo>
                  <a:lnTo>
                    <a:pt x="56255" y="41715"/>
                  </a:lnTo>
                  <a:lnTo>
                    <a:pt x="30731" y="1283"/>
                  </a:lnTo>
                  <a:lnTo>
                    <a:pt x="31070" y="0"/>
                  </a:lnTo>
                  <a:lnTo>
                    <a:pt x="32355" y="202"/>
                  </a:lnTo>
                  <a:lnTo>
                    <a:pt x="34270" y="1396"/>
                  </a:lnTo>
                  <a:lnTo>
                    <a:pt x="67304" y="3076"/>
                  </a:lnTo>
                  <a:lnTo>
                    <a:pt x="99762" y="6291"/>
                  </a:lnTo>
                  <a:lnTo>
                    <a:pt x="134298" y="10190"/>
                  </a:lnTo>
                  <a:lnTo>
                    <a:pt x="167285" y="11922"/>
                  </a:lnTo>
                  <a:lnTo>
                    <a:pt x="199585" y="9870"/>
                  </a:lnTo>
                  <a:lnTo>
                    <a:pt x="232638" y="6488"/>
                  </a:lnTo>
                  <a:lnTo>
                    <a:pt x="268495" y="4985"/>
                  </a:lnTo>
                  <a:lnTo>
                    <a:pt x="308419" y="4317"/>
                  </a:lnTo>
                  <a:lnTo>
                    <a:pt x="350859" y="4020"/>
                  </a:lnTo>
                  <a:lnTo>
                    <a:pt x="394415" y="3888"/>
                  </a:lnTo>
                  <a:lnTo>
                    <a:pt x="441290" y="3830"/>
                  </a:lnTo>
                  <a:lnTo>
                    <a:pt x="465644" y="3814"/>
                  </a:lnTo>
                  <a:lnTo>
                    <a:pt x="490345" y="3804"/>
                  </a:lnTo>
                  <a:lnTo>
                    <a:pt x="515281" y="3797"/>
                  </a:lnTo>
                  <a:lnTo>
                    <a:pt x="540370" y="3792"/>
                  </a:lnTo>
                  <a:lnTo>
                    <a:pt x="565563" y="3789"/>
                  </a:lnTo>
                  <a:lnTo>
                    <a:pt x="590826" y="3787"/>
                  </a:lnTo>
                  <a:lnTo>
                    <a:pt x="616134" y="3786"/>
                  </a:lnTo>
                  <a:lnTo>
                    <a:pt x="641474" y="3785"/>
                  </a:lnTo>
                  <a:lnTo>
                    <a:pt x="666831" y="3784"/>
                  </a:lnTo>
                  <a:lnTo>
                    <a:pt x="692203" y="3784"/>
                  </a:lnTo>
                  <a:lnTo>
                    <a:pt x="717586" y="3784"/>
                  </a:lnTo>
                  <a:lnTo>
                    <a:pt x="742975" y="3783"/>
                  </a:lnTo>
                  <a:lnTo>
                    <a:pt x="768366" y="3783"/>
                  </a:lnTo>
                  <a:lnTo>
                    <a:pt x="794819" y="4841"/>
                  </a:lnTo>
                  <a:lnTo>
                    <a:pt x="821980" y="6605"/>
                  </a:lnTo>
                  <a:lnTo>
                    <a:pt x="849612" y="8839"/>
                  </a:lnTo>
                  <a:lnTo>
                    <a:pt x="875441" y="10329"/>
                  </a:lnTo>
                  <a:lnTo>
                    <a:pt x="900068" y="11322"/>
                  </a:lnTo>
                  <a:lnTo>
                    <a:pt x="946129" y="12425"/>
                  </a:lnTo>
                  <a:lnTo>
                    <a:pt x="987769" y="12916"/>
                  </a:lnTo>
                  <a:lnTo>
                    <a:pt x="1027442" y="13133"/>
                  </a:lnTo>
                  <a:lnTo>
                    <a:pt x="1065182" y="13230"/>
                  </a:lnTo>
                  <a:lnTo>
                    <a:pt x="1099596" y="13273"/>
                  </a:lnTo>
                  <a:lnTo>
                    <a:pt x="1135351" y="13293"/>
                  </a:lnTo>
                  <a:lnTo>
                    <a:pt x="1177070" y="13303"/>
                  </a:lnTo>
                  <a:lnTo>
                    <a:pt x="1200150" y="3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623"/>
          <p:cNvGrpSpPr/>
          <p:nvPr/>
        </p:nvGrpSpPr>
        <p:grpSpPr>
          <a:xfrm>
            <a:off x="9877425" y="3179240"/>
            <a:ext cx="654667" cy="449786"/>
            <a:chOff x="9877425" y="3179240"/>
            <a:chExt cx="654667" cy="449786"/>
          </a:xfrm>
        </p:grpSpPr>
        <p:sp>
          <p:nvSpPr>
            <p:cNvPr id="60" name="SMARTInkShape-2979"/>
            <p:cNvSpPr/>
            <p:nvPr>
              <p:custDataLst>
                <p:tags r:id="rId193"/>
              </p:custDataLst>
            </p:nvPr>
          </p:nvSpPr>
          <p:spPr>
            <a:xfrm>
              <a:off x="10022297" y="3179240"/>
              <a:ext cx="312329" cy="245361"/>
            </a:xfrm>
            <a:custGeom>
              <a:avLst/>
              <a:gdLst/>
              <a:ahLst/>
              <a:cxnLst/>
              <a:rect l="0" t="0" r="0" b="0"/>
              <a:pathLst>
                <a:path w="312329" h="245361">
                  <a:moveTo>
                    <a:pt x="64678" y="211660"/>
                  </a:moveTo>
                  <a:lnTo>
                    <a:pt x="64678" y="211660"/>
                  </a:lnTo>
                  <a:lnTo>
                    <a:pt x="64678" y="206603"/>
                  </a:lnTo>
                  <a:lnTo>
                    <a:pt x="51421" y="176012"/>
                  </a:lnTo>
                  <a:lnTo>
                    <a:pt x="45382" y="169358"/>
                  </a:lnTo>
                  <a:lnTo>
                    <a:pt x="42289" y="167584"/>
                  </a:lnTo>
                  <a:lnTo>
                    <a:pt x="27822" y="165086"/>
                  </a:lnTo>
                  <a:lnTo>
                    <a:pt x="23174" y="166853"/>
                  </a:lnTo>
                  <a:lnTo>
                    <a:pt x="4741" y="185586"/>
                  </a:lnTo>
                  <a:lnTo>
                    <a:pt x="998" y="200777"/>
                  </a:lnTo>
                  <a:lnTo>
                    <a:pt x="0" y="210755"/>
                  </a:lnTo>
                  <a:lnTo>
                    <a:pt x="4535" y="227485"/>
                  </a:lnTo>
                  <a:lnTo>
                    <a:pt x="12548" y="239860"/>
                  </a:lnTo>
                  <a:lnTo>
                    <a:pt x="19637" y="245360"/>
                  </a:lnTo>
                  <a:lnTo>
                    <a:pt x="24067" y="244710"/>
                  </a:lnTo>
                  <a:lnTo>
                    <a:pt x="34634" y="238343"/>
                  </a:lnTo>
                  <a:lnTo>
                    <a:pt x="47426" y="222859"/>
                  </a:lnTo>
                  <a:lnTo>
                    <a:pt x="60173" y="192117"/>
                  </a:lnTo>
                  <a:lnTo>
                    <a:pt x="69142" y="147925"/>
                  </a:lnTo>
                  <a:lnTo>
                    <a:pt x="73202" y="103037"/>
                  </a:lnTo>
                  <a:lnTo>
                    <a:pt x="72848" y="82932"/>
                  </a:lnTo>
                  <a:lnTo>
                    <a:pt x="66511" y="59924"/>
                  </a:lnTo>
                  <a:lnTo>
                    <a:pt x="60908" y="49677"/>
                  </a:lnTo>
                  <a:lnTo>
                    <a:pt x="58989" y="47580"/>
                  </a:lnTo>
                  <a:lnTo>
                    <a:pt x="57711" y="47240"/>
                  </a:lnTo>
                  <a:lnTo>
                    <a:pt x="56858" y="48072"/>
                  </a:lnTo>
                  <a:lnTo>
                    <a:pt x="48943" y="71161"/>
                  </a:lnTo>
                  <a:lnTo>
                    <a:pt x="46065" y="113718"/>
                  </a:lnTo>
                  <a:lnTo>
                    <a:pt x="48645" y="128619"/>
                  </a:lnTo>
                  <a:lnTo>
                    <a:pt x="64942" y="171809"/>
                  </a:lnTo>
                  <a:lnTo>
                    <a:pt x="72204" y="184424"/>
                  </a:lnTo>
                  <a:lnTo>
                    <a:pt x="82488" y="193558"/>
                  </a:lnTo>
                  <a:lnTo>
                    <a:pt x="91290" y="198323"/>
                  </a:lnTo>
                  <a:lnTo>
                    <a:pt x="95120" y="199594"/>
                  </a:lnTo>
                  <a:lnTo>
                    <a:pt x="99789" y="198324"/>
                  </a:lnTo>
                  <a:lnTo>
                    <a:pt x="110622" y="191269"/>
                  </a:lnTo>
                  <a:lnTo>
                    <a:pt x="116846" y="181078"/>
                  </a:lnTo>
                  <a:lnTo>
                    <a:pt x="120844" y="162345"/>
                  </a:lnTo>
                  <a:lnTo>
                    <a:pt x="118569" y="155170"/>
                  </a:lnTo>
                  <a:lnTo>
                    <a:pt x="116479" y="151775"/>
                  </a:lnTo>
                  <a:lnTo>
                    <a:pt x="114030" y="150570"/>
                  </a:lnTo>
                  <a:lnTo>
                    <a:pt x="111336" y="150825"/>
                  </a:lnTo>
                  <a:lnTo>
                    <a:pt x="105523" y="153931"/>
                  </a:lnTo>
                  <a:lnTo>
                    <a:pt x="99412" y="158838"/>
                  </a:lnTo>
                  <a:lnTo>
                    <a:pt x="98418" y="163745"/>
                  </a:lnTo>
                  <a:lnTo>
                    <a:pt x="100136" y="177664"/>
                  </a:lnTo>
                  <a:lnTo>
                    <a:pt x="115803" y="209612"/>
                  </a:lnTo>
                  <a:lnTo>
                    <a:pt x="124795" y="218864"/>
                  </a:lnTo>
                  <a:lnTo>
                    <a:pt x="130156" y="222812"/>
                  </a:lnTo>
                  <a:lnTo>
                    <a:pt x="135847" y="224387"/>
                  </a:lnTo>
                  <a:lnTo>
                    <a:pt x="147815" y="223313"/>
                  </a:lnTo>
                  <a:lnTo>
                    <a:pt x="185380" y="208114"/>
                  </a:lnTo>
                  <a:lnTo>
                    <a:pt x="195229" y="196326"/>
                  </a:lnTo>
                  <a:lnTo>
                    <a:pt x="205118" y="178057"/>
                  </a:lnTo>
                  <a:lnTo>
                    <a:pt x="204872" y="176558"/>
                  </a:lnTo>
                  <a:lnTo>
                    <a:pt x="203649" y="175559"/>
                  </a:lnTo>
                  <a:lnTo>
                    <a:pt x="201776" y="174892"/>
                  </a:lnTo>
                  <a:lnTo>
                    <a:pt x="189026" y="179011"/>
                  </a:lnTo>
                  <a:lnTo>
                    <a:pt x="176898" y="186934"/>
                  </a:lnTo>
                  <a:lnTo>
                    <a:pt x="172762" y="195732"/>
                  </a:lnTo>
                  <a:lnTo>
                    <a:pt x="171658" y="201042"/>
                  </a:lnTo>
                  <a:lnTo>
                    <a:pt x="171982" y="204581"/>
                  </a:lnTo>
                  <a:lnTo>
                    <a:pt x="173255" y="206941"/>
                  </a:lnTo>
                  <a:lnTo>
                    <a:pt x="175164" y="208514"/>
                  </a:lnTo>
                  <a:lnTo>
                    <a:pt x="180104" y="210262"/>
                  </a:lnTo>
                  <a:lnTo>
                    <a:pt x="182904" y="210728"/>
                  </a:lnTo>
                  <a:lnTo>
                    <a:pt x="191659" y="205601"/>
                  </a:lnTo>
                  <a:lnTo>
                    <a:pt x="216604" y="183544"/>
                  </a:lnTo>
                  <a:lnTo>
                    <a:pt x="211881" y="188277"/>
                  </a:lnTo>
                  <a:lnTo>
                    <a:pt x="209476" y="196329"/>
                  </a:lnTo>
                  <a:lnTo>
                    <a:pt x="208836" y="201439"/>
                  </a:lnTo>
                  <a:lnTo>
                    <a:pt x="210945" y="209940"/>
                  </a:lnTo>
                  <a:lnTo>
                    <a:pt x="212989" y="213688"/>
                  </a:lnTo>
                  <a:lnTo>
                    <a:pt x="215411" y="216187"/>
                  </a:lnTo>
                  <a:lnTo>
                    <a:pt x="220923" y="218964"/>
                  </a:lnTo>
                  <a:lnTo>
                    <a:pt x="223874" y="218646"/>
                  </a:lnTo>
                  <a:lnTo>
                    <a:pt x="229976" y="215470"/>
                  </a:lnTo>
                  <a:lnTo>
                    <a:pt x="249064" y="197204"/>
                  </a:lnTo>
                  <a:lnTo>
                    <a:pt x="264122" y="170391"/>
                  </a:lnTo>
                  <a:lnTo>
                    <a:pt x="277288" y="129778"/>
                  </a:lnTo>
                  <a:lnTo>
                    <a:pt x="293263" y="83533"/>
                  </a:lnTo>
                  <a:lnTo>
                    <a:pt x="300918" y="36185"/>
                  </a:lnTo>
                  <a:lnTo>
                    <a:pt x="302636" y="533"/>
                  </a:lnTo>
                  <a:lnTo>
                    <a:pt x="301634" y="0"/>
                  </a:lnTo>
                  <a:lnTo>
                    <a:pt x="297697" y="5053"/>
                  </a:lnTo>
                  <a:lnTo>
                    <a:pt x="286320" y="36208"/>
                  </a:lnTo>
                  <a:lnTo>
                    <a:pt x="284091" y="78371"/>
                  </a:lnTo>
                  <a:lnTo>
                    <a:pt x="283797" y="123892"/>
                  </a:lnTo>
                  <a:lnTo>
                    <a:pt x="284820" y="162534"/>
                  </a:lnTo>
                  <a:lnTo>
                    <a:pt x="291360" y="190049"/>
                  </a:lnTo>
                  <a:lnTo>
                    <a:pt x="312328" y="221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80"/>
            <p:cNvSpPr/>
            <p:nvPr>
              <p:custDataLst>
                <p:tags r:id="rId194"/>
              </p:custDataLst>
            </p:nvPr>
          </p:nvSpPr>
          <p:spPr>
            <a:xfrm>
              <a:off x="9957662" y="3300570"/>
              <a:ext cx="5489" cy="14131"/>
            </a:xfrm>
            <a:custGeom>
              <a:avLst/>
              <a:gdLst/>
              <a:ahLst/>
              <a:cxnLst/>
              <a:rect l="0" t="0" r="0" b="0"/>
              <a:pathLst>
                <a:path w="5489" h="14131">
                  <a:moveTo>
                    <a:pt x="5488" y="14130"/>
                  </a:moveTo>
                  <a:lnTo>
                    <a:pt x="5488" y="14130"/>
                  </a:lnTo>
                  <a:lnTo>
                    <a:pt x="5488" y="9073"/>
                  </a:lnTo>
                  <a:lnTo>
                    <a:pt x="2664" y="3769"/>
                  </a:lnTo>
                  <a:lnTo>
                    <a:pt x="0" y="0"/>
                  </a:lnTo>
                  <a:lnTo>
                    <a:pt x="5488" y="4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81"/>
            <p:cNvSpPr/>
            <p:nvPr>
              <p:custDataLst>
                <p:tags r:id="rId195"/>
              </p:custDataLst>
            </p:nvPr>
          </p:nvSpPr>
          <p:spPr>
            <a:xfrm>
              <a:off x="9963150" y="33909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5488" y="14150"/>
                  </a:lnTo>
                  <a:lnTo>
                    <a:pt x="3154" y="24889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82"/>
            <p:cNvSpPr/>
            <p:nvPr>
              <p:custDataLst>
                <p:tags r:id="rId196"/>
              </p:custDataLst>
            </p:nvPr>
          </p:nvSpPr>
          <p:spPr>
            <a:xfrm>
              <a:off x="10422851" y="3430717"/>
              <a:ext cx="109241" cy="198309"/>
            </a:xfrm>
            <a:custGeom>
              <a:avLst/>
              <a:gdLst/>
              <a:ahLst/>
              <a:cxnLst/>
              <a:rect l="0" t="0" r="0" b="0"/>
              <a:pathLst>
                <a:path w="109241" h="198309">
                  <a:moveTo>
                    <a:pt x="35599" y="17333"/>
                  </a:moveTo>
                  <a:lnTo>
                    <a:pt x="35599" y="17333"/>
                  </a:lnTo>
                  <a:lnTo>
                    <a:pt x="10159" y="6972"/>
                  </a:lnTo>
                  <a:lnTo>
                    <a:pt x="0" y="0"/>
                  </a:lnTo>
                  <a:lnTo>
                    <a:pt x="1433" y="4690"/>
                  </a:lnTo>
                  <a:lnTo>
                    <a:pt x="3296" y="8904"/>
                  </a:lnTo>
                  <a:lnTo>
                    <a:pt x="13835" y="16409"/>
                  </a:lnTo>
                  <a:lnTo>
                    <a:pt x="57234" y="39124"/>
                  </a:lnTo>
                  <a:lnTo>
                    <a:pt x="88203" y="62324"/>
                  </a:lnTo>
                  <a:lnTo>
                    <a:pt x="103161" y="86050"/>
                  </a:lnTo>
                  <a:lnTo>
                    <a:pt x="109240" y="103075"/>
                  </a:lnTo>
                  <a:lnTo>
                    <a:pt x="105985" y="124935"/>
                  </a:lnTo>
                  <a:lnTo>
                    <a:pt x="81141" y="166249"/>
                  </a:lnTo>
                  <a:lnTo>
                    <a:pt x="54649" y="198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83"/>
            <p:cNvSpPr/>
            <p:nvPr>
              <p:custDataLst>
                <p:tags r:id="rId197"/>
              </p:custDataLst>
            </p:nvPr>
          </p:nvSpPr>
          <p:spPr>
            <a:xfrm>
              <a:off x="9877425" y="3524250"/>
              <a:ext cx="600076" cy="72164"/>
            </a:xfrm>
            <a:custGeom>
              <a:avLst/>
              <a:gdLst/>
              <a:ahLst/>
              <a:cxnLst/>
              <a:rect l="0" t="0" r="0" b="0"/>
              <a:pathLst>
                <a:path w="600076" h="72164">
                  <a:moveTo>
                    <a:pt x="0" y="66675"/>
                  </a:moveTo>
                  <a:lnTo>
                    <a:pt x="0" y="66675"/>
                  </a:lnTo>
                  <a:lnTo>
                    <a:pt x="0" y="71732"/>
                  </a:lnTo>
                  <a:lnTo>
                    <a:pt x="2117" y="72163"/>
                  </a:lnTo>
                  <a:lnTo>
                    <a:pt x="46643" y="66238"/>
                  </a:lnTo>
                  <a:lnTo>
                    <a:pt x="81201" y="59255"/>
                  </a:lnTo>
                  <a:lnTo>
                    <a:pt x="120403" y="53499"/>
                  </a:lnTo>
                  <a:lnTo>
                    <a:pt x="157582" y="50236"/>
                  </a:lnTo>
                  <a:lnTo>
                    <a:pt x="191746" y="47727"/>
                  </a:lnTo>
                  <a:lnTo>
                    <a:pt x="224567" y="43084"/>
                  </a:lnTo>
                  <a:lnTo>
                    <a:pt x="259616" y="40315"/>
                  </a:lnTo>
                  <a:lnTo>
                    <a:pt x="295302" y="39085"/>
                  </a:lnTo>
                  <a:lnTo>
                    <a:pt x="328801" y="38538"/>
                  </a:lnTo>
                  <a:lnTo>
                    <a:pt x="361328" y="35472"/>
                  </a:lnTo>
                  <a:lnTo>
                    <a:pt x="393424" y="31641"/>
                  </a:lnTo>
                  <a:lnTo>
                    <a:pt x="425328" y="29937"/>
                  </a:lnTo>
                  <a:lnTo>
                    <a:pt x="457147" y="26358"/>
                  </a:lnTo>
                  <a:lnTo>
                    <a:pt x="501987" y="21216"/>
                  </a:lnTo>
                  <a:lnTo>
                    <a:pt x="528963" y="17896"/>
                  </a:lnTo>
                  <a:lnTo>
                    <a:pt x="600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2984"/>
          <p:cNvSpPr/>
          <p:nvPr>
            <p:custDataLst>
              <p:tags r:id="rId2"/>
            </p:custDataLst>
          </p:nvPr>
        </p:nvSpPr>
        <p:spPr>
          <a:xfrm>
            <a:off x="10871694" y="3384722"/>
            <a:ext cx="165791" cy="221222"/>
          </a:xfrm>
          <a:custGeom>
            <a:avLst/>
            <a:gdLst/>
            <a:ahLst/>
            <a:cxnLst/>
            <a:rect l="0" t="0" r="0" b="0"/>
            <a:pathLst>
              <a:path w="165791" h="221222">
                <a:moveTo>
                  <a:pt x="120156" y="34753"/>
                </a:moveTo>
                <a:lnTo>
                  <a:pt x="120156" y="34753"/>
                </a:lnTo>
                <a:lnTo>
                  <a:pt x="120156" y="24640"/>
                </a:lnTo>
                <a:lnTo>
                  <a:pt x="114512" y="14031"/>
                </a:lnTo>
                <a:lnTo>
                  <a:pt x="110044" y="8238"/>
                </a:lnTo>
                <a:lnTo>
                  <a:pt x="99434" y="1802"/>
                </a:lnTo>
                <a:lnTo>
                  <a:pt x="93642" y="86"/>
                </a:lnTo>
                <a:lnTo>
                  <a:pt x="88720" y="0"/>
                </a:lnTo>
                <a:lnTo>
                  <a:pt x="80434" y="2727"/>
                </a:lnTo>
                <a:lnTo>
                  <a:pt x="43565" y="35534"/>
                </a:lnTo>
                <a:lnTo>
                  <a:pt x="21026" y="74027"/>
                </a:lnTo>
                <a:lnTo>
                  <a:pt x="4589" y="113182"/>
                </a:lnTo>
                <a:lnTo>
                  <a:pt x="0" y="131699"/>
                </a:lnTo>
                <a:lnTo>
                  <a:pt x="3602" y="173926"/>
                </a:lnTo>
                <a:lnTo>
                  <a:pt x="4854" y="190446"/>
                </a:lnTo>
                <a:lnTo>
                  <a:pt x="13877" y="204845"/>
                </a:lnTo>
                <a:lnTo>
                  <a:pt x="20729" y="211648"/>
                </a:lnTo>
                <a:lnTo>
                  <a:pt x="39630" y="219206"/>
                </a:lnTo>
                <a:lnTo>
                  <a:pt x="50597" y="221221"/>
                </a:lnTo>
                <a:lnTo>
                  <a:pt x="74072" y="217817"/>
                </a:lnTo>
                <a:lnTo>
                  <a:pt x="97559" y="208190"/>
                </a:lnTo>
                <a:lnTo>
                  <a:pt x="126515" y="185978"/>
                </a:lnTo>
                <a:lnTo>
                  <a:pt x="142737" y="164462"/>
                </a:lnTo>
                <a:lnTo>
                  <a:pt x="157699" y="126462"/>
                </a:lnTo>
                <a:lnTo>
                  <a:pt x="165790" y="88616"/>
                </a:lnTo>
                <a:lnTo>
                  <a:pt x="162134" y="62354"/>
                </a:lnTo>
                <a:lnTo>
                  <a:pt x="154348" y="44578"/>
                </a:lnTo>
                <a:lnTo>
                  <a:pt x="137116" y="39120"/>
                </a:lnTo>
                <a:lnTo>
                  <a:pt x="72531" y="3475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625"/>
          <p:cNvGrpSpPr/>
          <p:nvPr/>
        </p:nvGrpSpPr>
        <p:grpSpPr>
          <a:xfrm>
            <a:off x="8520011" y="3996156"/>
            <a:ext cx="344609" cy="251995"/>
            <a:chOff x="8520011" y="3996156"/>
            <a:chExt cx="344609" cy="251995"/>
          </a:xfrm>
        </p:grpSpPr>
        <p:sp>
          <p:nvSpPr>
            <p:cNvPr id="67" name="SMARTInkShape-2985"/>
            <p:cNvSpPr/>
            <p:nvPr>
              <p:custDataLst>
                <p:tags r:id="rId185"/>
              </p:custDataLst>
            </p:nvPr>
          </p:nvSpPr>
          <p:spPr>
            <a:xfrm>
              <a:off x="8520011" y="4076700"/>
              <a:ext cx="109640" cy="171451"/>
            </a:xfrm>
            <a:custGeom>
              <a:avLst/>
              <a:gdLst/>
              <a:ahLst/>
              <a:cxnLst/>
              <a:rect l="0" t="0" r="0" b="0"/>
              <a:pathLst>
                <a:path w="109640" h="171451">
                  <a:moveTo>
                    <a:pt x="42964" y="0"/>
                  </a:moveTo>
                  <a:lnTo>
                    <a:pt x="42964" y="0"/>
                  </a:lnTo>
                  <a:lnTo>
                    <a:pt x="29707" y="0"/>
                  </a:lnTo>
                  <a:lnTo>
                    <a:pt x="15518" y="10113"/>
                  </a:lnTo>
                  <a:lnTo>
                    <a:pt x="9599" y="20723"/>
                  </a:lnTo>
                  <a:lnTo>
                    <a:pt x="0" y="58625"/>
                  </a:lnTo>
                  <a:lnTo>
                    <a:pt x="1997" y="76855"/>
                  </a:lnTo>
                  <a:lnTo>
                    <a:pt x="14128" y="104969"/>
                  </a:lnTo>
                  <a:lnTo>
                    <a:pt x="36184" y="128351"/>
                  </a:lnTo>
                  <a:lnTo>
                    <a:pt x="76708" y="154146"/>
                  </a:lnTo>
                  <a:lnTo>
                    <a:pt x="109639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86"/>
            <p:cNvSpPr/>
            <p:nvPr>
              <p:custDataLst>
                <p:tags r:id="rId186"/>
              </p:custDataLst>
            </p:nvPr>
          </p:nvSpPr>
          <p:spPr>
            <a:xfrm>
              <a:off x="8820150" y="4038600"/>
              <a:ext cx="44470" cy="200026"/>
            </a:xfrm>
            <a:custGeom>
              <a:avLst/>
              <a:gdLst/>
              <a:ahLst/>
              <a:cxnLst/>
              <a:rect l="0" t="0" r="0" b="0"/>
              <a:pathLst>
                <a:path w="44470" h="200026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36971" y="48905"/>
                  </a:lnTo>
                  <a:lnTo>
                    <a:pt x="44469" y="86692"/>
                  </a:lnTo>
                  <a:lnTo>
                    <a:pt x="41634" y="126346"/>
                  </a:lnTo>
                  <a:lnTo>
                    <a:pt x="34090" y="15479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987"/>
            <p:cNvSpPr/>
            <p:nvPr>
              <p:custDataLst>
                <p:tags r:id="rId187"/>
              </p:custDataLst>
            </p:nvPr>
          </p:nvSpPr>
          <p:spPr>
            <a:xfrm>
              <a:off x="8729821" y="3996156"/>
              <a:ext cx="14130" cy="23395"/>
            </a:xfrm>
            <a:custGeom>
              <a:avLst/>
              <a:gdLst/>
              <a:ahLst/>
              <a:cxnLst/>
              <a:rect l="0" t="0" r="0" b="0"/>
              <a:pathLst>
                <a:path w="14130" h="23395">
                  <a:moveTo>
                    <a:pt x="14129" y="23394"/>
                  </a:moveTo>
                  <a:lnTo>
                    <a:pt x="14129" y="23394"/>
                  </a:lnTo>
                  <a:lnTo>
                    <a:pt x="14129" y="18338"/>
                  </a:lnTo>
                  <a:lnTo>
                    <a:pt x="11307" y="13033"/>
                  </a:lnTo>
                  <a:lnTo>
                    <a:pt x="0" y="0"/>
                  </a:lnTo>
                  <a:lnTo>
                    <a:pt x="4604" y="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88"/>
            <p:cNvSpPr/>
            <p:nvPr>
              <p:custDataLst>
                <p:tags r:id="rId188"/>
              </p:custDataLst>
            </p:nvPr>
          </p:nvSpPr>
          <p:spPr>
            <a:xfrm>
              <a:off x="8763000" y="40957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1058" y="76461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89"/>
            <p:cNvSpPr/>
            <p:nvPr>
              <p:custDataLst>
                <p:tags r:id="rId189"/>
              </p:custDataLst>
            </p:nvPr>
          </p:nvSpPr>
          <p:spPr>
            <a:xfrm>
              <a:off x="8686800" y="4041449"/>
              <a:ext cx="9526" cy="63827"/>
            </a:xfrm>
            <a:custGeom>
              <a:avLst/>
              <a:gdLst/>
              <a:ahLst/>
              <a:cxnLst/>
              <a:rect l="0" t="0" r="0" b="0"/>
              <a:pathLst>
                <a:path w="9526" h="63827">
                  <a:moveTo>
                    <a:pt x="9525" y="63826"/>
                  </a:moveTo>
                  <a:lnTo>
                    <a:pt x="9525" y="63826"/>
                  </a:lnTo>
                  <a:lnTo>
                    <a:pt x="1985" y="32742"/>
                  </a:lnTo>
                  <a:lnTo>
                    <a:pt x="115" y="0"/>
                  </a:lnTo>
                  <a:lnTo>
                    <a:pt x="78" y="109"/>
                  </a:lnTo>
                  <a:lnTo>
                    <a:pt x="0" y="6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90"/>
            <p:cNvSpPr/>
            <p:nvPr>
              <p:custDataLst>
                <p:tags r:id="rId190"/>
              </p:custDataLst>
            </p:nvPr>
          </p:nvSpPr>
          <p:spPr>
            <a:xfrm>
              <a:off x="8705850" y="41338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6135"/>
                  </a:lnTo>
                  <a:lnTo>
                    <a:pt x="1058" y="58604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91"/>
            <p:cNvSpPr/>
            <p:nvPr>
              <p:custDataLst>
                <p:tags r:id="rId191"/>
              </p:custDataLst>
            </p:nvPr>
          </p:nvSpPr>
          <p:spPr>
            <a:xfrm>
              <a:off x="8629650" y="4044664"/>
              <a:ext cx="19051" cy="32037"/>
            </a:xfrm>
            <a:custGeom>
              <a:avLst/>
              <a:gdLst/>
              <a:ahLst/>
              <a:cxnLst/>
              <a:rect l="0" t="0" r="0" b="0"/>
              <a:pathLst>
                <a:path w="19051" h="32037">
                  <a:moveTo>
                    <a:pt x="19050" y="32036"/>
                  </a:moveTo>
                  <a:lnTo>
                    <a:pt x="19050" y="32036"/>
                  </a:lnTo>
                  <a:lnTo>
                    <a:pt x="13994" y="26980"/>
                  </a:lnTo>
                  <a:lnTo>
                    <a:pt x="11512" y="18853"/>
                  </a:lnTo>
                  <a:lnTo>
                    <a:pt x="9349" y="9243"/>
                  </a:lnTo>
                  <a:lnTo>
                    <a:pt x="4861" y="1445"/>
                  </a:lnTo>
                  <a:lnTo>
                    <a:pt x="3241" y="0"/>
                  </a:lnTo>
                  <a:lnTo>
                    <a:pt x="0" y="3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92"/>
            <p:cNvSpPr/>
            <p:nvPr>
              <p:custDataLst>
                <p:tags r:id="rId192"/>
              </p:custDataLst>
            </p:nvPr>
          </p:nvSpPr>
          <p:spPr>
            <a:xfrm>
              <a:off x="8639175" y="41433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15188" y="22793"/>
                  </a:lnTo>
                  <a:lnTo>
                    <a:pt x="17905" y="37328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626"/>
          <p:cNvGrpSpPr/>
          <p:nvPr/>
        </p:nvGrpSpPr>
        <p:grpSpPr>
          <a:xfrm>
            <a:off x="9096378" y="4025614"/>
            <a:ext cx="561973" cy="197412"/>
            <a:chOff x="9096378" y="4025614"/>
            <a:chExt cx="561973" cy="197412"/>
          </a:xfrm>
        </p:grpSpPr>
        <p:sp>
          <p:nvSpPr>
            <p:cNvPr id="76" name="SMARTInkShape-2993"/>
            <p:cNvSpPr/>
            <p:nvPr>
              <p:custDataLst>
                <p:tags r:id="rId181"/>
              </p:custDataLst>
            </p:nvPr>
          </p:nvSpPr>
          <p:spPr>
            <a:xfrm>
              <a:off x="9513073" y="4114800"/>
              <a:ext cx="145278" cy="28576"/>
            </a:xfrm>
            <a:custGeom>
              <a:avLst/>
              <a:gdLst/>
              <a:ahLst/>
              <a:cxnLst/>
              <a:rect l="0" t="0" r="0" b="0"/>
              <a:pathLst>
                <a:path w="145278" h="28576">
                  <a:moveTo>
                    <a:pt x="30977" y="28575"/>
                  </a:moveTo>
                  <a:lnTo>
                    <a:pt x="30977" y="28575"/>
                  </a:lnTo>
                  <a:lnTo>
                    <a:pt x="12663" y="28575"/>
                  </a:lnTo>
                  <a:lnTo>
                    <a:pt x="4141" y="25753"/>
                  </a:lnTo>
                  <a:lnTo>
                    <a:pt x="386" y="23519"/>
                  </a:lnTo>
                  <a:lnTo>
                    <a:pt x="0" y="20971"/>
                  </a:lnTo>
                  <a:lnTo>
                    <a:pt x="1859" y="18214"/>
                  </a:lnTo>
                  <a:lnTo>
                    <a:pt x="20051" y="6185"/>
                  </a:lnTo>
                  <a:lnTo>
                    <a:pt x="65782" y="1222"/>
                  </a:lnTo>
                  <a:lnTo>
                    <a:pt x="102908" y="362"/>
                  </a:lnTo>
                  <a:lnTo>
                    <a:pt x="1452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94"/>
            <p:cNvSpPr/>
            <p:nvPr>
              <p:custDataLst>
                <p:tags r:id="rId182"/>
              </p:custDataLst>
            </p:nvPr>
          </p:nvSpPr>
          <p:spPr>
            <a:xfrm>
              <a:off x="9520897" y="4034256"/>
              <a:ext cx="108879" cy="180711"/>
            </a:xfrm>
            <a:custGeom>
              <a:avLst/>
              <a:gdLst/>
              <a:ahLst/>
              <a:cxnLst/>
              <a:rect l="0" t="0" r="0" b="0"/>
              <a:pathLst>
                <a:path w="108879" h="180711">
                  <a:moveTo>
                    <a:pt x="108878" y="23394"/>
                  </a:moveTo>
                  <a:lnTo>
                    <a:pt x="108878" y="23394"/>
                  </a:lnTo>
                  <a:lnTo>
                    <a:pt x="108878" y="18338"/>
                  </a:lnTo>
                  <a:lnTo>
                    <a:pt x="106056" y="13033"/>
                  </a:lnTo>
                  <a:lnTo>
                    <a:pt x="95621" y="1004"/>
                  </a:lnTo>
                  <a:lnTo>
                    <a:pt x="91574" y="0"/>
                  </a:lnTo>
                  <a:lnTo>
                    <a:pt x="67046" y="5995"/>
                  </a:lnTo>
                  <a:lnTo>
                    <a:pt x="51127" y="12486"/>
                  </a:lnTo>
                  <a:lnTo>
                    <a:pt x="36997" y="22427"/>
                  </a:lnTo>
                  <a:lnTo>
                    <a:pt x="26484" y="36722"/>
                  </a:lnTo>
                  <a:lnTo>
                    <a:pt x="4395" y="78147"/>
                  </a:lnTo>
                  <a:lnTo>
                    <a:pt x="0" y="97470"/>
                  </a:lnTo>
                  <a:lnTo>
                    <a:pt x="8410" y="143934"/>
                  </a:lnTo>
                  <a:lnTo>
                    <a:pt x="17139" y="169764"/>
                  </a:lnTo>
                  <a:lnTo>
                    <a:pt x="22319" y="174949"/>
                  </a:lnTo>
                  <a:lnTo>
                    <a:pt x="36541" y="180710"/>
                  </a:lnTo>
                  <a:lnTo>
                    <a:pt x="50622" y="180448"/>
                  </a:lnTo>
                  <a:lnTo>
                    <a:pt x="80303" y="175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95"/>
            <p:cNvSpPr/>
            <p:nvPr>
              <p:custDataLst>
                <p:tags r:id="rId183"/>
              </p:custDataLst>
            </p:nvPr>
          </p:nvSpPr>
          <p:spPr>
            <a:xfrm>
              <a:off x="9334500" y="4025614"/>
              <a:ext cx="110264" cy="183853"/>
            </a:xfrm>
            <a:custGeom>
              <a:avLst/>
              <a:gdLst/>
              <a:ahLst/>
              <a:cxnLst/>
              <a:rect l="0" t="0" r="0" b="0"/>
              <a:pathLst>
                <a:path w="110264" h="183853">
                  <a:moveTo>
                    <a:pt x="104775" y="32036"/>
                  </a:moveTo>
                  <a:lnTo>
                    <a:pt x="104775" y="32036"/>
                  </a:lnTo>
                  <a:lnTo>
                    <a:pt x="109832" y="26980"/>
                  </a:lnTo>
                  <a:lnTo>
                    <a:pt x="110263" y="23374"/>
                  </a:lnTo>
                  <a:lnTo>
                    <a:pt x="107920" y="13722"/>
                  </a:lnTo>
                  <a:lnTo>
                    <a:pt x="100650" y="1445"/>
                  </a:lnTo>
                  <a:lnTo>
                    <a:pt x="97792" y="0"/>
                  </a:lnTo>
                  <a:lnTo>
                    <a:pt x="94828" y="95"/>
                  </a:lnTo>
                  <a:lnTo>
                    <a:pt x="77410" y="7853"/>
                  </a:lnTo>
                  <a:lnTo>
                    <a:pt x="68624" y="16349"/>
                  </a:lnTo>
                  <a:lnTo>
                    <a:pt x="54360" y="39050"/>
                  </a:lnTo>
                  <a:lnTo>
                    <a:pt x="53441" y="54204"/>
                  </a:lnTo>
                  <a:lnTo>
                    <a:pt x="57618" y="71522"/>
                  </a:lnTo>
                  <a:lnTo>
                    <a:pt x="78391" y="112887"/>
                  </a:lnTo>
                  <a:lnTo>
                    <a:pt x="93282" y="155682"/>
                  </a:lnTo>
                  <a:lnTo>
                    <a:pt x="92880" y="159975"/>
                  </a:lnTo>
                  <a:lnTo>
                    <a:pt x="89610" y="167567"/>
                  </a:lnTo>
                  <a:lnTo>
                    <a:pt x="76764" y="177791"/>
                  </a:lnTo>
                  <a:lnTo>
                    <a:pt x="54494" y="182467"/>
                  </a:lnTo>
                  <a:lnTo>
                    <a:pt x="32845" y="183852"/>
                  </a:lnTo>
                  <a:lnTo>
                    <a:pt x="0" y="165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96"/>
            <p:cNvSpPr/>
            <p:nvPr>
              <p:custDataLst>
                <p:tags r:id="rId184"/>
              </p:custDataLst>
            </p:nvPr>
          </p:nvSpPr>
          <p:spPr>
            <a:xfrm>
              <a:off x="9096378" y="4034663"/>
              <a:ext cx="171448" cy="188363"/>
            </a:xfrm>
            <a:custGeom>
              <a:avLst/>
              <a:gdLst/>
              <a:ahLst/>
              <a:cxnLst/>
              <a:rect l="0" t="0" r="0" b="0"/>
              <a:pathLst>
                <a:path w="171448" h="188363">
                  <a:moveTo>
                    <a:pt x="19047" y="70612"/>
                  </a:moveTo>
                  <a:lnTo>
                    <a:pt x="19047" y="70612"/>
                  </a:lnTo>
                  <a:lnTo>
                    <a:pt x="19047" y="65124"/>
                  </a:lnTo>
                  <a:lnTo>
                    <a:pt x="19047" y="67468"/>
                  </a:lnTo>
                  <a:lnTo>
                    <a:pt x="10846" y="96851"/>
                  </a:lnTo>
                  <a:lnTo>
                    <a:pt x="9783" y="135728"/>
                  </a:lnTo>
                  <a:lnTo>
                    <a:pt x="9556" y="174594"/>
                  </a:lnTo>
                  <a:lnTo>
                    <a:pt x="6715" y="183148"/>
                  </a:lnTo>
                  <a:lnTo>
                    <a:pt x="4477" y="186911"/>
                  </a:lnTo>
                  <a:lnTo>
                    <a:pt x="2983" y="188362"/>
                  </a:lnTo>
                  <a:lnTo>
                    <a:pt x="1988" y="188270"/>
                  </a:lnTo>
                  <a:lnTo>
                    <a:pt x="1324" y="187151"/>
                  </a:lnTo>
                  <a:lnTo>
                    <a:pt x="112" y="148481"/>
                  </a:lnTo>
                  <a:lnTo>
                    <a:pt x="13" y="104124"/>
                  </a:lnTo>
                  <a:lnTo>
                    <a:pt x="0" y="57005"/>
                  </a:lnTo>
                  <a:lnTo>
                    <a:pt x="1055" y="28687"/>
                  </a:lnTo>
                  <a:lnTo>
                    <a:pt x="8198" y="7614"/>
                  </a:lnTo>
                  <a:lnTo>
                    <a:pt x="14578" y="14038"/>
                  </a:lnTo>
                  <a:lnTo>
                    <a:pt x="30864" y="33919"/>
                  </a:lnTo>
                  <a:lnTo>
                    <a:pt x="46066" y="44688"/>
                  </a:lnTo>
                  <a:lnTo>
                    <a:pt x="74091" y="49525"/>
                  </a:lnTo>
                  <a:lnTo>
                    <a:pt x="82201" y="48087"/>
                  </a:lnTo>
                  <a:lnTo>
                    <a:pt x="128798" y="15709"/>
                  </a:lnTo>
                  <a:lnTo>
                    <a:pt x="136617" y="8111"/>
                  </a:lnTo>
                  <a:lnTo>
                    <a:pt x="141018" y="0"/>
                  </a:lnTo>
                  <a:lnTo>
                    <a:pt x="141636" y="254"/>
                  </a:lnTo>
                  <a:lnTo>
                    <a:pt x="142048" y="1481"/>
                  </a:lnTo>
                  <a:lnTo>
                    <a:pt x="147857" y="40350"/>
                  </a:lnTo>
                  <a:lnTo>
                    <a:pt x="158046" y="79804"/>
                  </a:lnTo>
                  <a:lnTo>
                    <a:pt x="163978" y="118172"/>
                  </a:lnTo>
                  <a:lnTo>
                    <a:pt x="171447" y="165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27"/>
          <p:cNvGrpSpPr/>
          <p:nvPr/>
        </p:nvGrpSpPr>
        <p:grpSpPr>
          <a:xfrm>
            <a:off x="109695" y="334699"/>
            <a:ext cx="852331" cy="516749"/>
            <a:chOff x="109695" y="334699"/>
            <a:chExt cx="852331" cy="516749"/>
          </a:xfrm>
        </p:grpSpPr>
        <p:sp>
          <p:nvSpPr>
            <p:cNvPr id="81" name="SMARTInkShape-2997"/>
            <p:cNvSpPr/>
            <p:nvPr>
              <p:custDataLst>
                <p:tags r:id="rId173"/>
              </p:custDataLst>
            </p:nvPr>
          </p:nvSpPr>
          <p:spPr>
            <a:xfrm>
              <a:off x="942975" y="534724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058" y="5483"/>
                  </a:lnTo>
                  <a:lnTo>
                    <a:pt x="95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98"/>
            <p:cNvSpPr/>
            <p:nvPr>
              <p:custDataLst>
                <p:tags r:id="rId174"/>
              </p:custDataLst>
            </p:nvPr>
          </p:nvSpPr>
          <p:spPr>
            <a:xfrm>
              <a:off x="952500" y="638175"/>
              <a:ext cx="9526" cy="14131"/>
            </a:xfrm>
            <a:custGeom>
              <a:avLst/>
              <a:gdLst/>
              <a:ahLst/>
              <a:cxnLst/>
              <a:rect l="0" t="0" r="0" b="0"/>
              <a:pathLst>
                <a:path w="9526" h="1413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488" y="14130"/>
                  </a:lnTo>
                  <a:lnTo>
                    <a:pt x="3144" y="12277"/>
                  </a:lnTo>
                  <a:lnTo>
                    <a:pt x="3155" y="1136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99"/>
            <p:cNvSpPr/>
            <p:nvPr>
              <p:custDataLst>
                <p:tags r:id="rId175"/>
              </p:custDataLst>
            </p:nvPr>
          </p:nvSpPr>
          <p:spPr>
            <a:xfrm>
              <a:off x="442122" y="733425"/>
              <a:ext cx="367504" cy="118023"/>
            </a:xfrm>
            <a:custGeom>
              <a:avLst/>
              <a:gdLst/>
              <a:ahLst/>
              <a:cxnLst/>
              <a:rect l="0" t="0" r="0" b="0"/>
              <a:pathLst>
                <a:path w="367504" h="118023">
                  <a:moveTo>
                    <a:pt x="24603" y="95250"/>
                  </a:moveTo>
                  <a:lnTo>
                    <a:pt x="24603" y="95250"/>
                  </a:lnTo>
                  <a:lnTo>
                    <a:pt x="4965" y="109400"/>
                  </a:lnTo>
                  <a:lnTo>
                    <a:pt x="0" y="116708"/>
                  </a:lnTo>
                  <a:lnTo>
                    <a:pt x="1851" y="118022"/>
                  </a:lnTo>
                  <a:lnTo>
                    <a:pt x="46262" y="109943"/>
                  </a:lnTo>
                  <a:lnTo>
                    <a:pt x="77621" y="104249"/>
                  </a:lnTo>
                  <a:lnTo>
                    <a:pt x="110608" y="97133"/>
                  </a:lnTo>
                  <a:lnTo>
                    <a:pt x="152980" y="82285"/>
                  </a:lnTo>
                  <a:lnTo>
                    <a:pt x="191287" y="70712"/>
                  </a:lnTo>
                  <a:lnTo>
                    <a:pt x="236034" y="57320"/>
                  </a:lnTo>
                  <a:lnTo>
                    <a:pt x="272810" y="44853"/>
                  </a:lnTo>
                  <a:lnTo>
                    <a:pt x="318107" y="26734"/>
                  </a:lnTo>
                  <a:lnTo>
                    <a:pt x="3675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00"/>
            <p:cNvSpPr/>
            <p:nvPr>
              <p:custDataLst>
                <p:tags r:id="rId176"/>
              </p:custDataLst>
            </p:nvPr>
          </p:nvSpPr>
          <p:spPr>
            <a:xfrm>
              <a:off x="204494" y="685800"/>
              <a:ext cx="605132" cy="122506"/>
            </a:xfrm>
            <a:custGeom>
              <a:avLst/>
              <a:gdLst/>
              <a:ahLst/>
              <a:cxnLst/>
              <a:rect l="0" t="0" r="0" b="0"/>
              <a:pathLst>
                <a:path w="605132" h="122506">
                  <a:moveTo>
                    <a:pt x="5056" y="114300"/>
                  </a:moveTo>
                  <a:lnTo>
                    <a:pt x="5056" y="114300"/>
                  </a:lnTo>
                  <a:lnTo>
                    <a:pt x="0" y="119356"/>
                  </a:lnTo>
                  <a:lnTo>
                    <a:pt x="627" y="120846"/>
                  </a:lnTo>
                  <a:lnTo>
                    <a:pt x="6968" y="122501"/>
                  </a:lnTo>
                  <a:lnTo>
                    <a:pt x="42436" y="122505"/>
                  </a:lnTo>
                  <a:lnTo>
                    <a:pt x="81114" y="113412"/>
                  </a:lnTo>
                  <a:lnTo>
                    <a:pt x="124384" y="101425"/>
                  </a:lnTo>
                  <a:lnTo>
                    <a:pt x="166237" y="92023"/>
                  </a:lnTo>
                  <a:lnTo>
                    <a:pt x="212151" y="82535"/>
                  </a:lnTo>
                  <a:lnTo>
                    <a:pt x="259269" y="67964"/>
                  </a:lnTo>
                  <a:lnTo>
                    <a:pt x="293723" y="59134"/>
                  </a:lnTo>
                  <a:lnTo>
                    <a:pt x="330202" y="51682"/>
                  </a:lnTo>
                  <a:lnTo>
                    <a:pt x="367582" y="44842"/>
                  </a:lnTo>
                  <a:lnTo>
                    <a:pt x="402540" y="38274"/>
                  </a:lnTo>
                  <a:lnTo>
                    <a:pt x="435716" y="31827"/>
                  </a:lnTo>
                  <a:lnTo>
                    <a:pt x="483085" y="22248"/>
                  </a:lnTo>
                  <a:lnTo>
                    <a:pt x="524401" y="12707"/>
                  </a:lnTo>
                  <a:lnTo>
                    <a:pt x="562396" y="4235"/>
                  </a:lnTo>
                  <a:lnTo>
                    <a:pt x="605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01"/>
            <p:cNvSpPr/>
            <p:nvPr>
              <p:custDataLst>
                <p:tags r:id="rId177"/>
              </p:custDataLst>
            </p:nvPr>
          </p:nvSpPr>
          <p:spPr>
            <a:xfrm>
              <a:off x="609600" y="482236"/>
              <a:ext cx="160455" cy="144245"/>
            </a:xfrm>
            <a:custGeom>
              <a:avLst/>
              <a:gdLst/>
              <a:ahLst/>
              <a:cxnLst/>
              <a:rect l="0" t="0" r="0" b="0"/>
              <a:pathLst>
                <a:path w="160455" h="144245">
                  <a:moveTo>
                    <a:pt x="0" y="51164"/>
                  </a:moveTo>
                  <a:lnTo>
                    <a:pt x="0" y="51164"/>
                  </a:lnTo>
                  <a:lnTo>
                    <a:pt x="5057" y="46107"/>
                  </a:lnTo>
                  <a:lnTo>
                    <a:pt x="7539" y="40803"/>
                  </a:lnTo>
                  <a:lnTo>
                    <a:pt x="8201" y="37907"/>
                  </a:lnTo>
                  <a:lnTo>
                    <a:pt x="9701" y="35976"/>
                  </a:lnTo>
                  <a:lnTo>
                    <a:pt x="14189" y="33830"/>
                  </a:lnTo>
                  <a:lnTo>
                    <a:pt x="15809" y="35375"/>
                  </a:lnTo>
                  <a:lnTo>
                    <a:pt x="17610" y="42736"/>
                  </a:lnTo>
                  <a:lnTo>
                    <a:pt x="21683" y="78316"/>
                  </a:lnTo>
                  <a:lnTo>
                    <a:pt x="23980" y="85140"/>
                  </a:lnTo>
                  <a:lnTo>
                    <a:pt x="23711" y="101189"/>
                  </a:lnTo>
                  <a:lnTo>
                    <a:pt x="19131" y="144244"/>
                  </a:lnTo>
                  <a:lnTo>
                    <a:pt x="19074" y="140714"/>
                  </a:lnTo>
                  <a:lnTo>
                    <a:pt x="32310" y="97452"/>
                  </a:lnTo>
                  <a:lnTo>
                    <a:pt x="39073" y="68029"/>
                  </a:lnTo>
                  <a:lnTo>
                    <a:pt x="50853" y="47224"/>
                  </a:lnTo>
                  <a:lnTo>
                    <a:pt x="56343" y="24597"/>
                  </a:lnTo>
                  <a:lnTo>
                    <a:pt x="58728" y="20752"/>
                  </a:lnTo>
                  <a:lnTo>
                    <a:pt x="65105" y="14583"/>
                  </a:lnTo>
                  <a:lnTo>
                    <a:pt x="66537" y="58026"/>
                  </a:lnTo>
                  <a:lnTo>
                    <a:pt x="66663" y="91090"/>
                  </a:lnTo>
                  <a:lnTo>
                    <a:pt x="67725" y="92598"/>
                  </a:lnTo>
                  <a:lnTo>
                    <a:pt x="69492" y="92545"/>
                  </a:lnTo>
                  <a:lnTo>
                    <a:pt x="71728" y="91451"/>
                  </a:lnTo>
                  <a:lnTo>
                    <a:pt x="79931" y="79799"/>
                  </a:lnTo>
                  <a:lnTo>
                    <a:pt x="98145" y="40393"/>
                  </a:lnTo>
                  <a:lnTo>
                    <a:pt x="111109" y="13406"/>
                  </a:lnTo>
                  <a:lnTo>
                    <a:pt x="121348" y="5102"/>
                  </a:lnTo>
                  <a:lnTo>
                    <a:pt x="128524" y="1406"/>
                  </a:lnTo>
                  <a:lnTo>
                    <a:pt x="134366" y="0"/>
                  </a:lnTo>
                  <a:lnTo>
                    <a:pt x="139319" y="122"/>
                  </a:lnTo>
                  <a:lnTo>
                    <a:pt x="147644" y="3079"/>
                  </a:lnTo>
                  <a:lnTo>
                    <a:pt x="154873" y="7920"/>
                  </a:lnTo>
                  <a:lnTo>
                    <a:pt x="158791" y="19245"/>
                  </a:lnTo>
                  <a:lnTo>
                    <a:pt x="160454" y="62561"/>
                  </a:lnTo>
                  <a:lnTo>
                    <a:pt x="152400" y="108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02"/>
            <p:cNvSpPr/>
            <p:nvPr>
              <p:custDataLst>
                <p:tags r:id="rId178"/>
              </p:custDataLst>
            </p:nvPr>
          </p:nvSpPr>
          <p:spPr>
            <a:xfrm>
              <a:off x="409575" y="334699"/>
              <a:ext cx="142876" cy="324821"/>
            </a:xfrm>
            <a:custGeom>
              <a:avLst/>
              <a:gdLst/>
              <a:ahLst/>
              <a:cxnLst/>
              <a:rect l="0" t="0" r="0" b="0"/>
              <a:pathLst>
                <a:path w="142876" h="32482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1"/>
                  </a:lnTo>
                  <a:lnTo>
                    <a:pt x="15188" y="53001"/>
                  </a:lnTo>
                  <a:lnTo>
                    <a:pt x="18964" y="91913"/>
                  </a:lnTo>
                  <a:lnTo>
                    <a:pt x="25257" y="134369"/>
                  </a:lnTo>
                  <a:lnTo>
                    <a:pt x="30742" y="178232"/>
                  </a:lnTo>
                  <a:lnTo>
                    <a:pt x="37131" y="222660"/>
                  </a:lnTo>
                  <a:lnTo>
                    <a:pt x="37909" y="268658"/>
                  </a:lnTo>
                  <a:lnTo>
                    <a:pt x="35221" y="294924"/>
                  </a:lnTo>
                  <a:lnTo>
                    <a:pt x="29888" y="322130"/>
                  </a:lnTo>
                  <a:lnTo>
                    <a:pt x="28392" y="324379"/>
                  </a:lnTo>
                  <a:lnTo>
                    <a:pt x="26336" y="324820"/>
                  </a:lnTo>
                  <a:lnTo>
                    <a:pt x="23908" y="324055"/>
                  </a:lnTo>
                  <a:lnTo>
                    <a:pt x="23347" y="321429"/>
                  </a:lnTo>
                  <a:lnTo>
                    <a:pt x="35581" y="275972"/>
                  </a:lnTo>
                  <a:lnTo>
                    <a:pt x="45703" y="248760"/>
                  </a:lnTo>
                  <a:lnTo>
                    <a:pt x="68552" y="220201"/>
                  </a:lnTo>
                  <a:lnTo>
                    <a:pt x="74276" y="216209"/>
                  </a:lnTo>
                  <a:lnTo>
                    <a:pt x="89103" y="211774"/>
                  </a:lnTo>
                  <a:lnTo>
                    <a:pt x="96444" y="212708"/>
                  </a:lnTo>
                  <a:lnTo>
                    <a:pt x="110244" y="219390"/>
                  </a:lnTo>
                  <a:lnTo>
                    <a:pt x="114771" y="224135"/>
                  </a:lnTo>
                  <a:lnTo>
                    <a:pt x="119801" y="235052"/>
                  </a:lnTo>
                  <a:lnTo>
                    <a:pt x="142875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03"/>
            <p:cNvSpPr/>
            <p:nvPr>
              <p:custDataLst>
                <p:tags r:id="rId179"/>
              </p:custDataLst>
            </p:nvPr>
          </p:nvSpPr>
          <p:spPr>
            <a:xfrm>
              <a:off x="109695" y="357456"/>
              <a:ext cx="299881" cy="118795"/>
            </a:xfrm>
            <a:custGeom>
              <a:avLst/>
              <a:gdLst/>
              <a:ahLst/>
              <a:cxnLst/>
              <a:rect l="0" t="0" r="0" b="0"/>
              <a:pathLst>
                <a:path w="299881" h="118795">
                  <a:moveTo>
                    <a:pt x="14130" y="118794"/>
                  </a:moveTo>
                  <a:lnTo>
                    <a:pt x="14130" y="118794"/>
                  </a:lnTo>
                  <a:lnTo>
                    <a:pt x="873" y="105537"/>
                  </a:lnTo>
                  <a:lnTo>
                    <a:pt x="0" y="102547"/>
                  </a:lnTo>
                  <a:lnTo>
                    <a:pt x="477" y="99496"/>
                  </a:lnTo>
                  <a:lnTo>
                    <a:pt x="1853" y="96404"/>
                  </a:lnTo>
                  <a:lnTo>
                    <a:pt x="18959" y="81939"/>
                  </a:lnTo>
                  <a:lnTo>
                    <a:pt x="58672" y="59146"/>
                  </a:lnTo>
                  <a:lnTo>
                    <a:pt x="100912" y="39926"/>
                  </a:lnTo>
                  <a:lnTo>
                    <a:pt x="147619" y="23611"/>
                  </a:lnTo>
                  <a:lnTo>
                    <a:pt x="176096" y="16861"/>
                  </a:lnTo>
                  <a:lnTo>
                    <a:pt x="214163" y="9524"/>
                  </a:lnTo>
                  <a:lnTo>
                    <a:pt x="258803" y="0"/>
                  </a:lnTo>
                  <a:lnTo>
                    <a:pt x="299880" y="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04"/>
            <p:cNvSpPr/>
            <p:nvPr>
              <p:custDataLst>
                <p:tags r:id="rId180"/>
              </p:custDataLst>
            </p:nvPr>
          </p:nvSpPr>
          <p:spPr>
            <a:xfrm>
              <a:off x="238125" y="404911"/>
              <a:ext cx="55106" cy="309465"/>
            </a:xfrm>
            <a:custGeom>
              <a:avLst/>
              <a:gdLst/>
              <a:ahLst/>
              <a:cxnLst/>
              <a:rect l="0" t="0" r="0" b="0"/>
              <a:pathLst>
                <a:path w="55106" h="309465">
                  <a:moveTo>
                    <a:pt x="0" y="14189"/>
                  </a:moveTo>
                  <a:lnTo>
                    <a:pt x="0" y="14189"/>
                  </a:lnTo>
                  <a:lnTo>
                    <a:pt x="0" y="5988"/>
                  </a:lnTo>
                  <a:lnTo>
                    <a:pt x="5056" y="0"/>
                  </a:lnTo>
                  <a:lnTo>
                    <a:pt x="6546" y="496"/>
                  </a:lnTo>
                  <a:lnTo>
                    <a:pt x="23414" y="44184"/>
                  </a:lnTo>
                  <a:lnTo>
                    <a:pt x="33278" y="83166"/>
                  </a:lnTo>
                  <a:lnTo>
                    <a:pt x="42522" y="129001"/>
                  </a:lnTo>
                  <a:lnTo>
                    <a:pt x="46617" y="168807"/>
                  </a:lnTo>
                  <a:lnTo>
                    <a:pt x="48385" y="207228"/>
                  </a:lnTo>
                  <a:lnTo>
                    <a:pt x="55105" y="246426"/>
                  </a:lnTo>
                  <a:lnTo>
                    <a:pt x="47625" y="309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28"/>
          <p:cNvGrpSpPr/>
          <p:nvPr/>
        </p:nvGrpSpPr>
        <p:grpSpPr>
          <a:xfrm>
            <a:off x="1202798" y="421049"/>
            <a:ext cx="473603" cy="340952"/>
            <a:chOff x="1202798" y="421049"/>
            <a:chExt cx="473603" cy="340952"/>
          </a:xfrm>
        </p:grpSpPr>
        <p:sp>
          <p:nvSpPr>
            <p:cNvPr id="90" name="SMARTInkShape-3005"/>
            <p:cNvSpPr/>
            <p:nvPr>
              <p:custDataLst>
                <p:tags r:id="rId168"/>
              </p:custDataLst>
            </p:nvPr>
          </p:nvSpPr>
          <p:spPr>
            <a:xfrm>
              <a:off x="1506274" y="581025"/>
              <a:ext cx="160602" cy="66676"/>
            </a:xfrm>
            <a:custGeom>
              <a:avLst/>
              <a:gdLst/>
              <a:ahLst/>
              <a:cxnLst/>
              <a:rect l="0" t="0" r="0" b="0"/>
              <a:pathLst>
                <a:path w="160602" h="66676">
                  <a:moveTo>
                    <a:pt x="8201" y="66675"/>
                  </a:moveTo>
                  <a:lnTo>
                    <a:pt x="8201" y="66675"/>
                  </a:lnTo>
                  <a:lnTo>
                    <a:pt x="0" y="66675"/>
                  </a:lnTo>
                  <a:lnTo>
                    <a:pt x="46455" y="43882"/>
                  </a:lnTo>
                  <a:lnTo>
                    <a:pt x="82212" y="31464"/>
                  </a:lnTo>
                  <a:lnTo>
                    <a:pt x="126576" y="14486"/>
                  </a:lnTo>
                  <a:lnTo>
                    <a:pt x="141245" y="10671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06"/>
            <p:cNvSpPr/>
            <p:nvPr>
              <p:custDataLst>
                <p:tags r:id="rId169"/>
              </p:custDataLst>
            </p:nvPr>
          </p:nvSpPr>
          <p:spPr>
            <a:xfrm>
              <a:off x="1581201" y="421049"/>
              <a:ext cx="95200" cy="340952"/>
            </a:xfrm>
            <a:custGeom>
              <a:avLst/>
              <a:gdLst/>
              <a:ahLst/>
              <a:cxnLst/>
              <a:rect l="0" t="0" r="0" b="0"/>
              <a:pathLst>
                <a:path w="95200" h="340952">
                  <a:moveTo>
                    <a:pt x="95199" y="36151"/>
                  </a:moveTo>
                  <a:lnTo>
                    <a:pt x="95199" y="36151"/>
                  </a:lnTo>
                  <a:lnTo>
                    <a:pt x="95199" y="14692"/>
                  </a:lnTo>
                  <a:lnTo>
                    <a:pt x="92377" y="7917"/>
                  </a:lnTo>
                  <a:lnTo>
                    <a:pt x="90143" y="4628"/>
                  </a:lnTo>
                  <a:lnTo>
                    <a:pt x="86537" y="2436"/>
                  </a:lnTo>
                  <a:lnTo>
                    <a:pt x="76885" y="0"/>
                  </a:lnTo>
                  <a:lnTo>
                    <a:pt x="72406" y="408"/>
                  </a:lnTo>
                  <a:lnTo>
                    <a:pt x="49211" y="11480"/>
                  </a:lnTo>
                  <a:lnTo>
                    <a:pt x="31243" y="30605"/>
                  </a:lnTo>
                  <a:lnTo>
                    <a:pt x="24441" y="44622"/>
                  </a:lnTo>
                  <a:lnTo>
                    <a:pt x="9961" y="80981"/>
                  </a:lnTo>
                  <a:lnTo>
                    <a:pt x="2915" y="121636"/>
                  </a:lnTo>
                  <a:lnTo>
                    <a:pt x="535" y="162084"/>
                  </a:lnTo>
                  <a:lnTo>
                    <a:pt x="123" y="197525"/>
                  </a:lnTo>
                  <a:lnTo>
                    <a:pt x="0" y="237894"/>
                  </a:lnTo>
                  <a:lnTo>
                    <a:pt x="2781" y="277751"/>
                  </a:lnTo>
                  <a:lnTo>
                    <a:pt x="8593" y="321967"/>
                  </a:lnTo>
                  <a:lnTo>
                    <a:pt x="9474" y="34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07"/>
            <p:cNvSpPr/>
            <p:nvPr>
              <p:custDataLst>
                <p:tags r:id="rId170"/>
              </p:custDataLst>
            </p:nvPr>
          </p:nvSpPr>
          <p:spPr>
            <a:xfrm>
              <a:off x="1242287" y="714375"/>
              <a:ext cx="195989" cy="47510"/>
            </a:xfrm>
            <a:custGeom>
              <a:avLst/>
              <a:gdLst/>
              <a:ahLst/>
              <a:cxnLst/>
              <a:rect l="0" t="0" r="0" b="0"/>
              <a:pathLst>
                <a:path w="195989" h="47510">
                  <a:moveTo>
                    <a:pt x="5488" y="38100"/>
                  </a:moveTo>
                  <a:lnTo>
                    <a:pt x="5488" y="38100"/>
                  </a:lnTo>
                  <a:lnTo>
                    <a:pt x="5488" y="43156"/>
                  </a:lnTo>
                  <a:lnTo>
                    <a:pt x="4430" y="44646"/>
                  </a:lnTo>
                  <a:lnTo>
                    <a:pt x="2666" y="45639"/>
                  </a:lnTo>
                  <a:lnTo>
                    <a:pt x="431" y="46301"/>
                  </a:lnTo>
                  <a:lnTo>
                    <a:pt x="0" y="46742"/>
                  </a:lnTo>
                  <a:lnTo>
                    <a:pt x="771" y="47037"/>
                  </a:lnTo>
                  <a:lnTo>
                    <a:pt x="14669" y="47509"/>
                  </a:lnTo>
                  <a:lnTo>
                    <a:pt x="61861" y="37249"/>
                  </a:lnTo>
                  <a:lnTo>
                    <a:pt x="100584" y="25232"/>
                  </a:lnTo>
                  <a:lnTo>
                    <a:pt x="139866" y="12667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008"/>
            <p:cNvSpPr/>
            <p:nvPr>
              <p:custDataLst>
                <p:tags r:id="rId171"/>
              </p:custDataLst>
            </p:nvPr>
          </p:nvSpPr>
          <p:spPr>
            <a:xfrm>
              <a:off x="1202798" y="476250"/>
              <a:ext cx="235478" cy="27693"/>
            </a:xfrm>
            <a:custGeom>
              <a:avLst/>
              <a:gdLst/>
              <a:ahLst/>
              <a:cxnLst/>
              <a:rect l="0" t="0" r="0" b="0"/>
              <a:pathLst>
                <a:path w="235478" h="27693">
                  <a:moveTo>
                    <a:pt x="16402" y="19050"/>
                  </a:moveTo>
                  <a:lnTo>
                    <a:pt x="16402" y="19050"/>
                  </a:lnTo>
                  <a:lnTo>
                    <a:pt x="6289" y="19050"/>
                  </a:lnTo>
                  <a:lnTo>
                    <a:pt x="3310" y="20108"/>
                  </a:lnTo>
                  <a:lnTo>
                    <a:pt x="1324" y="21872"/>
                  </a:lnTo>
                  <a:lnTo>
                    <a:pt x="0" y="24107"/>
                  </a:lnTo>
                  <a:lnTo>
                    <a:pt x="176" y="25596"/>
                  </a:lnTo>
                  <a:lnTo>
                    <a:pt x="1351" y="26589"/>
                  </a:lnTo>
                  <a:lnTo>
                    <a:pt x="6538" y="27692"/>
                  </a:lnTo>
                  <a:lnTo>
                    <a:pt x="52247" y="27439"/>
                  </a:lnTo>
                  <a:lnTo>
                    <a:pt x="90471" y="21021"/>
                  </a:lnTo>
                  <a:lnTo>
                    <a:pt x="124426" y="16812"/>
                  </a:lnTo>
                  <a:lnTo>
                    <a:pt x="164975" y="10964"/>
                  </a:lnTo>
                  <a:lnTo>
                    <a:pt x="210575" y="3263"/>
                  </a:lnTo>
                  <a:lnTo>
                    <a:pt x="235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09"/>
            <p:cNvSpPr/>
            <p:nvPr>
              <p:custDataLst>
                <p:tags r:id="rId172"/>
              </p:custDataLst>
            </p:nvPr>
          </p:nvSpPr>
          <p:spPr>
            <a:xfrm>
              <a:off x="1314450" y="480549"/>
              <a:ext cx="28576" cy="262402"/>
            </a:xfrm>
            <a:custGeom>
              <a:avLst/>
              <a:gdLst/>
              <a:ahLst/>
              <a:cxnLst/>
              <a:rect l="0" t="0" r="0" b="0"/>
              <a:pathLst>
                <a:path w="28576" h="262402">
                  <a:moveTo>
                    <a:pt x="0" y="14751"/>
                  </a:moveTo>
                  <a:lnTo>
                    <a:pt x="0" y="14751"/>
                  </a:lnTo>
                  <a:lnTo>
                    <a:pt x="0" y="0"/>
                  </a:lnTo>
                  <a:lnTo>
                    <a:pt x="0" y="2198"/>
                  </a:lnTo>
                  <a:lnTo>
                    <a:pt x="13257" y="41588"/>
                  </a:lnTo>
                  <a:lnTo>
                    <a:pt x="21109" y="86005"/>
                  </a:lnTo>
                  <a:lnTo>
                    <a:pt x="26363" y="123705"/>
                  </a:lnTo>
                  <a:lnTo>
                    <a:pt x="28138" y="168682"/>
                  </a:lnTo>
                  <a:lnTo>
                    <a:pt x="28489" y="206612"/>
                  </a:lnTo>
                  <a:lnTo>
                    <a:pt x="28575" y="26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629"/>
          <p:cNvGrpSpPr/>
          <p:nvPr/>
        </p:nvGrpSpPr>
        <p:grpSpPr>
          <a:xfrm>
            <a:off x="2162175" y="276225"/>
            <a:ext cx="2341080" cy="533401"/>
            <a:chOff x="2162175" y="276225"/>
            <a:chExt cx="2341080" cy="533401"/>
          </a:xfrm>
        </p:grpSpPr>
        <p:sp>
          <p:nvSpPr>
            <p:cNvPr id="96" name="SMARTInkShape-3010"/>
            <p:cNvSpPr/>
            <p:nvPr>
              <p:custDataLst>
                <p:tags r:id="rId152"/>
              </p:custDataLst>
            </p:nvPr>
          </p:nvSpPr>
          <p:spPr>
            <a:xfrm>
              <a:off x="4099235" y="276225"/>
              <a:ext cx="143478" cy="98245"/>
            </a:xfrm>
            <a:custGeom>
              <a:avLst/>
              <a:gdLst/>
              <a:ahLst/>
              <a:cxnLst/>
              <a:rect l="0" t="0" r="0" b="0"/>
              <a:pathLst>
                <a:path w="143478" h="98245">
                  <a:moveTo>
                    <a:pt x="82240" y="19050"/>
                  </a:moveTo>
                  <a:lnTo>
                    <a:pt x="82240" y="19050"/>
                  </a:lnTo>
                  <a:lnTo>
                    <a:pt x="87297" y="19050"/>
                  </a:lnTo>
                  <a:lnTo>
                    <a:pt x="88786" y="17992"/>
                  </a:lnTo>
                  <a:lnTo>
                    <a:pt x="89779" y="16228"/>
                  </a:lnTo>
                  <a:lnTo>
                    <a:pt x="90441" y="13993"/>
                  </a:lnTo>
                  <a:lnTo>
                    <a:pt x="90882" y="13562"/>
                  </a:lnTo>
                  <a:lnTo>
                    <a:pt x="91176" y="14333"/>
                  </a:lnTo>
                  <a:lnTo>
                    <a:pt x="91372" y="15905"/>
                  </a:lnTo>
                  <a:lnTo>
                    <a:pt x="80983" y="51359"/>
                  </a:lnTo>
                  <a:lnTo>
                    <a:pt x="42550" y="96565"/>
                  </a:lnTo>
                  <a:lnTo>
                    <a:pt x="37788" y="98244"/>
                  </a:lnTo>
                  <a:lnTo>
                    <a:pt x="26853" y="97286"/>
                  </a:lnTo>
                  <a:lnTo>
                    <a:pt x="8797" y="90797"/>
                  </a:lnTo>
                  <a:lnTo>
                    <a:pt x="4703" y="86990"/>
                  </a:lnTo>
                  <a:lnTo>
                    <a:pt x="154" y="77115"/>
                  </a:lnTo>
                  <a:lnTo>
                    <a:pt x="0" y="72577"/>
                  </a:lnTo>
                  <a:lnTo>
                    <a:pt x="2650" y="64712"/>
                  </a:lnTo>
                  <a:lnTo>
                    <a:pt x="10178" y="57689"/>
                  </a:lnTo>
                  <a:lnTo>
                    <a:pt x="20579" y="52098"/>
                  </a:lnTo>
                  <a:lnTo>
                    <a:pt x="32257" y="49613"/>
                  </a:lnTo>
                  <a:lnTo>
                    <a:pt x="41681" y="51331"/>
                  </a:lnTo>
                  <a:lnTo>
                    <a:pt x="52936" y="58248"/>
                  </a:lnTo>
                  <a:lnTo>
                    <a:pt x="61808" y="63988"/>
                  </a:lnTo>
                  <a:lnTo>
                    <a:pt x="81478" y="73170"/>
                  </a:lnTo>
                  <a:lnTo>
                    <a:pt x="87193" y="79439"/>
                  </a:lnTo>
                  <a:lnTo>
                    <a:pt x="91892" y="80476"/>
                  </a:lnTo>
                  <a:lnTo>
                    <a:pt x="121023" y="76972"/>
                  </a:lnTo>
                  <a:lnTo>
                    <a:pt x="125029" y="74598"/>
                  </a:lnTo>
                  <a:lnTo>
                    <a:pt x="135722" y="61144"/>
                  </a:lnTo>
                  <a:lnTo>
                    <a:pt x="142346" y="49753"/>
                  </a:lnTo>
                  <a:lnTo>
                    <a:pt x="143477" y="43752"/>
                  </a:lnTo>
                  <a:lnTo>
                    <a:pt x="141912" y="31440"/>
                  </a:lnTo>
                  <a:lnTo>
                    <a:pt x="135081" y="17665"/>
                  </a:lnTo>
                  <a:lnTo>
                    <a:pt x="121298" y="6880"/>
                  </a:lnTo>
                  <a:lnTo>
                    <a:pt x="108864" y="2039"/>
                  </a:lnTo>
                  <a:lnTo>
                    <a:pt x="91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11"/>
            <p:cNvSpPr/>
            <p:nvPr>
              <p:custDataLst>
                <p:tags r:id="rId153"/>
              </p:custDataLst>
            </p:nvPr>
          </p:nvSpPr>
          <p:spPr>
            <a:xfrm>
              <a:off x="3952875" y="287074"/>
              <a:ext cx="64624" cy="93927"/>
            </a:xfrm>
            <a:custGeom>
              <a:avLst/>
              <a:gdLst/>
              <a:ahLst/>
              <a:cxnLst/>
              <a:rect l="0" t="0" r="0" b="0"/>
              <a:pathLst>
                <a:path w="64624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3175" y="5484"/>
                  </a:lnTo>
                  <a:lnTo>
                    <a:pt x="34716" y="12900"/>
                  </a:lnTo>
                  <a:lnTo>
                    <a:pt x="48856" y="21352"/>
                  </a:lnTo>
                  <a:lnTo>
                    <a:pt x="59749" y="35616"/>
                  </a:lnTo>
                  <a:lnTo>
                    <a:pt x="64623" y="48192"/>
                  </a:lnTo>
                  <a:lnTo>
                    <a:pt x="62941" y="58077"/>
                  </a:lnTo>
                  <a:lnTo>
                    <a:pt x="47625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12"/>
            <p:cNvSpPr/>
            <p:nvPr>
              <p:custDataLst>
                <p:tags r:id="rId154"/>
              </p:custDataLst>
            </p:nvPr>
          </p:nvSpPr>
          <p:spPr>
            <a:xfrm>
              <a:off x="3811324" y="352425"/>
              <a:ext cx="170127" cy="19017"/>
            </a:xfrm>
            <a:custGeom>
              <a:avLst/>
              <a:gdLst/>
              <a:ahLst/>
              <a:cxnLst/>
              <a:rect l="0" t="0" r="0" b="0"/>
              <a:pathLst>
                <a:path w="170127" h="19017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36270" y="19016"/>
                  </a:lnTo>
                  <a:lnTo>
                    <a:pt x="82380" y="12497"/>
                  </a:lnTo>
                  <a:lnTo>
                    <a:pt x="123787" y="7290"/>
                  </a:lnTo>
                  <a:lnTo>
                    <a:pt x="136831" y="3240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13"/>
            <p:cNvSpPr/>
            <p:nvPr>
              <p:custDataLst>
                <p:tags r:id="rId155"/>
              </p:custDataLst>
            </p:nvPr>
          </p:nvSpPr>
          <p:spPr>
            <a:xfrm>
              <a:off x="3695700" y="353948"/>
              <a:ext cx="66676" cy="83613"/>
            </a:xfrm>
            <a:custGeom>
              <a:avLst/>
              <a:gdLst/>
              <a:ahLst/>
              <a:cxnLst/>
              <a:rect l="0" t="0" r="0" b="0"/>
              <a:pathLst>
                <a:path w="66676" h="83613">
                  <a:moveTo>
                    <a:pt x="0" y="36577"/>
                  </a:moveTo>
                  <a:lnTo>
                    <a:pt x="0" y="36577"/>
                  </a:lnTo>
                  <a:lnTo>
                    <a:pt x="0" y="31089"/>
                  </a:lnTo>
                  <a:lnTo>
                    <a:pt x="0" y="77484"/>
                  </a:lnTo>
                  <a:lnTo>
                    <a:pt x="0" y="83612"/>
                  </a:lnTo>
                  <a:lnTo>
                    <a:pt x="0" y="78971"/>
                  </a:lnTo>
                  <a:lnTo>
                    <a:pt x="9701" y="32734"/>
                  </a:lnTo>
                  <a:lnTo>
                    <a:pt x="17610" y="3615"/>
                  </a:lnTo>
                  <a:lnTo>
                    <a:pt x="20207" y="1903"/>
                  </a:lnTo>
                  <a:lnTo>
                    <a:pt x="28736" y="0"/>
                  </a:lnTo>
                  <a:lnTo>
                    <a:pt x="32916" y="1609"/>
                  </a:lnTo>
                  <a:lnTo>
                    <a:pt x="40382" y="9041"/>
                  </a:lnTo>
                  <a:lnTo>
                    <a:pt x="62389" y="48465"/>
                  </a:lnTo>
                  <a:lnTo>
                    <a:pt x="66675" y="65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14"/>
            <p:cNvSpPr/>
            <p:nvPr>
              <p:custDataLst>
                <p:tags r:id="rId156"/>
              </p:custDataLst>
            </p:nvPr>
          </p:nvSpPr>
          <p:spPr>
            <a:xfrm>
              <a:off x="4344005" y="566274"/>
              <a:ext cx="159250" cy="229906"/>
            </a:xfrm>
            <a:custGeom>
              <a:avLst/>
              <a:gdLst/>
              <a:ahLst/>
              <a:cxnLst/>
              <a:rect l="0" t="0" r="0" b="0"/>
              <a:pathLst>
                <a:path w="159250" h="229906">
                  <a:moveTo>
                    <a:pt x="104170" y="14751"/>
                  </a:moveTo>
                  <a:lnTo>
                    <a:pt x="104170" y="14751"/>
                  </a:lnTo>
                  <a:lnTo>
                    <a:pt x="104170" y="9694"/>
                  </a:lnTo>
                  <a:lnTo>
                    <a:pt x="103112" y="8205"/>
                  </a:lnTo>
                  <a:lnTo>
                    <a:pt x="101348" y="7212"/>
                  </a:lnTo>
                  <a:lnTo>
                    <a:pt x="99113" y="6550"/>
                  </a:lnTo>
                  <a:lnTo>
                    <a:pt x="90913" y="562"/>
                  </a:lnTo>
                  <a:lnTo>
                    <a:pt x="87923" y="0"/>
                  </a:lnTo>
                  <a:lnTo>
                    <a:pt x="84872" y="683"/>
                  </a:lnTo>
                  <a:lnTo>
                    <a:pt x="77601" y="5324"/>
                  </a:lnTo>
                  <a:lnTo>
                    <a:pt x="43464" y="39659"/>
                  </a:lnTo>
                  <a:lnTo>
                    <a:pt x="17101" y="85203"/>
                  </a:lnTo>
                  <a:lnTo>
                    <a:pt x="3990" y="125760"/>
                  </a:lnTo>
                  <a:lnTo>
                    <a:pt x="0" y="168181"/>
                  </a:lnTo>
                  <a:lnTo>
                    <a:pt x="4631" y="196031"/>
                  </a:lnTo>
                  <a:lnTo>
                    <a:pt x="15480" y="212089"/>
                  </a:lnTo>
                  <a:lnTo>
                    <a:pt x="22818" y="219335"/>
                  </a:lnTo>
                  <a:lnTo>
                    <a:pt x="39439" y="227386"/>
                  </a:lnTo>
                  <a:lnTo>
                    <a:pt x="58467" y="229905"/>
                  </a:lnTo>
                  <a:lnTo>
                    <a:pt x="99533" y="222899"/>
                  </a:lnTo>
                  <a:lnTo>
                    <a:pt x="107428" y="220192"/>
                  </a:lnTo>
                  <a:lnTo>
                    <a:pt x="121846" y="208716"/>
                  </a:lnTo>
                  <a:lnTo>
                    <a:pt x="143292" y="180536"/>
                  </a:lnTo>
                  <a:lnTo>
                    <a:pt x="154332" y="150891"/>
                  </a:lnTo>
                  <a:lnTo>
                    <a:pt x="159249" y="110240"/>
                  </a:lnTo>
                  <a:lnTo>
                    <a:pt x="155650" y="79850"/>
                  </a:lnTo>
                  <a:lnTo>
                    <a:pt x="142825" y="52384"/>
                  </a:lnTo>
                  <a:lnTo>
                    <a:pt x="128758" y="39238"/>
                  </a:lnTo>
                  <a:lnTo>
                    <a:pt x="84595" y="13154"/>
                  </a:lnTo>
                  <a:lnTo>
                    <a:pt x="4702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15"/>
            <p:cNvSpPr/>
            <p:nvPr>
              <p:custDataLst>
                <p:tags r:id="rId157"/>
              </p:custDataLst>
            </p:nvPr>
          </p:nvSpPr>
          <p:spPr>
            <a:xfrm>
              <a:off x="4001400" y="560786"/>
              <a:ext cx="131295" cy="201215"/>
            </a:xfrm>
            <a:custGeom>
              <a:avLst/>
              <a:gdLst/>
              <a:ahLst/>
              <a:cxnLst/>
              <a:rect l="0" t="0" r="0" b="0"/>
              <a:pathLst>
                <a:path w="131295" h="201215">
                  <a:moveTo>
                    <a:pt x="27675" y="20239"/>
                  </a:moveTo>
                  <a:lnTo>
                    <a:pt x="27675" y="20239"/>
                  </a:lnTo>
                  <a:lnTo>
                    <a:pt x="22618" y="15182"/>
                  </a:lnTo>
                  <a:lnTo>
                    <a:pt x="14492" y="12700"/>
                  </a:lnTo>
                  <a:lnTo>
                    <a:pt x="9361" y="12038"/>
                  </a:lnTo>
                  <a:lnTo>
                    <a:pt x="5941" y="9480"/>
                  </a:lnTo>
                  <a:lnTo>
                    <a:pt x="2140" y="993"/>
                  </a:lnTo>
                  <a:lnTo>
                    <a:pt x="1127" y="0"/>
                  </a:lnTo>
                  <a:lnTo>
                    <a:pt x="451" y="1455"/>
                  </a:lnTo>
                  <a:lnTo>
                    <a:pt x="0" y="4541"/>
                  </a:lnTo>
                  <a:lnTo>
                    <a:pt x="2323" y="10793"/>
                  </a:lnTo>
                  <a:lnTo>
                    <a:pt x="17493" y="28486"/>
                  </a:lnTo>
                  <a:lnTo>
                    <a:pt x="25972" y="34488"/>
                  </a:lnTo>
                  <a:lnTo>
                    <a:pt x="67298" y="56768"/>
                  </a:lnTo>
                  <a:lnTo>
                    <a:pt x="91979" y="70221"/>
                  </a:lnTo>
                  <a:lnTo>
                    <a:pt x="123671" y="93378"/>
                  </a:lnTo>
                  <a:lnTo>
                    <a:pt x="128548" y="104251"/>
                  </a:lnTo>
                  <a:lnTo>
                    <a:pt x="131294" y="127329"/>
                  </a:lnTo>
                  <a:lnTo>
                    <a:pt x="126292" y="142270"/>
                  </a:lnTo>
                  <a:lnTo>
                    <a:pt x="92696" y="183353"/>
                  </a:lnTo>
                  <a:lnTo>
                    <a:pt x="79857" y="187984"/>
                  </a:lnTo>
                  <a:lnTo>
                    <a:pt x="65684" y="191101"/>
                  </a:lnTo>
                  <a:lnTo>
                    <a:pt x="46725" y="201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16"/>
            <p:cNvSpPr/>
            <p:nvPr>
              <p:custDataLst>
                <p:tags r:id="rId158"/>
              </p:custDataLst>
            </p:nvPr>
          </p:nvSpPr>
          <p:spPr>
            <a:xfrm>
              <a:off x="3191026" y="321329"/>
              <a:ext cx="133200" cy="145397"/>
            </a:xfrm>
            <a:custGeom>
              <a:avLst/>
              <a:gdLst/>
              <a:ahLst/>
              <a:cxnLst/>
              <a:rect l="0" t="0" r="0" b="0"/>
              <a:pathLst>
                <a:path w="133200" h="145397">
                  <a:moveTo>
                    <a:pt x="18899" y="59671"/>
                  </a:moveTo>
                  <a:lnTo>
                    <a:pt x="18899" y="59671"/>
                  </a:lnTo>
                  <a:lnTo>
                    <a:pt x="18899" y="54183"/>
                  </a:lnTo>
                  <a:lnTo>
                    <a:pt x="18899" y="56526"/>
                  </a:lnTo>
                  <a:lnTo>
                    <a:pt x="16077" y="61096"/>
                  </a:lnTo>
                  <a:lnTo>
                    <a:pt x="11295" y="68771"/>
                  </a:lnTo>
                  <a:lnTo>
                    <a:pt x="1565" y="98381"/>
                  </a:lnTo>
                  <a:lnTo>
                    <a:pt x="0" y="122915"/>
                  </a:lnTo>
                  <a:lnTo>
                    <a:pt x="1008" y="121942"/>
                  </a:lnTo>
                  <a:lnTo>
                    <a:pt x="22243" y="76420"/>
                  </a:lnTo>
                  <a:lnTo>
                    <a:pt x="32938" y="29570"/>
                  </a:lnTo>
                  <a:lnTo>
                    <a:pt x="45710" y="327"/>
                  </a:lnTo>
                  <a:lnTo>
                    <a:pt x="48414" y="0"/>
                  </a:lnTo>
                  <a:lnTo>
                    <a:pt x="57064" y="5281"/>
                  </a:lnTo>
                  <a:lnTo>
                    <a:pt x="68778" y="20155"/>
                  </a:lnTo>
                  <a:lnTo>
                    <a:pt x="88275" y="60739"/>
                  </a:lnTo>
                  <a:lnTo>
                    <a:pt x="133199" y="145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17"/>
            <p:cNvSpPr/>
            <p:nvPr>
              <p:custDataLst>
                <p:tags r:id="rId159"/>
              </p:custDataLst>
            </p:nvPr>
          </p:nvSpPr>
          <p:spPr>
            <a:xfrm>
              <a:off x="3138229" y="518015"/>
              <a:ext cx="157422" cy="268314"/>
            </a:xfrm>
            <a:custGeom>
              <a:avLst/>
              <a:gdLst/>
              <a:ahLst/>
              <a:cxnLst/>
              <a:rect l="0" t="0" r="0" b="0"/>
              <a:pathLst>
                <a:path w="157422" h="268314">
                  <a:moveTo>
                    <a:pt x="147896" y="53485"/>
                  </a:moveTo>
                  <a:lnTo>
                    <a:pt x="147896" y="53485"/>
                  </a:lnTo>
                  <a:lnTo>
                    <a:pt x="146838" y="38276"/>
                  </a:lnTo>
                  <a:lnTo>
                    <a:pt x="134639" y="8705"/>
                  </a:lnTo>
                  <a:lnTo>
                    <a:pt x="128598" y="1833"/>
                  </a:lnTo>
                  <a:lnTo>
                    <a:pt x="125506" y="0"/>
                  </a:lnTo>
                  <a:lnTo>
                    <a:pt x="113603" y="786"/>
                  </a:lnTo>
                  <a:lnTo>
                    <a:pt x="98788" y="5722"/>
                  </a:lnTo>
                  <a:lnTo>
                    <a:pt x="53657" y="43643"/>
                  </a:lnTo>
                  <a:lnTo>
                    <a:pt x="43218" y="53697"/>
                  </a:lnTo>
                  <a:lnTo>
                    <a:pt x="21346" y="96017"/>
                  </a:lnTo>
                  <a:lnTo>
                    <a:pt x="10328" y="123002"/>
                  </a:lnTo>
                  <a:lnTo>
                    <a:pt x="3247" y="168973"/>
                  </a:lnTo>
                  <a:lnTo>
                    <a:pt x="0" y="191597"/>
                  </a:lnTo>
                  <a:lnTo>
                    <a:pt x="4151" y="235296"/>
                  </a:lnTo>
                  <a:lnTo>
                    <a:pt x="10279" y="251059"/>
                  </a:lnTo>
                  <a:lnTo>
                    <a:pt x="14876" y="258226"/>
                  </a:lnTo>
                  <a:lnTo>
                    <a:pt x="20057" y="263004"/>
                  </a:lnTo>
                  <a:lnTo>
                    <a:pt x="31459" y="268313"/>
                  </a:lnTo>
                  <a:lnTo>
                    <a:pt x="46405" y="267850"/>
                  </a:lnTo>
                  <a:lnTo>
                    <a:pt x="63630" y="263058"/>
                  </a:lnTo>
                  <a:lnTo>
                    <a:pt x="97737" y="242735"/>
                  </a:lnTo>
                  <a:lnTo>
                    <a:pt x="125170" y="213282"/>
                  </a:lnTo>
                  <a:lnTo>
                    <a:pt x="139516" y="191261"/>
                  </a:lnTo>
                  <a:lnTo>
                    <a:pt x="150469" y="156161"/>
                  </a:lnTo>
                  <a:lnTo>
                    <a:pt x="155361" y="117304"/>
                  </a:lnTo>
                  <a:lnTo>
                    <a:pt x="155956" y="80398"/>
                  </a:lnTo>
                  <a:lnTo>
                    <a:pt x="144110" y="34216"/>
                  </a:lnTo>
                  <a:lnTo>
                    <a:pt x="135277" y="20932"/>
                  </a:lnTo>
                  <a:lnTo>
                    <a:pt x="129958" y="15908"/>
                  </a:lnTo>
                  <a:lnTo>
                    <a:pt x="115582" y="10326"/>
                  </a:lnTo>
                  <a:lnTo>
                    <a:pt x="107303" y="8837"/>
                  </a:lnTo>
                  <a:lnTo>
                    <a:pt x="89638" y="12828"/>
                  </a:lnTo>
                  <a:lnTo>
                    <a:pt x="72262" y="22715"/>
                  </a:lnTo>
                  <a:lnTo>
                    <a:pt x="46683" y="52111"/>
                  </a:lnTo>
                  <a:lnTo>
                    <a:pt x="39412" y="66633"/>
                  </a:lnTo>
                  <a:lnTo>
                    <a:pt x="36181" y="83670"/>
                  </a:lnTo>
                  <a:lnTo>
                    <a:pt x="37567" y="99003"/>
                  </a:lnTo>
                  <a:lnTo>
                    <a:pt x="39418" y="106056"/>
                  </a:lnTo>
                  <a:lnTo>
                    <a:pt x="47120" y="116714"/>
                  </a:lnTo>
                  <a:lnTo>
                    <a:pt x="52137" y="121037"/>
                  </a:lnTo>
                  <a:lnTo>
                    <a:pt x="66178" y="125842"/>
                  </a:lnTo>
                  <a:lnTo>
                    <a:pt x="74367" y="127123"/>
                  </a:lnTo>
                  <a:lnTo>
                    <a:pt x="121568" y="114270"/>
                  </a:lnTo>
                  <a:lnTo>
                    <a:pt x="127169" y="113058"/>
                  </a:lnTo>
                  <a:lnTo>
                    <a:pt x="157421" y="9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18"/>
            <p:cNvSpPr/>
            <p:nvPr>
              <p:custDataLst>
                <p:tags r:id="rId160"/>
              </p:custDataLst>
            </p:nvPr>
          </p:nvSpPr>
          <p:spPr>
            <a:xfrm>
              <a:off x="2945110" y="439866"/>
              <a:ext cx="102891" cy="350710"/>
            </a:xfrm>
            <a:custGeom>
              <a:avLst/>
              <a:gdLst/>
              <a:ahLst/>
              <a:cxnLst/>
              <a:rect l="0" t="0" r="0" b="0"/>
              <a:pathLst>
                <a:path w="102891" h="350710">
                  <a:moveTo>
                    <a:pt x="102890" y="17334"/>
                  </a:moveTo>
                  <a:lnTo>
                    <a:pt x="102890" y="17334"/>
                  </a:lnTo>
                  <a:lnTo>
                    <a:pt x="102890" y="0"/>
                  </a:lnTo>
                  <a:lnTo>
                    <a:pt x="101832" y="487"/>
                  </a:lnTo>
                  <a:lnTo>
                    <a:pt x="72299" y="28920"/>
                  </a:lnTo>
                  <a:lnTo>
                    <a:pt x="47879" y="71201"/>
                  </a:lnTo>
                  <a:lnTo>
                    <a:pt x="30146" y="112348"/>
                  </a:lnTo>
                  <a:lnTo>
                    <a:pt x="14027" y="152116"/>
                  </a:lnTo>
                  <a:lnTo>
                    <a:pt x="4476" y="189796"/>
                  </a:lnTo>
                  <a:lnTo>
                    <a:pt x="0" y="234475"/>
                  </a:lnTo>
                  <a:lnTo>
                    <a:pt x="3730" y="276170"/>
                  </a:lnTo>
                  <a:lnTo>
                    <a:pt x="11538" y="305222"/>
                  </a:lnTo>
                  <a:lnTo>
                    <a:pt x="23131" y="320262"/>
                  </a:lnTo>
                  <a:lnTo>
                    <a:pt x="51387" y="342108"/>
                  </a:lnTo>
                  <a:lnTo>
                    <a:pt x="102890" y="350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19"/>
            <p:cNvSpPr/>
            <p:nvPr>
              <p:custDataLst>
                <p:tags r:id="rId161"/>
              </p:custDataLst>
            </p:nvPr>
          </p:nvSpPr>
          <p:spPr>
            <a:xfrm>
              <a:off x="2697060" y="565015"/>
              <a:ext cx="57530" cy="177936"/>
            </a:xfrm>
            <a:custGeom>
              <a:avLst/>
              <a:gdLst/>
              <a:ahLst/>
              <a:cxnLst/>
              <a:rect l="0" t="0" r="0" b="0"/>
              <a:pathLst>
                <a:path w="57530" h="177936">
                  <a:moveTo>
                    <a:pt x="36615" y="25535"/>
                  </a:moveTo>
                  <a:lnTo>
                    <a:pt x="36615" y="25535"/>
                  </a:lnTo>
                  <a:lnTo>
                    <a:pt x="29011" y="16872"/>
                  </a:lnTo>
                  <a:lnTo>
                    <a:pt x="20369" y="3801"/>
                  </a:lnTo>
                  <a:lnTo>
                    <a:pt x="14225" y="0"/>
                  </a:lnTo>
                  <a:lnTo>
                    <a:pt x="12163" y="45"/>
                  </a:lnTo>
                  <a:lnTo>
                    <a:pt x="10789" y="1133"/>
                  </a:lnTo>
                  <a:lnTo>
                    <a:pt x="1856" y="20989"/>
                  </a:lnTo>
                  <a:lnTo>
                    <a:pt x="0" y="32687"/>
                  </a:lnTo>
                  <a:lnTo>
                    <a:pt x="4819" y="47764"/>
                  </a:lnTo>
                  <a:lnTo>
                    <a:pt x="35133" y="95044"/>
                  </a:lnTo>
                  <a:lnTo>
                    <a:pt x="55287" y="133207"/>
                  </a:lnTo>
                  <a:lnTo>
                    <a:pt x="57529" y="140708"/>
                  </a:lnTo>
                  <a:lnTo>
                    <a:pt x="57199" y="154687"/>
                  </a:lnTo>
                  <a:lnTo>
                    <a:pt x="54571" y="160320"/>
                  </a:lnTo>
                  <a:lnTo>
                    <a:pt x="46007" y="169400"/>
                  </a:lnTo>
                  <a:lnTo>
                    <a:pt x="17565" y="17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20"/>
            <p:cNvSpPr/>
            <p:nvPr>
              <p:custDataLst>
                <p:tags r:id="rId162"/>
              </p:custDataLst>
            </p:nvPr>
          </p:nvSpPr>
          <p:spPr>
            <a:xfrm>
              <a:off x="2495753" y="572319"/>
              <a:ext cx="133148" cy="143960"/>
            </a:xfrm>
            <a:custGeom>
              <a:avLst/>
              <a:gdLst/>
              <a:ahLst/>
              <a:cxnLst/>
              <a:rect l="0" t="0" r="0" b="0"/>
              <a:pathLst>
                <a:path w="133148" h="143960">
                  <a:moveTo>
                    <a:pt x="75997" y="27756"/>
                  </a:moveTo>
                  <a:lnTo>
                    <a:pt x="75997" y="27756"/>
                  </a:lnTo>
                  <a:lnTo>
                    <a:pt x="81053" y="22699"/>
                  </a:lnTo>
                  <a:lnTo>
                    <a:pt x="81485" y="21210"/>
                  </a:lnTo>
                  <a:lnTo>
                    <a:pt x="80714" y="20217"/>
                  </a:lnTo>
                  <a:lnTo>
                    <a:pt x="79142" y="19555"/>
                  </a:lnTo>
                  <a:lnTo>
                    <a:pt x="69014" y="5401"/>
                  </a:lnTo>
                  <a:lnTo>
                    <a:pt x="63016" y="1945"/>
                  </a:lnTo>
                  <a:lnTo>
                    <a:pt x="48632" y="0"/>
                  </a:lnTo>
                  <a:lnTo>
                    <a:pt x="43995" y="1844"/>
                  </a:lnTo>
                  <a:lnTo>
                    <a:pt x="7585" y="38926"/>
                  </a:lnTo>
                  <a:lnTo>
                    <a:pt x="2104" y="69754"/>
                  </a:lnTo>
                  <a:lnTo>
                    <a:pt x="101" y="110009"/>
                  </a:lnTo>
                  <a:lnTo>
                    <a:pt x="0" y="120691"/>
                  </a:lnTo>
                  <a:lnTo>
                    <a:pt x="3107" y="128871"/>
                  </a:lnTo>
                  <a:lnTo>
                    <a:pt x="15026" y="140782"/>
                  </a:lnTo>
                  <a:lnTo>
                    <a:pt x="20533" y="143324"/>
                  </a:lnTo>
                  <a:lnTo>
                    <a:pt x="25263" y="143959"/>
                  </a:lnTo>
                  <a:lnTo>
                    <a:pt x="29474" y="143325"/>
                  </a:lnTo>
                  <a:lnTo>
                    <a:pt x="39798" y="134153"/>
                  </a:lnTo>
                  <a:lnTo>
                    <a:pt x="68839" y="92332"/>
                  </a:lnTo>
                  <a:lnTo>
                    <a:pt x="84976" y="44814"/>
                  </a:lnTo>
                  <a:lnTo>
                    <a:pt x="87275" y="42303"/>
                  </a:lnTo>
                  <a:lnTo>
                    <a:pt x="89866" y="40629"/>
                  </a:lnTo>
                  <a:lnTo>
                    <a:pt x="92651" y="41630"/>
                  </a:lnTo>
                  <a:lnTo>
                    <a:pt x="98568" y="48386"/>
                  </a:lnTo>
                  <a:lnTo>
                    <a:pt x="101903" y="58444"/>
                  </a:lnTo>
                  <a:lnTo>
                    <a:pt x="104444" y="68912"/>
                  </a:lnTo>
                  <a:lnTo>
                    <a:pt x="120715" y="103000"/>
                  </a:lnTo>
                  <a:lnTo>
                    <a:pt x="133147" y="11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21"/>
            <p:cNvSpPr/>
            <p:nvPr>
              <p:custDataLst>
                <p:tags r:id="rId163"/>
              </p:custDataLst>
            </p:nvPr>
          </p:nvSpPr>
          <p:spPr>
            <a:xfrm>
              <a:off x="2409825" y="6096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22"/>
            <p:cNvSpPr/>
            <p:nvPr>
              <p:custDataLst>
                <p:tags r:id="rId164"/>
              </p:custDataLst>
            </p:nvPr>
          </p:nvSpPr>
          <p:spPr>
            <a:xfrm>
              <a:off x="2381250" y="498802"/>
              <a:ext cx="9526" cy="25074"/>
            </a:xfrm>
            <a:custGeom>
              <a:avLst/>
              <a:gdLst/>
              <a:ahLst/>
              <a:cxnLst/>
              <a:rect l="0" t="0" r="0" b="0"/>
              <a:pathLst>
                <a:path w="9526" h="25074">
                  <a:moveTo>
                    <a:pt x="0" y="25073"/>
                  </a:moveTo>
                  <a:lnTo>
                    <a:pt x="0" y="25073"/>
                  </a:lnTo>
                  <a:lnTo>
                    <a:pt x="0" y="1751"/>
                  </a:lnTo>
                  <a:lnTo>
                    <a:pt x="1058" y="0"/>
                  </a:lnTo>
                  <a:lnTo>
                    <a:pt x="9525" y="6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23"/>
            <p:cNvSpPr/>
            <p:nvPr>
              <p:custDataLst>
                <p:tags r:id="rId165"/>
              </p:custDataLst>
            </p:nvPr>
          </p:nvSpPr>
          <p:spPr>
            <a:xfrm>
              <a:off x="2162175" y="448067"/>
              <a:ext cx="142578" cy="294555"/>
            </a:xfrm>
            <a:custGeom>
              <a:avLst/>
              <a:gdLst/>
              <a:ahLst/>
              <a:cxnLst/>
              <a:rect l="0" t="0" r="0" b="0"/>
              <a:pathLst>
                <a:path w="142578" h="294555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9837"/>
                  </a:lnTo>
                  <a:lnTo>
                    <a:pt x="11759" y="54224"/>
                  </a:lnTo>
                  <a:lnTo>
                    <a:pt x="19712" y="94107"/>
                  </a:lnTo>
                  <a:lnTo>
                    <a:pt x="25949" y="135558"/>
                  </a:lnTo>
                  <a:lnTo>
                    <a:pt x="27797" y="175709"/>
                  </a:lnTo>
                  <a:lnTo>
                    <a:pt x="33478" y="222777"/>
                  </a:lnTo>
                  <a:lnTo>
                    <a:pt x="31674" y="260230"/>
                  </a:lnTo>
                  <a:lnTo>
                    <a:pt x="28983" y="294305"/>
                  </a:lnTo>
                  <a:lnTo>
                    <a:pt x="28847" y="294498"/>
                  </a:lnTo>
                  <a:lnTo>
                    <a:pt x="28599" y="255077"/>
                  </a:lnTo>
                  <a:lnTo>
                    <a:pt x="36184" y="220463"/>
                  </a:lnTo>
                  <a:lnTo>
                    <a:pt x="45882" y="204158"/>
                  </a:lnTo>
                  <a:lnTo>
                    <a:pt x="56022" y="192472"/>
                  </a:lnTo>
                  <a:lnTo>
                    <a:pt x="78688" y="179049"/>
                  </a:lnTo>
                  <a:lnTo>
                    <a:pt x="100456" y="173426"/>
                  </a:lnTo>
                  <a:lnTo>
                    <a:pt x="110969" y="174933"/>
                  </a:lnTo>
                  <a:lnTo>
                    <a:pt x="120228" y="180188"/>
                  </a:lnTo>
                  <a:lnTo>
                    <a:pt x="135224" y="193989"/>
                  </a:lnTo>
                  <a:lnTo>
                    <a:pt x="139475" y="201711"/>
                  </a:lnTo>
                  <a:lnTo>
                    <a:pt x="142427" y="243978"/>
                  </a:lnTo>
                  <a:lnTo>
                    <a:pt x="142577" y="251421"/>
                  </a:lnTo>
                  <a:lnTo>
                    <a:pt x="137098" y="265336"/>
                  </a:lnTo>
                  <a:lnTo>
                    <a:pt x="121390" y="286459"/>
                  </a:lnTo>
                  <a:lnTo>
                    <a:pt x="111807" y="291139"/>
                  </a:lnTo>
                  <a:lnTo>
                    <a:pt x="68442" y="294554"/>
                  </a:lnTo>
                  <a:lnTo>
                    <a:pt x="54760" y="293679"/>
                  </a:lnTo>
                  <a:lnTo>
                    <a:pt x="36216" y="287235"/>
                  </a:lnTo>
                  <a:lnTo>
                    <a:pt x="27385" y="281606"/>
                  </a:lnTo>
                  <a:lnTo>
                    <a:pt x="25665" y="278624"/>
                  </a:lnTo>
                  <a:lnTo>
                    <a:pt x="28575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24"/>
            <p:cNvSpPr/>
            <p:nvPr>
              <p:custDataLst>
                <p:tags r:id="rId166"/>
              </p:custDataLst>
            </p:nvPr>
          </p:nvSpPr>
          <p:spPr>
            <a:xfrm>
              <a:off x="3667276" y="657225"/>
              <a:ext cx="438000" cy="52829"/>
            </a:xfrm>
            <a:custGeom>
              <a:avLst/>
              <a:gdLst/>
              <a:ahLst/>
              <a:cxnLst/>
              <a:rect l="0" t="0" r="0" b="0"/>
              <a:pathLst>
                <a:path w="438000" h="52829">
                  <a:moveTo>
                    <a:pt x="18899" y="28575"/>
                  </a:moveTo>
                  <a:lnTo>
                    <a:pt x="18899" y="28575"/>
                  </a:lnTo>
                  <a:lnTo>
                    <a:pt x="357" y="28575"/>
                  </a:lnTo>
                  <a:lnTo>
                    <a:pt x="0" y="33632"/>
                  </a:lnTo>
                  <a:lnTo>
                    <a:pt x="1008" y="35121"/>
                  </a:lnTo>
                  <a:lnTo>
                    <a:pt x="2738" y="36114"/>
                  </a:lnTo>
                  <a:lnTo>
                    <a:pt x="39976" y="44384"/>
                  </a:lnTo>
                  <a:lnTo>
                    <a:pt x="79589" y="47723"/>
                  </a:lnTo>
                  <a:lnTo>
                    <a:pt x="112375" y="52828"/>
                  </a:lnTo>
                  <a:lnTo>
                    <a:pt x="154721" y="48966"/>
                  </a:lnTo>
                  <a:lnTo>
                    <a:pt x="191082" y="48023"/>
                  </a:lnTo>
                  <a:lnTo>
                    <a:pt x="236237" y="47703"/>
                  </a:lnTo>
                  <a:lnTo>
                    <a:pt x="282277" y="47641"/>
                  </a:lnTo>
                  <a:lnTo>
                    <a:pt x="316365" y="46571"/>
                  </a:lnTo>
                  <a:lnTo>
                    <a:pt x="361037" y="41080"/>
                  </a:lnTo>
                  <a:lnTo>
                    <a:pt x="400062" y="35866"/>
                  </a:lnTo>
                  <a:lnTo>
                    <a:pt x="422878" y="27913"/>
                  </a:lnTo>
                  <a:lnTo>
                    <a:pt x="427918" y="24959"/>
                  </a:lnTo>
                  <a:lnTo>
                    <a:pt x="431279" y="20873"/>
                  </a:lnTo>
                  <a:lnTo>
                    <a:pt x="437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25"/>
            <p:cNvSpPr/>
            <p:nvPr>
              <p:custDataLst>
                <p:tags r:id="rId167"/>
              </p:custDataLst>
            </p:nvPr>
          </p:nvSpPr>
          <p:spPr>
            <a:xfrm>
              <a:off x="3333750" y="396318"/>
              <a:ext cx="133096" cy="413308"/>
            </a:xfrm>
            <a:custGeom>
              <a:avLst/>
              <a:gdLst/>
              <a:ahLst/>
              <a:cxnLst/>
              <a:rect l="0" t="0" r="0" b="0"/>
              <a:pathLst>
                <a:path w="133096" h="413308">
                  <a:moveTo>
                    <a:pt x="76200" y="13257"/>
                  </a:moveTo>
                  <a:lnTo>
                    <a:pt x="76200" y="13257"/>
                  </a:lnTo>
                  <a:lnTo>
                    <a:pt x="76200" y="0"/>
                  </a:lnTo>
                  <a:lnTo>
                    <a:pt x="79375" y="185"/>
                  </a:lnTo>
                  <a:lnTo>
                    <a:pt x="91369" y="6036"/>
                  </a:lnTo>
                  <a:lnTo>
                    <a:pt x="101639" y="21337"/>
                  </a:lnTo>
                  <a:lnTo>
                    <a:pt x="116856" y="65653"/>
                  </a:lnTo>
                  <a:lnTo>
                    <a:pt x="126817" y="107686"/>
                  </a:lnTo>
                  <a:lnTo>
                    <a:pt x="132059" y="155147"/>
                  </a:lnTo>
                  <a:lnTo>
                    <a:pt x="133095" y="201367"/>
                  </a:lnTo>
                  <a:lnTo>
                    <a:pt x="130453" y="231624"/>
                  </a:lnTo>
                  <a:lnTo>
                    <a:pt x="125134" y="270292"/>
                  </a:lnTo>
                  <a:lnTo>
                    <a:pt x="114100" y="298966"/>
                  </a:lnTo>
                  <a:lnTo>
                    <a:pt x="92368" y="337683"/>
                  </a:lnTo>
                  <a:lnTo>
                    <a:pt x="64185" y="374302"/>
                  </a:lnTo>
                  <a:lnTo>
                    <a:pt x="21727" y="401533"/>
                  </a:lnTo>
                  <a:lnTo>
                    <a:pt x="0" y="41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630"/>
          <p:cNvGrpSpPr/>
          <p:nvPr/>
        </p:nvGrpSpPr>
        <p:grpSpPr>
          <a:xfrm>
            <a:off x="4876800" y="540584"/>
            <a:ext cx="416867" cy="486793"/>
            <a:chOff x="4876800" y="540584"/>
            <a:chExt cx="416867" cy="486793"/>
          </a:xfrm>
        </p:grpSpPr>
        <p:sp>
          <p:nvSpPr>
            <p:cNvPr id="113" name="SMARTInkShape-3026"/>
            <p:cNvSpPr/>
            <p:nvPr>
              <p:custDataLst>
                <p:tags r:id="rId147"/>
              </p:custDataLst>
            </p:nvPr>
          </p:nvSpPr>
          <p:spPr>
            <a:xfrm>
              <a:off x="4957469" y="990600"/>
              <a:ext cx="271757" cy="36777"/>
            </a:xfrm>
            <a:custGeom>
              <a:avLst/>
              <a:gdLst/>
              <a:ahLst/>
              <a:cxnLst/>
              <a:rect l="0" t="0" r="0" b="0"/>
              <a:pathLst>
                <a:path w="271757" h="36777">
                  <a:moveTo>
                    <a:pt x="5056" y="28575"/>
                  </a:moveTo>
                  <a:lnTo>
                    <a:pt x="5056" y="28575"/>
                  </a:lnTo>
                  <a:lnTo>
                    <a:pt x="0" y="33632"/>
                  </a:lnTo>
                  <a:lnTo>
                    <a:pt x="627" y="35121"/>
                  </a:lnTo>
                  <a:lnTo>
                    <a:pt x="6968" y="36776"/>
                  </a:lnTo>
                  <a:lnTo>
                    <a:pt x="42664" y="32651"/>
                  </a:lnTo>
                  <a:lnTo>
                    <a:pt x="78568" y="30387"/>
                  </a:lnTo>
                  <a:lnTo>
                    <a:pt x="116045" y="28322"/>
                  </a:lnTo>
                  <a:lnTo>
                    <a:pt x="146812" y="23876"/>
                  </a:lnTo>
                  <a:lnTo>
                    <a:pt x="183064" y="18373"/>
                  </a:lnTo>
                  <a:lnTo>
                    <a:pt x="219638" y="12399"/>
                  </a:lnTo>
                  <a:lnTo>
                    <a:pt x="271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27"/>
            <p:cNvSpPr/>
            <p:nvPr>
              <p:custDataLst>
                <p:tags r:id="rId148"/>
              </p:custDataLst>
            </p:nvPr>
          </p:nvSpPr>
          <p:spPr>
            <a:xfrm>
              <a:off x="4876800" y="933450"/>
              <a:ext cx="352426" cy="17727"/>
            </a:xfrm>
            <a:custGeom>
              <a:avLst/>
              <a:gdLst/>
              <a:ahLst/>
              <a:cxnLst/>
              <a:rect l="0" t="0" r="0" b="0"/>
              <a:pathLst>
                <a:path w="35242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6" y="17726"/>
                  </a:lnTo>
                  <a:lnTo>
                    <a:pt x="47723" y="12242"/>
                  </a:lnTo>
                  <a:lnTo>
                    <a:pt x="94926" y="9272"/>
                  </a:lnTo>
                  <a:lnTo>
                    <a:pt x="135723" y="3218"/>
                  </a:lnTo>
                  <a:lnTo>
                    <a:pt x="176385" y="1430"/>
                  </a:lnTo>
                  <a:lnTo>
                    <a:pt x="217036" y="636"/>
                  </a:lnTo>
                  <a:lnTo>
                    <a:pt x="254152" y="283"/>
                  </a:lnTo>
                  <a:lnTo>
                    <a:pt x="297790" y="84"/>
                  </a:lnTo>
                  <a:lnTo>
                    <a:pt x="352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28"/>
            <p:cNvSpPr/>
            <p:nvPr>
              <p:custDataLst>
                <p:tags r:id="rId149"/>
              </p:custDataLst>
            </p:nvPr>
          </p:nvSpPr>
          <p:spPr>
            <a:xfrm>
              <a:off x="5221030" y="540584"/>
              <a:ext cx="72637" cy="264542"/>
            </a:xfrm>
            <a:custGeom>
              <a:avLst/>
              <a:gdLst/>
              <a:ahLst/>
              <a:cxnLst/>
              <a:rect l="0" t="0" r="0" b="0"/>
              <a:pathLst>
                <a:path w="72637" h="264542">
                  <a:moveTo>
                    <a:pt x="17720" y="221416"/>
                  </a:moveTo>
                  <a:lnTo>
                    <a:pt x="17720" y="221416"/>
                  </a:lnTo>
                  <a:lnTo>
                    <a:pt x="17720" y="216360"/>
                  </a:lnTo>
                  <a:lnTo>
                    <a:pt x="35620" y="194579"/>
                  </a:lnTo>
                  <a:lnTo>
                    <a:pt x="45954" y="181009"/>
                  </a:lnTo>
                  <a:lnTo>
                    <a:pt x="60008" y="159925"/>
                  </a:lnTo>
                  <a:lnTo>
                    <a:pt x="59671" y="158197"/>
                  </a:lnTo>
                  <a:lnTo>
                    <a:pt x="58387" y="157045"/>
                  </a:lnTo>
                  <a:lnTo>
                    <a:pt x="54138" y="155765"/>
                  </a:lnTo>
                  <a:lnTo>
                    <a:pt x="51524" y="155424"/>
                  </a:lnTo>
                  <a:lnTo>
                    <a:pt x="45797" y="157867"/>
                  </a:lnTo>
                  <a:lnTo>
                    <a:pt x="15840" y="185350"/>
                  </a:lnTo>
                  <a:lnTo>
                    <a:pt x="5404" y="205791"/>
                  </a:lnTo>
                  <a:lnTo>
                    <a:pt x="0" y="234596"/>
                  </a:lnTo>
                  <a:lnTo>
                    <a:pt x="122" y="257424"/>
                  </a:lnTo>
                  <a:lnTo>
                    <a:pt x="1755" y="261296"/>
                  </a:lnTo>
                  <a:lnTo>
                    <a:pt x="3902" y="263878"/>
                  </a:lnTo>
                  <a:lnTo>
                    <a:pt x="7450" y="264541"/>
                  </a:lnTo>
                  <a:lnTo>
                    <a:pt x="17036" y="262455"/>
                  </a:lnTo>
                  <a:lnTo>
                    <a:pt x="25530" y="255178"/>
                  </a:lnTo>
                  <a:lnTo>
                    <a:pt x="32832" y="242771"/>
                  </a:lnTo>
                  <a:lnTo>
                    <a:pt x="49369" y="198410"/>
                  </a:lnTo>
                  <a:lnTo>
                    <a:pt x="61091" y="156939"/>
                  </a:lnTo>
                  <a:lnTo>
                    <a:pt x="67327" y="111431"/>
                  </a:lnTo>
                  <a:lnTo>
                    <a:pt x="72636" y="70294"/>
                  </a:lnTo>
                  <a:lnTo>
                    <a:pt x="71385" y="31295"/>
                  </a:lnTo>
                  <a:lnTo>
                    <a:pt x="66971" y="9918"/>
                  </a:lnTo>
                  <a:lnTo>
                    <a:pt x="61482" y="417"/>
                  </a:lnTo>
                  <a:lnTo>
                    <a:pt x="58536" y="0"/>
                  </a:lnTo>
                  <a:lnTo>
                    <a:pt x="55513" y="1839"/>
                  </a:lnTo>
                  <a:lnTo>
                    <a:pt x="52440" y="5181"/>
                  </a:lnTo>
                  <a:lnTo>
                    <a:pt x="43060" y="35168"/>
                  </a:lnTo>
                  <a:lnTo>
                    <a:pt x="43690" y="77567"/>
                  </a:lnTo>
                  <a:lnTo>
                    <a:pt x="45523" y="118586"/>
                  </a:lnTo>
                  <a:lnTo>
                    <a:pt x="65345" y="21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29"/>
            <p:cNvSpPr/>
            <p:nvPr>
              <p:custDataLst>
                <p:tags r:id="rId150"/>
              </p:custDataLst>
            </p:nvPr>
          </p:nvSpPr>
          <p:spPr>
            <a:xfrm>
              <a:off x="5076835" y="693745"/>
              <a:ext cx="85716" cy="105222"/>
            </a:xfrm>
            <a:custGeom>
              <a:avLst/>
              <a:gdLst/>
              <a:ahLst/>
              <a:cxnLst/>
              <a:rect l="0" t="0" r="0" b="0"/>
              <a:pathLst>
                <a:path w="85716" h="105222">
                  <a:moveTo>
                    <a:pt x="9515" y="20630"/>
                  </a:moveTo>
                  <a:lnTo>
                    <a:pt x="9515" y="20630"/>
                  </a:lnTo>
                  <a:lnTo>
                    <a:pt x="9515" y="25686"/>
                  </a:lnTo>
                  <a:lnTo>
                    <a:pt x="6693" y="30991"/>
                  </a:lnTo>
                  <a:lnTo>
                    <a:pt x="4459" y="33887"/>
                  </a:lnTo>
                  <a:lnTo>
                    <a:pt x="873" y="60290"/>
                  </a:lnTo>
                  <a:lnTo>
                    <a:pt x="0" y="105221"/>
                  </a:lnTo>
                  <a:lnTo>
                    <a:pt x="6538" y="83318"/>
                  </a:lnTo>
                  <a:lnTo>
                    <a:pt x="14180" y="39155"/>
                  </a:lnTo>
                  <a:lnTo>
                    <a:pt x="27714" y="16006"/>
                  </a:lnTo>
                  <a:lnTo>
                    <a:pt x="40072" y="798"/>
                  </a:lnTo>
                  <a:lnTo>
                    <a:pt x="44703" y="0"/>
                  </a:lnTo>
                  <a:lnTo>
                    <a:pt x="55493" y="4758"/>
                  </a:lnTo>
                  <a:lnTo>
                    <a:pt x="59217" y="8991"/>
                  </a:lnTo>
                  <a:lnTo>
                    <a:pt x="70741" y="42119"/>
                  </a:lnTo>
                  <a:lnTo>
                    <a:pt x="78294" y="74443"/>
                  </a:lnTo>
                  <a:lnTo>
                    <a:pt x="82417" y="82647"/>
                  </a:lnTo>
                  <a:lnTo>
                    <a:pt x="85715" y="96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30"/>
            <p:cNvSpPr/>
            <p:nvPr>
              <p:custDataLst>
                <p:tags r:id="rId151"/>
              </p:custDataLst>
            </p:nvPr>
          </p:nvSpPr>
          <p:spPr>
            <a:xfrm>
              <a:off x="4934553" y="687786"/>
              <a:ext cx="113698" cy="114083"/>
            </a:xfrm>
            <a:custGeom>
              <a:avLst/>
              <a:gdLst/>
              <a:ahLst/>
              <a:cxnLst/>
              <a:rect l="0" t="0" r="0" b="0"/>
              <a:pathLst>
                <a:path w="113698" h="114083">
                  <a:moveTo>
                    <a:pt x="66072" y="55164"/>
                  </a:moveTo>
                  <a:lnTo>
                    <a:pt x="66072" y="55164"/>
                  </a:lnTo>
                  <a:lnTo>
                    <a:pt x="66072" y="50108"/>
                  </a:lnTo>
                  <a:lnTo>
                    <a:pt x="67130" y="48618"/>
                  </a:lnTo>
                  <a:lnTo>
                    <a:pt x="68894" y="47625"/>
                  </a:lnTo>
                  <a:lnTo>
                    <a:pt x="71128" y="46963"/>
                  </a:lnTo>
                  <a:lnTo>
                    <a:pt x="79329" y="40975"/>
                  </a:lnTo>
                  <a:lnTo>
                    <a:pt x="82547" y="32630"/>
                  </a:lnTo>
                  <a:lnTo>
                    <a:pt x="84614" y="15082"/>
                  </a:lnTo>
                  <a:lnTo>
                    <a:pt x="82666" y="11510"/>
                  </a:lnTo>
                  <a:lnTo>
                    <a:pt x="74858" y="4718"/>
                  </a:lnTo>
                  <a:lnTo>
                    <a:pt x="67154" y="993"/>
                  </a:lnTo>
                  <a:lnTo>
                    <a:pt x="63618" y="0"/>
                  </a:lnTo>
                  <a:lnTo>
                    <a:pt x="54046" y="1719"/>
                  </a:lnTo>
                  <a:lnTo>
                    <a:pt x="48529" y="3659"/>
                  </a:lnTo>
                  <a:lnTo>
                    <a:pt x="30653" y="21559"/>
                  </a:lnTo>
                  <a:lnTo>
                    <a:pt x="13254" y="49506"/>
                  </a:lnTo>
                  <a:lnTo>
                    <a:pt x="1431" y="83660"/>
                  </a:lnTo>
                  <a:lnTo>
                    <a:pt x="0" y="95475"/>
                  </a:lnTo>
                  <a:lnTo>
                    <a:pt x="5309" y="105183"/>
                  </a:lnTo>
                  <a:lnTo>
                    <a:pt x="9689" y="110735"/>
                  </a:lnTo>
                  <a:lnTo>
                    <a:pt x="13666" y="113378"/>
                  </a:lnTo>
                  <a:lnTo>
                    <a:pt x="17376" y="114082"/>
                  </a:lnTo>
                  <a:lnTo>
                    <a:pt x="30476" y="110016"/>
                  </a:lnTo>
                  <a:lnTo>
                    <a:pt x="41785" y="103884"/>
                  </a:lnTo>
                  <a:lnTo>
                    <a:pt x="53867" y="94103"/>
                  </a:lnTo>
                  <a:lnTo>
                    <a:pt x="67512" y="71641"/>
                  </a:lnTo>
                  <a:lnTo>
                    <a:pt x="74887" y="48410"/>
                  </a:lnTo>
                  <a:lnTo>
                    <a:pt x="75124" y="48544"/>
                  </a:lnTo>
                  <a:lnTo>
                    <a:pt x="76515" y="54849"/>
                  </a:lnTo>
                  <a:lnTo>
                    <a:pt x="92925" y="94793"/>
                  </a:lnTo>
                  <a:lnTo>
                    <a:pt x="95616" y="97458"/>
                  </a:lnTo>
                  <a:lnTo>
                    <a:pt x="104250" y="100420"/>
                  </a:lnTo>
                  <a:lnTo>
                    <a:pt x="107399" y="100151"/>
                  </a:lnTo>
                  <a:lnTo>
                    <a:pt x="113697" y="93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631"/>
          <p:cNvGrpSpPr/>
          <p:nvPr/>
        </p:nvGrpSpPr>
        <p:grpSpPr>
          <a:xfrm>
            <a:off x="5905500" y="552649"/>
            <a:ext cx="1971560" cy="447477"/>
            <a:chOff x="5905500" y="552649"/>
            <a:chExt cx="1971560" cy="447477"/>
          </a:xfrm>
        </p:grpSpPr>
        <p:sp>
          <p:nvSpPr>
            <p:cNvPr id="119" name="SMARTInkShape-3031"/>
            <p:cNvSpPr/>
            <p:nvPr>
              <p:custDataLst>
                <p:tags r:id="rId133"/>
              </p:custDataLst>
            </p:nvPr>
          </p:nvSpPr>
          <p:spPr>
            <a:xfrm>
              <a:off x="5905500" y="724330"/>
              <a:ext cx="72086" cy="241219"/>
            </a:xfrm>
            <a:custGeom>
              <a:avLst/>
              <a:gdLst/>
              <a:ahLst/>
              <a:cxnLst/>
              <a:rect l="0" t="0" r="0" b="0"/>
              <a:pathLst>
                <a:path w="72086" h="241219">
                  <a:moveTo>
                    <a:pt x="57150" y="28145"/>
                  </a:moveTo>
                  <a:lnTo>
                    <a:pt x="57150" y="28145"/>
                  </a:lnTo>
                  <a:lnTo>
                    <a:pt x="57150" y="23089"/>
                  </a:lnTo>
                  <a:lnTo>
                    <a:pt x="58208" y="21599"/>
                  </a:lnTo>
                  <a:lnTo>
                    <a:pt x="59972" y="20606"/>
                  </a:lnTo>
                  <a:lnTo>
                    <a:pt x="62206" y="19944"/>
                  </a:lnTo>
                  <a:lnTo>
                    <a:pt x="63695" y="18444"/>
                  </a:lnTo>
                  <a:lnTo>
                    <a:pt x="67471" y="8997"/>
                  </a:lnTo>
                  <a:lnTo>
                    <a:pt x="71615" y="4465"/>
                  </a:lnTo>
                  <a:lnTo>
                    <a:pt x="72085" y="2833"/>
                  </a:lnTo>
                  <a:lnTo>
                    <a:pt x="71340" y="1746"/>
                  </a:lnTo>
                  <a:lnTo>
                    <a:pt x="69785" y="1020"/>
                  </a:lnTo>
                  <a:lnTo>
                    <a:pt x="57484" y="0"/>
                  </a:lnTo>
                  <a:lnTo>
                    <a:pt x="40433" y="4754"/>
                  </a:lnTo>
                  <a:lnTo>
                    <a:pt x="21975" y="17922"/>
                  </a:lnTo>
                  <a:lnTo>
                    <a:pt x="8158" y="35229"/>
                  </a:lnTo>
                  <a:lnTo>
                    <a:pt x="2417" y="58819"/>
                  </a:lnTo>
                  <a:lnTo>
                    <a:pt x="717" y="80860"/>
                  </a:lnTo>
                  <a:lnTo>
                    <a:pt x="5963" y="94260"/>
                  </a:lnTo>
                  <a:lnTo>
                    <a:pt x="44798" y="139237"/>
                  </a:lnTo>
                  <a:lnTo>
                    <a:pt x="62314" y="165722"/>
                  </a:lnTo>
                  <a:lnTo>
                    <a:pt x="69324" y="182424"/>
                  </a:lnTo>
                  <a:lnTo>
                    <a:pt x="70322" y="200430"/>
                  </a:lnTo>
                  <a:lnTo>
                    <a:pt x="67237" y="216899"/>
                  </a:lnTo>
                  <a:lnTo>
                    <a:pt x="62338" y="227747"/>
                  </a:lnTo>
                  <a:lnTo>
                    <a:pt x="50989" y="236096"/>
                  </a:lnTo>
                  <a:lnTo>
                    <a:pt x="43518" y="239804"/>
                  </a:lnTo>
                  <a:lnTo>
                    <a:pt x="37478" y="241218"/>
                  </a:lnTo>
                  <a:lnTo>
                    <a:pt x="32395" y="241102"/>
                  </a:lnTo>
                  <a:lnTo>
                    <a:pt x="27947" y="239966"/>
                  </a:lnTo>
                  <a:lnTo>
                    <a:pt x="11573" y="228255"/>
                  </a:lnTo>
                  <a:lnTo>
                    <a:pt x="0" y="20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32"/>
            <p:cNvSpPr/>
            <p:nvPr>
              <p:custDataLst>
                <p:tags r:id="rId134"/>
              </p:custDataLst>
            </p:nvPr>
          </p:nvSpPr>
          <p:spPr>
            <a:xfrm>
              <a:off x="6001894" y="764282"/>
              <a:ext cx="132207" cy="146473"/>
            </a:xfrm>
            <a:custGeom>
              <a:avLst/>
              <a:gdLst/>
              <a:ahLst/>
              <a:cxnLst/>
              <a:rect l="0" t="0" r="0" b="0"/>
              <a:pathLst>
                <a:path w="132207" h="146473">
                  <a:moveTo>
                    <a:pt x="17906" y="45343"/>
                  </a:moveTo>
                  <a:lnTo>
                    <a:pt x="17906" y="45343"/>
                  </a:lnTo>
                  <a:lnTo>
                    <a:pt x="22962" y="50399"/>
                  </a:lnTo>
                  <a:lnTo>
                    <a:pt x="25445" y="55704"/>
                  </a:lnTo>
                  <a:lnTo>
                    <a:pt x="27038" y="67733"/>
                  </a:lnTo>
                  <a:lnTo>
                    <a:pt x="29286" y="69795"/>
                  </a:lnTo>
                  <a:lnTo>
                    <a:pt x="37427" y="72085"/>
                  </a:lnTo>
                  <a:lnTo>
                    <a:pt x="41503" y="71638"/>
                  </a:lnTo>
                  <a:lnTo>
                    <a:pt x="48855" y="68319"/>
                  </a:lnTo>
                  <a:lnTo>
                    <a:pt x="85964" y="39734"/>
                  </a:lnTo>
                  <a:lnTo>
                    <a:pt x="90487" y="32972"/>
                  </a:lnTo>
                  <a:lnTo>
                    <a:pt x="93034" y="18159"/>
                  </a:lnTo>
                  <a:lnTo>
                    <a:pt x="90807" y="9272"/>
                  </a:lnTo>
                  <a:lnTo>
                    <a:pt x="88732" y="5421"/>
                  </a:lnTo>
                  <a:lnTo>
                    <a:pt x="85232" y="2853"/>
                  </a:lnTo>
                  <a:lnTo>
                    <a:pt x="75698" y="0"/>
                  </a:lnTo>
                  <a:lnTo>
                    <a:pt x="61583" y="4377"/>
                  </a:lnTo>
                  <a:lnTo>
                    <a:pt x="45785" y="14436"/>
                  </a:lnTo>
                  <a:lnTo>
                    <a:pt x="7540" y="57420"/>
                  </a:lnTo>
                  <a:lnTo>
                    <a:pt x="2716" y="70466"/>
                  </a:lnTo>
                  <a:lnTo>
                    <a:pt x="0" y="94767"/>
                  </a:lnTo>
                  <a:lnTo>
                    <a:pt x="5009" y="109995"/>
                  </a:lnTo>
                  <a:lnTo>
                    <a:pt x="15348" y="123819"/>
                  </a:lnTo>
                  <a:lnTo>
                    <a:pt x="30527" y="137019"/>
                  </a:lnTo>
                  <a:lnTo>
                    <a:pt x="47857" y="144296"/>
                  </a:lnTo>
                  <a:lnTo>
                    <a:pt x="66143" y="146472"/>
                  </a:lnTo>
                  <a:lnTo>
                    <a:pt x="113235" y="136520"/>
                  </a:lnTo>
                  <a:lnTo>
                    <a:pt x="132206" y="131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33"/>
            <p:cNvSpPr/>
            <p:nvPr>
              <p:custDataLst>
                <p:tags r:id="rId135"/>
              </p:custDataLst>
            </p:nvPr>
          </p:nvSpPr>
          <p:spPr>
            <a:xfrm>
              <a:off x="6287453" y="621350"/>
              <a:ext cx="122640" cy="347854"/>
            </a:xfrm>
            <a:custGeom>
              <a:avLst/>
              <a:gdLst/>
              <a:ahLst/>
              <a:cxnLst/>
              <a:rect l="0" t="0" r="0" b="0"/>
              <a:pathLst>
                <a:path w="122640" h="347854">
                  <a:moveTo>
                    <a:pt x="103822" y="35875"/>
                  </a:moveTo>
                  <a:lnTo>
                    <a:pt x="103822" y="35875"/>
                  </a:lnTo>
                  <a:lnTo>
                    <a:pt x="113935" y="30818"/>
                  </a:lnTo>
                  <a:lnTo>
                    <a:pt x="116914" y="27212"/>
                  </a:lnTo>
                  <a:lnTo>
                    <a:pt x="121107" y="13082"/>
                  </a:lnTo>
                  <a:lnTo>
                    <a:pt x="122639" y="0"/>
                  </a:lnTo>
                  <a:lnTo>
                    <a:pt x="117124" y="1586"/>
                  </a:lnTo>
                  <a:lnTo>
                    <a:pt x="104940" y="8429"/>
                  </a:lnTo>
                  <a:lnTo>
                    <a:pt x="81549" y="30928"/>
                  </a:lnTo>
                  <a:lnTo>
                    <a:pt x="53100" y="74294"/>
                  </a:lnTo>
                  <a:lnTo>
                    <a:pt x="31083" y="121545"/>
                  </a:lnTo>
                  <a:lnTo>
                    <a:pt x="15331" y="158004"/>
                  </a:lnTo>
                  <a:lnTo>
                    <a:pt x="2263" y="200052"/>
                  </a:lnTo>
                  <a:lnTo>
                    <a:pt x="0" y="237155"/>
                  </a:lnTo>
                  <a:lnTo>
                    <a:pt x="6840" y="282950"/>
                  </a:lnTo>
                  <a:lnTo>
                    <a:pt x="18382" y="323197"/>
                  </a:lnTo>
                  <a:lnTo>
                    <a:pt x="25632" y="333965"/>
                  </a:lnTo>
                  <a:lnTo>
                    <a:pt x="35909" y="342279"/>
                  </a:lnTo>
                  <a:lnTo>
                    <a:pt x="63709" y="347853"/>
                  </a:lnTo>
                  <a:lnTo>
                    <a:pt x="94297" y="34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34"/>
            <p:cNvSpPr/>
            <p:nvPr>
              <p:custDataLst>
                <p:tags r:id="rId136"/>
              </p:custDataLst>
            </p:nvPr>
          </p:nvSpPr>
          <p:spPr>
            <a:xfrm>
              <a:off x="6439474" y="727544"/>
              <a:ext cx="132777" cy="233605"/>
            </a:xfrm>
            <a:custGeom>
              <a:avLst/>
              <a:gdLst/>
              <a:ahLst/>
              <a:cxnLst/>
              <a:rect l="0" t="0" r="0" b="0"/>
              <a:pathLst>
                <a:path w="132777" h="233605">
                  <a:moveTo>
                    <a:pt x="123251" y="43981"/>
                  </a:moveTo>
                  <a:lnTo>
                    <a:pt x="123251" y="43981"/>
                  </a:lnTo>
                  <a:lnTo>
                    <a:pt x="96736" y="30724"/>
                  </a:lnTo>
                  <a:lnTo>
                    <a:pt x="91816" y="29851"/>
                  </a:lnTo>
                  <a:lnTo>
                    <a:pt x="87478" y="30328"/>
                  </a:lnTo>
                  <a:lnTo>
                    <a:pt x="62798" y="43753"/>
                  </a:lnTo>
                  <a:lnTo>
                    <a:pt x="41604" y="60729"/>
                  </a:lnTo>
                  <a:lnTo>
                    <a:pt x="15938" y="106234"/>
                  </a:lnTo>
                  <a:lnTo>
                    <a:pt x="2332" y="146606"/>
                  </a:lnTo>
                  <a:lnTo>
                    <a:pt x="0" y="178788"/>
                  </a:lnTo>
                  <a:lnTo>
                    <a:pt x="7677" y="224496"/>
                  </a:lnTo>
                  <a:lnTo>
                    <a:pt x="9160" y="227824"/>
                  </a:lnTo>
                  <a:lnTo>
                    <a:pt x="11207" y="230043"/>
                  </a:lnTo>
                  <a:lnTo>
                    <a:pt x="16304" y="232509"/>
                  </a:lnTo>
                  <a:lnTo>
                    <a:pt x="22096" y="233604"/>
                  </a:lnTo>
                  <a:lnTo>
                    <a:pt x="41422" y="229165"/>
                  </a:lnTo>
                  <a:lnTo>
                    <a:pt x="55486" y="218360"/>
                  </a:lnTo>
                  <a:lnTo>
                    <a:pt x="67733" y="202974"/>
                  </a:lnTo>
                  <a:lnTo>
                    <a:pt x="87704" y="162952"/>
                  </a:lnTo>
                  <a:lnTo>
                    <a:pt x="99844" y="123259"/>
                  </a:lnTo>
                  <a:lnTo>
                    <a:pt x="108684" y="81023"/>
                  </a:lnTo>
                  <a:lnTo>
                    <a:pt x="107175" y="48136"/>
                  </a:lnTo>
                  <a:lnTo>
                    <a:pt x="97184" y="20852"/>
                  </a:lnTo>
                  <a:lnTo>
                    <a:pt x="91205" y="8654"/>
                  </a:lnTo>
                  <a:lnTo>
                    <a:pt x="86012" y="4555"/>
                  </a:lnTo>
                  <a:lnTo>
                    <a:pt x="71776" y="0"/>
                  </a:lnTo>
                  <a:lnTo>
                    <a:pt x="57687" y="798"/>
                  </a:lnTo>
                  <a:lnTo>
                    <a:pt x="50967" y="2492"/>
                  </a:lnTo>
                  <a:lnTo>
                    <a:pt x="37856" y="12841"/>
                  </a:lnTo>
                  <a:lnTo>
                    <a:pt x="26031" y="29083"/>
                  </a:lnTo>
                  <a:lnTo>
                    <a:pt x="17248" y="50412"/>
                  </a:lnTo>
                  <a:lnTo>
                    <a:pt x="15461" y="68359"/>
                  </a:lnTo>
                  <a:lnTo>
                    <a:pt x="16466" y="76108"/>
                  </a:lnTo>
                  <a:lnTo>
                    <a:pt x="19252" y="82332"/>
                  </a:lnTo>
                  <a:lnTo>
                    <a:pt x="27993" y="92071"/>
                  </a:lnTo>
                  <a:lnTo>
                    <a:pt x="35404" y="94032"/>
                  </a:lnTo>
                  <a:lnTo>
                    <a:pt x="74893" y="92399"/>
                  </a:lnTo>
                  <a:lnTo>
                    <a:pt x="94351" y="89842"/>
                  </a:lnTo>
                  <a:lnTo>
                    <a:pt x="132776" y="7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35"/>
            <p:cNvSpPr/>
            <p:nvPr>
              <p:custDataLst>
                <p:tags r:id="rId137"/>
              </p:custDataLst>
            </p:nvPr>
          </p:nvSpPr>
          <p:spPr>
            <a:xfrm>
              <a:off x="6477014" y="554409"/>
              <a:ext cx="85712" cy="80426"/>
            </a:xfrm>
            <a:custGeom>
              <a:avLst/>
              <a:gdLst/>
              <a:ahLst/>
              <a:cxnLst/>
              <a:rect l="0" t="0" r="0" b="0"/>
              <a:pathLst>
                <a:path w="85712" h="80426">
                  <a:moveTo>
                    <a:pt x="19036" y="17091"/>
                  </a:moveTo>
                  <a:lnTo>
                    <a:pt x="19036" y="17091"/>
                  </a:lnTo>
                  <a:lnTo>
                    <a:pt x="13980" y="17091"/>
                  </a:lnTo>
                  <a:lnTo>
                    <a:pt x="8675" y="19913"/>
                  </a:lnTo>
                  <a:lnTo>
                    <a:pt x="5779" y="22148"/>
                  </a:lnTo>
                  <a:lnTo>
                    <a:pt x="2561" y="33097"/>
                  </a:lnTo>
                  <a:lnTo>
                    <a:pt x="15" y="80425"/>
                  </a:lnTo>
                  <a:lnTo>
                    <a:pt x="0" y="77695"/>
                  </a:lnTo>
                  <a:lnTo>
                    <a:pt x="19284" y="31063"/>
                  </a:lnTo>
                  <a:lnTo>
                    <a:pt x="24438" y="22243"/>
                  </a:lnTo>
                  <a:lnTo>
                    <a:pt x="28397" y="11327"/>
                  </a:lnTo>
                  <a:lnTo>
                    <a:pt x="33074" y="4651"/>
                  </a:lnTo>
                  <a:lnTo>
                    <a:pt x="38681" y="979"/>
                  </a:lnTo>
                  <a:lnTo>
                    <a:pt x="41658" y="0"/>
                  </a:lnTo>
                  <a:lnTo>
                    <a:pt x="44700" y="1463"/>
                  </a:lnTo>
                  <a:lnTo>
                    <a:pt x="50903" y="8734"/>
                  </a:lnTo>
                  <a:lnTo>
                    <a:pt x="69846" y="51073"/>
                  </a:lnTo>
                  <a:lnTo>
                    <a:pt x="85711" y="74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36"/>
            <p:cNvSpPr/>
            <p:nvPr>
              <p:custDataLst>
                <p:tags r:id="rId138"/>
              </p:custDataLst>
            </p:nvPr>
          </p:nvSpPr>
          <p:spPr>
            <a:xfrm>
              <a:off x="6600825" y="629974"/>
              <a:ext cx="93402" cy="335735"/>
            </a:xfrm>
            <a:custGeom>
              <a:avLst/>
              <a:gdLst/>
              <a:ahLst/>
              <a:cxnLst/>
              <a:rect l="0" t="0" r="0" b="0"/>
              <a:pathLst>
                <a:path w="93402" h="335735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62206" y="4125"/>
                  </a:lnTo>
                  <a:lnTo>
                    <a:pt x="64688" y="12034"/>
                  </a:lnTo>
                  <a:lnTo>
                    <a:pt x="72959" y="53548"/>
                  </a:lnTo>
                  <a:lnTo>
                    <a:pt x="81204" y="88968"/>
                  </a:lnTo>
                  <a:lnTo>
                    <a:pt x="89008" y="113948"/>
                  </a:lnTo>
                  <a:lnTo>
                    <a:pt x="93401" y="159478"/>
                  </a:lnTo>
                  <a:lnTo>
                    <a:pt x="92063" y="204437"/>
                  </a:lnTo>
                  <a:lnTo>
                    <a:pt x="81920" y="248165"/>
                  </a:lnTo>
                  <a:lnTo>
                    <a:pt x="68667" y="290277"/>
                  </a:lnTo>
                  <a:lnTo>
                    <a:pt x="45758" y="322918"/>
                  </a:lnTo>
                  <a:lnTo>
                    <a:pt x="20143" y="334401"/>
                  </a:lnTo>
                  <a:lnTo>
                    <a:pt x="13428" y="335734"/>
                  </a:lnTo>
                  <a:lnTo>
                    <a:pt x="0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37"/>
            <p:cNvSpPr/>
            <p:nvPr>
              <p:custDataLst>
                <p:tags r:id="rId139"/>
              </p:custDataLst>
            </p:nvPr>
          </p:nvSpPr>
          <p:spPr>
            <a:xfrm>
              <a:off x="6810375" y="828675"/>
              <a:ext cx="658017" cy="57151"/>
            </a:xfrm>
            <a:custGeom>
              <a:avLst/>
              <a:gdLst/>
              <a:ahLst/>
              <a:cxnLst/>
              <a:rect l="0" t="0" r="0" b="0"/>
              <a:pathLst>
                <a:path w="658017" h="57151">
                  <a:moveTo>
                    <a:pt x="0" y="57150"/>
                  </a:moveTo>
                  <a:lnTo>
                    <a:pt x="0" y="57150"/>
                  </a:lnTo>
                  <a:lnTo>
                    <a:pt x="40098" y="56092"/>
                  </a:lnTo>
                  <a:lnTo>
                    <a:pt x="71500" y="50604"/>
                  </a:lnTo>
                  <a:lnTo>
                    <a:pt x="106214" y="48949"/>
                  </a:lnTo>
                  <a:lnTo>
                    <a:pt x="152239" y="42961"/>
                  </a:lnTo>
                  <a:lnTo>
                    <a:pt x="185137" y="40260"/>
                  </a:lnTo>
                  <a:lnTo>
                    <a:pt x="219866" y="39060"/>
                  </a:lnTo>
                  <a:lnTo>
                    <a:pt x="252940" y="38527"/>
                  </a:lnTo>
                  <a:lnTo>
                    <a:pt x="288101" y="35468"/>
                  </a:lnTo>
                  <a:lnTo>
                    <a:pt x="324896" y="32697"/>
                  </a:lnTo>
                  <a:lnTo>
                    <a:pt x="362414" y="34993"/>
                  </a:lnTo>
                  <a:lnTo>
                    <a:pt x="397434" y="36719"/>
                  </a:lnTo>
                  <a:lnTo>
                    <a:pt x="431695" y="37486"/>
                  </a:lnTo>
                  <a:lnTo>
                    <a:pt x="468089" y="37827"/>
                  </a:lnTo>
                  <a:lnTo>
                    <a:pt x="514167" y="38019"/>
                  </a:lnTo>
                  <a:lnTo>
                    <a:pt x="554630" y="33019"/>
                  </a:lnTo>
                  <a:lnTo>
                    <a:pt x="586227" y="30550"/>
                  </a:lnTo>
                  <a:lnTo>
                    <a:pt x="632970" y="28965"/>
                  </a:lnTo>
                  <a:lnTo>
                    <a:pt x="646798" y="23104"/>
                  </a:lnTo>
                  <a:lnTo>
                    <a:pt x="653448" y="18578"/>
                  </a:lnTo>
                  <a:lnTo>
                    <a:pt x="656824" y="14502"/>
                  </a:lnTo>
                  <a:lnTo>
                    <a:pt x="658016" y="10726"/>
                  </a:lnTo>
                  <a:lnTo>
                    <a:pt x="657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38"/>
            <p:cNvSpPr/>
            <p:nvPr>
              <p:custDataLst>
                <p:tags r:id="rId140"/>
              </p:custDataLst>
            </p:nvPr>
          </p:nvSpPr>
          <p:spPr>
            <a:xfrm>
              <a:off x="7848600" y="933450"/>
              <a:ext cx="28460" cy="66676"/>
            </a:xfrm>
            <a:custGeom>
              <a:avLst/>
              <a:gdLst/>
              <a:ahLst/>
              <a:cxnLst/>
              <a:rect l="0" t="0" r="0" b="0"/>
              <a:pathLst>
                <a:path w="28460" h="66676">
                  <a:moveTo>
                    <a:pt x="19050" y="0"/>
                  </a:moveTo>
                  <a:lnTo>
                    <a:pt x="19050" y="0"/>
                  </a:lnTo>
                  <a:lnTo>
                    <a:pt x="27250" y="0"/>
                  </a:lnTo>
                  <a:lnTo>
                    <a:pt x="27692" y="1058"/>
                  </a:lnTo>
                  <a:lnTo>
                    <a:pt x="28459" y="18314"/>
                  </a:lnTo>
                  <a:lnTo>
                    <a:pt x="18428" y="4070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39"/>
            <p:cNvSpPr/>
            <p:nvPr>
              <p:custDataLst>
                <p:tags r:id="rId141"/>
              </p:custDataLst>
            </p:nvPr>
          </p:nvSpPr>
          <p:spPr>
            <a:xfrm>
              <a:off x="7183962" y="552649"/>
              <a:ext cx="136360" cy="65889"/>
            </a:xfrm>
            <a:custGeom>
              <a:avLst/>
              <a:gdLst/>
              <a:ahLst/>
              <a:cxnLst/>
              <a:rect l="0" t="0" r="0" b="0"/>
              <a:pathLst>
                <a:path w="136360" h="65889">
                  <a:moveTo>
                    <a:pt x="93138" y="18851"/>
                  </a:moveTo>
                  <a:lnTo>
                    <a:pt x="93138" y="18851"/>
                  </a:lnTo>
                  <a:lnTo>
                    <a:pt x="93138" y="13794"/>
                  </a:lnTo>
                  <a:lnTo>
                    <a:pt x="92080" y="12305"/>
                  </a:lnTo>
                  <a:lnTo>
                    <a:pt x="90316" y="11312"/>
                  </a:lnTo>
                  <a:lnTo>
                    <a:pt x="83613" y="9326"/>
                  </a:lnTo>
                  <a:lnTo>
                    <a:pt x="83613" y="17527"/>
                  </a:lnTo>
                  <a:lnTo>
                    <a:pt x="78557" y="23515"/>
                  </a:lnTo>
                  <a:lnTo>
                    <a:pt x="76075" y="31860"/>
                  </a:lnTo>
                  <a:lnTo>
                    <a:pt x="74481" y="44351"/>
                  </a:lnTo>
                  <a:lnTo>
                    <a:pt x="69148" y="51571"/>
                  </a:lnTo>
                  <a:lnTo>
                    <a:pt x="63779" y="54560"/>
                  </a:lnTo>
                  <a:lnTo>
                    <a:pt x="51708" y="56479"/>
                  </a:lnTo>
                  <a:lnTo>
                    <a:pt x="26041" y="49253"/>
                  </a:lnTo>
                  <a:lnTo>
                    <a:pt x="8584" y="40457"/>
                  </a:lnTo>
                  <a:lnTo>
                    <a:pt x="5019" y="39605"/>
                  </a:lnTo>
                  <a:lnTo>
                    <a:pt x="2642" y="36920"/>
                  </a:lnTo>
                  <a:lnTo>
                    <a:pt x="0" y="28293"/>
                  </a:lnTo>
                  <a:lnTo>
                    <a:pt x="355" y="25146"/>
                  </a:lnTo>
                  <a:lnTo>
                    <a:pt x="1649" y="23047"/>
                  </a:lnTo>
                  <a:lnTo>
                    <a:pt x="3571" y="21649"/>
                  </a:lnTo>
                  <a:lnTo>
                    <a:pt x="8528" y="20094"/>
                  </a:lnTo>
                  <a:lnTo>
                    <a:pt x="34760" y="18924"/>
                  </a:lnTo>
                  <a:lnTo>
                    <a:pt x="43556" y="21706"/>
                  </a:lnTo>
                  <a:lnTo>
                    <a:pt x="62883" y="37171"/>
                  </a:lnTo>
                  <a:lnTo>
                    <a:pt x="99331" y="64493"/>
                  </a:lnTo>
                  <a:lnTo>
                    <a:pt x="106733" y="65888"/>
                  </a:lnTo>
                  <a:lnTo>
                    <a:pt x="112586" y="63393"/>
                  </a:lnTo>
                  <a:lnTo>
                    <a:pt x="124966" y="53167"/>
                  </a:lnTo>
                  <a:lnTo>
                    <a:pt x="128451" y="47155"/>
                  </a:lnTo>
                  <a:lnTo>
                    <a:pt x="131057" y="40956"/>
                  </a:lnTo>
                  <a:lnTo>
                    <a:pt x="135744" y="34673"/>
                  </a:lnTo>
                  <a:lnTo>
                    <a:pt x="136359" y="30457"/>
                  </a:lnTo>
                  <a:lnTo>
                    <a:pt x="132121" y="7470"/>
                  </a:lnTo>
                  <a:lnTo>
                    <a:pt x="130768" y="4914"/>
                  </a:lnTo>
                  <a:lnTo>
                    <a:pt x="128808" y="3210"/>
                  </a:lnTo>
                  <a:lnTo>
                    <a:pt x="123808" y="1316"/>
                  </a:lnTo>
                  <a:lnTo>
                    <a:pt x="108871" y="0"/>
                  </a:lnTo>
                  <a:lnTo>
                    <a:pt x="83613" y="9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40"/>
            <p:cNvSpPr/>
            <p:nvPr>
              <p:custDataLst>
                <p:tags r:id="rId142"/>
              </p:custDataLst>
            </p:nvPr>
          </p:nvSpPr>
          <p:spPr>
            <a:xfrm>
              <a:off x="7101918" y="562091"/>
              <a:ext cx="50776" cy="85610"/>
            </a:xfrm>
            <a:custGeom>
              <a:avLst/>
              <a:gdLst/>
              <a:ahLst/>
              <a:cxnLst/>
              <a:rect l="0" t="0" r="0" b="0"/>
              <a:pathLst>
                <a:path w="50776" h="85610">
                  <a:moveTo>
                    <a:pt x="13257" y="9409"/>
                  </a:moveTo>
                  <a:lnTo>
                    <a:pt x="13257" y="9409"/>
                  </a:lnTo>
                  <a:lnTo>
                    <a:pt x="8201" y="4352"/>
                  </a:lnTo>
                  <a:lnTo>
                    <a:pt x="2896" y="1870"/>
                  </a:lnTo>
                  <a:lnTo>
                    <a:pt x="0" y="1208"/>
                  </a:lnTo>
                  <a:lnTo>
                    <a:pt x="185" y="767"/>
                  </a:lnTo>
                  <a:lnTo>
                    <a:pt x="11118" y="0"/>
                  </a:lnTo>
                  <a:lnTo>
                    <a:pt x="26986" y="7511"/>
                  </a:lnTo>
                  <a:lnTo>
                    <a:pt x="34528" y="13152"/>
                  </a:lnTo>
                  <a:lnTo>
                    <a:pt x="44724" y="27334"/>
                  </a:lnTo>
                  <a:lnTo>
                    <a:pt x="49392" y="39885"/>
                  </a:lnTo>
                  <a:lnTo>
                    <a:pt x="50775" y="55363"/>
                  </a:lnTo>
                  <a:lnTo>
                    <a:pt x="48277" y="64405"/>
                  </a:lnTo>
                  <a:lnTo>
                    <a:pt x="38049" y="78834"/>
                  </a:lnTo>
                  <a:lnTo>
                    <a:pt x="22782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41"/>
            <p:cNvSpPr/>
            <p:nvPr>
              <p:custDataLst>
                <p:tags r:id="rId143"/>
              </p:custDataLst>
            </p:nvPr>
          </p:nvSpPr>
          <p:spPr>
            <a:xfrm>
              <a:off x="7000875" y="6096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16"/>
                  </a:lnTo>
                  <a:lnTo>
                    <a:pt x="43252" y="101"/>
                  </a:lnTo>
                  <a:lnTo>
                    <a:pt x="87370" y="2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42"/>
            <p:cNvSpPr/>
            <p:nvPr>
              <p:custDataLst>
                <p:tags r:id="rId144"/>
              </p:custDataLst>
            </p:nvPr>
          </p:nvSpPr>
          <p:spPr>
            <a:xfrm>
              <a:off x="6858393" y="572746"/>
              <a:ext cx="75808" cy="103530"/>
            </a:xfrm>
            <a:custGeom>
              <a:avLst/>
              <a:gdLst/>
              <a:ahLst/>
              <a:cxnLst/>
              <a:rect l="0" t="0" r="0" b="0"/>
              <a:pathLst>
                <a:path w="75808" h="103530">
                  <a:moveTo>
                    <a:pt x="9132" y="27329"/>
                  </a:moveTo>
                  <a:lnTo>
                    <a:pt x="9132" y="27329"/>
                  </a:lnTo>
                  <a:lnTo>
                    <a:pt x="8074" y="45692"/>
                  </a:lnTo>
                  <a:lnTo>
                    <a:pt x="0" y="81827"/>
                  </a:lnTo>
                  <a:lnTo>
                    <a:pt x="927" y="82711"/>
                  </a:lnTo>
                  <a:lnTo>
                    <a:pt x="4780" y="83693"/>
                  </a:lnTo>
                  <a:lnTo>
                    <a:pt x="10020" y="81308"/>
                  </a:lnTo>
                  <a:lnTo>
                    <a:pt x="12900" y="79190"/>
                  </a:lnTo>
                  <a:lnTo>
                    <a:pt x="25124" y="52978"/>
                  </a:lnTo>
                  <a:lnTo>
                    <a:pt x="40897" y="12950"/>
                  </a:lnTo>
                  <a:lnTo>
                    <a:pt x="47239" y="5063"/>
                  </a:lnTo>
                  <a:lnTo>
                    <a:pt x="53584" y="1558"/>
                  </a:lnTo>
                  <a:lnTo>
                    <a:pt x="59934" y="0"/>
                  </a:lnTo>
                  <a:lnTo>
                    <a:pt x="63108" y="2760"/>
                  </a:lnTo>
                  <a:lnTo>
                    <a:pt x="69457" y="14293"/>
                  </a:lnTo>
                  <a:lnTo>
                    <a:pt x="73926" y="33579"/>
                  </a:lnTo>
                  <a:lnTo>
                    <a:pt x="75807" y="103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43"/>
            <p:cNvSpPr/>
            <p:nvPr>
              <p:custDataLst>
                <p:tags r:id="rId145"/>
              </p:custDataLst>
            </p:nvPr>
          </p:nvSpPr>
          <p:spPr>
            <a:xfrm>
              <a:off x="7622449" y="762000"/>
              <a:ext cx="127897" cy="176730"/>
            </a:xfrm>
            <a:custGeom>
              <a:avLst/>
              <a:gdLst/>
              <a:ahLst/>
              <a:cxnLst/>
              <a:rect l="0" t="0" r="0" b="0"/>
              <a:pathLst>
                <a:path w="127897" h="176730">
                  <a:moveTo>
                    <a:pt x="111851" y="28575"/>
                  </a:moveTo>
                  <a:lnTo>
                    <a:pt x="111851" y="28575"/>
                  </a:lnTo>
                  <a:lnTo>
                    <a:pt x="106795" y="33631"/>
                  </a:lnTo>
                  <a:lnTo>
                    <a:pt x="101490" y="36114"/>
                  </a:lnTo>
                  <a:lnTo>
                    <a:pt x="71133" y="46501"/>
                  </a:lnTo>
                  <a:lnTo>
                    <a:pt x="45459" y="62932"/>
                  </a:lnTo>
                  <a:lnTo>
                    <a:pt x="11809" y="101716"/>
                  </a:lnTo>
                  <a:lnTo>
                    <a:pt x="2246" y="125741"/>
                  </a:lnTo>
                  <a:lnTo>
                    <a:pt x="0" y="151909"/>
                  </a:lnTo>
                  <a:lnTo>
                    <a:pt x="3226" y="166646"/>
                  </a:lnTo>
                  <a:lnTo>
                    <a:pt x="6626" y="171422"/>
                  </a:lnTo>
                  <a:lnTo>
                    <a:pt x="11009" y="174606"/>
                  </a:lnTo>
                  <a:lnTo>
                    <a:pt x="16048" y="176729"/>
                  </a:lnTo>
                  <a:lnTo>
                    <a:pt x="30114" y="176266"/>
                  </a:lnTo>
                  <a:lnTo>
                    <a:pt x="61184" y="169968"/>
                  </a:lnTo>
                  <a:lnTo>
                    <a:pt x="91259" y="150853"/>
                  </a:lnTo>
                  <a:lnTo>
                    <a:pt x="102699" y="140071"/>
                  </a:lnTo>
                  <a:lnTo>
                    <a:pt x="124139" y="103636"/>
                  </a:lnTo>
                  <a:lnTo>
                    <a:pt x="127896" y="89805"/>
                  </a:lnTo>
                  <a:lnTo>
                    <a:pt x="124954" y="65062"/>
                  </a:lnTo>
                  <a:lnTo>
                    <a:pt x="114500" y="49730"/>
                  </a:lnTo>
                  <a:lnTo>
                    <a:pt x="84880" y="22698"/>
                  </a:lnTo>
                  <a:lnTo>
                    <a:pt x="45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44"/>
            <p:cNvSpPr/>
            <p:nvPr>
              <p:custDataLst>
                <p:tags r:id="rId146"/>
              </p:custDataLst>
            </p:nvPr>
          </p:nvSpPr>
          <p:spPr>
            <a:xfrm>
              <a:off x="7321003" y="744347"/>
              <a:ext cx="124133" cy="179579"/>
            </a:xfrm>
            <a:custGeom>
              <a:avLst/>
              <a:gdLst/>
              <a:ahLst/>
              <a:cxnLst/>
              <a:rect l="0" t="0" r="0" b="0"/>
              <a:pathLst>
                <a:path w="124133" h="179579">
                  <a:moveTo>
                    <a:pt x="22772" y="17653"/>
                  </a:moveTo>
                  <a:lnTo>
                    <a:pt x="22772" y="17653"/>
                  </a:lnTo>
                  <a:lnTo>
                    <a:pt x="1314" y="4396"/>
                  </a:lnTo>
                  <a:lnTo>
                    <a:pt x="0" y="2465"/>
                  </a:lnTo>
                  <a:lnTo>
                    <a:pt x="182" y="1178"/>
                  </a:lnTo>
                  <a:lnTo>
                    <a:pt x="1362" y="319"/>
                  </a:lnTo>
                  <a:lnTo>
                    <a:pt x="32615" y="0"/>
                  </a:lnTo>
                  <a:lnTo>
                    <a:pt x="60966" y="7366"/>
                  </a:lnTo>
                  <a:lnTo>
                    <a:pt x="98396" y="29207"/>
                  </a:lnTo>
                  <a:lnTo>
                    <a:pt x="115617" y="49652"/>
                  </a:lnTo>
                  <a:lnTo>
                    <a:pt x="122245" y="69622"/>
                  </a:lnTo>
                  <a:lnTo>
                    <a:pt x="124132" y="91550"/>
                  </a:lnTo>
                  <a:lnTo>
                    <a:pt x="119244" y="119629"/>
                  </a:lnTo>
                  <a:lnTo>
                    <a:pt x="105064" y="148505"/>
                  </a:lnTo>
                  <a:lnTo>
                    <a:pt x="85608" y="167078"/>
                  </a:lnTo>
                  <a:lnTo>
                    <a:pt x="63532" y="178481"/>
                  </a:lnTo>
                  <a:lnTo>
                    <a:pt x="63704" y="178847"/>
                  </a:lnTo>
                  <a:lnTo>
                    <a:pt x="70397" y="179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632"/>
          <p:cNvGrpSpPr/>
          <p:nvPr/>
        </p:nvGrpSpPr>
        <p:grpSpPr>
          <a:xfrm>
            <a:off x="1141382" y="1229349"/>
            <a:ext cx="500679" cy="310517"/>
            <a:chOff x="1141382" y="1229349"/>
            <a:chExt cx="500679" cy="310517"/>
          </a:xfrm>
        </p:grpSpPr>
        <p:sp>
          <p:nvSpPr>
            <p:cNvPr id="134" name="SMARTInkShape-3045"/>
            <p:cNvSpPr/>
            <p:nvPr>
              <p:custDataLst>
                <p:tags r:id="rId131"/>
              </p:custDataLst>
            </p:nvPr>
          </p:nvSpPr>
          <p:spPr>
            <a:xfrm>
              <a:off x="1141382" y="1254325"/>
              <a:ext cx="500679" cy="257653"/>
            </a:xfrm>
            <a:custGeom>
              <a:avLst/>
              <a:gdLst/>
              <a:ahLst/>
              <a:cxnLst/>
              <a:rect l="0" t="0" r="0" b="0"/>
              <a:pathLst>
                <a:path w="500679" h="257653">
                  <a:moveTo>
                    <a:pt x="58768" y="155375"/>
                  </a:moveTo>
                  <a:lnTo>
                    <a:pt x="58768" y="155375"/>
                  </a:lnTo>
                  <a:lnTo>
                    <a:pt x="15851" y="155375"/>
                  </a:lnTo>
                  <a:lnTo>
                    <a:pt x="779" y="155375"/>
                  </a:lnTo>
                  <a:lnTo>
                    <a:pt x="0" y="154317"/>
                  </a:lnTo>
                  <a:lnTo>
                    <a:pt x="4780" y="150319"/>
                  </a:lnTo>
                  <a:lnTo>
                    <a:pt x="44211" y="125716"/>
                  </a:lnTo>
                  <a:lnTo>
                    <a:pt x="91776" y="94907"/>
                  </a:lnTo>
                  <a:lnTo>
                    <a:pt x="129696" y="74899"/>
                  </a:lnTo>
                  <a:lnTo>
                    <a:pt x="172027" y="43053"/>
                  </a:lnTo>
                  <a:lnTo>
                    <a:pt x="216734" y="6599"/>
                  </a:lnTo>
                  <a:lnTo>
                    <a:pt x="223520" y="0"/>
                  </a:lnTo>
                  <a:lnTo>
                    <a:pt x="224694" y="991"/>
                  </a:lnTo>
                  <a:lnTo>
                    <a:pt x="218975" y="25396"/>
                  </a:lnTo>
                  <a:lnTo>
                    <a:pt x="207653" y="65847"/>
                  </a:lnTo>
                  <a:lnTo>
                    <a:pt x="201772" y="108057"/>
                  </a:lnTo>
                  <a:lnTo>
                    <a:pt x="195449" y="143707"/>
                  </a:lnTo>
                  <a:lnTo>
                    <a:pt x="189954" y="188034"/>
                  </a:lnTo>
                  <a:lnTo>
                    <a:pt x="174238" y="234342"/>
                  </a:lnTo>
                  <a:lnTo>
                    <a:pt x="173848" y="234478"/>
                  </a:lnTo>
                  <a:lnTo>
                    <a:pt x="173588" y="233510"/>
                  </a:lnTo>
                  <a:lnTo>
                    <a:pt x="186371" y="197029"/>
                  </a:lnTo>
                  <a:lnTo>
                    <a:pt x="200528" y="177712"/>
                  </a:lnTo>
                  <a:lnTo>
                    <a:pt x="209261" y="170595"/>
                  </a:lnTo>
                  <a:lnTo>
                    <a:pt x="220128" y="166587"/>
                  </a:lnTo>
                  <a:lnTo>
                    <a:pt x="223491" y="166025"/>
                  </a:lnTo>
                  <a:lnTo>
                    <a:pt x="226792" y="168825"/>
                  </a:lnTo>
                  <a:lnTo>
                    <a:pt x="233281" y="180403"/>
                  </a:lnTo>
                  <a:lnTo>
                    <a:pt x="244232" y="223899"/>
                  </a:lnTo>
                  <a:lnTo>
                    <a:pt x="257889" y="246116"/>
                  </a:lnTo>
                  <a:lnTo>
                    <a:pt x="262424" y="249736"/>
                  </a:lnTo>
                  <a:lnTo>
                    <a:pt x="266505" y="251090"/>
                  </a:lnTo>
                  <a:lnTo>
                    <a:pt x="270284" y="250935"/>
                  </a:lnTo>
                  <a:lnTo>
                    <a:pt x="277306" y="247941"/>
                  </a:lnTo>
                  <a:lnTo>
                    <a:pt x="280660" y="245661"/>
                  </a:lnTo>
                  <a:lnTo>
                    <a:pt x="300193" y="219188"/>
                  </a:lnTo>
                  <a:lnTo>
                    <a:pt x="318716" y="174048"/>
                  </a:lnTo>
                  <a:lnTo>
                    <a:pt x="323467" y="150795"/>
                  </a:lnTo>
                  <a:lnTo>
                    <a:pt x="322018" y="145971"/>
                  </a:lnTo>
                  <a:lnTo>
                    <a:pt x="318934" y="142756"/>
                  </a:lnTo>
                  <a:lnTo>
                    <a:pt x="314762" y="140612"/>
                  </a:lnTo>
                  <a:lnTo>
                    <a:pt x="309864" y="140242"/>
                  </a:lnTo>
                  <a:lnTo>
                    <a:pt x="298777" y="142652"/>
                  </a:lnTo>
                  <a:lnTo>
                    <a:pt x="294974" y="145835"/>
                  </a:lnTo>
                  <a:lnTo>
                    <a:pt x="290749" y="155015"/>
                  </a:lnTo>
                  <a:lnTo>
                    <a:pt x="287665" y="198748"/>
                  </a:lnTo>
                  <a:lnTo>
                    <a:pt x="289683" y="204399"/>
                  </a:lnTo>
                  <a:lnTo>
                    <a:pt x="297569" y="213499"/>
                  </a:lnTo>
                  <a:lnTo>
                    <a:pt x="305307" y="218250"/>
                  </a:lnTo>
                  <a:lnTo>
                    <a:pt x="313333" y="220361"/>
                  </a:lnTo>
                  <a:lnTo>
                    <a:pt x="323955" y="221299"/>
                  </a:lnTo>
                  <a:lnTo>
                    <a:pt x="368740" y="200526"/>
                  </a:lnTo>
                  <a:lnTo>
                    <a:pt x="376450" y="193787"/>
                  </a:lnTo>
                  <a:lnTo>
                    <a:pt x="378506" y="190508"/>
                  </a:lnTo>
                  <a:lnTo>
                    <a:pt x="379877" y="189380"/>
                  </a:lnTo>
                  <a:lnTo>
                    <a:pt x="380790" y="189687"/>
                  </a:lnTo>
                  <a:lnTo>
                    <a:pt x="381400" y="190949"/>
                  </a:lnTo>
                  <a:lnTo>
                    <a:pt x="382586" y="237258"/>
                  </a:lnTo>
                  <a:lnTo>
                    <a:pt x="379782" y="247506"/>
                  </a:lnTo>
                  <a:lnTo>
                    <a:pt x="374414" y="257652"/>
                  </a:lnTo>
                  <a:lnTo>
                    <a:pt x="379900" y="243389"/>
                  </a:lnTo>
                  <a:lnTo>
                    <a:pt x="384903" y="205451"/>
                  </a:lnTo>
                  <a:lnTo>
                    <a:pt x="392820" y="168449"/>
                  </a:lnTo>
                  <a:lnTo>
                    <a:pt x="399852" y="148485"/>
                  </a:lnTo>
                  <a:lnTo>
                    <a:pt x="414653" y="127463"/>
                  </a:lnTo>
                  <a:lnTo>
                    <a:pt x="438094" y="113560"/>
                  </a:lnTo>
                  <a:lnTo>
                    <a:pt x="452782" y="113154"/>
                  </a:lnTo>
                  <a:lnTo>
                    <a:pt x="477969" y="116461"/>
                  </a:lnTo>
                  <a:lnTo>
                    <a:pt x="482169" y="119907"/>
                  </a:lnTo>
                  <a:lnTo>
                    <a:pt x="493136" y="139927"/>
                  </a:lnTo>
                  <a:lnTo>
                    <a:pt x="499823" y="156976"/>
                  </a:lnTo>
                  <a:lnTo>
                    <a:pt x="500678" y="175137"/>
                  </a:lnTo>
                  <a:lnTo>
                    <a:pt x="494426" y="221276"/>
                  </a:lnTo>
                  <a:lnTo>
                    <a:pt x="487393" y="250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46"/>
            <p:cNvSpPr/>
            <p:nvPr>
              <p:custDataLst>
                <p:tags r:id="rId132"/>
              </p:custDataLst>
            </p:nvPr>
          </p:nvSpPr>
          <p:spPr>
            <a:xfrm>
              <a:off x="1229010" y="1229349"/>
              <a:ext cx="43793" cy="310517"/>
            </a:xfrm>
            <a:custGeom>
              <a:avLst/>
              <a:gdLst/>
              <a:ahLst/>
              <a:cxnLst/>
              <a:rect l="0" t="0" r="0" b="0"/>
              <a:pathLst>
                <a:path w="43793" h="310517">
                  <a:moveTo>
                    <a:pt x="18765" y="27951"/>
                  </a:moveTo>
                  <a:lnTo>
                    <a:pt x="18765" y="27951"/>
                  </a:lnTo>
                  <a:lnTo>
                    <a:pt x="18765" y="0"/>
                  </a:lnTo>
                  <a:lnTo>
                    <a:pt x="18765" y="47115"/>
                  </a:lnTo>
                  <a:lnTo>
                    <a:pt x="15943" y="92453"/>
                  </a:lnTo>
                  <a:lnTo>
                    <a:pt x="10564" y="137354"/>
                  </a:lnTo>
                  <a:lnTo>
                    <a:pt x="2955" y="181500"/>
                  </a:lnTo>
                  <a:lnTo>
                    <a:pt x="675" y="222790"/>
                  </a:lnTo>
                  <a:lnTo>
                    <a:pt x="0" y="261247"/>
                  </a:lnTo>
                  <a:lnTo>
                    <a:pt x="858" y="291104"/>
                  </a:lnTo>
                  <a:lnTo>
                    <a:pt x="4809" y="302952"/>
                  </a:lnTo>
                  <a:lnTo>
                    <a:pt x="8403" y="306535"/>
                  </a:lnTo>
                  <a:lnTo>
                    <a:pt x="18040" y="310516"/>
                  </a:lnTo>
                  <a:lnTo>
                    <a:pt x="23574" y="309461"/>
                  </a:lnTo>
                  <a:lnTo>
                    <a:pt x="35366" y="302644"/>
                  </a:lnTo>
                  <a:lnTo>
                    <a:pt x="39357" y="296805"/>
                  </a:lnTo>
                  <a:lnTo>
                    <a:pt x="43792" y="281850"/>
                  </a:lnTo>
                  <a:lnTo>
                    <a:pt x="37815" y="22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33"/>
          <p:cNvGrpSpPr/>
          <p:nvPr/>
        </p:nvGrpSpPr>
        <p:grpSpPr>
          <a:xfrm>
            <a:off x="2164888" y="1190023"/>
            <a:ext cx="206838" cy="407597"/>
            <a:chOff x="2164888" y="1190023"/>
            <a:chExt cx="206838" cy="407597"/>
          </a:xfrm>
        </p:grpSpPr>
        <p:sp>
          <p:nvSpPr>
            <p:cNvPr id="137" name="SMARTInkShape-3047"/>
            <p:cNvSpPr/>
            <p:nvPr>
              <p:custDataLst>
                <p:tags r:id="rId129"/>
              </p:custDataLst>
            </p:nvPr>
          </p:nvSpPr>
          <p:spPr>
            <a:xfrm>
              <a:off x="2164888" y="1359050"/>
              <a:ext cx="206838" cy="238570"/>
            </a:xfrm>
            <a:custGeom>
              <a:avLst/>
              <a:gdLst/>
              <a:ahLst/>
              <a:cxnLst/>
              <a:rect l="0" t="0" r="0" b="0"/>
              <a:pathLst>
                <a:path w="206838" h="238570">
                  <a:moveTo>
                    <a:pt x="121112" y="79225"/>
                  </a:moveTo>
                  <a:lnTo>
                    <a:pt x="121112" y="79225"/>
                  </a:lnTo>
                  <a:lnTo>
                    <a:pt x="121112" y="74169"/>
                  </a:lnTo>
                  <a:lnTo>
                    <a:pt x="129313" y="43577"/>
                  </a:lnTo>
                  <a:lnTo>
                    <a:pt x="127226" y="34101"/>
                  </a:lnTo>
                  <a:lnTo>
                    <a:pt x="125188" y="30092"/>
                  </a:lnTo>
                  <a:lnTo>
                    <a:pt x="117279" y="22816"/>
                  </a:lnTo>
                  <a:lnTo>
                    <a:pt x="112207" y="19394"/>
                  </a:lnTo>
                  <a:lnTo>
                    <a:pt x="98104" y="18414"/>
                  </a:lnTo>
                  <a:lnTo>
                    <a:pt x="89898" y="19634"/>
                  </a:lnTo>
                  <a:lnTo>
                    <a:pt x="72314" y="29457"/>
                  </a:lnTo>
                  <a:lnTo>
                    <a:pt x="47386" y="52837"/>
                  </a:lnTo>
                  <a:lnTo>
                    <a:pt x="26595" y="74229"/>
                  </a:lnTo>
                  <a:lnTo>
                    <a:pt x="20001" y="79069"/>
                  </a:lnTo>
                  <a:lnTo>
                    <a:pt x="9851" y="95736"/>
                  </a:lnTo>
                  <a:lnTo>
                    <a:pt x="2871" y="117255"/>
                  </a:lnTo>
                  <a:lnTo>
                    <a:pt x="0" y="151053"/>
                  </a:lnTo>
                  <a:lnTo>
                    <a:pt x="10762" y="194413"/>
                  </a:lnTo>
                  <a:lnTo>
                    <a:pt x="19742" y="217306"/>
                  </a:lnTo>
                  <a:lnTo>
                    <a:pt x="31608" y="228083"/>
                  </a:lnTo>
                  <a:lnTo>
                    <a:pt x="47466" y="235343"/>
                  </a:lnTo>
                  <a:lnTo>
                    <a:pt x="65097" y="238569"/>
                  </a:lnTo>
                  <a:lnTo>
                    <a:pt x="97930" y="230272"/>
                  </a:lnTo>
                  <a:lnTo>
                    <a:pt x="132800" y="213994"/>
                  </a:lnTo>
                  <a:lnTo>
                    <a:pt x="158794" y="190065"/>
                  </a:lnTo>
                  <a:lnTo>
                    <a:pt x="184255" y="147412"/>
                  </a:lnTo>
                  <a:lnTo>
                    <a:pt x="188607" y="137383"/>
                  </a:lnTo>
                  <a:lnTo>
                    <a:pt x="190621" y="114951"/>
                  </a:lnTo>
                  <a:lnTo>
                    <a:pt x="188627" y="75699"/>
                  </a:lnTo>
                  <a:lnTo>
                    <a:pt x="185214" y="41844"/>
                  </a:lnTo>
                  <a:lnTo>
                    <a:pt x="179235" y="28745"/>
                  </a:lnTo>
                  <a:lnTo>
                    <a:pt x="163969" y="10528"/>
                  </a:lnTo>
                  <a:lnTo>
                    <a:pt x="152154" y="1774"/>
                  </a:lnTo>
                  <a:lnTo>
                    <a:pt x="137025" y="0"/>
                  </a:lnTo>
                  <a:lnTo>
                    <a:pt x="119718" y="3797"/>
                  </a:lnTo>
                  <a:lnTo>
                    <a:pt x="78360" y="24306"/>
                  </a:lnTo>
                  <a:lnTo>
                    <a:pt x="58115" y="44608"/>
                  </a:lnTo>
                  <a:lnTo>
                    <a:pt x="40974" y="77796"/>
                  </a:lnTo>
                  <a:lnTo>
                    <a:pt x="37870" y="88468"/>
                  </a:lnTo>
                  <a:lnTo>
                    <a:pt x="39159" y="93854"/>
                  </a:lnTo>
                  <a:lnTo>
                    <a:pt x="46236" y="105482"/>
                  </a:lnTo>
                  <a:lnTo>
                    <a:pt x="53614" y="112061"/>
                  </a:lnTo>
                  <a:lnTo>
                    <a:pt x="77088" y="121342"/>
                  </a:lnTo>
                  <a:lnTo>
                    <a:pt x="94137" y="121580"/>
                  </a:lnTo>
                  <a:lnTo>
                    <a:pt x="136010" y="113109"/>
                  </a:lnTo>
                  <a:lnTo>
                    <a:pt x="206837" y="8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48"/>
            <p:cNvSpPr/>
            <p:nvPr>
              <p:custDataLst>
                <p:tags r:id="rId130"/>
              </p:custDataLst>
            </p:nvPr>
          </p:nvSpPr>
          <p:spPr>
            <a:xfrm>
              <a:off x="2238536" y="1190023"/>
              <a:ext cx="133190" cy="105378"/>
            </a:xfrm>
            <a:custGeom>
              <a:avLst/>
              <a:gdLst/>
              <a:ahLst/>
              <a:cxnLst/>
              <a:rect l="0" t="0" r="0" b="0"/>
              <a:pathLst>
                <a:path w="133190" h="105378">
                  <a:moveTo>
                    <a:pt x="18889" y="19652"/>
                  </a:moveTo>
                  <a:lnTo>
                    <a:pt x="18889" y="19652"/>
                  </a:lnTo>
                  <a:lnTo>
                    <a:pt x="27090" y="19652"/>
                  </a:lnTo>
                  <a:lnTo>
                    <a:pt x="28022" y="29765"/>
                  </a:lnTo>
                  <a:lnTo>
                    <a:pt x="25417" y="37552"/>
                  </a:lnTo>
                  <a:lnTo>
                    <a:pt x="6014" y="82318"/>
                  </a:lnTo>
                  <a:lnTo>
                    <a:pt x="381" y="102865"/>
                  </a:lnTo>
                  <a:lnTo>
                    <a:pt x="200" y="102644"/>
                  </a:lnTo>
                  <a:lnTo>
                    <a:pt x="0" y="99576"/>
                  </a:lnTo>
                  <a:lnTo>
                    <a:pt x="19143" y="52685"/>
                  </a:lnTo>
                  <a:lnTo>
                    <a:pt x="40784" y="11668"/>
                  </a:lnTo>
                  <a:lnTo>
                    <a:pt x="46185" y="4804"/>
                  </a:lnTo>
                  <a:lnTo>
                    <a:pt x="50845" y="1287"/>
                  </a:lnTo>
                  <a:lnTo>
                    <a:pt x="55009" y="0"/>
                  </a:lnTo>
                  <a:lnTo>
                    <a:pt x="58845" y="201"/>
                  </a:lnTo>
                  <a:lnTo>
                    <a:pt x="68750" y="6068"/>
                  </a:lnTo>
                  <a:lnTo>
                    <a:pt x="74355" y="10596"/>
                  </a:lnTo>
                  <a:lnTo>
                    <a:pt x="97271" y="57082"/>
                  </a:lnTo>
                  <a:lnTo>
                    <a:pt x="133189" y="10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634"/>
          <p:cNvGrpSpPr/>
          <p:nvPr/>
        </p:nvGrpSpPr>
        <p:grpSpPr>
          <a:xfrm>
            <a:off x="2849299" y="1363399"/>
            <a:ext cx="138888" cy="195950"/>
            <a:chOff x="2849299" y="1363399"/>
            <a:chExt cx="138888" cy="195950"/>
          </a:xfrm>
        </p:grpSpPr>
        <p:sp>
          <p:nvSpPr>
            <p:cNvPr id="140" name="SMARTInkShape-3049"/>
            <p:cNvSpPr/>
            <p:nvPr>
              <p:custDataLst>
                <p:tags r:id="rId126"/>
              </p:custDataLst>
            </p:nvPr>
          </p:nvSpPr>
          <p:spPr>
            <a:xfrm>
              <a:off x="2867025" y="14573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8467" y="16267"/>
                  </a:lnTo>
                  <a:lnTo>
                    <a:pt x="589" y="5869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50"/>
            <p:cNvSpPr/>
            <p:nvPr>
              <p:custDataLst>
                <p:tags r:id="rId127"/>
              </p:custDataLst>
            </p:nvPr>
          </p:nvSpPr>
          <p:spPr>
            <a:xfrm>
              <a:off x="2849299" y="1363399"/>
              <a:ext cx="8202" cy="8202"/>
            </a:xfrm>
            <a:custGeom>
              <a:avLst/>
              <a:gdLst/>
              <a:ahLst/>
              <a:cxnLst/>
              <a:rect l="0" t="0" r="0" b="0"/>
              <a:pathLst>
                <a:path w="8202" h="820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51"/>
            <p:cNvSpPr/>
            <p:nvPr>
              <p:custDataLst>
                <p:tags r:id="rId128"/>
              </p:custDataLst>
            </p:nvPr>
          </p:nvSpPr>
          <p:spPr>
            <a:xfrm>
              <a:off x="2924837" y="1402042"/>
              <a:ext cx="63350" cy="157307"/>
            </a:xfrm>
            <a:custGeom>
              <a:avLst/>
              <a:gdLst/>
              <a:ahLst/>
              <a:cxnLst/>
              <a:rect l="0" t="0" r="0" b="0"/>
              <a:pathLst>
                <a:path w="63350" h="157307">
                  <a:moveTo>
                    <a:pt x="46963" y="36233"/>
                  </a:moveTo>
                  <a:lnTo>
                    <a:pt x="46963" y="36233"/>
                  </a:lnTo>
                  <a:lnTo>
                    <a:pt x="41907" y="31177"/>
                  </a:lnTo>
                  <a:lnTo>
                    <a:pt x="39424" y="25872"/>
                  </a:lnTo>
                  <a:lnTo>
                    <a:pt x="38762" y="22976"/>
                  </a:lnTo>
                  <a:lnTo>
                    <a:pt x="32774" y="13843"/>
                  </a:lnTo>
                  <a:lnTo>
                    <a:pt x="19240" y="4434"/>
                  </a:lnTo>
                  <a:lnTo>
                    <a:pt x="6882" y="0"/>
                  </a:lnTo>
                  <a:lnTo>
                    <a:pt x="4367" y="1494"/>
                  </a:lnTo>
                  <a:lnTo>
                    <a:pt x="2691" y="4607"/>
                  </a:lnTo>
                  <a:lnTo>
                    <a:pt x="0" y="24812"/>
                  </a:lnTo>
                  <a:lnTo>
                    <a:pt x="9647" y="48018"/>
                  </a:lnTo>
                  <a:lnTo>
                    <a:pt x="44135" y="94905"/>
                  </a:lnTo>
                  <a:lnTo>
                    <a:pt x="57885" y="112296"/>
                  </a:lnTo>
                  <a:lnTo>
                    <a:pt x="62400" y="126130"/>
                  </a:lnTo>
                  <a:lnTo>
                    <a:pt x="63349" y="140746"/>
                  </a:lnTo>
                  <a:lnTo>
                    <a:pt x="60243" y="150769"/>
                  </a:lnTo>
                  <a:lnTo>
                    <a:pt x="56875" y="153865"/>
                  </a:lnTo>
                  <a:lnTo>
                    <a:pt x="47488" y="157306"/>
                  </a:lnTo>
                  <a:lnTo>
                    <a:pt x="43080" y="157165"/>
                  </a:lnTo>
                  <a:lnTo>
                    <a:pt x="8863" y="14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635"/>
          <p:cNvGrpSpPr/>
          <p:nvPr/>
        </p:nvGrpSpPr>
        <p:grpSpPr>
          <a:xfrm>
            <a:off x="3351350" y="1299457"/>
            <a:ext cx="1544501" cy="576969"/>
            <a:chOff x="3351350" y="1299457"/>
            <a:chExt cx="1544501" cy="576969"/>
          </a:xfrm>
        </p:grpSpPr>
        <p:sp>
          <p:nvSpPr>
            <p:cNvPr id="144" name="SMARTInkShape-3052"/>
            <p:cNvSpPr/>
            <p:nvPr>
              <p:custDataLst>
                <p:tags r:id="rId110"/>
              </p:custDataLst>
            </p:nvPr>
          </p:nvSpPr>
          <p:spPr>
            <a:xfrm>
              <a:off x="3378694" y="1429258"/>
              <a:ext cx="59832" cy="153486"/>
            </a:xfrm>
            <a:custGeom>
              <a:avLst/>
              <a:gdLst/>
              <a:ahLst/>
              <a:cxnLst/>
              <a:rect l="0" t="0" r="0" b="0"/>
              <a:pathLst>
                <a:path w="59832" h="153486">
                  <a:moveTo>
                    <a:pt x="59831" y="18542"/>
                  </a:moveTo>
                  <a:lnTo>
                    <a:pt x="59831" y="18542"/>
                  </a:lnTo>
                  <a:lnTo>
                    <a:pt x="59831" y="1208"/>
                  </a:lnTo>
                  <a:lnTo>
                    <a:pt x="58773" y="636"/>
                  </a:lnTo>
                  <a:lnTo>
                    <a:pt x="54774" y="0"/>
                  </a:lnTo>
                  <a:lnTo>
                    <a:pt x="41517" y="9756"/>
                  </a:lnTo>
                  <a:lnTo>
                    <a:pt x="10699" y="52487"/>
                  </a:lnTo>
                  <a:lnTo>
                    <a:pt x="0" y="82339"/>
                  </a:lnTo>
                  <a:lnTo>
                    <a:pt x="240" y="117996"/>
                  </a:lnTo>
                  <a:lnTo>
                    <a:pt x="7014" y="140202"/>
                  </a:lnTo>
                  <a:lnTo>
                    <a:pt x="18365" y="149519"/>
                  </a:lnTo>
                  <a:lnTo>
                    <a:pt x="25837" y="153485"/>
                  </a:lnTo>
                  <a:lnTo>
                    <a:pt x="59831" y="15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53"/>
            <p:cNvSpPr/>
            <p:nvPr>
              <p:custDataLst>
                <p:tags r:id="rId111"/>
              </p:custDataLst>
            </p:nvPr>
          </p:nvSpPr>
          <p:spPr>
            <a:xfrm>
              <a:off x="3472572" y="1452981"/>
              <a:ext cx="106303" cy="117931"/>
            </a:xfrm>
            <a:custGeom>
              <a:avLst/>
              <a:gdLst/>
              <a:ahLst/>
              <a:cxnLst/>
              <a:rect l="0" t="0" r="0" b="0"/>
              <a:pathLst>
                <a:path w="106303" h="117931">
                  <a:moveTo>
                    <a:pt x="80253" y="23394"/>
                  </a:moveTo>
                  <a:lnTo>
                    <a:pt x="80253" y="23394"/>
                  </a:lnTo>
                  <a:lnTo>
                    <a:pt x="80253" y="18338"/>
                  </a:lnTo>
                  <a:lnTo>
                    <a:pt x="83075" y="13033"/>
                  </a:lnTo>
                  <a:lnTo>
                    <a:pt x="85310" y="10137"/>
                  </a:lnTo>
                  <a:lnTo>
                    <a:pt x="84683" y="7147"/>
                  </a:lnTo>
                  <a:lnTo>
                    <a:pt x="78341" y="1004"/>
                  </a:lnTo>
                  <a:lnTo>
                    <a:pt x="73686" y="0"/>
                  </a:lnTo>
                  <a:lnTo>
                    <a:pt x="62871" y="1708"/>
                  </a:lnTo>
                  <a:lnTo>
                    <a:pt x="27713" y="21897"/>
                  </a:lnTo>
                  <a:lnTo>
                    <a:pt x="23001" y="25571"/>
                  </a:lnTo>
                  <a:lnTo>
                    <a:pt x="1148" y="61933"/>
                  </a:lnTo>
                  <a:lnTo>
                    <a:pt x="0" y="67079"/>
                  </a:lnTo>
                  <a:lnTo>
                    <a:pt x="1546" y="78440"/>
                  </a:lnTo>
                  <a:lnTo>
                    <a:pt x="8367" y="96736"/>
                  </a:lnTo>
                  <a:lnTo>
                    <a:pt x="19728" y="106438"/>
                  </a:lnTo>
                  <a:lnTo>
                    <a:pt x="38331" y="115027"/>
                  </a:lnTo>
                  <a:lnTo>
                    <a:pt x="64211" y="117930"/>
                  </a:lnTo>
                  <a:lnTo>
                    <a:pt x="78768" y="112682"/>
                  </a:lnTo>
                  <a:lnTo>
                    <a:pt x="91235" y="103294"/>
                  </a:lnTo>
                  <a:lnTo>
                    <a:pt x="100303" y="92066"/>
                  </a:lnTo>
                  <a:lnTo>
                    <a:pt x="105039" y="77198"/>
                  </a:lnTo>
                  <a:lnTo>
                    <a:pt x="106302" y="68789"/>
                  </a:lnTo>
                  <a:lnTo>
                    <a:pt x="99239" y="50978"/>
                  </a:lnTo>
                  <a:lnTo>
                    <a:pt x="87633" y="35653"/>
                  </a:lnTo>
                  <a:lnTo>
                    <a:pt x="70728" y="2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54"/>
            <p:cNvSpPr/>
            <p:nvPr>
              <p:custDataLst>
                <p:tags r:id="rId112"/>
              </p:custDataLst>
            </p:nvPr>
          </p:nvSpPr>
          <p:spPr>
            <a:xfrm>
              <a:off x="3641198" y="1446441"/>
              <a:ext cx="73553" cy="129522"/>
            </a:xfrm>
            <a:custGeom>
              <a:avLst/>
              <a:gdLst/>
              <a:ahLst/>
              <a:cxnLst/>
              <a:rect l="0" t="0" r="0" b="0"/>
              <a:pathLst>
                <a:path w="73553" h="129522">
                  <a:moveTo>
                    <a:pt x="16402" y="20409"/>
                  </a:moveTo>
                  <a:lnTo>
                    <a:pt x="16402" y="20409"/>
                  </a:lnTo>
                  <a:lnTo>
                    <a:pt x="6289" y="25465"/>
                  </a:lnTo>
                  <a:lnTo>
                    <a:pt x="3310" y="28013"/>
                  </a:lnTo>
                  <a:lnTo>
                    <a:pt x="0" y="33666"/>
                  </a:lnTo>
                  <a:lnTo>
                    <a:pt x="1351" y="42529"/>
                  </a:lnTo>
                  <a:lnTo>
                    <a:pt x="4421" y="54582"/>
                  </a:lnTo>
                  <a:lnTo>
                    <a:pt x="6662" y="100079"/>
                  </a:lnTo>
                  <a:lnTo>
                    <a:pt x="6849" y="129521"/>
                  </a:lnTo>
                  <a:lnTo>
                    <a:pt x="7930" y="117417"/>
                  </a:lnTo>
                  <a:lnTo>
                    <a:pt x="20134" y="71480"/>
                  </a:lnTo>
                  <a:lnTo>
                    <a:pt x="35525" y="26507"/>
                  </a:lnTo>
                  <a:lnTo>
                    <a:pt x="53223" y="3857"/>
                  </a:lnTo>
                  <a:lnTo>
                    <a:pt x="56825" y="908"/>
                  </a:lnTo>
                  <a:lnTo>
                    <a:pt x="59225" y="0"/>
                  </a:lnTo>
                  <a:lnTo>
                    <a:pt x="60826" y="453"/>
                  </a:lnTo>
                  <a:lnTo>
                    <a:pt x="68135" y="16260"/>
                  </a:lnTo>
                  <a:lnTo>
                    <a:pt x="72838" y="59217"/>
                  </a:lnTo>
                  <a:lnTo>
                    <a:pt x="73552" y="11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55"/>
            <p:cNvSpPr/>
            <p:nvPr>
              <p:custDataLst>
                <p:tags r:id="rId113"/>
              </p:custDataLst>
            </p:nvPr>
          </p:nvSpPr>
          <p:spPr>
            <a:xfrm>
              <a:off x="3787721" y="1426065"/>
              <a:ext cx="39613" cy="144444"/>
            </a:xfrm>
            <a:custGeom>
              <a:avLst/>
              <a:gdLst/>
              <a:ahLst/>
              <a:cxnLst/>
              <a:rect l="0" t="0" r="0" b="0"/>
              <a:pathLst>
                <a:path w="39613" h="144444">
                  <a:moveTo>
                    <a:pt x="22279" y="50310"/>
                  </a:moveTo>
                  <a:lnTo>
                    <a:pt x="22279" y="50310"/>
                  </a:lnTo>
                  <a:lnTo>
                    <a:pt x="27336" y="45254"/>
                  </a:lnTo>
                  <a:lnTo>
                    <a:pt x="37467" y="20971"/>
                  </a:lnTo>
                  <a:lnTo>
                    <a:pt x="39612" y="11518"/>
                  </a:lnTo>
                  <a:lnTo>
                    <a:pt x="38068" y="7515"/>
                  </a:lnTo>
                  <a:lnTo>
                    <a:pt x="30708" y="246"/>
                  </a:lnTo>
                  <a:lnTo>
                    <a:pt x="25781" y="0"/>
                  </a:lnTo>
                  <a:lnTo>
                    <a:pt x="14663" y="5372"/>
                  </a:lnTo>
                  <a:lnTo>
                    <a:pt x="1560" y="15241"/>
                  </a:lnTo>
                  <a:lnTo>
                    <a:pt x="0" y="19522"/>
                  </a:lnTo>
                  <a:lnTo>
                    <a:pt x="1088" y="29924"/>
                  </a:lnTo>
                  <a:lnTo>
                    <a:pt x="16298" y="74548"/>
                  </a:lnTo>
                  <a:lnTo>
                    <a:pt x="36570" y="107307"/>
                  </a:lnTo>
                  <a:lnTo>
                    <a:pt x="38156" y="113708"/>
                  </a:lnTo>
                  <a:lnTo>
                    <a:pt x="37097" y="126465"/>
                  </a:lnTo>
                  <a:lnTo>
                    <a:pt x="33098" y="137073"/>
                  </a:lnTo>
                  <a:lnTo>
                    <a:pt x="30550" y="139902"/>
                  </a:lnTo>
                  <a:lnTo>
                    <a:pt x="27793" y="141788"/>
                  </a:lnTo>
                  <a:lnTo>
                    <a:pt x="13800" y="144443"/>
                  </a:lnTo>
                  <a:lnTo>
                    <a:pt x="10276" y="141640"/>
                  </a:lnTo>
                  <a:lnTo>
                    <a:pt x="6361" y="130059"/>
                  </a:lnTo>
                  <a:lnTo>
                    <a:pt x="12754" y="10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56"/>
            <p:cNvSpPr/>
            <p:nvPr>
              <p:custDataLst>
                <p:tags r:id="rId114"/>
              </p:custDataLst>
            </p:nvPr>
          </p:nvSpPr>
          <p:spPr>
            <a:xfrm>
              <a:off x="3905250" y="1466850"/>
              <a:ext cx="9133" cy="85726"/>
            </a:xfrm>
            <a:custGeom>
              <a:avLst/>
              <a:gdLst/>
              <a:ahLst/>
              <a:cxnLst/>
              <a:rect l="0" t="0" r="0" b="0"/>
              <a:pathLst>
                <a:path w="9133" h="85726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9132" y="49837"/>
                  </a:lnTo>
                  <a:lnTo>
                    <a:pt x="6528" y="6201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57"/>
            <p:cNvSpPr/>
            <p:nvPr>
              <p:custDataLst>
                <p:tags r:id="rId115"/>
              </p:custDataLst>
            </p:nvPr>
          </p:nvSpPr>
          <p:spPr>
            <a:xfrm>
              <a:off x="3914775" y="13620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17992" y="32416"/>
                  </a:lnTo>
                  <a:lnTo>
                    <a:pt x="11445" y="161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58"/>
            <p:cNvSpPr/>
            <p:nvPr>
              <p:custDataLst>
                <p:tags r:id="rId116"/>
              </p:custDataLst>
            </p:nvPr>
          </p:nvSpPr>
          <p:spPr>
            <a:xfrm>
              <a:off x="3990975" y="1400568"/>
              <a:ext cx="88498" cy="158821"/>
            </a:xfrm>
            <a:custGeom>
              <a:avLst/>
              <a:gdLst/>
              <a:ahLst/>
              <a:cxnLst/>
              <a:rect l="0" t="0" r="0" b="0"/>
              <a:pathLst>
                <a:path w="88498" h="158821">
                  <a:moveTo>
                    <a:pt x="85725" y="9132"/>
                  </a:moveTo>
                  <a:lnTo>
                    <a:pt x="85725" y="9132"/>
                  </a:lnTo>
                  <a:lnTo>
                    <a:pt x="80668" y="4076"/>
                  </a:lnTo>
                  <a:lnTo>
                    <a:pt x="72542" y="1593"/>
                  </a:lnTo>
                  <a:lnTo>
                    <a:pt x="60190" y="0"/>
                  </a:lnTo>
                  <a:lnTo>
                    <a:pt x="27757" y="7843"/>
                  </a:lnTo>
                  <a:lnTo>
                    <a:pt x="24855" y="10389"/>
                  </a:lnTo>
                  <a:lnTo>
                    <a:pt x="21630" y="18863"/>
                  </a:lnTo>
                  <a:lnTo>
                    <a:pt x="23019" y="29685"/>
                  </a:lnTo>
                  <a:lnTo>
                    <a:pt x="24871" y="35534"/>
                  </a:lnTo>
                  <a:lnTo>
                    <a:pt x="35395" y="44855"/>
                  </a:lnTo>
                  <a:lnTo>
                    <a:pt x="49598" y="54642"/>
                  </a:lnTo>
                  <a:lnTo>
                    <a:pt x="68435" y="78003"/>
                  </a:lnTo>
                  <a:lnTo>
                    <a:pt x="88296" y="118665"/>
                  </a:lnTo>
                  <a:lnTo>
                    <a:pt x="88497" y="125545"/>
                  </a:lnTo>
                  <a:lnTo>
                    <a:pt x="83076" y="138835"/>
                  </a:lnTo>
                  <a:lnTo>
                    <a:pt x="73612" y="148975"/>
                  </a:lnTo>
                  <a:lnTo>
                    <a:pt x="68125" y="153161"/>
                  </a:lnTo>
                  <a:lnTo>
                    <a:pt x="53561" y="157811"/>
                  </a:lnTo>
                  <a:lnTo>
                    <a:pt x="37563" y="158820"/>
                  </a:lnTo>
                  <a:lnTo>
                    <a:pt x="17715" y="153438"/>
                  </a:lnTo>
                  <a:lnTo>
                    <a:pt x="0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59"/>
            <p:cNvSpPr/>
            <p:nvPr>
              <p:custDataLst>
                <p:tags r:id="rId117"/>
              </p:custDataLst>
            </p:nvPr>
          </p:nvSpPr>
          <p:spPr>
            <a:xfrm>
              <a:off x="4162855" y="1307965"/>
              <a:ext cx="37671" cy="286308"/>
            </a:xfrm>
            <a:custGeom>
              <a:avLst/>
              <a:gdLst/>
              <a:ahLst/>
              <a:cxnLst/>
              <a:rect l="0" t="0" r="0" b="0"/>
              <a:pathLst>
                <a:path w="37671" h="286308">
                  <a:moveTo>
                    <a:pt x="37670" y="25535"/>
                  </a:moveTo>
                  <a:lnTo>
                    <a:pt x="37670" y="25535"/>
                  </a:lnTo>
                  <a:lnTo>
                    <a:pt x="37670" y="20479"/>
                  </a:lnTo>
                  <a:lnTo>
                    <a:pt x="29469" y="0"/>
                  </a:lnTo>
                  <a:lnTo>
                    <a:pt x="29028" y="1104"/>
                  </a:lnTo>
                  <a:lnTo>
                    <a:pt x="28223" y="45898"/>
                  </a:lnTo>
                  <a:lnTo>
                    <a:pt x="27110" y="88131"/>
                  </a:lnTo>
                  <a:lnTo>
                    <a:pt x="21606" y="132041"/>
                  </a:lnTo>
                  <a:lnTo>
                    <a:pt x="16388" y="176395"/>
                  </a:lnTo>
                  <a:lnTo>
                    <a:pt x="8997" y="219870"/>
                  </a:lnTo>
                  <a:lnTo>
                    <a:pt x="1746" y="262222"/>
                  </a:lnTo>
                  <a:lnTo>
                    <a:pt x="0" y="286307"/>
                  </a:lnTo>
                  <a:lnTo>
                    <a:pt x="1973" y="285108"/>
                  </a:lnTo>
                  <a:lnTo>
                    <a:pt x="28145" y="25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60"/>
            <p:cNvSpPr/>
            <p:nvPr>
              <p:custDataLst>
                <p:tags r:id="rId118"/>
              </p:custDataLst>
            </p:nvPr>
          </p:nvSpPr>
          <p:spPr>
            <a:xfrm>
              <a:off x="4117840" y="1428750"/>
              <a:ext cx="139836" cy="9526"/>
            </a:xfrm>
            <a:custGeom>
              <a:avLst/>
              <a:gdLst/>
              <a:ahLst/>
              <a:cxnLst/>
              <a:rect l="0" t="0" r="0" b="0"/>
              <a:pathLst>
                <a:path w="139836" h="9526">
                  <a:moveTo>
                    <a:pt x="25535" y="9525"/>
                  </a:moveTo>
                  <a:lnTo>
                    <a:pt x="25535" y="9525"/>
                  </a:lnTo>
                  <a:lnTo>
                    <a:pt x="0" y="9525"/>
                  </a:lnTo>
                  <a:lnTo>
                    <a:pt x="41319" y="9525"/>
                  </a:lnTo>
                  <a:lnTo>
                    <a:pt x="79746" y="8467"/>
                  </a:lnTo>
                  <a:lnTo>
                    <a:pt x="13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61"/>
            <p:cNvSpPr/>
            <p:nvPr>
              <p:custDataLst>
                <p:tags r:id="rId119"/>
              </p:custDataLst>
            </p:nvPr>
          </p:nvSpPr>
          <p:spPr>
            <a:xfrm>
              <a:off x="4259574" y="1438943"/>
              <a:ext cx="68085" cy="123360"/>
            </a:xfrm>
            <a:custGeom>
              <a:avLst/>
              <a:gdLst/>
              <a:ahLst/>
              <a:cxnLst/>
              <a:rect l="0" t="0" r="0" b="0"/>
              <a:pathLst>
                <a:path w="68085" h="123360">
                  <a:moveTo>
                    <a:pt x="26676" y="27907"/>
                  </a:moveTo>
                  <a:lnTo>
                    <a:pt x="26676" y="27907"/>
                  </a:lnTo>
                  <a:lnTo>
                    <a:pt x="21619" y="32963"/>
                  </a:lnTo>
                  <a:lnTo>
                    <a:pt x="19137" y="38268"/>
                  </a:lnTo>
                  <a:lnTo>
                    <a:pt x="17544" y="45241"/>
                  </a:lnTo>
                  <a:lnTo>
                    <a:pt x="27380" y="41392"/>
                  </a:lnTo>
                  <a:lnTo>
                    <a:pt x="48223" y="24770"/>
                  </a:lnTo>
                  <a:lnTo>
                    <a:pt x="66562" y="6944"/>
                  </a:lnTo>
                  <a:lnTo>
                    <a:pt x="68084" y="4407"/>
                  </a:lnTo>
                  <a:lnTo>
                    <a:pt x="68040" y="2715"/>
                  </a:lnTo>
                  <a:lnTo>
                    <a:pt x="66952" y="1588"/>
                  </a:lnTo>
                  <a:lnTo>
                    <a:pt x="50252" y="0"/>
                  </a:lnTo>
                  <a:lnTo>
                    <a:pt x="44510" y="1894"/>
                  </a:lnTo>
                  <a:lnTo>
                    <a:pt x="35308" y="9643"/>
                  </a:lnTo>
                  <a:lnTo>
                    <a:pt x="10935" y="53519"/>
                  </a:lnTo>
                  <a:lnTo>
                    <a:pt x="0" y="85333"/>
                  </a:lnTo>
                  <a:lnTo>
                    <a:pt x="1767" y="96116"/>
                  </a:lnTo>
                  <a:lnTo>
                    <a:pt x="7138" y="107964"/>
                  </a:lnTo>
                  <a:lnTo>
                    <a:pt x="16582" y="120285"/>
                  </a:lnTo>
                  <a:lnTo>
                    <a:pt x="23122" y="123359"/>
                  </a:lnTo>
                  <a:lnTo>
                    <a:pt x="55251" y="12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62"/>
            <p:cNvSpPr/>
            <p:nvPr>
              <p:custDataLst>
                <p:tags r:id="rId120"/>
              </p:custDataLst>
            </p:nvPr>
          </p:nvSpPr>
          <p:spPr>
            <a:xfrm>
              <a:off x="4381652" y="1450448"/>
              <a:ext cx="75178" cy="111653"/>
            </a:xfrm>
            <a:custGeom>
              <a:avLst/>
              <a:gdLst/>
              <a:ahLst/>
              <a:cxnLst/>
              <a:rect l="0" t="0" r="0" b="0"/>
              <a:pathLst>
                <a:path w="75178" h="111653">
                  <a:moveTo>
                    <a:pt x="18898" y="16402"/>
                  </a:moveTo>
                  <a:lnTo>
                    <a:pt x="18898" y="16402"/>
                  </a:lnTo>
                  <a:lnTo>
                    <a:pt x="23955" y="6289"/>
                  </a:lnTo>
                  <a:lnTo>
                    <a:pt x="24386" y="3310"/>
                  </a:lnTo>
                  <a:lnTo>
                    <a:pt x="23614" y="1324"/>
                  </a:lnTo>
                  <a:lnTo>
                    <a:pt x="22042" y="0"/>
                  </a:lnTo>
                  <a:lnTo>
                    <a:pt x="20994" y="1234"/>
                  </a:lnTo>
                  <a:lnTo>
                    <a:pt x="13923" y="42201"/>
                  </a:lnTo>
                  <a:lnTo>
                    <a:pt x="997" y="87313"/>
                  </a:lnTo>
                  <a:lnTo>
                    <a:pt x="0" y="99967"/>
                  </a:lnTo>
                  <a:lnTo>
                    <a:pt x="1008" y="99629"/>
                  </a:lnTo>
                  <a:lnTo>
                    <a:pt x="4950" y="96431"/>
                  </a:lnTo>
                  <a:lnTo>
                    <a:pt x="22650" y="70545"/>
                  </a:lnTo>
                  <a:lnTo>
                    <a:pt x="49558" y="24801"/>
                  </a:lnTo>
                  <a:lnTo>
                    <a:pt x="56910" y="11600"/>
                  </a:lnTo>
                  <a:lnTo>
                    <a:pt x="66131" y="4390"/>
                  </a:lnTo>
                  <a:lnTo>
                    <a:pt x="69436" y="3102"/>
                  </a:lnTo>
                  <a:lnTo>
                    <a:pt x="71641" y="3302"/>
                  </a:lnTo>
                  <a:lnTo>
                    <a:pt x="73110" y="4494"/>
                  </a:lnTo>
                  <a:lnTo>
                    <a:pt x="75177" y="21340"/>
                  </a:lnTo>
                  <a:lnTo>
                    <a:pt x="68272" y="60965"/>
                  </a:lnTo>
                  <a:lnTo>
                    <a:pt x="56998" y="11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63"/>
            <p:cNvSpPr/>
            <p:nvPr>
              <p:custDataLst>
                <p:tags r:id="rId121"/>
              </p:custDataLst>
            </p:nvPr>
          </p:nvSpPr>
          <p:spPr>
            <a:xfrm>
              <a:off x="4524946" y="1299457"/>
              <a:ext cx="92063" cy="276470"/>
            </a:xfrm>
            <a:custGeom>
              <a:avLst/>
              <a:gdLst/>
              <a:ahLst/>
              <a:cxnLst/>
              <a:rect l="0" t="0" r="0" b="0"/>
              <a:pathLst>
                <a:path w="92063" h="276470">
                  <a:moveTo>
                    <a:pt x="47054" y="62618"/>
                  </a:moveTo>
                  <a:lnTo>
                    <a:pt x="47054" y="62618"/>
                  </a:lnTo>
                  <a:lnTo>
                    <a:pt x="56775" y="46351"/>
                  </a:lnTo>
                  <a:lnTo>
                    <a:pt x="92062" y="0"/>
                  </a:lnTo>
                  <a:lnTo>
                    <a:pt x="83973" y="35100"/>
                  </a:lnTo>
                  <a:lnTo>
                    <a:pt x="72221" y="72352"/>
                  </a:lnTo>
                  <a:lnTo>
                    <a:pt x="57803" y="110893"/>
                  </a:lnTo>
                  <a:lnTo>
                    <a:pt x="40126" y="155826"/>
                  </a:lnTo>
                  <a:lnTo>
                    <a:pt x="22794" y="197721"/>
                  </a:lnTo>
                  <a:lnTo>
                    <a:pt x="9179" y="241744"/>
                  </a:lnTo>
                  <a:lnTo>
                    <a:pt x="0" y="275444"/>
                  </a:lnTo>
                  <a:lnTo>
                    <a:pt x="868" y="276469"/>
                  </a:lnTo>
                  <a:lnTo>
                    <a:pt x="2505" y="276093"/>
                  </a:lnTo>
                  <a:lnTo>
                    <a:pt x="4655" y="274785"/>
                  </a:lnTo>
                  <a:lnTo>
                    <a:pt x="18479" y="253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64"/>
            <p:cNvSpPr/>
            <p:nvPr>
              <p:custDataLst>
                <p:tags r:id="rId122"/>
              </p:custDataLst>
            </p:nvPr>
          </p:nvSpPr>
          <p:spPr>
            <a:xfrm>
              <a:off x="4473733" y="1438275"/>
              <a:ext cx="136368" cy="19051"/>
            </a:xfrm>
            <a:custGeom>
              <a:avLst/>
              <a:gdLst/>
              <a:ahLst/>
              <a:cxnLst/>
              <a:rect l="0" t="0" r="0" b="0"/>
              <a:pathLst>
                <a:path w="136368" h="19051">
                  <a:moveTo>
                    <a:pt x="50642" y="19050"/>
                  </a:moveTo>
                  <a:lnTo>
                    <a:pt x="50642" y="19050"/>
                  </a:lnTo>
                  <a:lnTo>
                    <a:pt x="50642" y="13994"/>
                  </a:lnTo>
                  <a:lnTo>
                    <a:pt x="47467" y="12504"/>
                  </a:lnTo>
                  <a:lnTo>
                    <a:pt x="0" y="9577"/>
                  </a:lnTo>
                  <a:lnTo>
                    <a:pt x="24374" y="8474"/>
                  </a:lnTo>
                  <a:lnTo>
                    <a:pt x="58937" y="1987"/>
                  </a:lnTo>
                  <a:lnTo>
                    <a:pt x="97903" y="589"/>
                  </a:lnTo>
                  <a:lnTo>
                    <a:pt x="136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065"/>
            <p:cNvSpPr/>
            <p:nvPr>
              <p:custDataLst>
                <p:tags r:id="rId123"/>
              </p:custDataLst>
            </p:nvPr>
          </p:nvSpPr>
          <p:spPr>
            <a:xfrm>
              <a:off x="4676775" y="14382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066"/>
            <p:cNvSpPr/>
            <p:nvPr>
              <p:custDataLst>
                <p:tags r:id="rId124"/>
              </p:custDataLst>
            </p:nvPr>
          </p:nvSpPr>
          <p:spPr>
            <a:xfrm>
              <a:off x="3351350" y="1705014"/>
              <a:ext cx="1001576" cy="57112"/>
            </a:xfrm>
            <a:custGeom>
              <a:avLst/>
              <a:gdLst/>
              <a:ahLst/>
              <a:cxnLst/>
              <a:rect l="0" t="0" r="0" b="0"/>
              <a:pathLst>
                <a:path w="1001576" h="57112">
                  <a:moveTo>
                    <a:pt x="10975" y="57111"/>
                  </a:moveTo>
                  <a:lnTo>
                    <a:pt x="10975" y="57111"/>
                  </a:lnTo>
                  <a:lnTo>
                    <a:pt x="862" y="52055"/>
                  </a:lnTo>
                  <a:lnTo>
                    <a:pt x="0" y="49507"/>
                  </a:lnTo>
                  <a:lnTo>
                    <a:pt x="1541" y="46750"/>
                  </a:lnTo>
                  <a:lnTo>
                    <a:pt x="4686" y="43853"/>
                  </a:lnTo>
                  <a:lnTo>
                    <a:pt x="24281" y="34721"/>
                  </a:lnTo>
                  <a:lnTo>
                    <a:pt x="60308" y="30368"/>
                  </a:lnTo>
                  <a:lnTo>
                    <a:pt x="92168" y="26528"/>
                  </a:lnTo>
                  <a:lnTo>
                    <a:pt x="128552" y="21294"/>
                  </a:lnTo>
                  <a:lnTo>
                    <a:pt x="169418" y="15439"/>
                  </a:lnTo>
                  <a:lnTo>
                    <a:pt x="192803" y="13455"/>
                  </a:lnTo>
                  <a:lnTo>
                    <a:pt x="217919" y="12132"/>
                  </a:lnTo>
                  <a:lnTo>
                    <a:pt x="244188" y="11250"/>
                  </a:lnTo>
                  <a:lnTo>
                    <a:pt x="272283" y="9604"/>
                  </a:lnTo>
                  <a:lnTo>
                    <a:pt x="301597" y="7448"/>
                  </a:lnTo>
                  <a:lnTo>
                    <a:pt x="331723" y="4952"/>
                  </a:lnTo>
                  <a:lnTo>
                    <a:pt x="362390" y="3289"/>
                  </a:lnTo>
                  <a:lnTo>
                    <a:pt x="393419" y="2179"/>
                  </a:lnTo>
                  <a:lnTo>
                    <a:pt x="424687" y="1440"/>
                  </a:lnTo>
                  <a:lnTo>
                    <a:pt x="457175" y="947"/>
                  </a:lnTo>
                  <a:lnTo>
                    <a:pt x="490475" y="618"/>
                  </a:lnTo>
                  <a:lnTo>
                    <a:pt x="524317" y="399"/>
                  </a:lnTo>
                  <a:lnTo>
                    <a:pt x="557461" y="253"/>
                  </a:lnTo>
                  <a:lnTo>
                    <a:pt x="590141" y="156"/>
                  </a:lnTo>
                  <a:lnTo>
                    <a:pt x="622510" y="91"/>
                  </a:lnTo>
                  <a:lnTo>
                    <a:pt x="653615" y="48"/>
                  </a:lnTo>
                  <a:lnTo>
                    <a:pt x="683877" y="19"/>
                  </a:lnTo>
                  <a:lnTo>
                    <a:pt x="713576" y="0"/>
                  </a:lnTo>
                  <a:lnTo>
                    <a:pt x="741842" y="1045"/>
                  </a:lnTo>
                  <a:lnTo>
                    <a:pt x="769153" y="2800"/>
                  </a:lnTo>
                  <a:lnTo>
                    <a:pt x="795827" y="5029"/>
                  </a:lnTo>
                  <a:lnTo>
                    <a:pt x="821018" y="6514"/>
                  </a:lnTo>
                  <a:lnTo>
                    <a:pt x="845221" y="7505"/>
                  </a:lnTo>
                  <a:lnTo>
                    <a:pt x="890809" y="9664"/>
                  </a:lnTo>
                  <a:lnTo>
                    <a:pt x="932238" y="14151"/>
                  </a:lnTo>
                  <a:lnTo>
                    <a:pt x="1001575" y="1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067"/>
            <p:cNvSpPr/>
            <p:nvPr>
              <p:custDataLst>
                <p:tags r:id="rId125"/>
              </p:custDataLst>
            </p:nvPr>
          </p:nvSpPr>
          <p:spPr>
            <a:xfrm>
              <a:off x="3613107" y="1809750"/>
              <a:ext cx="1282744" cy="66676"/>
            </a:xfrm>
            <a:custGeom>
              <a:avLst/>
              <a:gdLst/>
              <a:ahLst/>
              <a:cxnLst/>
              <a:rect l="0" t="0" r="0" b="0"/>
              <a:pathLst>
                <a:path w="1282744" h="66676">
                  <a:moveTo>
                    <a:pt x="292143" y="0"/>
                  </a:moveTo>
                  <a:lnTo>
                    <a:pt x="292143" y="0"/>
                  </a:lnTo>
                  <a:lnTo>
                    <a:pt x="246635" y="5056"/>
                  </a:lnTo>
                  <a:lnTo>
                    <a:pt x="201714" y="10361"/>
                  </a:lnTo>
                  <a:lnTo>
                    <a:pt x="154586" y="17305"/>
                  </a:lnTo>
                  <a:lnTo>
                    <a:pt x="108945" y="27447"/>
                  </a:lnTo>
                  <a:lnTo>
                    <a:pt x="66789" y="33365"/>
                  </a:lnTo>
                  <a:lnTo>
                    <a:pt x="30061" y="37054"/>
                  </a:lnTo>
                  <a:lnTo>
                    <a:pt x="0" y="42964"/>
                  </a:lnTo>
                  <a:lnTo>
                    <a:pt x="35783" y="36552"/>
                  </a:lnTo>
                  <a:lnTo>
                    <a:pt x="70255" y="32120"/>
                  </a:lnTo>
                  <a:lnTo>
                    <a:pt x="113798" y="30151"/>
                  </a:lnTo>
                  <a:lnTo>
                    <a:pt x="140438" y="28567"/>
                  </a:lnTo>
                  <a:lnTo>
                    <a:pt x="169840" y="26453"/>
                  </a:lnTo>
                  <a:lnTo>
                    <a:pt x="201083" y="23986"/>
                  </a:lnTo>
                  <a:lnTo>
                    <a:pt x="235669" y="22340"/>
                  </a:lnTo>
                  <a:lnTo>
                    <a:pt x="272486" y="21243"/>
                  </a:lnTo>
                  <a:lnTo>
                    <a:pt x="310788" y="20512"/>
                  </a:lnTo>
                  <a:lnTo>
                    <a:pt x="350081" y="20025"/>
                  </a:lnTo>
                  <a:lnTo>
                    <a:pt x="390035" y="19700"/>
                  </a:lnTo>
                  <a:lnTo>
                    <a:pt x="430430" y="19483"/>
                  </a:lnTo>
                  <a:lnTo>
                    <a:pt x="472175" y="20397"/>
                  </a:lnTo>
                  <a:lnTo>
                    <a:pt x="514823" y="22065"/>
                  </a:lnTo>
                  <a:lnTo>
                    <a:pt x="558071" y="24235"/>
                  </a:lnTo>
                  <a:lnTo>
                    <a:pt x="601720" y="25682"/>
                  </a:lnTo>
                  <a:lnTo>
                    <a:pt x="645636" y="26646"/>
                  </a:lnTo>
                  <a:lnTo>
                    <a:pt x="689730" y="27289"/>
                  </a:lnTo>
                  <a:lnTo>
                    <a:pt x="735001" y="28776"/>
                  </a:lnTo>
                  <a:lnTo>
                    <a:pt x="781057" y="30826"/>
                  </a:lnTo>
                  <a:lnTo>
                    <a:pt x="827636" y="33250"/>
                  </a:lnTo>
                  <a:lnTo>
                    <a:pt x="873504" y="35926"/>
                  </a:lnTo>
                  <a:lnTo>
                    <a:pt x="918900" y="38767"/>
                  </a:lnTo>
                  <a:lnTo>
                    <a:pt x="963981" y="41720"/>
                  </a:lnTo>
                  <a:lnTo>
                    <a:pt x="1007794" y="44746"/>
                  </a:lnTo>
                  <a:lnTo>
                    <a:pt x="1050760" y="47822"/>
                  </a:lnTo>
                  <a:lnTo>
                    <a:pt x="1093163" y="50932"/>
                  </a:lnTo>
                  <a:lnTo>
                    <a:pt x="1133073" y="54063"/>
                  </a:lnTo>
                  <a:lnTo>
                    <a:pt x="1282743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3068"/>
          <p:cNvSpPr/>
          <p:nvPr>
            <p:custDataLst>
              <p:tags r:id="rId3"/>
            </p:custDataLst>
          </p:nvPr>
        </p:nvSpPr>
        <p:spPr>
          <a:xfrm>
            <a:off x="962025" y="2381253"/>
            <a:ext cx="4972051" cy="114298"/>
          </a:xfrm>
          <a:custGeom>
            <a:avLst/>
            <a:gdLst/>
            <a:ahLst/>
            <a:cxnLst/>
            <a:rect l="0" t="0" r="0" b="0"/>
            <a:pathLst>
              <a:path w="4972051" h="114298">
                <a:moveTo>
                  <a:pt x="0" y="114297"/>
                </a:moveTo>
                <a:lnTo>
                  <a:pt x="0" y="114297"/>
                </a:lnTo>
                <a:lnTo>
                  <a:pt x="44331" y="114297"/>
                </a:lnTo>
                <a:lnTo>
                  <a:pt x="78264" y="114297"/>
                </a:lnTo>
                <a:lnTo>
                  <a:pt x="123849" y="114297"/>
                </a:lnTo>
                <a:lnTo>
                  <a:pt x="169223" y="109241"/>
                </a:lnTo>
                <a:lnTo>
                  <a:pt x="216181" y="106096"/>
                </a:lnTo>
                <a:lnTo>
                  <a:pt x="253419" y="105361"/>
                </a:lnTo>
                <a:lnTo>
                  <a:pt x="294664" y="103975"/>
                </a:lnTo>
                <a:lnTo>
                  <a:pt x="337690" y="99832"/>
                </a:lnTo>
                <a:lnTo>
                  <a:pt x="381507" y="97285"/>
                </a:lnTo>
                <a:lnTo>
                  <a:pt x="427792" y="95094"/>
                </a:lnTo>
                <a:lnTo>
                  <a:pt x="453470" y="93029"/>
                </a:lnTo>
                <a:lnTo>
                  <a:pt x="480113" y="90593"/>
                </a:lnTo>
                <a:lnTo>
                  <a:pt x="507400" y="87911"/>
                </a:lnTo>
                <a:lnTo>
                  <a:pt x="535117" y="85065"/>
                </a:lnTo>
                <a:lnTo>
                  <a:pt x="563119" y="82109"/>
                </a:lnTo>
                <a:lnTo>
                  <a:pt x="593430" y="79080"/>
                </a:lnTo>
                <a:lnTo>
                  <a:pt x="625278" y="76002"/>
                </a:lnTo>
                <a:lnTo>
                  <a:pt x="658152" y="72892"/>
                </a:lnTo>
                <a:lnTo>
                  <a:pt x="690651" y="69760"/>
                </a:lnTo>
                <a:lnTo>
                  <a:pt x="722901" y="66614"/>
                </a:lnTo>
                <a:lnTo>
                  <a:pt x="754984" y="63458"/>
                </a:lnTo>
                <a:lnTo>
                  <a:pt x="790131" y="60296"/>
                </a:lnTo>
                <a:lnTo>
                  <a:pt x="827321" y="57130"/>
                </a:lnTo>
                <a:lnTo>
                  <a:pt x="865872" y="53961"/>
                </a:lnTo>
                <a:lnTo>
                  <a:pt x="904273" y="50789"/>
                </a:lnTo>
                <a:lnTo>
                  <a:pt x="942574" y="47617"/>
                </a:lnTo>
                <a:lnTo>
                  <a:pt x="980807" y="44444"/>
                </a:lnTo>
                <a:lnTo>
                  <a:pt x="1020055" y="41270"/>
                </a:lnTo>
                <a:lnTo>
                  <a:pt x="1059979" y="38095"/>
                </a:lnTo>
                <a:lnTo>
                  <a:pt x="1100352" y="34921"/>
                </a:lnTo>
                <a:lnTo>
                  <a:pt x="1141027" y="31746"/>
                </a:lnTo>
                <a:lnTo>
                  <a:pt x="1181901" y="28571"/>
                </a:lnTo>
                <a:lnTo>
                  <a:pt x="1222909" y="25396"/>
                </a:lnTo>
                <a:lnTo>
                  <a:pt x="1265064" y="23280"/>
                </a:lnTo>
                <a:lnTo>
                  <a:pt x="1307985" y="21869"/>
                </a:lnTo>
                <a:lnTo>
                  <a:pt x="1351415" y="20928"/>
                </a:lnTo>
                <a:lnTo>
                  <a:pt x="1396243" y="19243"/>
                </a:lnTo>
                <a:lnTo>
                  <a:pt x="1442004" y="17061"/>
                </a:lnTo>
                <a:lnTo>
                  <a:pt x="1488386" y="14548"/>
                </a:lnTo>
                <a:lnTo>
                  <a:pt x="1536241" y="12873"/>
                </a:lnTo>
                <a:lnTo>
                  <a:pt x="1585077" y="11755"/>
                </a:lnTo>
                <a:lnTo>
                  <a:pt x="1634568" y="11011"/>
                </a:lnTo>
                <a:lnTo>
                  <a:pt x="1685554" y="9456"/>
                </a:lnTo>
                <a:lnTo>
                  <a:pt x="1737536" y="7362"/>
                </a:lnTo>
                <a:lnTo>
                  <a:pt x="1790182" y="4907"/>
                </a:lnTo>
                <a:lnTo>
                  <a:pt x="1842213" y="3270"/>
                </a:lnTo>
                <a:lnTo>
                  <a:pt x="1893833" y="2179"/>
                </a:lnTo>
                <a:lnTo>
                  <a:pt x="1945181" y="1452"/>
                </a:lnTo>
                <a:lnTo>
                  <a:pt x="1999521" y="967"/>
                </a:lnTo>
                <a:lnTo>
                  <a:pt x="2055855" y="644"/>
                </a:lnTo>
                <a:lnTo>
                  <a:pt x="2113520" y="428"/>
                </a:lnTo>
                <a:lnTo>
                  <a:pt x="2171013" y="285"/>
                </a:lnTo>
                <a:lnTo>
                  <a:pt x="2228392" y="189"/>
                </a:lnTo>
                <a:lnTo>
                  <a:pt x="2285695" y="125"/>
                </a:lnTo>
                <a:lnTo>
                  <a:pt x="2341888" y="82"/>
                </a:lnTo>
                <a:lnTo>
                  <a:pt x="2397342" y="54"/>
                </a:lnTo>
                <a:lnTo>
                  <a:pt x="2452303" y="35"/>
                </a:lnTo>
                <a:lnTo>
                  <a:pt x="2507994" y="22"/>
                </a:lnTo>
                <a:lnTo>
                  <a:pt x="2564171" y="14"/>
                </a:lnTo>
                <a:lnTo>
                  <a:pt x="2620672" y="8"/>
                </a:lnTo>
                <a:lnTo>
                  <a:pt x="2677390" y="4"/>
                </a:lnTo>
                <a:lnTo>
                  <a:pt x="2734252" y="2"/>
                </a:lnTo>
                <a:lnTo>
                  <a:pt x="2791209" y="0"/>
                </a:lnTo>
                <a:lnTo>
                  <a:pt x="2848231" y="1058"/>
                </a:lnTo>
                <a:lnTo>
                  <a:pt x="2905296" y="2821"/>
                </a:lnTo>
                <a:lnTo>
                  <a:pt x="2962389" y="5055"/>
                </a:lnTo>
                <a:lnTo>
                  <a:pt x="3018443" y="6544"/>
                </a:lnTo>
                <a:lnTo>
                  <a:pt x="3073803" y="7536"/>
                </a:lnTo>
                <a:lnTo>
                  <a:pt x="3128702" y="8198"/>
                </a:lnTo>
                <a:lnTo>
                  <a:pt x="3183293" y="9698"/>
                </a:lnTo>
                <a:lnTo>
                  <a:pt x="3237679" y="11756"/>
                </a:lnTo>
                <a:lnTo>
                  <a:pt x="3291927" y="14186"/>
                </a:lnTo>
                <a:lnTo>
                  <a:pt x="3346085" y="15806"/>
                </a:lnTo>
                <a:lnTo>
                  <a:pt x="3400182" y="16887"/>
                </a:lnTo>
                <a:lnTo>
                  <a:pt x="3454238" y="17607"/>
                </a:lnTo>
                <a:lnTo>
                  <a:pt x="3507208" y="19145"/>
                </a:lnTo>
                <a:lnTo>
                  <a:pt x="3559456" y="21229"/>
                </a:lnTo>
                <a:lnTo>
                  <a:pt x="3611220" y="23677"/>
                </a:lnTo>
                <a:lnTo>
                  <a:pt x="3664781" y="26367"/>
                </a:lnTo>
                <a:lnTo>
                  <a:pt x="3719537" y="29219"/>
                </a:lnTo>
                <a:lnTo>
                  <a:pt x="3775091" y="32178"/>
                </a:lnTo>
                <a:lnTo>
                  <a:pt x="3830119" y="35210"/>
                </a:lnTo>
                <a:lnTo>
                  <a:pt x="3884797" y="38289"/>
                </a:lnTo>
                <a:lnTo>
                  <a:pt x="3939239" y="41400"/>
                </a:lnTo>
                <a:lnTo>
                  <a:pt x="3991409" y="44532"/>
                </a:lnTo>
                <a:lnTo>
                  <a:pt x="4042065" y="47679"/>
                </a:lnTo>
                <a:lnTo>
                  <a:pt x="4091710" y="50835"/>
                </a:lnTo>
                <a:lnTo>
                  <a:pt x="4141739" y="53997"/>
                </a:lnTo>
                <a:lnTo>
                  <a:pt x="4192026" y="57164"/>
                </a:lnTo>
                <a:lnTo>
                  <a:pt x="4242484" y="60333"/>
                </a:lnTo>
                <a:lnTo>
                  <a:pt x="4290939" y="63505"/>
                </a:lnTo>
                <a:lnTo>
                  <a:pt x="4338059" y="66677"/>
                </a:lnTo>
                <a:lnTo>
                  <a:pt x="4384289" y="69850"/>
                </a:lnTo>
                <a:lnTo>
                  <a:pt x="4429926" y="73024"/>
                </a:lnTo>
                <a:lnTo>
                  <a:pt x="4475167" y="76199"/>
                </a:lnTo>
                <a:lnTo>
                  <a:pt x="4520145" y="79373"/>
                </a:lnTo>
                <a:lnTo>
                  <a:pt x="4562830" y="82548"/>
                </a:lnTo>
                <a:lnTo>
                  <a:pt x="4603987" y="85723"/>
                </a:lnTo>
                <a:lnTo>
                  <a:pt x="4644124" y="88898"/>
                </a:lnTo>
                <a:lnTo>
                  <a:pt x="4681466" y="91014"/>
                </a:lnTo>
                <a:lnTo>
                  <a:pt x="4716944" y="92425"/>
                </a:lnTo>
                <a:lnTo>
                  <a:pt x="4751179" y="93366"/>
                </a:lnTo>
                <a:lnTo>
                  <a:pt x="4782470" y="93992"/>
                </a:lnTo>
                <a:lnTo>
                  <a:pt x="4811796" y="94411"/>
                </a:lnTo>
                <a:lnTo>
                  <a:pt x="4839814" y="94689"/>
                </a:lnTo>
                <a:lnTo>
                  <a:pt x="4866959" y="94876"/>
                </a:lnTo>
                <a:lnTo>
                  <a:pt x="4972050" y="952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637"/>
          <p:cNvGrpSpPr/>
          <p:nvPr/>
        </p:nvGrpSpPr>
        <p:grpSpPr>
          <a:xfrm>
            <a:off x="481832" y="2868889"/>
            <a:ext cx="613544" cy="367663"/>
            <a:chOff x="481832" y="2868889"/>
            <a:chExt cx="613544" cy="367663"/>
          </a:xfrm>
        </p:grpSpPr>
        <p:sp>
          <p:nvSpPr>
            <p:cNvPr id="162" name="SMARTInkShape-3069"/>
            <p:cNvSpPr/>
            <p:nvPr>
              <p:custDataLst>
                <p:tags r:id="rId104"/>
              </p:custDataLst>
            </p:nvPr>
          </p:nvSpPr>
          <p:spPr>
            <a:xfrm>
              <a:off x="1088829" y="3076575"/>
              <a:ext cx="6547" cy="14131"/>
            </a:xfrm>
            <a:custGeom>
              <a:avLst/>
              <a:gdLst/>
              <a:ahLst/>
              <a:cxnLst/>
              <a:rect l="0" t="0" r="0" b="0"/>
              <a:pathLst>
                <a:path w="6547" h="14131">
                  <a:moveTo>
                    <a:pt x="6546" y="0"/>
                  </a:moveTo>
                  <a:lnTo>
                    <a:pt x="6546" y="0"/>
                  </a:lnTo>
                  <a:lnTo>
                    <a:pt x="6546" y="5056"/>
                  </a:lnTo>
                  <a:lnTo>
                    <a:pt x="3724" y="10361"/>
                  </a:lnTo>
                  <a:lnTo>
                    <a:pt x="1490" y="13257"/>
                  </a:lnTo>
                  <a:lnTo>
                    <a:pt x="0" y="14130"/>
                  </a:lnTo>
                  <a:lnTo>
                    <a:pt x="654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70"/>
            <p:cNvSpPr/>
            <p:nvPr>
              <p:custDataLst>
                <p:tags r:id="rId105"/>
              </p:custDataLst>
            </p:nvPr>
          </p:nvSpPr>
          <p:spPr>
            <a:xfrm>
              <a:off x="481832" y="2868889"/>
              <a:ext cx="166581" cy="272206"/>
            </a:xfrm>
            <a:custGeom>
              <a:avLst/>
              <a:gdLst/>
              <a:ahLst/>
              <a:cxnLst/>
              <a:rect l="0" t="0" r="0" b="0"/>
              <a:pathLst>
                <a:path w="166581" h="272206">
                  <a:moveTo>
                    <a:pt x="22993" y="7661"/>
                  </a:moveTo>
                  <a:lnTo>
                    <a:pt x="22993" y="7661"/>
                  </a:lnTo>
                  <a:lnTo>
                    <a:pt x="22993" y="15862"/>
                  </a:lnTo>
                  <a:lnTo>
                    <a:pt x="28049" y="21850"/>
                  </a:lnTo>
                  <a:lnTo>
                    <a:pt x="33354" y="24551"/>
                  </a:lnTo>
                  <a:lnTo>
                    <a:pt x="68049" y="34786"/>
                  </a:lnTo>
                  <a:lnTo>
                    <a:pt x="104917" y="25684"/>
                  </a:lnTo>
                  <a:lnTo>
                    <a:pt x="148238" y="10701"/>
                  </a:lnTo>
                  <a:lnTo>
                    <a:pt x="165348" y="2329"/>
                  </a:lnTo>
                  <a:lnTo>
                    <a:pt x="166580" y="932"/>
                  </a:lnTo>
                  <a:lnTo>
                    <a:pt x="166342" y="0"/>
                  </a:lnTo>
                  <a:lnTo>
                    <a:pt x="165126" y="437"/>
                  </a:lnTo>
                  <a:lnTo>
                    <a:pt x="118327" y="27868"/>
                  </a:lnTo>
                  <a:lnTo>
                    <a:pt x="100289" y="40984"/>
                  </a:lnTo>
                  <a:lnTo>
                    <a:pt x="69887" y="79429"/>
                  </a:lnTo>
                  <a:lnTo>
                    <a:pt x="63699" y="94307"/>
                  </a:lnTo>
                  <a:lnTo>
                    <a:pt x="63888" y="98233"/>
                  </a:lnTo>
                  <a:lnTo>
                    <a:pt x="66922" y="105418"/>
                  </a:lnTo>
                  <a:lnTo>
                    <a:pt x="86695" y="120021"/>
                  </a:lnTo>
                  <a:lnTo>
                    <a:pt x="86628" y="122784"/>
                  </a:lnTo>
                  <a:lnTo>
                    <a:pt x="83731" y="131499"/>
                  </a:lnTo>
                  <a:lnTo>
                    <a:pt x="44510" y="176413"/>
                  </a:lnTo>
                  <a:lnTo>
                    <a:pt x="8097" y="222749"/>
                  </a:lnTo>
                  <a:lnTo>
                    <a:pt x="1203" y="234136"/>
                  </a:lnTo>
                  <a:lnTo>
                    <a:pt x="0" y="240136"/>
                  </a:lnTo>
                  <a:lnTo>
                    <a:pt x="1485" y="252447"/>
                  </a:lnTo>
                  <a:lnTo>
                    <a:pt x="4421" y="256577"/>
                  </a:lnTo>
                  <a:lnTo>
                    <a:pt x="8495" y="259330"/>
                  </a:lnTo>
                  <a:lnTo>
                    <a:pt x="39467" y="270657"/>
                  </a:lnTo>
                  <a:lnTo>
                    <a:pt x="75617" y="272205"/>
                  </a:lnTo>
                  <a:lnTo>
                    <a:pt x="156343" y="245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71"/>
            <p:cNvSpPr/>
            <p:nvPr>
              <p:custDataLst>
                <p:tags r:id="rId106"/>
              </p:custDataLst>
            </p:nvPr>
          </p:nvSpPr>
          <p:spPr>
            <a:xfrm>
              <a:off x="706174" y="2997162"/>
              <a:ext cx="198702" cy="124073"/>
            </a:xfrm>
            <a:custGeom>
              <a:avLst/>
              <a:gdLst/>
              <a:ahLst/>
              <a:cxnLst/>
              <a:rect l="0" t="0" r="0" b="0"/>
              <a:pathLst>
                <a:path w="198702" h="124073">
                  <a:moveTo>
                    <a:pt x="8201" y="22263"/>
                  </a:moveTo>
                  <a:lnTo>
                    <a:pt x="8201" y="22263"/>
                  </a:lnTo>
                  <a:lnTo>
                    <a:pt x="3144" y="22263"/>
                  </a:lnTo>
                  <a:lnTo>
                    <a:pt x="1655" y="21205"/>
                  </a:lnTo>
                  <a:lnTo>
                    <a:pt x="662" y="19441"/>
                  </a:lnTo>
                  <a:lnTo>
                    <a:pt x="0" y="17207"/>
                  </a:lnTo>
                  <a:lnTo>
                    <a:pt x="617" y="15717"/>
                  </a:lnTo>
                  <a:lnTo>
                    <a:pt x="2087" y="14724"/>
                  </a:lnTo>
                  <a:lnTo>
                    <a:pt x="7600" y="13621"/>
                  </a:lnTo>
                  <a:lnTo>
                    <a:pt x="17106" y="13130"/>
                  </a:lnTo>
                  <a:lnTo>
                    <a:pt x="34358" y="17911"/>
                  </a:lnTo>
                  <a:lnTo>
                    <a:pt x="47819" y="26030"/>
                  </a:lnTo>
                  <a:lnTo>
                    <a:pt x="58510" y="45252"/>
                  </a:lnTo>
                  <a:lnTo>
                    <a:pt x="59488" y="62113"/>
                  </a:lnTo>
                  <a:lnTo>
                    <a:pt x="55337" y="80191"/>
                  </a:lnTo>
                  <a:lnTo>
                    <a:pt x="41100" y="106102"/>
                  </a:lnTo>
                  <a:lnTo>
                    <a:pt x="24534" y="120364"/>
                  </a:lnTo>
                  <a:lnTo>
                    <a:pt x="16166" y="124072"/>
                  </a:lnTo>
                  <a:lnTo>
                    <a:pt x="14569" y="122944"/>
                  </a:lnTo>
                  <a:lnTo>
                    <a:pt x="14563" y="120076"/>
                  </a:lnTo>
                  <a:lnTo>
                    <a:pt x="18437" y="110185"/>
                  </a:lnTo>
                  <a:lnTo>
                    <a:pt x="44056" y="68923"/>
                  </a:lnTo>
                  <a:lnTo>
                    <a:pt x="81084" y="25949"/>
                  </a:lnTo>
                  <a:lnTo>
                    <a:pt x="104050" y="5510"/>
                  </a:lnTo>
                  <a:lnTo>
                    <a:pt x="114301" y="0"/>
                  </a:lnTo>
                  <a:lnTo>
                    <a:pt x="117034" y="13"/>
                  </a:lnTo>
                  <a:lnTo>
                    <a:pt x="118856" y="1080"/>
                  </a:lnTo>
                  <a:lnTo>
                    <a:pt x="119013" y="3908"/>
                  </a:lnTo>
                  <a:lnTo>
                    <a:pt x="105883" y="49264"/>
                  </a:lnTo>
                  <a:lnTo>
                    <a:pt x="105072" y="56138"/>
                  </a:lnTo>
                  <a:lnTo>
                    <a:pt x="109816" y="69422"/>
                  </a:lnTo>
                  <a:lnTo>
                    <a:pt x="114044" y="75927"/>
                  </a:lnTo>
                  <a:lnTo>
                    <a:pt x="120038" y="80264"/>
                  </a:lnTo>
                  <a:lnTo>
                    <a:pt x="135165" y="85083"/>
                  </a:lnTo>
                  <a:lnTo>
                    <a:pt x="175175" y="87118"/>
                  </a:lnTo>
                  <a:lnTo>
                    <a:pt x="198701" y="79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72"/>
            <p:cNvSpPr/>
            <p:nvPr>
              <p:custDataLst>
                <p:tags r:id="rId107"/>
              </p:custDataLst>
            </p:nvPr>
          </p:nvSpPr>
          <p:spPr>
            <a:xfrm>
              <a:off x="507473" y="3152775"/>
              <a:ext cx="330728" cy="46302"/>
            </a:xfrm>
            <a:custGeom>
              <a:avLst/>
              <a:gdLst/>
              <a:ahLst/>
              <a:cxnLst/>
              <a:rect l="0" t="0" r="0" b="0"/>
              <a:pathLst>
                <a:path w="330728" h="46302">
                  <a:moveTo>
                    <a:pt x="16402" y="38100"/>
                  </a:moveTo>
                  <a:lnTo>
                    <a:pt x="16402" y="38100"/>
                  </a:lnTo>
                  <a:lnTo>
                    <a:pt x="6289" y="38100"/>
                  </a:lnTo>
                  <a:lnTo>
                    <a:pt x="3310" y="39158"/>
                  </a:lnTo>
                  <a:lnTo>
                    <a:pt x="1324" y="40922"/>
                  </a:lnTo>
                  <a:lnTo>
                    <a:pt x="0" y="43156"/>
                  </a:lnTo>
                  <a:lnTo>
                    <a:pt x="1234" y="44646"/>
                  </a:lnTo>
                  <a:lnTo>
                    <a:pt x="8250" y="46301"/>
                  </a:lnTo>
                  <a:lnTo>
                    <a:pt x="53951" y="37090"/>
                  </a:lnTo>
                  <a:lnTo>
                    <a:pt x="94203" y="28276"/>
                  </a:lnTo>
                  <a:lnTo>
                    <a:pt x="141760" y="18961"/>
                  </a:lnTo>
                  <a:lnTo>
                    <a:pt x="178781" y="12321"/>
                  </a:lnTo>
                  <a:lnTo>
                    <a:pt x="216562" y="7531"/>
                  </a:lnTo>
                  <a:lnTo>
                    <a:pt x="257389" y="2231"/>
                  </a:lnTo>
                  <a:lnTo>
                    <a:pt x="330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73"/>
            <p:cNvSpPr/>
            <p:nvPr>
              <p:custDataLst>
                <p:tags r:id="rId108"/>
              </p:custDataLst>
            </p:nvPr>
          </p:nvSpPr>
          <p:spPr>
            <a:xfrm>
              <a:off x="642581" y="3143250"/>
              <a:ext cx="262295" cy="93302"/>
            </a:xfrm>
            <a:custGeom>
              <a:avLst/>
              <a:gdLst/>
              <a:ahLst/>
              <a:cxnLst/>
              <a:rect l="0" t="0" r="0" b="0"/>
              <a:pathLst>
                <a:path w="262295" h="93302">
                  <a:moveTo>
                    <a:pt x="90844" y="57150"/>
                  </a:moveTo>
                  <a:lnTo>
                    <a:pt x="90844" y="57150"/>
                  </a:lnTo>
                  <a:lnTo>
                    <a:pt x="44682" y="75050"/>
                  </a:lnTo>
                  <a:lnTo>
                    <a:pt x="0" y="93301"/>
                  </a:lnTo>
                  <a:lnTo>
                    <a:pt x="7012" y="89616"/>
                  </a:lnTo>
                  <a:lnTo>
                    <a:pt x="52262" y="75876"/>
                  </a:lnTo>
                  <a:lnTo>
                    <a:pt x="90749" y="63436"/>
                  </a:lnTo>
                  <a:lnTo>
                    <a:pt x="129983" y="50787"/>
                  </a:lnTo>
                  <a:lnTo>
                    <a:pt x="174579" y="38098"/>
                  </a:lnTo>
                  <a:lnTo>
                    <a:pt x="262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74"/>
            <p:cNvSpPr/>
            <p:nvPr>
              <p:custDataLst>
                <p:tags r:id="rId109"/>
              </p:custDataLst>
            </p:nvPr>
          </p:nvSpPr>
          <p:spPr>
            <a:xfrm>
              <a:off x="1066800" y="29432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638"/>
          <p:cNvGrpSpPr/>
          <p:nvPr/>
        </p:nvGrpSpPr>
        <p:grpSpPr>
          <a:xfrm>
            <a:off x="1714500" y="2781300"/>
            <a:ext cx="295276" cy="455065"/>
            <a:chOff x="1714500" y="2781300"/>
            <a:chExt cx="295276" cy="455065"/>
          </a:xfrm>
        </p:grpSpPr>
        <p:sp>
          <p:nvSpPr>
            <p:cNvPr id="169" name="SMARTInkShape-3075"/>
            <p:cNvSpPr/>
            <p:nvPr>
              <p:custDataLst>
                <p:tags r:id="rId101"/>
              </p:custDataLst>
            </p:nvPr>
          </p:nvSpPr>
          <p:spPr>
            <a:xfrm>
              <a:off x="1714500" y="2781300"/>
              <a:ext cx="295276" cy="57151"/>
            </a:xfrm>
            <a:custGeom>
              <a:avLst/>
              <a:gdLst/>
              <a:ahLst/>
              <a:cxnLst/>
              <a:rect l="0" t="0" r="0" b="0"/>
              <a:pathLst>
                <a:path w="2952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43849" y="39540"/>
                  </a:lnTo>
                  <a:lnTo>
                    <a:pt x="83881" y="31838"/>
                  </a:lnTo>
                  <a:lnTo>
                    <a:pt x="129105" y="26397"/>
                  </a:lnTo>
                  <a:lnTo>
                    <a:pt x="167370" y="18404"/>
                  </a:lnTo>
                  <a:lnTo>
                    <a:pt x="204461" y="9334"/>
                  </a:lnTo>
                  <a:lnTo>
                    <a:pt x="246142" y="2766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76"/>
            <p:cNvSpPr/>
            <p:nvPr>
              <p:custDataLst>
                <p:tags r:id="rId102"/>
              </p:custDataLst>
            </p:nvPr>
          </p:nvSpPr>
          <p:spPr>
            <a:xfrm>
              <a:off x="1729404" y="2924567"/>
              <a:ext cx="213697" cy="311798"/>
            </a:xfrm>
            <a:custGeom>
              <a:avLst/>
              <a:gdLst/>
              <a:ahLst/>
              <a:cxnLst/>
              <a:rect l="0" t="0" r="0" b="0"/>
              <a:pathLst>
                <a:path w="213697" h="311798">
                  <a:moveTo>
                    <a:pt x="213696" y="9133"/>
                  </a:moveTo>
                  <a:lnTo>
                    <a:pt x="213696" y="9133"/>
                  </a:lnTo>
                  <a:lnTo>
                    <a:pt x="213696" y="0"/>
                  </a:lnTo>
                  <a:lnTo>
                    <a:pt x="213696" y="4781"/>
                  </a:lnTo>
                  <a:lnTo>
                    <a:pt x="187181" y="48523"/>
                  </a:lnTo>
                  <a:lnTo>
                    <a:pt x="158299" y="91239"/>
                  </a:lnTo>
                  <a:lnTo>
                    <a:pt x="132500" y="136558"/>
                  </a:lnTo>
                  <a:lnTo>
                    <a:pt x="103466" y="179413"/>
                  </a:lnTo>
                  <a:lnTo>
                    <a:pt x="77348" y="223939"/>
                  </a:lnTo>
                  <a:lnTo>
                    <a:pt x="40270" y="270680"/>
                  </a:lnTo>
                  <a:lnTo>
                    <a:pt x="10938" y="306724"/>
                  </a:lnTo>
                  <a:lnTo>
                    <a:pt x="4342" y="310729"/>
                  </a:lnTo>
                  <a:lnTo>
                    <a:pt x="1102" y="311797"/>
                  </a:lnTo>
                  <a:lnTo>
                    <a:pt x="0" y="310392"/>
                  </a:lnTo>
                  <a:lnTo>
                    <a:pt x="4146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77"/>
            <p:cNvSpPr/>
            <p:nvPr>
              <p:custDataLst>
                <p:tags r:id="rId103"/>
              </p:custDataLst>
            </p:nvPr>
          </p:nvSpPr>
          <p:spPr>
            <a:xfrm>
              <a:off x="1756637" y="2925499"/>
              <a:ext cx="200127" cy="291589"/>
            </a:xfrm>
            <a:custGeom>
              <a:avLst/>
              <a:gdLst/>
              <a:ahLst/>
              <a:cxnLst/>
              <a:rect l="0" t="0" r="0" b="0"/>
              <a:pathLst>
                <a:path w="200127" h="291589">
                  <a:moveTo>
                    <a:pt x="5488" y="8201"/>
                  </a:moveTo>
                  <a:lnTo>
                    <a:pt x="5488" y="8201"/>
                  </a:lnTo>
                  <a:lnTo>
                    <a:pt x="0" y="8201"/>
                  </a:lnTo>
                  <a:lnTo>
                    <a:pt x="2343" y="8201"/>
                  </a:lnTo>
                  <a:lnTo>
                    <a:pt x="3392" y="7143"/>
                  </a:lnTo>
                  <a:lnTo>
                    <a:pt x="5212" y="0"/>
                  </a:lnTo>
                  <a:lnTo>
                    <a:pt x="6492" y="13088"/>
                  </a:lnTo>
                  <a:lnTo>
                    <a:pt x="10520" y="20251"/>
                  </a:lnTo>
                  <a:lnTo>
                    <a:pt x="49334" y="58208"/>
                  </a:lnTo>
                  <a:lnTo>
                    <a:pt x="74160" y="99884"/>
                  </a:lnTo>
                  <a:lnTo>
                    <a:pt x="95998" y="139161"/>
                  </a:lnTo>
                  <a:lnTo>
                    <a:pt x="121206" y="176121"/>
                  </a:lnTo>
                  <a:lnTo>
                    <a:pt x="153449" y="220265"/>
                  </a:lnTo>
                  <a:lnTo>
                    <a:pt x="185739" y="266673"/>
                  </a:lnTo>
                  <a:lnTo>
                    <a:pt x="200126" y="288634"/>
                  </a:lnTo>
                  <a:lnTo>
                    <a:pt x="199805" y="290406"/>
                  </a:lnTo>
                  <a:lnTo>
                    <a:pt x="198533" y="291588"/>
                  </a:lnTo>
                  <a:lnTo>
                    <a:pt x="197684" y="291317"/>
                  </a:lnTo>
                  <a:lnTo>
                    <a:pt x="195988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639"/>
          <p:cNvGrpSpPr/>
          <p:nvPr/>
        </p:nvGrpSpPr>
        <p:grpSpPr>
          <a:xfrm>
            <a:off x="2292185" y="3076575"/>
            <a:ext cx="222416" cy="97394"/>
            <a:chOff x="2292185" y="3076575"/>
            <a:chExt cx="222416" cy="97394"/>
          </a:xfrm>
        </p:grpSpPr>
        <p:sp>
          <p:nvSpPr>
            <p:cNvPr id="173" name="SMARTInkShape-3078"/>
            <p:cNvSpPr/>
            <p:nvPr>
              <p:custDataLst>
                <p:tags r:id="rId99"/>
              </p:custDataLst>
            </p:nvPr>
          </p:nvSpPr>
          <p:spPr>
            <a:xfrm>
              <a:off x="2326748" y="3124200"/>
              <a:ext cx="187853" cy="49769"/>
            </a:xfrm>
            <a:custGeom>
              <a:avLst/>
              <a:gdLst/>
              <a:ahLst/>
              <a:cxnLst/>
              <a:rect l="0" t="0" r="0" b="0"/>
              <a:pathLst>
                <a:path w="187853" h="49769">
                  <a:moveTo>
                    <a:pt x="16402" y="28575"/>
                  </a:moveTo>
                  <a:lnTo>
                    <a:pt x="16402" y="28575"/>
                  </a:lnTo>
                  <a:lnTo>
                    <a:pt x="6289" y="33631"/>
                  </a:lnTo>
                  <a:lnTo>
                    <a:pt x="3310" y="37238"/>
                  </a:lnTo>
                  <a:lnTo>
                    <a:pt x="0" y="46889"/>
                  </a:lnTo>
                  <a:lnTo>
                    <a:pt x="176" y="49251"/>
                  </a:lnTo>
                  <a:lnTo>
                    <a:pt x="1351" y="49768"/>
                  </a:lnTo>
                  <a:lnTo>
                    <a:pt x="3193" y="49053"/>
                  </a:lnTo>
                  <a:lnTo>
                    <a:pt x="49471" y="42694"/>
                  </a:lnTo>
                  <a:lnTo>
                    <a:pt x="90371" y="23627"/>
                  </a:lnTo>
                  <a:lnTo>
                    <a:pt x="132731" y="14897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79"/>
            <p:cNvSpPr/>
            <p:nvPr>
              <p:custDataLst>
                <p:tags r:id="rId100"/>
              </p:custDataLst>
            </p:nvPr>
          </p:nvSpPr>
          <p:spPr>
            <a:xfrm>
              <a:off x="2292185" y="3076575"/>
              <a:ext cx="155741" cy="18935"/>
            </a:xfrm>
            <a:custGeom>
              <a:avLst/>
              <a:gdLst/>
              <a:ahLst/>
              <a:cxnLst/>
              <a:rect l="0" t="0" r="0" b="0"/>
              <a:pathLst>
                <a:path w="155741" h="18935">
                  <a:moveTo>
                    <a:pt x="22390" y="9525"/>
                  </a:moveTo>
                  <a:lnTo>
                    <a:pt x="22390" y="9525"/>
                  </a:lnTo>
                  <a:lnTo>
                    <a:pt x="17334" y="9525"/>
                  </a:lnTo>
                  <a:lnTo>
                    <a:pt x="12029" y="12347"/>
                  </a:lnTo>
                  <a:lnTo>
                    <a:pt x="6144" y="16071"/>
                  </a:lnTo>
                  <a:lnTo>
                    <a:pt x="0" y="17726"/>
                  </a:lnTo>
                  <a:lnTo>
                    <a:pt x="55" y="18167"/>
                  </a:lnTo>
                  <a:lnTo>
                    <a:pt x="30986" y="18934"/>
                  </a:lnTo>
                  <a:lnTo>
                    <a:pt x="75319" y="11423"/>
                  </a:lnTo>
                  <a:lnTo>
                    <a:pt x="118548" y="1713"/>
                  </a:lnTo>
                  <a:lnTo>
                    <a:pt x="155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640"/>
          <p:cNvGrpSpPr/>
          <p:nvPr/>
        </p:nvGrpSpPr>
        <p:grpSpPr>
          <a:xfrm>
            <a:off x="2952750" y="2832962"/>
            <a:ext cx="1337630" cy="580981"/>
            <a:chOff x="2952750" y="2832962"/>
            <a:chExt cx="1337630" cy="580981"/>
          </a:xfrm>
        </p:grpSpPr>
        <p:sp>
          <p:nvSpPr>
            <p:cNvPr id="176" name="SMARTInkShape-3080"/>
            <p:cNvSpPr/>
            <p:nvPr>
              <p:custDataLst>
                <p:tags r:id="rId91"/>
              </p:custDataLst>
            </p:nvPr>
          </p:nvSpPr>
          <p:spPr>
            <a:xfrm>
              <a:off x="3933825" y="2905125"/>
              <a:ext cx="200026" cy="228601"/>
            </a:xfrm>
            <a:custGeom>
              <a:avLst/>
              <a:gdLst/>
              <a:ahLst/>
              <a:cxnLst/>
              <a:rect l="0" t="0" r="0" b="0"/>
              <a:pathLst>
                <a:path w="200026" h="2286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4"/>
                  </a:lnTo>
                  <a:lnTo>
                    <a:pt x="38596" y="23544"/>
                  </a:lnTo>
                  <a:lnTo>
                    <a:pt x="79219" y="70536"/>
                  </a:lnTo>
                  <a:lnTo>
                    <a:pt x="112119" y="114340"/>
                  </a:lnTo>
                  <a:lnTo>
                    <a:pt x="135981" y="159943"/>
                  </a:lnTo>
                  <a:lnTo>
                    <a:pt x="169753" y="203115"/>
                  </a:lnTo>
                  <a:lnTo>
                    <a:pt x="182707" y="219402"/>
                  </a:lnTo>
                  <a:lnTo>
                    <a:pt x="2000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81"/>
            <p:cNvSpPr/>
            <p:nvPr>
              <p:custDataLst>
                <p:tags r:id="rId92"/>
              </p:custDataLst>
            </p:nvPr>
          </p:nvSpPr>
          <p:spPr>
            <a:xfrm>
              <a:off x="3048000" y="3257550"/>
              <a:ext cx="142876" cy="156393"/>
            </a:xfrm>
            <a:custGeom>
              <a:avLst/>
              <a:gdLst/>
              <a:ahLst/>
              <a:cxnLst/>
              <a:rect l="0" t="0" r="0" b="0"/>
              <a:pathLst>
                <a:path w="142876" h="156393">
                  <a:moveTo>
                    <a:pt x="0" y="0"/>
                  </a:moveTo>
                  <a:lnTo>
                    <a:pt x="0" y="0"/>
                  </a:lnTo>
                  <a:lnTo>
                    <a:pt x="0" y="40434"/>
                  </a:lnTo>
                  <a:lnTo>
                    <a:pt x="0" y="81718"/>
                  </a:lnTo>
                  <a:lnTo>
                    <a:pt x="7539" y="127178"/>
                  </a:lnTo>
                  <a:lnTo>
                    <a:pt x="9447" y="156392"/>
                  </a:lnTo>
                  <a:lnTo>
                    <a:pt x="14578" y="112845"/>
                  </a:lnTo>
                  <a:lnTo>
                    <a:pt x="23714" y="65224"/>
                  </a:lnTo>
                  <a:lnTo>
                    <a:pt x="44550" y="24567"/>
                  </a:lnTo>
                  <a:lnTo>
                    <a:pt x="71958" y="11333"/>
                  </a:lnTo>
                  <a:lnTo>
                    <a:pt x="90113" y="10061"/>
                  </a:lnTo>
                  <a:lnTo>
                    <a:pt x="103903" y="15408"/>
                  </a:lnTo>
                  <a:lnTo>
                    <a:pt x="124946" y="31031"/>
                  </a:lnTo>
                  <a:lnTo>
                    <a:pt x="135917" y="51175"/>
                  </a:lnTo>
                  <a:lnTo>
                    <a:pt x="141959" y="92895"/>
                  </a:lnTo>
                  <a:lnTo>
                    <a:pt x="1428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082"/>
            <p:cNvSpPr/>
            <p:nvPr>
              <p:custDataLst>
                <p:tags r:id="rId93"/>
              </p:custDataLst>
            </p:nvPr>
          </p:nvSpPr>
          <p:spPr>
            <a:xfrm>
              <a:off x="3477142" y="2858008"/>
              <a:ext cx="332859" cy="348561"/>
            </a:xfrm>
            <a:custGeom>
              <a:avLst/>
              <a:gdLst/>
              <a:ahLst/>
              <a:cxnLst/>
              <a:rect l="0" t="0" r="0" b="0"/>
              <a:pathLst>
                <a:path w="332859" h="348561">
                  <a:moveTo>
                    <a:pt x="247133" y="18542"/>
                  </a:moveTo>
                  <a:lnTo>
                    <a:pt x="247133" y="18542"/>
                  </a:lnTo>
                  <a:lnTo>
                    <a:pt x="266771" y="10938"/>
                  </a:lnTo>
                  <a:lnTo>
                    <a:pt x="274118" y="3354"/>
                  </a:lnTo>
                  <a:lnTo>
                    <a:pt x="283560" y="0"/>
                  </a:lnTo>
                  <a:lnTo>
                    <a:pt x="268636" y="14801"/>
                  </a:lnTo>
                  <a:lnTo>
                    <a:pt x="222367" y="45033"/>
                  </a:lnTo>
                  <a:lnTo>
                    <a:pt x="184291" y="67313"/>
                  </a:lnTo>
                  <a:lnTo>
                    <a:pt x="138607" y="94341"/>
                  </a:lnTo>
                  <a:lnTo>
                    <a:pt x="95240" y="132807"/>
                  </a:lnTo>
                  <a:lnTo>
                    <a:pt x="88721" y="139169"/>
                  </a:lnTo>
                  <a:lnTo>
                    <a:pt x="86492" y="145526"/>
                  </a:lnTo>
                  <a:lnTo>
                    <a:pt x="87122" y="151882"/>
                  </a:lnTo>
                  <a:lnTo>
                    <a:pt x="93230" y="167177"/>
                  </a:lnTo>
                  <a:lnTo>
                    <a:pt x="114514" y="174883"/>
                  </a:lnTo>
                  <a:lnTo>
                    <a:pt x="157515" y="180423"/>
                  </a:lnTo>
                  <a:lnTo>
                    <a:pt x="200459" y="193579"/>
                  </a:lnTo>
                  <a:lnTo>
                    <a:pt x="210514" y="199700"/>
                  </a:lnTo>
                  <a:lnTo>
                    <a:pt x="213195" y="202814"/>
                  </a:lnTo>
                  <a:lnTo>
                    <a:pt x="211808" y="207007"/>
                  </a:lnTo>
                  <a:lnTo>
                    <a:pt x="188428" y="229954"/>
                  </a:lnTo>
                  <a:lnTo>
                    <a:pt x="146442" y="255258"/>
                  </a:lnTo>
                  <a:lnTo>
                    <a:pt x="103541" y="275113"/>
                  </a:lnTo>
                  <a:lnTo>
                    <a:pt x="85948" y="282857"/>
                  </a:lnTo>
                  <a:lnTo>
                    <a:pt x="48940" y="305075"/>
                  </a:lnTo>
                  <a:lnTo>
                    <a:pt x="6783" y="324791"/>
                  </a:lnTo>
                  <a:lnTo>
                    <a:pt x="2232" y="329599"/>
                  </a:lnTo>
                  <a:lnTo>
                    <a:pt x="258" y="334922"/>
                  </a:lnTo>
                  <a:lnTo>
                    <a:pt x="0" y="340587"/>
                  </a:lnTo>
                  <a:lnTo>
                    <a:pt x="5119" y="344363"/>
                  </a:lnTo>
                  <a:lnTo>
                    <a:pt x="24918" y="348560"/>
                  </a:lnTo>
                  <a:lnTo>
                    <a:pt x="65538" y="344708"/>
                  </a:lnTo>
                  <a:lnTo>
                    <a:pt x="106958" y="340027"/>
                  </a:lnTo>
                  <a:lnTo>
                    <a:pt x="143158" y="334989"/>
                  </a:lnTo>
                  <a:lnTo>
                    <a:pt x="180695" y="330674"/>
                  </a:lnTo>
                  <a:lnTo>
                    <a:pt x="218628" y="322692"/>
                  </a:lnTo>
                  <a:lnTo>
                    <a:pt x="256679" y="313625"/>
                  </a:lnTo>
                  <a:lnTo>
                    <a:pt x="332858" y="29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083"/>
            <p:cNvSpPr/>
            <p:nvPr>
              <p:custDataLst>
                <p:tags r:id="rId94"/>
              </p:custDataLst>
            </p:nvPr>
          </p:nvSpPr>
          <p:spPr>
            <a:xfrm>
              <a:off x="2952750" y="3086100"/>
              <a:ext cx="381001" cy="66676"/>
            </a:xfrm>
            <a:custGeom>
              <a:avLst/>
              <a:gdLst/>
              <a:ahLst/>
              <a:cxnLst/>
              <a:rect l="0" t="0" r="0" b="0"/>
              <a:pathLst>
                <a:path w="381001" h="66676">
                  <a:moveTo>
                    <a:pt x="0" y="66675"/>
                  </a:moveTo>
                  <a:lnTo>
                    <a:pt x="0" y="66675"/>
                  </a:lnTo>
                  <a:lnTo>
                    <a:pt x="9721" y="65617"/>
                  </a:lnTo>
                  <a:lnTo>
                    <a:pt x="45664" y="59136"/>
                  </a:lnTo>
                  <a:lnTo>
                    <a:pt x="79500" y="54917"/>
                  </a:lnTo>
                  <a:lnTo>
                    <a:pt x="120008" y="49065"/>
                  </a:lnTo>
                  <a:lnTo>
                    <a:pt x="162229" y="41363"/>
                  </a:lnTo>
                  <a:lnTo>
                    <a:pt x="197881" y="38009"/>
                  </a:lnTo>
                  <a:lnTo>
                    <a:pt x="245031" y="30752"/>
                  </a:lnTo>
                  <a:lnTo>
                    <a:pt x="285233" y="23948"/>
                  </a:lnTo>
                  <a:lnTo>
                    <a:pt x="330485" y="12156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84"/>
            <p:cNvSpPr/>
            <p:nvPr>
              <p:custDataLst>
                <p:tags r:id="rId95"/>
              </p:custDataLst>
            </p:nvPr>
          </p:nvSpPr>
          <p:spPr>
            <a:xfrm>
              <a:off x="3124200" y="2832962"/>
              <a:ext cx="1" cy="205514"/>
            </a:xfrm>
            <a:custGeom>
              <a:avLst/>
              <a:gdLst/>
              <a:ahLst/>
              <a:cxnLst/>
              <a:rect l="0" t="0" r="0" b="0"/>
              <a:pathLst>
                <a:path w="1" h="2055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4889"/>
                  </a:lnTo>
                  <a:lnTo>
                    <a:pt x="0" y="82073"/>
                  </a:lnTo>
                  <a:lnTo>
                    <a:pt x="0" y="119902"/>
                  </a:lnTo>
                  <a:lnTo>
                    <a:pt x="0" y="160497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85"/>
            <p:cNvSpPr/>
            <p:nvPr>
              <p:custDataLst>
                <p:tags r:id="rId96"/>
              </p:custDataLst>
            </p:nvPr>
          </p:nvSpPr>
          <p:spPr>
            <a:xfrm>
              <a:off x="4229100" y="310515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12328" y="42194"/>
                  </a:lnTo>
                  <a:lnTo>
                    <a:pt x="2749" y="7418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086"/>
            <p:cNvSpPr/>
            <p:nvPr>
              <p:custDataLst>
                <p:tags r:id="rId97"/>
              </p:custDataLst>
            </p:nvPr>
          </p:nvSpPr>
          <p:spPr>
            <a:xfrm>
              <a:off x="3975128" y="2876550"/>
              <a:ext cx="206348" cy="314326"/>
            </a:xfrm>
            <a:custGeom>
              <a:avLst/>
              <a:gdLst/>
              <a:ahLst/>
              <a:cxnLst/>
              <a:rect l="0" t="0" r="0" b="0"/>
              <a:pathLst>
                <a:path w="206348" h="314326">
                  <a:moveTo>
                    <a:pt x="206347" y="0"/>
                  </a:moveTo>
                  <a:lnTo>
                    <a:pt x="206347" y="0"/>
                  </a:lnTo>
                  <a:lnTo>
                    <a:pt x="201290" y="0"/>
                  </a:lnTo>
                  <a:lnTo>
                    <a:pt x="182496" y="15208"/>
                  </a:lnTo>
                  <a:lnTo>
                    <a:pt x="161223" y="38596"/>
                  </a:lnTo>
                  <a:lnTo>
                    <a:pt x="130085" y="84065"/>
                  </a:lnTo>
                  <a:lnTo>
                    <a:pt x="103693" y="128075"/>
                  </a:lnTo>
                  <a:lnTo>
                    <a:pt x="75681" y="164471"/>
                  </a:lnTo>
                  <a:lnTo>
                    <a:pt x="50929" y="207769"/>
                  </a:lnTo>
                  <a:lnTo>
                    <a:pt x="35555" y="232638"/>
                  </a:lnTo>
                  <a:lnTo>
                    <a:pt x="7654" y="279109"/>
                  </a:lnTo>
                  <a:lnTo>
                    <a:pt x="14" y="295542"/>
                  </a:lnTo>
                  <a:lnTo>
                    <a:pt x="0" y="299686"/>
                  </a:lnTo>
                  <a:lnTo>
                    <a:pt x="6322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087"/>
            <p:cNvSpPr/>
            <p:nvPr>
              <p:custDataLst>
                <p:tags r:id="rId98"/>
              </p:custDataLst>
            </p:nvPr>
          </p:nvSpPr>
          <p:spPr>
            <a:xfrm>
              <a:off x="4240342" y="2952750"/>
              <a:ext cx="50038" cy="83161"/>
            </a:xfrm>
            <a:custGeom>
              <a:avLst/>
              <a:gdLst/>
              <a:ahLst/>
              <a:cxnLst/>
              <a:rect l="0" t="0" r="0" b="0"/>
              <a:pathLst>
                <a:path w="50038" h="83161">
                  <a:moveTo>
                    <a:pt x="17333" y="38100"/>
                  </a:moveTo>
                  <a:lnTo>
                    <a:pt x="17333" y="38100"/>
                  </a:lnTo>
                  <a:lnTo>
                    <a:pt x="12276" y="38100"/>
                  </a:lnTo>
                  <a:lnTo>
                    <a:pt x="6972" y="40922"/>
                  </a:lnTo>
                  <a:lnTo>
                    <a:pt x="4076" y="43156"/>
                  </a:lnTo>
                  <a:lnTo>
                    <a:pt x="858" y="48461"/>
                  </a:lnTo>
                  <a:lnTo>
                    <a:pt x="0" y="51357"/>
                  </a:lnTo>
                  <a:lnTo>
                    <a:pt x="1868" y="60220"/>
                  </a:lnTo>
                  <a:lnTo>
                    <a:pt x="8870" y="74288"/>
                  </a:lnTo>
                  <a:lnTo>
                    <a:pt x="11691" y="78100"/>
                  </a:lnTo>
                  <a:lnTo>
                    <a:pt x="23292" y="82336"/>
                  </a:lnTo>
                  <a:lnTo>
                    <a:pt x="35857" y="83160"/>
                  </a:lnTo>
                  <a:lnTo>
                    <a:pt x="39207" y="81898"/>
                  </a:lnTo>
                  <a:lnTo>
                    <a:pt x="41441" y="79999"/>
                  </a:lnTo>
                  <a:lnTo>
                    <a:pt x="49641" y="62156"/>
                  </a:lnTo>
                  <a:lnTo>
                    <a:pt x="50037" y="45617"/>
                  </a:lnTo>
                  <a:lnTo>
                    <a:pt x="2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41"/>
          <p:cNvGrpSpPr/>
          <p:nvPr/>
        </p:nvGrpSpPr>
        <p:grpSpPr>
          <a:xfrm>
            <a:off x="1020020" y="3867150"/>
            <a:ext cx="292013" cy="247651"/>
            <a:chOff x="1020020" y="3867150"/>
            <a:chExt cx="292013" cy="247651"/>
          </a:xfrm>
        </p:grpSpPr>
        <p:sp>
          <p:nvSpPr>
            <p:cNvPr id="185" name="SMARTInkShape-3088"/>
            <p:cNvSpPr/>
            <p:nvPr>
              <p:custDataLst>
                <p:tags r:id="rId87"/>
              </p:custDataLst>
            </p:nvPr>
          </p:nvSpPr>
          <p:spPr>
            <a:xfrm>
              <a:off x="1232762" y="3887917"/>
              <a:ext cx="79271" cy="226884"/>
            </a:xfrm>
            <a:custGeom>
              <a:avLst/>
              <a:gdLst/>
              <a:ahLst/>
              <a:cxnLst/>
              <a:rect l="0" t="0" r="0" b="0"/>
              <a:pathLst>
                <a:path w="79271" h="226884">
                  <a:moveTo>
                    <a:pt x="5488" y="17333"/>
                  </a:moveTo>
                  <a:lnTo>
                    <a:pt x="5488" y="17333"/>
                  </a:lnTo>
                  <a:lnTo>
                    <a:pt x="5488" y="12276"/>
                  </a:lnTo>
                  <a:lnTo>
                    <a:pt x="2666" y="6972"/>
                  </a:lnTo>
                  <a:lnTo>
                    <a:pt x="431" y="4076"/>
                  </a:lnTo>
                  <a:lnTo>
                    <a:pt x="0" y="2145"/>
                  </a:lnTo>
                  <a:lnTo>
                    <a:pt x="771" y="858"/>
                  </a:lnTo>
                  <a:lnTo>
                    <a:pt x="2344" y="0"/>
                  </a:lnTo>
                  <a:lnTo>
                    <a:pt x="9735" y="4690"/>
                  </a:lnTo>
                  <a:lnTo>
                    <a:pt x="43961" y="39768"/>
                  </a:lnTo>
                  <a:lnTo>
                    <a:pt x="67783" y="77908"/>
                  </a:lnTo>
                  <a:lnTo>
                    <a:pt x="77098" y="106190"/>
                  </a:lnTo>
                  <a:lnTo>
                    <a:pt x="79270" y="142909"/>
                  </a:lnTo>
                  <a:lnTo>
                    <a:pt x="68252" y="186218"/>
                  </a:lnTo>
                  <a:lnTo>
                    <a:pt x="59245" y="206485"/>
                  </a:lnTo>
                  <a:lnTo>
                    <a:pt x="43588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089"/>
            <p:cNvSpPr/>
            <p:nvPr>
              <p:custDataLst>
                <p:tags r:id="rId88"/>
              </p:custDataLst>
            </p:nvPr>
          </p:nvSpPr>
          <p:spPr>
            <a:xfrm>
              <a:off x="1020020" y="3905250"/>
              <a:ext cx="122981" cy="188424"/>
            </a:xfrm>
            <a:custGeom>
              <a:avLst/>
              <a:gdLst/>
              <a:ahLst/>
              <a:cxnLst/>
              <a:rect l="0" t="0" r="0" b="0"/>
              <a:pathLst>
                <a:path w="122981" h="188424">
                  <a:moveTo>
                    <a:pt x="46780" y="0"/>
                  </a:moveTo>
                  <a:lnTo>
                    <a:pt x="46780" y="0"/>
                  </a:lnTo>
                  <a:lnTo>
                    <a:pt x="28880" y="7539"/>
                  </a:lnTo>
                  <a:lnTo>
                    <a:pt x="25322" y="8201"/>
                  </a:lnTo>
                  <a:lnTo>
                    <a:pt x="18546" y="11759"/>
                  </a:lnTo>
                  <a:lnTo>
                    <a:pt x="15257" y="14189"/>
                  </a:lnTo>
                  <a:lnTo>
                    <a:pt x="5572" y="37835"/>
                  </a:lnTo>
                  <a:lnTo>
                    <a:pt x="0" y="80973"/>
                  </a:lnTo>
                  <a:lnTo>
                    <a:pt x="589" y="100546"/>
                  </a:lnTo>
                  <a:lnTo>
                    <a:pt x="4378" y="112773"/>
                  </a:lnTo>
                  <a:lnTo>
                    <a:pt x="28836" y="150631"/>
                  </a:lnTo>
                  <a:lnTo>
                    <a:pt x="48292" y="172394"/>
                  </a:lnTo>
                  <a:lnTo>
                    <a:pt x="74157" y="183489"/>
                  </a:lnTo>
                  <a:lnTo>
                    <a:pt x="98519" y="188423"/>
                  </a:lnTo>
                  <a:lnTo>
                    <a:pt x="12298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090"/>
            <p:cNvSpPr/>
            <p:nvPr>
              <p:custDataLst>
                <p:tags r:id="rId89"/>
              </p:custDataLst>
            </p:nvPr>
          </p:nvSpPr>
          <p:spPr>
            <a:xfrm>
              <a:off x="1133475" y="3981450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1058" y="18364"/>
                  </a:lnTo>
                  <a:lnTo>
                    <a:pt x="8642" y="61963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091"/>
            <p:cNvSpPr/>
            <p:nvPr>
              <p:custDataLst>
                <p:tags r:id="rId90"/>
              </p:custDataLst>
            </p:nvPr>
          </p:nvSpPr>
          <p:spPr>
            <a:xfrm>
              <a:off x="1105409" y="3867150"/>
              <a:ext cx="18542" cy="9526"/>
            </a:xfrm>
            <a:custGeom>
              <a:avLst/>
              <a:gdLst/>
              <a:ahLst/>
              <a:cxnLst/>
              <a:rect l="0" t="0" r="0" b="0"/>
              <a:pathLst>
                <a:path w="18542" h="9526">
                  <a:moveTo>
                    <a:pt x="18541" y="9525"/>
                  </a:moveTo>
                  <a:lnTo>
                    <a:pt x="18541" y="9525"/>
                  </a:lnTo>
                  <a:lnTo>
                    <a:pt x="13485" y="4468"/>
                  </a:lnTo>
                  <a:lnTo>
                    <a:pt x="8180" y="1986"/>
                  </a:lnTo>
                  <a:lnTo>
                    <a:pt x="0" y="117"/>
                  </a:lnTo>
                  <a:lnTo>
                    <a:pt x="9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642"/>
          <p:cNvGrpSpPr/>
          <p:nvPr/>
        </p:nvGrpSpPr>
        <p:grpSpPr>
          <a:xfrm>
            <a:off x="1771699" y="3754611"/>
            <a:ext cx="1066348" cy="436390"/>
            <a:chOff x="1771699" y="3754611"/>
            <a:chExt cx="1066348" cy="436390"/>
          </a:xfrm>
        </p:grpSpPr>
        <p:sp>
          <p:nvSpPr>
            <p:cNvPr id="190" name="SMARTInkShape-3092"/>
            <p:cNvSpPr/>
            <p:nvPr>
              <p:custDataLst>
                <p:tags r:id="rId80"/>
              </p:custDataLst>
            </p:nvPr>
          </p:nvSpPr>
          <p:spPr>
            <a:xfrm>
              <a:off x="2714625" y="3754611"/>
              <a:ext cx="123422" cy="436390"/>
            </a:xfrm>
            <a:custGeom>
              <a:avLst/>
              <a:gdLst/>
              <a:ahLst/>
              <a:cxnLst/>
              <a:rect l="0" t="0" r="0" b="0"/>
              <a:pathLst>
                <a:path w="123422" h="436390">
                  <a:moveTo>
                    <a:pt x="0" y="36339"/>
                  </a:moveTo>
                  <a:lnTo>
                    <a:pt x="0" y="36339"/>
                  </a:lnTo>
                  <a:lnTo>
                    <a:pt x="13258" y="23082"/>
                  </a:lnTo>
                  <a:lnTo>
                    <a:pt x="22120" y="19864"/>
                  </a:lnTo>
                  <a:lnTo>
                    <a:pt x="39009" y="15230"/>
                  </a:lnTo>
                  <a:lnTo>
                    <a:pt x="82004" y="2201"/>
                  </a:lnTo>
                  <a:lnTo>
                    <a:pt x="93949" y="0"/>
                  </a:lnTo>
                  <a:lnTo>
                    <a:pt x="102785" y="1844"/>
                  </a:lnTo>
                  <a:lnTo>
                    <a:pt x="106624" y="3817"/>
                  </a:lnTo>
                  <a:lnTo>
                    <a:pt x="109182" y="8308"/>
                  </a:lnTo>
                  <a:lnTo>
                    <a:pt x="112026" y="21764"/>
                  </a:lnTo>
                  <a:lnTo>
                    <a:pt x="110467" y="35506"/>
                  </a:lnTo>
                  <a:lnTo>
                    <a:pt x="100843" y="76744"/>
                  </a:lnTo>
                  <a:lnTo>
                    <a:pt x="96355" y="121696"/>
                  </a:lnTo>
                  <a:lnTo>
                    <a:pt x="98291" y="164599"/>
                  </a:lnTo>
                  <a:lnTo>
                    <a:pt x="103494" y="204197"/>
                  </a:lnTo>
                  <a:lnTo>
                    <a:pt x="111068" y="250667"/>
                  </a:lnTo>
                  <a:lnTo>
                    <a:pt x="113874" y="294352"/>
                  </a:lnTo>
                  <a:lnTo>
                    <a:pt x="121783" y="338427"/>
                  </a:lnTo>
                  <a:lnTo>
                    <a:pt x="123421" y="360947"/>
                  </a:lnTo>
                  <a:lnTo>
                    <a:pt x="116141" y="388678"/>
                  </a:lnTo>
                  <a:lnTo>
                    <a:pt x="106496" y="403791"/>
                  </a:lnTo>
                  <a:lnTo>
                    <a:pt x="78765" y="433520"/>
                  </a:lnTo>
                  <a:lnTo>
                    <a:pt x="28575" y="436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093"/>
            <p:cNvSpPr/>
            <p:nvPr>
              <p:custDataLst>
                <p:tags r:id="rId81"/>
              </p:custDataLst>
            </p:nvPr>
          </p:nvSpPr>
          <p:spPr>
            <a:xfrm>
              <a:off x="2419350" y="38481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45606" y="883"/>
                  </a:lnTo>
                  <a:lnTo>
                    <a:pt x="89834" y="2997"/>
                  </a:lnTo>
                  <a:lnTo>
                    <a:pt x="107659" y="556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094"/>
            <p:cNvSpPr/>
            <p:nvPr>
              <p:custDataLst>
                <p:tags r:id="rId82"/>
              </p:custDataLst>
            </p:nvPr>
          </p:nvSpPr>
          <p:spPr>
            <a:xfrm>
              <a:off x="2428875" y="3943743"/>
              <a:ext cx="171451" cy="199633"/>
            </a:xfrm>
            <a:custGeom>
              <a:avLst/>
              <a:gdLst/>
              <a:ahLst/>
              <a:cxnLst/>
              <a:rect l="0" t="0" r="0" b="0"/>
              <a:pathLst>
                <a:path w="171451" h="199633">
                  <a:moveTo>
                    <a:pt x="171450" y="9132"/>
                  </a:moveTo>
                  <a:lnTo>
                    <a:pt x="171450" y="9132"/>
                  </a:lnTo>
                  <a:lnTo>
                    <a:pt x="171450" y="931"/>
                  </a:lnTo>
                  <a:lnTo>
                    <a:pt x="170392" y="490"/>
                  </a:lnTo>
                  <a:lnTo>
                    <a:pt x="166394" y="0"/>
                  </a:lnTo>
                  <a:lnTo>
                    <a:pt x="153136" y="9836"/>
                  </a:lnTo>
                  <a:lnTo>
                    <a:pt x="120682" y="48579"/>
                  </a:lnTo>
                  <a:lnTo>
                    <a:pt x="83390" y="93976"/>
                  </a:lnTo>
                  <a:lnTo>
                    <a:pt x="45854" y="134304"/>
                  </a:lnTo>
                  <a:lnTo>
                    <a:pt x="8633" y="180113"/>
                  </a:lnTo>
                  <a:lnTo>
                    <a:pt x="3837" y="188487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095"/>
            <p:cNvSpPr/>
            <p:nvPr>
              <p:custDataLst>
                <p:tags r:id="rId83"/>
              </p:custDataLst>
            </p:nvPr>
          </p:nvSpPr>
          <p:spPr>
            <a:xfrm>
              <a:off x="2409825" y="3944674"/>
              <a:ext cx="180976" cy="181917"/>
            </a:xfrm>
            <a:custGeom>
              <a:avLst/>
              <a:gdLst/>
              <a:ahLst/>
              <a:cxnLst/>
              <a:rect l="0" t="0" r="0" b="0"/>
              <a:pathLst>
                <a:path w="180976" h="18191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8314" y="4125"/>
                  </a:lnTo>
                  <a:lnTo>
                    <a:pt x="35648" y="12050"/>
                  </a:lnTo>
                  <a:lnTo>
                    <a:pt x="54189" y="31214"/>
                  </a:lnTo>
                  <a:lnTo>
                    <a:pt x="87809" y="76500"/>
                  </a:lnTo>
                  <a:lnTo>
                    <a:pt x="121111" y="123480"/>
                  </a:lnTo>
                  <a:lnTo>
                    <a:pt x="164069" y="169832"/>
                  </a:lnTo>
                  <a:lnTo>
                    <a:pt x="172755" y="179873"/>
                  </a:lnTo>
                  <a:lnTo>
                    <a:pt x="175495" y="181916"/>
                  </a:lnTo>
                  <a:lnTo>
                    <a:pt x="18097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096"/>
            <p:cNvSpPr/>
            <p:nvPr>
              <p:custDataLst>
                <p:tags r:id="rId84"/>
              </p:custDataLst>
            </p:nvPr>
          </p:nvSpPr>
          <p:spPr>
            <a:xfrm>
              <a:off x="2116433" y="3791343"/>
              <a:ext cx="234919" cy="379335"/>
            </a:xfrm>
            <a:custGeom>
              <a:avLst/>
              <a:gdLst/>
              <a:ahLst/>
              <a:cxnLst/>
              <a:rect l="0" t="0" r="0" b="0"/>
              <a:pathLst>
                <a:path w="234919" h="379335">
                  <a:moveTo>
                    <a:pt x="226717" y="9132"/>
                  </a:moveTo>
                  <a:lnTo>
                    <a:pt x="226717" y="9132"/>
                  </a:lnTo>
                  <a:lnTo>
                    <a:pt x="234918" y="931"/>
                  </a:lnTo>
                  <a:lnTo>
                    <a:pt x="225737" y="0"/>
                  </a:lnTo>
                  <a:lnTo>
                    <a:pt x="203671" y="743"/>
                  </a:lnTo>
                  <a:lnTo>
                    <a:pt x="160832" y="14802"/>
                  </a:lnTo>
                  <a:lnTo>
                    <a:pt x="120060" y="26981"/>
                  </a:lnTo>
                  <a:lnTo>
                    <a:pt x="79126" y="54260"/>
                  </a:lnTo>
                  <a:lnTo>
                    <a:pt x="71162" y="66583"/>
                  </a:lnTo>
                  <a:lnTo>
                    <a:pt x="67623" y="81233"/>
                  </a:lnTo>
                  <a:lnTo>
                    <a:pt x="65351" y="122309"/>
                  </a:lnTo>
                  <a:lnTo>
                    <a:pt x="64958" y="157319"/>
                  </a:lnTo>
                  <a:lnTo>
                    <a:pt x="62749" y="185059"/>
                  </a:lnTo>
                  <a:lnTo>
                    <a:pt x="50664" y="223419"/>
                  </a:lnTo>
                  <a:lnTo>
                    <a:pt x="33272" y="270145"/>
                  </a:lnTo>
                  <a:lnTo>
                    <a:pt x="17197" y="314437"/>
                  </a:lnTo>
                  <a:lnTo>
                    <a:pt x="7651" y="337012"/>
                  </a:lnTo>
                  <a:lnTo>
                    <a:pt x="2355" y="346415"/>
                  </a:lnTo>
                  <a:lnTo>
                    <a:pt x="0" y="354122"/>
                  </a:lnTo>
                  <a:lnTo>
                    <a:pt x="431" y="357658"/>
                  </a:lnTo>
                  <a:lnTo>
                    <a:pt x="3732" y="364411"/>
                  </a:lnTo>
                  <a:lnTo>
                    <a:pt x="16596" y="374162"/>
                  </a:lnTo>
                  <a:lnTo>
                    <a:pt x="61661" y="379334"/>
                  </a:lnTo>
                  <a:lnTo>
                    <a:pt x="98672" y="379171"/>
                  </a:lnTo>
                  <a:lnTo>
                    <a:pt x="160042" y="37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097"/>
            <p:cNvSpPr/>
            <p:nvPr>
              <p:custDataLst>
                <p:tags r:id="rId85"/>
              </p:custDataLst>
            </p:nvPr>
          </p:nvSpPr>
          <p:spPr>
            <a:xfrm>
              <a:off x="1782499" y="3990975"/>
              <a:ext cx="160602" cy="47626"/>
            </a:xfrm>
            <a:custGeom>
              <a:avLst/>
              <a:gdLst/>
              <a:ahLst/>
              <a:cxnLst/>
              <a:rect l="0" t="0" r="0" b="0"/>
              <a:pathLst>
                <a:path w="160602" h="47626">
                  <a:moveTo>
                    <a:pt x="8201" y="47625"/>
                  </a:moveTo>
                  <a:lnTo>
                    <a:pt x="8201" y="47625"/>
                  </a:lnTo>
                  <a:lnTo>
                    <a:pt x="3145" y="47625"/>
                  </a:lnTo>
                  <a:lnTo>
                    <a:pt x="1655" y="46567"/>
                  </a:lnTo>
                  <a:lnTo>
                    <a:pt x="662" y="44803"/>
                  </a:lnTo>
                  <a:lnTo>
                    <a:pt x="0" y="42569"/>
                  </a:lnTo>
                  <a:lnTo>
                    <a:pt x="2734" y="40021"/>
                  </a:lnTo>
                  <a:lnTo>
                    <a:pt x="32756" y="28327"/>
                  </a:lnTo>
                  <a:lnTo>
                    <a:pt x="79138" y="20882"/>
                  </a:lnTo>
                  <a:lnTo>
                    <a:pt x="125689" y="11753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098"/>
            <p:cNvSpPr/>
            <p:nvPr>
              <p:custDataLst>
                <p:tags r:id="rId86"/>
              </p:custDataLst>
            </p:nvPr>
          </p:nvSpPr>
          <p:spPr>
            <a:xfrm>
              <a:off x="1771699" y="3829562"/>
              <a:ext cx="169686" cy="340665"/>
            </a:xfrm>
            <a:custGeom>
              <a:avLst/>
              <a:gdLst/>
              <a:ahLst/>
              <a:cxnLst/>
              <a:rect l="0" t="0" r="0" b="0"/>
              <a:pathLst>
                <a:path w="169686" h="340665">
                  <a:moveTo>
                    <a:pt x="152351" y="28063"/>
                  </a:moveTo>
                  <a:lnTo>
                    <a:pt x="152351" y="28063"/>
                  </a:lnTo>
                  <a:lnTo>
                    <a:pt x="157407" y="23006"/>
                  </a:lnTo>
                  <a:lnTo>
                    <a:pt x="162712" y="20524"/>
                  </a:lnTo>
                  <a:lnTo>
                    <a:pt x="169685" y="18931"/>
                  </a:lnTo>
                  <a:lnTo>
                    <a:pt x="169198" y="17742"/>
                  </a:lnTo>
                  <a:lnTo>
                    <a:pt x="165836" y="13598"/>
                  </a:lnTo>
                  <a:lnTo>
                    <a:pt x="152936" y="5315"/>
                  </a:lnTo>
                  <a:lnTo>
                    <a:pt x="135709" y="1215"/>
                  </a:lnTo>
                  <a:lnTo>
                    <a:pt x="112142" y="0"/>
                  </a:lnTo>
                  <a:lnTo>
                    <a:pt x="94264" y="5360"/>
                  </a:lnTo>
                  <a:lnTo>
                    <a:pt x="61972" y="20991"/>
                  </a:lnTo>
                  <a:lnTo>
                    <a:pt x="51152" y="33386"/>
                  </a:lnTo>
                  <a:lnTo>
                    <a:pt x="25560" y="78648"/>
                  </a:lnTo>
                  <a:lnTo>
                    <a:pt x="9504" y="118986"/>
                  </a:lnTo>
                  <a:lnTo>
                    <a:pt x="1838" y="165615"/>
                  </a:lnTo>
                  <a:lnTo>
                    <a:pt x="200" y="210323"/>
                  </a:lnTo>
                  <a:lnTo>
                    <a:pt x="0" y="257505"/>
                  </a:lnTo>
                  <a:lnTo>
                    <a:pt x="7496" y="302308"/>
                  </a:lnTo>
                  <a:lnTo>
                    <a:pt x="8156" y="309318"/>
                  </a:lnTo>
                  <a:lnTo>
                    <a:pt x="14534" y="322752"/>
                  </a:lnTo>
                  <a:lnTo>
                    <a:pt x="19198" y="329297"/>
                  </a:lnTo>
                  <a:lnTo>
                    <a:pt x="30025" y="336570"/>
                  </a:lnTo>
                  <a:lnTo>
                    <a:pt x="48020" y="340664"/>
                  </a:lnTo>
                  <a:lnTo>
                    <a:pt x="61532" y="340563"/>
                  </a:lnTo>
                  <a:lnTo>
                    <a:pt x="95197" y="334086"/>
                  </a:lnTo>
                  <a:lnTo>
                    <a:pt x="152351" y="294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43"/>
          <p:cNvGrpSpPr/>
          <p:nvPr/>
        </p:nvGrpSpPr>
        <p:grpSpPr>
          <a:xfrm>
            <a:off x="3121252" y="4038600"/>
            <a:ext cx="174399" cy="104233"/>
            <a:chOff x="3121252" y="4038600"/>
            <a:chExt cx="174399" cy="104233"/>
          </a:xfrm>
        </p:grpSpPr>
        <p:sp>
          <p:nvSpPr>
            <p:cNvPr id="198" name="SMARTInkShape-3099"/>
            <p:cNvSpPr/>
            <p:nvPr>
              <p:custDataLst>
                <p:tags r:id="rId78"/>
              </p:custDataLst>
            </p:nvPr>
          </p:nvSpPr>
          <p:spPr>
            <a:xfrm>
              <a:off x="3121252" y="4114800"/>
              <a:ext cx="174399" cy="28033"/>
            </a:xfrm>
            <a:custGeom>
              <a:avLst/>
              <a:gdLst/>
              <a:ahLst/>
              <a:cxnLst/>
              <a:rect l="0" t="0" r="0" b="0"/>
              <a:pathLst>
                <a:path w="174399" h="28033">
                  <a:moveTo>
                    <a:pt x="31523" y="0"/>
                  </a:moveTo>
                  <a:lnTo>
                    <a:pt x="31523" y="0"/>
                  </a:lnTo>
                  <a:lnTo>
                    <a:pt x="10064" y="13257"/>
                  </a:lnTo>
                  <a:lnTo>
                    <a:pt x="0" y="22390"/>
                  </a:lnTo>
                  <a:lnTo>
                    <a:pt x="2041" y="24452"/>
                  </a:lnTo>
                  <a:lnTo>
                    <a:pt x="47030" y="28032"/>
                  </a:lnTo>
                  <a:lnTo>
                    <a:pt x="93268" y="23358"/>
                  </a:lnTo>
                  <a:lnTo>
                    <a:pt x="132015" y="20326"/>
                  </a:lnTo>
                  <a:lnTo>
                    <a:pt x="17439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100"/>
            <p:cNvSpPr/>
            <p:nvPr>
              <p:custDataLst>
                <p:tags r:id="rId79"/>
              </p:custDataLst>
            </p:nvPr>
          </p:nvSpPr>
          <p:spPr>
            <a:xfrm>
              <a:off x="3131169" y="4038600"/>
              <a:ext cx="126382" cy="9526"/>
            </a:xfrm>
            <a:custGeom>
              <a:avLst/>
              <a:gdLst/>
              <a:ahLst/>
              <a:cxnLst/>
              <a:rect l="0" t="0" r="0" b="0"/>
              <a:pathLst>
                <a:path w="126382" h="9526">
                  <a:moveTo>
                    <a:pt x="21606" y="9525"/>
                  </a:moveTo>
                  <a:lnTo>
                    <a:pt x="21606" y="9525"/>
                  </a:lnTo>
                  <a:lnTo>
                    <a:pt x="0" y="9525"/>
                  </a:lnTo>
                  <a:lnTo>
                    <a:pt x="39034" y="9525"/>
                  </a:lnTo>
                  <a:lnTo>
                    <a:pt x="84981" y="2979"/>
                  </a:lnTo>
                  <a:lnTo>
                    <a:pt x="126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644"/>
          <p:cNvGrpSpPr/>
          <p:nvPr/>
        </p:nvGrpSpPr>
        <p:grpSpPr>
          <a:xfrm>
            <a:off x="3791619" y="3754878"/>
            <a:ext cx="1655934" cy="490694"/>
            <a:chOff x="3791619" y="3754878"/>
            <a:chExt cx="1655934" cy="490694"/>
          </a:xfrm>
        </p:grpSpPr>
        <p:sp>
          <p:nvSpPr>
            <p:cNvPr id="201" name="SMARTInkShape-3101"/>
            <p:cNvSpPr/>
            <p:nvPr>
              <p:custDataLst>
                <p:tags r:id="rId66"/>
              </p:custDataLst>
            </p:nvPr>
          </p:nvSpPr>
          <p:spPr>
            <a:xfrm>
              <a:off x="5324475" y="3754878"/>
              <a:ext cx="123078" cy="490694"/>
            </a:xfrm>
            <a:custGeom>
              <a:avLst/>
              <a:gdLst/>
              <a:ahLst/>
              <a:cxnLst/>
              <a:rect l="0" t="0" r="0" b="0"/>
              <a:pathLst>
                <a:path w="123078" h="490694">
                  <a:moveTo>
                    <a:pt x="28575" y="64647"/>
                  </a:moveTo>
                  <a:lnTo>
                    <a:pt x="28575" y="64647"/>
                  </a:lnTo>
                  <a:lnTo>
                    <a:pt x="23519" y="59590"/>
                  </a:lnTo>
                  <a:lnTo>
                    <a:pt x="21036" y="51464"/>
                  </a:lnTo>
                  <a:lnTo>
                    <a:pt x="20374" y="46333"/>
                  </a:lnTo>
                  <a:lnTo>
                    <a:pt x="25283" y="34988"/>
                  </a:lnTo>
                  <a:lnTo>
                    <a:pt x="29556" y="28999"/>
                  </a:lnTo>
                  <a:lnTo>
                    <a:pt x="42769" y="19523"/>
                  </a:lnTo>
                  <a:lnTo>
                    <a:pt x="78735" y="2535"/>
                  </a:lnTo>
                  <a:lnTo>
                    <a:pt x="91791" y="0"/>
                  </a:lnTo>
                  <a:lnTo>
                    <a:pt x="104649" y="1695"/>
                  </a:lnTo>
                  <a:lnTo>
                    <a:pt x="111041" y="3629"/>
                  </a:lnTo>
                  <a:lnTo>
                    <a:pt x="115303" y="9152"/>
                  </a:lnTo>
                  <a:lnTo>
                    <a:pt x="120037" y="26577"/>
                  </a:lnTo>
                  <a:lnTo>
                    <a:pt x="123077" y="73316"/>
                  </a:lnTo>
                  <a:lnTo>
                    <a:pt x="122546" y="113900"/>
                  </a:lnTo>
                  <a:lnTo>
                    <a:pt x="113420" y="156651"/>
                  </a:lnTo>
                  <a:lnTo>
                    <a:pt x="107336" y="199858"/>
                  </a:lnTo>
                  <a:lnTo>
                    <a:pt x="105281" y="246695"/>
                  </a:lnTo>
                  <a:lnTo>
                    <a:pt x="97304" y="290566"/>
                  </a:lnTo>
                  <a:lnTo>
                    <a:pt x="95655" y="333287"/>
                  </a:lnTo>
                  <a:lnTo>
                    <a:pt x="95329" y="371986"/>
                  </a:lnTo>
                  <a:lnTo>
                    <a:pt x="95267" y="412556"/>
                  </a:lnTo>
                  <a:lnTo>
                    <a:pt x="94194" y="454773"/>
                  </a:lnTo>
                  <a:lnTo>
                    <a:pt x="90194" y="469459"/>
                  </a:lnTo>
                  <a:lnTo>
                    <a:pt x="82067" y="480219"/>
                  </a:lnTo>
                  <a:lnTo>
                    <a:pt x="72457" y="487470"/>
                  </a:lnTo>
                  <a:lnTo>
                    <a:pt x="64658" y="490693"/>
                  </a:lnTo>
                  <a:lnTo>
                    <a:pt x="44205" y="487451"/>
                  </a:lnTo>
                  <a:lnTo>
                    <a:pt x="0" y="46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102"/>
            <p:cNvSpPr/>
            <p:nvPr>
              <p:custDataLst>
                <p:tags r:id="rId67"/>
              </p:custDataLst>
            </p:nvPr>
          </p:nvSpPr>
          <p:spPr>
            <a:xfrm>
              <a:off x="5305425" y="39243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6703" y="18214"/>
                  </a:lnTo>
                  <a:lnTo>
                    <a:pt x="2980" y="1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103"/>
            <p:cNvSpPr/>
            <p:nvPr>
              <p:custDataLst>
                <p:tags r:id="rId68"/>
              </p:custDataLst>
            </p:nvPr>
          </p:nvSpPr>
          <p:spPr>
            <a:xfrm>
              <a:off x="5286375" y="40386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1986" y="1790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104"/>
            <p:cNvSpPr/>
            <p:nvPr>
              <p:custDataLst>
                <p:tags r:id="rId69"/>
              </p:custDataLst>
            </p:nvPr>
          </p:nvSpPr>
          <p:spPr>
            <a:xfrm>
              <a:off x="5130965" y="3842612"/>
              <a:ext cx="126836" cy="234089"/>
            </a:xfrm>
            <a:custGeom>
              <a:avLst/>
              <a:gdLst/>
              <a:ahLst/>
              <a:cxnLst/>
              <a:rect l="0" t="0" r="0" b="0"/>
              <a:pathLst>
                <a:path w="126836" h="234089">
                  <a:moveTo>
                    <a:pt x="126835" y="5488"/>
                  </a:moveTo>
                  <a:lnTo>
                    <a:pt x="126835" y="5488"/>
                  </a:lnTo>
                  <a:lnTo>
                    <a:pt x="126835" y="431"/>
                  </a:lnTo>
                  <a:lnTo>
                    <a:pt x="125777" y="0"/>
                  </a:lnTo>
                  <a:lnTo>
                    <a:pt x="121779" y="2344"/>
                  </a:lnTo>
                  <a:lnTo>
                    <a:pt x="91187" y="44985"/>
                  </a:lnTo>
                  <a:lnTo>
                    <a:pt x="60065" y="88574"/>
                  </a:lnTo>
                  <a:lnTo>
                    <a:pt x="34741" y="126205"/>
                  </a:lnTo>
                  <a:lnTo>
                    <a:pt x="13369" y="173707"/>
                  </a:lnTo>
                  <a:lnTo>
                    <a:pt x="0" y="206756"/>
                  </a:lnTo>
                  <a:lnTo>
                    <a:pt x="301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105"/>
            <p:cNvSpPr/>
            <p:nvPr>
              <p:custDataLst>
                <p:tags r:id="rId70"/>
              </p:custDataLst>
            </p:nvPr>
          </p:nvSpPr>
          <p:spPr>
            <a:xfrm>
              <a:off x="5078149" y="3867543"/>
              <a:ext cx="160602" cy="199633"/>
            </a:xfrm>
            <a:custGeom>
              <a:avLst/>
              <a:gdLst/>
              <a:ahLst/>
              <a:cxnLst/>
              <a:rect l="0" t="0" r="0" b="0"/>
              <a:pathLst>
                <a:path w="160602" h="199633">
                  <a:moveTo>
                    <a:pt x="8201" y="9132"/>
                  </a:moveTo>
                  <a:lnTo>
                    <a:pt x="8201" y="9132"/>
                  </a:lnTo>
                  <a:lnTo>
                    <a:pt x="0" y="931"/>
                  </a:lnTo>
                  <a:lnTo>
                    <a:pt x="9182" y="0"/>
                  </a:lnTo>
                  <a:lnTo>
                    <a:pt x="19573" y="5426"/>
                  </a:lnTo>
                  <a:lnTo>
                    <a:pt x="43174" y="26636"/>
                  </a:lnTo>
                  <a:lnTo>
                    <a:pt x="77276" y="68903"/>
                  </a:lnTo>
                  <a:lnTo>
                    <a:pt x="106475" y="108567"/>
                  </a:lnTo>
                  <a:lnTo>
                    <a:pt x="130295" y="152558"/>
                  </a:lnTo>
                  <a:lnTo>
                    <a:pt x="160601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106"/>
            <p:cNvSpPr/>
            <p:nvPr>
              <p:custDataLst>
                <p:tags r:id="rId71"/>
              </p:custDataLst>
            </p:nvPr>
          </p:nvSpPr>
          <p:spPr>
            <a:xfrm>
              <a:off x="4798611" y="3829558"/>
              <a:ext cx="278215" cy="245342"/>
            </a:xfrm>
            <a:custGeom>
              <a:avLst/>
              <a:gdLst/>
              <a:ahLst/>
              <a:cxnLst/>
              <a:rect l="0" t="0" r="0" b="0"/>
              <a:pathLst>
                <a:path w="278215" h="245342">
                  <a:moveTo>
                    <a:pt x="202014" y="18542"/>
                  </a:moveTo>
                  <a:lnTo>
                    <a:pt x="202014" y="18542"/>
                  </a:lnTo>
                  <a:lnTo>
                    <a:pt x="207070" y="18542"/>
                  </a:lnTo>
                  <a:lnTo>
                    <a:pt x="212375" y="15720"/>
                  </a:lnTo>
                  <a:lnTo>
                    <a:pt x="227524" y="3354"/>
                  </a:lnTo>
                  <a:lnTo>
                    <a:pt x="238247" y="0"/>
                  </a:lnTo>
                  <a:lnTo>
                    <a:pt x="237811" y="889"/>
                  </a:lnTo>
                  <a:lnTo>
                    <a:pt x="234505" y="4699"/>
                  </a:lnTo>
                  <a:lnTo>
                    <a:pt x="189660" y="29170"/>
                  </a:lnTo>
                  <a:lnTo>
                    <a:pt x="142766" y="53417"/>
                  </a:lnTo>
                  <a:lnTo>
                    <a:pt x="109172" y="70665"/>
                  </a:lnTo>
                  <a:lnTo>
                    <a:pt x="94076" y="75574"/>
                  </a:lnTo>
                  <a:lnTo>
                    <a:pt x="55020" y="100385"/>
                  </a:lnTo>
                  <a:lnTo>
                    <a:pt x="47430" y="107128"/>
                  </a:lnTo>
                  <a:lnTo>
                    <a:pt x="46042" y="111466"/>
                  </a:lnTo>
                  <a:lnTo>
                    <a:pt x="47321" y="121931"/>
                  </a:lnTo>
                  <a:lnTo>
                    <a:pt x="50202" y="125568"/>
                  </a:lnTo>
                  <a:lnTo>
                    <a:pt x="80984" y="136941"/>
                  </a:lnTo>
                  <a:lnTo>
                    <a:pt x="124568" y="149653"/>
                  </a:lnTo>
                  <a:lnTo>
                    <a:pt x="130552" y="155483"/>
                  </a:lnTo>
                  <a:lnTo>
                    <a:pt x="131089" y="158520"/>
                  </a:lnTo>
                  <a:lnTo>
                    <a:pt x="130389" y="161602"/>
                  </a:lnTo>
                  <a:lnTo>
                    <a:pt x="128864" y="164715"/>
                  </a:lnTo>
                  <a:lnTo>
                    <a:pt x="104662" y="183863"/>
                  </a:lnTo>
                  <a:lnTo>
                    <a:pt x="72756" y="198934"/>
                  </a:lnTo>
                  <a:lnTo>
                    <a:pt x="31373" y="217158"/>
                  </a:lnTo>
                  <a:lnTo>
                    <a:pt x="0" y="232189"/>
                  </a:lnTo>
                  <a:lnTo>
                    <a:pt x="663" y="235057"/>
                  </a:lnTo>
                  <a:lnTo>
                    <a:pt x="9866" y="241065"/>
                  </a:lnTo>
                  <a:lnTo>
                    <a:pt x="37955" y="245341"/>
                  </a:lnTo>
                  <a:lnTo>
                    <a:pt x="80942" y="240240"/>
                  </a:lnTo>
                  <a:lnTo>
                    <a:pt x="126277" y="237336"/>
                  </a:lnTo>
                  <a:lnTo>
                    <a:pt x="164404" y="230243"/>
                  </a:lnTo>
                  <a:lnTo>
                    <a:pt x="211331" y="221439"/>
                  </a:lnTo>
                  <a:lnTo>
                    <a:pt x="278214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107"/>
            <p:cNvSpPr/>
            <p:nvPr>
              <p:custDataLst>
                <p:tags r:id="rId72"/>
              </p:custDataLst>
            </p:nvPr>
          </p:nvSpPr>
          <p:spPr>
            <a:xfrm>
              <a:off x="4562475" y="4069377"/>
              <a:ext cx="123826" cy="109781"/>
            </a:xfrm>
            <a:custGeom>
              <a:avLst/>
              <a:gdLst/>
              <a:ahLst/>
              <a:cxnLst/>
              <a:rect l="0" t="0" r="0" b="0"/>
              <a:pathLst>
                <a:path w="123826" h="109781">
                  <a:moveTo>
                    <a:pt x="9525" y="16848"/>
                  </a:moveTo>
                  <a:lnTo>
                    <a:pt x="9525" y="16848"/>
                  </a:lnTo>
                  <a:lnTo>
                    <a:pt x="4468" y="21904"/>
                  </a:lnTo>
                  <a:lnTo>
                    <a:pt x="1986" y="27209"/>
                  </a:lnTo>
                  <a:lnTo>
                    <a:pt x="52" y="71445"/>
                  </a:lnTo>
                  <a:lnTo>
                    <a:pt x="0" y="109780"/>
                  </a:lnTo>
                  <a:lnTo>
                    <a:pt x="0" y="106355"/>
                  </a:lnTo>
                  <a:lnTo>
                    <a:pt x="13257" y="63132"/>
                  </a:lnTo>
                  <a:lnTo>
                    <a:pt x="36187" y="22316"/>
                  </a:lnTo>
                  <a:lnTo>
                    <a:pt x="44659" y="12928"/>
                  </a:lnTo>
                  <a:lnTo>
                    <a:pt x="55479" y="5228"/>
                  </a:lnTo>
                  <a:lnTo>
                    <a:pt x="78527" y="0"/>
                  </a:lnTo>
                  <a:lnTo>
                    <a:pt x="85160" y="1383"/>
                  </a:lnTo>
                  <a:lnTo>
                    <a:pt x="95352" y="8564"/>
                  </a:lnTo>
                  <a:lnTo>
                    <a:pt x="116005" y="29362"/>
                  </a:lnTo>
                  <a:lnTo>
                    <a:pt x="120350" y="37579"/>
                  </a:lnTo>
                  <a:lnTo>
                    <a:pt x="123825" y="93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108"/>
            <p:cNvSpPr/>
            <p:nvPr>
              <p:custDataLst>
                <p:tags r:id="rId73"/>
              </p:custDataLst>
            </p:nvPr>
          </p:nvSpPr>
          <p:spPr>
            <a:xfrm>
              <a:off x="4472145" y="4023659"/>
              <a:ext cx="185581" cy="13618"/>
            </a:xfrm>
            <a:custGeom>
              <a:avLst/>
              <a:gdLst/>
              <a:ahLst/>
              <a:cxnLst/>
              <a:rect l="0" t="0" r="0" b="0"/>
              <a:pathLst>
                <a:path w="185581" h="13618">
                  <a:moveTo>
                    <a:pt x="14130" y="5416"/>
                  </a:moveTo>
                  <a:lnTo>
                    <a:pt x="14130" y="5416"/>
                  </a:lnTo>
                  <a:lnTo>
                    <a:pt x="9073" y="10472"/>
                  </a:lnTo>
                  <a:lnTo>
                    <a:pt x="3769" y="12955"/>
                  </a:lnTo>
                  <a:lnTo>
                    <a:pt x="873" y="13617"/>
                  </a:lnTo>
                  <a:lnTo>
                    <a:pt x="0" y="13000"/>
                  </a:lnTo>
                  <a:lnTo>
                    <a:pt x="477" y="11530"/>
                  </a:lnTo>
                  <a:lnTo>
                    <a:pt x="1853" y="9492"/>
                  </a:lnTo>
                  <a:lnTo>
                    <a:pt x="3829" y="8134"/>
                  </a:lnTo>
                  <a:lnTo>
                    <a:pt x="8846" y="6624"/>
                  </a:lnTo>
                  <a:lnTo>
                    <a:pt x="50050" y="4597"/>
                  </a:lnTo>
                  <a:lnTo>
                    <a:pt x="87450" y="0"/>
                  </a:lnTo>
                  <a:lnTo>
                    <a:pt x="132369" y="4033"/>
                  </a:lnTo>
                  <a:lnTo>
                    <a:pt x="185580" y="5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109"/>
            <p:cNvSpPr/>
            <p:nvPr>
              <p:custDataLst>
                <p:tags r:id="rId74"/>
              </p:custDataLst>
            </p:nvPr>
          </p:nvSpPr>
          <p:spPr>
            <a:xfrm>
              <a:off x="4572000" y="3814037"/>
              <a:ext cx="24199" cy="195989"/>
            </a:xfrm>
            <a:custGeom>
              <a:avLst/>
              <a:gdLst/>
              <a:ahLst/>
              <a:cxnLst/>
              <a:rect l="0" t="0" r="0" b="0"/>
              <a:pathLst>
                <a:path w="24199" h="19598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4"/>
                  </a:lnTo>
                  <a:lnTo>
                    <a:pt x="13257" y="9613"/>
                  </a:lnTo>
                  <a:lnTo>
                    <a:pt x="21109" y="55747"/>
                  </a:lnTo>
                  <a:lnTo>
                    <a:pt x="24198" y="78625"/>
                  </a:lnTo>
                  <a:lnTo>
                    <a:pt x="20381" y="122005"/>
                  </a:lnTo>
                  <a:lnTo>
                    <a:pt x="19226" y="168371"/>
                  </a:lnTo>
                  <a:lnTo>
                    <a:pt x="1905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110"/>
            <p:cNvSpPr/>
            <p:nvPr>
              <p:custDataLst>
                <p:tags r:id="rId75"/>
              </p:custDataLst>
            </p:nvPr>
          </p:nvSpPr>
          <p:spPr>
            <a:xfrm>
              <a:off x="4145256" y="3768013"/>
              <a:ext cx="245770" cy="460520"/>
            </a:xfrm>
            <a:custGeom>
              <a:avLst/>
              <a:gdLst/>
              <a:ahLst/>
              <a:cxnLst/>
              <a:rect l="0" t="0" r="0" b="0"/>
              <a:pathLst>
                <a:path w="245770" h="460520">
                  <a:moveTo>
                    <a:pt x="245769" y="41987"/>
                  </a:moveTo>
                  <a:lnTo>
                    <a:pt x="245769" y="41987"/>
                  </a:lnTo>
                  <a:lnTo>
                    <a:pt x="223649" y="22689"/>
                  </a:lnTo>
                  <a:lnTo>
                    <a:pt x="201115" y="13339"/>
                  </a:lnTo>
                  <a:lnTo>
                    <a:pt x="160630" y="698"/>
                  </a:lnTo>
                  <a:lnTo>
                    <a:pt x="141255" y="0"/>
                  </a:lnTo>
                  <a:lnTo>
                    <a:pt x="123118" y="4276"/>
                  </a:lnTo>
                  <a:lnTo>
                    <a:pt x="108002" y="13232"/>
                  </a:lnTo>
                  <a:lnTo>
                    <a:pt x="97050" y="27091"/>
                  </a:lnTo>
                  <a:lnTo>
                    <a:pt x="79037" y="59075"/>
                  </a:lnTo>
                  <a:lnTo>
                    <a:pt x="69884" y="103138"/>
                  </a:lnTo>
                  <a:lnTo>
                    <a:pt x="59253" y="146690"/>
                  </a:lnTo>
                  <a:lnTo>
                    <a:pt x="55391" y="186722"/>
                  </a:lnTo>
                  <a:lnTo>
                    <a:pt x="45141" y="232110"/>
                  </a:lnTo>
                  <a:lnTo>
                    <a:pt x="36040" y="277178"/>
                  </a:lnTo>
                  <a:lnTo>
                    <a:pt x="26641" y="320165"/>
                  </a:lnTo>
                  <a:lnTo>
                    <a:pt x="13984" y="366928"/>
                  </a:lnTo>
                  <a:lnTo>
                    <a:pt x="940" y="413606"/>
                  </a:lnTo>
                  <a:lnTo>
                    <a:pt x="0" y="423083"/>
                  </a:lnTo>
                  <a:lnTo>
                    <a:pt x="4600" y="439258"/>
                  </a:lnTo>
                  <a:lnTo>
                    <a:pt x="8789" y="446534"/>
                  </a:lnTo>
                  <a:lnTo>
                    <a:pt x="14758" y="451385"/>
                  </a:lnTo>
                  <a:lnTo>
                    <a:pt x="29855" y="456775"/>
                  </a:lnTo>
                  <a:lnTo>
                    <a:pt x="76630" y="460519"/>
                  </a:lnTo>
                  <a:lnTo>
                    <a:pt x="99698" y="458096"/>
                  </a:lnTo>
                  <a:lnTo>
                    <a:pt x="179094" y="442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111"/>
            <p:cNvSpPr/>
            <p:nvPr>
              <p:custDataLst>
                <p:tags r:id="rId76"/>
              </p:custDataLst>
            </p:nvPr>
          </p:nvSpPr>
          <p:spPr>
            <a:xfrm>
              <a:off x="3795870" y="4038600"/>
              <a:ext cx="147481" cy="15014"/>
            </a:xfrm>
            <a:custGeom>
              <a:avLst/>
              <a:gdLst/>
              <a:ahLst/>
              <a:cxnLst/>
              <a:rect l="0" t="0" r="0" b="0"/>
              <a:pathLst>
                <a:path w="147481" h="15014">
                  <a:moveTo>
                    <a:pt x="14130" y="9525"/>
                  </a:moveTo>
                  <a:lnTo>
                    <a:pt x="14130" y="9525"/>
                  </a:lnTo>
                  <a:lnTo>
                    <a:pt x="873" y="9525"/>
                  </a:lnTo>
                  <a:lnTo>
                    <a:pt x="0" y="10583"/>
                  </a:lnTo>
                  <a:lnTo>
                    <a:pt x="477" y="12347"/>
                  </a:lnTo>
                  <a:lnTo>
                    <a:pt x="1853" y="14581"/>
                  </a:lnTo>
                  <a:lnTo>
                    <a:pt x="5945" y="15013"/>
                  </a:lnTo>
                  <a:lnTo>
                    <a:pt x="40971" y="10923"/>
                  </a:lnTo>
                  <a:lnTo>
                    <a:pt x="83049" y="9801"/>
                  </a:lnTo>
                  <a:lnTo>
                    <a:pt x="1474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112"/>
            <p:cNvSpPr/>
            <p:nvPr>
              <p:custDataLst>
                <p:tags r:id="rId77"/>
              </p:custDataLst>
            </p:nvPr>
          </p:nvSpPr>
          <p:spPr>
            <a:xfrm>
              <a:off x="3791619" y="3858410"/>
              <a:ext cx="170782" cy="292797"/>
            </a:xfrm>
            <a:custGeom>
              <a:avLst/>
              <a:gdLst/>
              <a:ahLst/>
              <a:cxnLst/>
              <a:rect l="0" t="0" r="0" b="0"/>
              <a:pathLst>
                <a:path w="170782" h="292797">
                  <a:moveTo>
                    <a:pt x="170781" y="18265"/>
                  </a:moveTo>
                  <a:lnTo>
                    <a:pt x="170781" y="18265"/>
                  </a:lnTo>
                  <a:lnTo>
                    <a:pt x="165724" y="8152"/>
                  </a:lnTo>
                  <a:lnTo>
                    <a:pt x="163176" y="5173"/>
                  </a:lnTo>
                  <a:lnTo>
                    <a:pt x="157524" y="1863"/>
                  </a:lnTo>
                  <a:lnTo>
                    <a:pt x="138278" y="0"/>
                  </a:lnTo>
                  <a:lnTo>
                    <a:pt x="97842" y="6975"/>
                  </a:lnTo>
                  <a:lnTo>
                    <a:pt x="74263" y="16566"/>
                  </a:lnTo>
                  <a:lnTo>
                    <a:pt x="53871" y="33401"/>
                  </a:lnTo>
                  <a:lnTo>
                    <a:pt x="26687" y="66041"/>
                  </a:lnTo>
                  <a:lnTo>
                    <a:pt x="15785" y="92863"/>
                  </a:lnTo>
                  <a:lnTo>
                    <a:pt x="9166" y="136678"/>
                  </a:lnTo>
                  <a:lnTo>
                    <a:pt x="1587" y="167283"/>
                  </a:lnTo>
                  <a:lnTo>
                    <a:pt x="0" y="203883"/>
                  </a:lnTo>
                  <a:lnTo>
                    <a:pt x="2351" y="242596"/>
                  </a:lnTo>
                  <a:lnTo>
                    <a:pt x="11107" y="278201"/>
                  </a:lnTo>
                  <a:lnTo>
                    <a:pt x="13532" y="283631"/>
                  </a:lnTo>
                  <a:lnTo>
                    <a:pt x="18323" y="287251"/>
                  </a:lnTo>
                  <a:lnTo>
                    <a:pt x="39178" y="292345"/>
                  </a:lnTo>
                  <a:lnTo>
                    <a:pt x="61350" y="292796"/>
                  </a:lnTo>
                  <a:lnTo>
                    <a:pt x="108457" y="284734"/>
                  </a:lnTo>
                  <a:lnTo>
                    <a:pt x="151731" y="26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645"/>
          <p:cNvGrpSpPr/>
          <p:nvPr/>
        </p:nvGrpSpPr>
        <p:grpSpPr>
          <a:xfrm>
            <a:off x="5717186" y="3786252"/>
            <a:ext cx="426440" cy="665469"/>
            <a:chOff x="5717186" y="3786252"/>
            <a:chExt cx="426440" cy="665469"/>
          </a:xfrm>
        </p:grpSpPr>
        <p:sp>
          <p:nvSpPr>
            <p:cNvPr id="214" name="SMARTInkShape-3113"/>
            <p:cNvSpPr/>
            <p:nvPr>
              <p:custDataLst>
                <p:tags r:id="rId52"/>
              </p:custDataLst>
            </p:nvPr>
          </p:nvSpPr>
          <p:spPr>
            <a:xfrm>
              <a:off x="6134100" y="4419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114"/>
            <p:cNvSpPr/>
            <p:nvPr>
              <p:custDataLst>
                <p:tags r:id="rId53"/>
              </p:custDataLst>
            </p:nvPr>
          </p:nvSpPr>
          <p:spPr>
            <a:xfrm>
              <a:off x="6001307" y="4218123"/>
              <a:ext cx="75513" cy="233598"/>
            </a:xfrm>
            <a:custGeom>
              <a:avLst/>
              <a:gdLst/>
              <a:ahLst/>
              <a:cxnLst/>
              <a:rect l="0" t="0" r="0" b="0"/>
              <a:pathLst>
                <a:path w="75513" h="233598">
                  <a:moveTo>
                    <a:pt x="66118" y="182427"/>
                  </a:moveTo>
                  <a:lnTo>
                    <a:pt x="66118" y="182427"/>
                  </a:lnTo>
                  <a:lnTo>
                    <a:pt x="56005" y="177370"/>
                  </a:lnTo>
                  <a:lnTo>
                    <a:pt x="53026" y="174823"/>
                  </a:lnTo>
                  <a:lnTo>
                    <a:pt x="34042" y="150628"/>
                  </a:lnTo>
                  <a:lnTo>
                    <a:pt x="27873" y="147127"/>
                  </a:lnTo>
                  <a:lnTo>
                    <a:pt x="24747" y="146194"/>
                  </a:lnTo>
                  <a:lnTo>
                    <a:pt x="21604" y="147688"/>
                  </a:lnTo>
                  <a:lnTo>
                    <a:pt x="15289" y="154993"/>
                  </a:lnTo>
                  <a:lnTo>
                    <a:pt x="5785" y="176063"/>
                  </a:lnTo>
                  <a:lnTo>
                    <a:pt x="0" y="220217"/>
                  </a:lnTo>
                  <a:lnTo>
                    <a:pt x="1931" y="224553"/>
                  </a:lnTo>
                  <a:lnTo>
                    <a:pt x="9720" y="232195"/>
                  </a:lnTo>
                  <a:lnTo>
                    <a:pt x="13703" y="233597"/>
                  </a:lnTo>
                  <a:lnTo>
                    <a:pt x="17416" y="233474"/>
                  </a:lnTo>
                  <a:lnTo>
                    <a:pt x="20950" y="232333"/>
                  </a:lnTo>
                  <a:lnTo>
                    <a:pt x="36037" y="215558"/>
                  </a:lnTo>
                  <a:lnTo>
                    <a:pt x="48856" y="190480"/>
                  </a:lnTo>
                  <a:lnTo>
                    <a:pt x="59357" y="152828"/>
                  </a:lnTo>
                  <a:lnTo>
                    <a:pt x="68050" y="105360"/>
                  </a:lnTo>
                  <a:lnTo>
                    <a:pt x="74143" y="62899"/>
                  </a:lnTo>
                  <a:lnTo>
                    <a:pt x="75347" y="16922"/>
                  </a:lnTo>
                  <a:lnTo>
                    <a:pt x="75512" y="3741"/>
                  </a:lnTo>
                  <a:lnTo>
                    <a:pt x="74497" y="861"/>
                  </a:lnTo>
                  <a:lnTo>
                    <a:pt x="72761" y="0"/>
                  </a:lnTo>
                  <a:lnTo>
                    <a:pt x="70547" y="484"/>
                  </a:lnTo>
                  <a:lnTo>
                    <a:pt x="65264" y="9488"/>
                  </a:lnTo>
                  <a:lnTo>
                    <a:pt x="53249" y="51252"/>
                  </a:lnTo>
                  <a:lnTo>
                    <a:pt x="48899" y="90056"/>
                  </a:lnTo>
                  <a:lnTo>
                    <a:pt x="47611" y="128364"/>
                  </a:lnTo>
                  <a:lnTo>
                    <a:pt x="56593" y="18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115"/>
            <p:cNvSpPr/>
            <p:nvPr>
              <p:custDataLst>
                <p:tags r:id="rId54"/>
              </p:custDataLst>
            </p:nvPr>
          </p:nvSpPr>
          <p:spPr>
            <a:xfrm>
              <a:off x="5972175" y="4391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116"/>
            <p:cNvSpPr/>
            <p:nvPr>
              <p:custDataLst>
                <p:tags r:id="rId55"/>
              </p:custDataLst>
            </p:nvPr>
          </p:nvSpPr>
          <p:spPr>
            <a:xfrm>
              <a:off x="5895975" y="4281645"/>
              <a:ext cx="1" cy="14131"/>
            </a:xfrm>
            <a:custGeom>
              <a:avLst/>
              <a:gdLst/>
              <a:ahLst/>
              <a:cxnLst/>
              <a:rect l="0" t="0" r="0" b="0"/>
              <a:pathLst>
                <a:path w="1" h="1413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117"/>
            <p:cNvSpPr/>
            <p:nvPr>
              <p:custDataLst>
                <p:tags r:id="rId56"/>
              </p:custDataLst>
            </p:nvPr>
          </p:nvSpPr>
          <p:spPr>
            <a:xfrm>
              <a:off x="5905500" y="4333875"/>
              <a:ext cx="5489" cy="85726"/>
            </a:xfrm>
            <a:custGeom>
              <a:avLst/>
              <a:gdLst/>
              <a:ahLst/>
              <a:cxnLst/>
              <a:rect l="0" t="0" r="0" b="0"/>
              <a:pathLst>
                <a:path w="5489" h="85726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5488" y="4830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118"/>
            <p:cNvSpPr/>
            <p:nvPr>
              <p:custDataLst>
                <p:tags r:id="rId57"/>
              </p:custDataLst>
            </p:nvPr>
          </p:nvSpPr>
          <p:spPr>
            <a:xfrm>
              <a:off x="5829300" y="4362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119"/>
            <p:cNvSpPr/>
            <p:nvPr>
              <p:custDataLst>
                <p:tags r:id="rId58"/>
              </p:custDataLst>
            </p:nvPr>
          </p:nvSpPr>
          <p:spPr>
            <a:xfrm>
              <a:off x="5757137" y="427672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120"/>
            <p:cNvSpPr/>
            <p:nvPr>
              <p:custDataLst>
                <p:tags r:id="rId59"/>
              </p:custDataLst>
            </p:nvPr>
          </p:nvSpPr>
          <p:spPr>
            <a:xfrm>
              <a:off x="5762625" y="43624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121"/>
            <p:cNvSpPr/>
            <p:nvPr>
              <p:custDataLst>
                <p:tags r:id="rId60"/>
              </p:custDataLst>
            </p:nvPr>
          </p:nvSpPr>
          <p:spPr>
            <a:xfrm>
              <a:off x="6001143" y="3895725"/>
              <a:ext cx="85333" cy="9526"/>
            </a:xfrm>
            <a:custGeom>
              <a:avLst/>
              <a:gdLst/>
              <a:ahLst/>
              <a:cxnLst/>
              <a:rect l="0" t="0" r="0" b="0"/>
              <a:pathLst>
                <a:path w="8533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15951" y="8467"/>
                  </a:lnTo>
                  <a:lnTo>
                    <a:pt x="85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122"/>
            <p:cNvSpPr/>
            <p:nvPr>
              <p:custDataLst>
                <p:tags r:id="rId61"/>
              </p:custDataLst>
            </p:nvPr>
          </p:nvSpPr>
          <p:spPr>
            <a:xfrm>
              <a:off x="5991281" y="3786252"/>
              <a:ext cx="133295" cy="165891"/>
            </a:xfrm>
            <a:custGeom>
              <a:avLst/>
              <a:gdLst/>
              <a:ahLst/>
              <a:cxnLst/>
              <a:rect l="0" t="0" r="0" b="0"/>
              <a:pathLst>
                <a:path w="133295" h="165891">
                  <a:moveTo>
                    <a:pt x="133294" y="42798"/>
                  </a:moveTo>
                  <a:lnTo>
                    <a:pt x="133294" y="42798"/>
                  </a:lnTo>
                  <a:lnTo>
                    <a:pt x="133294" y="37741"/>
                  </a:lnTo>
                  <a:lnTo>
                    <a:pt x="132236" y="36252"/>
                  </a:lnTo>
                  <a:lnTo>
                    <a:pt x="130472" y="35259"/>
                  </a:lnTo>
                  <a:lnTo>
                    <a:pt x="128238" y="34597"/>
                  </a:lnTo>
                  <a:lnTo>
                    <a:pt x="115961" y="8787"/>
                  </a:lnTo>
                  <a:lnTo>
                    <a:pt x="114331" y="7424"/>
                  </a:lnTo>
                  <a:lnTo>
                    <a:pt x="96081" y="0"/>
                  </a:lnTo>
                  <a:lnTo>
                    <a:pt x="84653" y="141"/>
                  </a:lnTo>
                  <a:lnTo>
                    <a:pt x="60067" y="8854"/>
                  </a:lnTo>
                  <a:lnTo>
                    <a:pt x="19008" y="35210"/>
                  </a:lnTo>
                  <a:lnTo>
                    <a:pt x="7240" y="55719"/>
                  </a:lnTo>
                  <a:lnTo>
                    <a:pt x="2105" y="76848"/>
                  </a:lnTo>
                  <a:lnTo>
                    <a:pt x="134" y="123947"/>
                  </a:lnTo>
                  <a:lnTo>
                    <a:pt x="0" y="143983"/>
                  </a:lnTo>
                  <a:lnTo>
                    <a:pt x="2099" y="149413"/>
                  </a:lnTo>
                  <a:lnTo>
                    <a:pt x="10074" y="158268"/>
                  </a:lnTo>
                  <a:lnTo>
                    <a:pt x="23496" y="162910"/>
                  </a:lnTo>
                  <a:lnTo>
                    <a:pt x="52927" y="165890"/>
                  </a:lnTo>
                  <a:lnTo>
                    <a:pt x="95194" y="14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123"/>
            <p:cNvSpPr/>
            <p:nvPr>
              <p:custDataLst>
                <p:tags r:id="rId62"/>
              </p:custDataLst>
            </p:nvPr>
          </p:nvSpPr>
          <p:spPr>
            <a:xfrm>
              <a:off x="5845051" y="3829443"/>
              <a:ext cx="82933" cy="92011"/>
            </a:xfrm>
            <a:custGeom>
              <a:avLst/>
              <a:gdLst/>
              <a:ahLst/>
              <a:cxnLst/>
              <a:rect l="0" t="0" r="0" b="0"/>
              <a:pathLst>
                <a:path w="82933" h="92011">
                  <a:moveTo>
                    <a:pt x="50924" y="9132"/>
                  </a:moveTo>
                  <a:lnTo>
                    <a:pt x="50924" y="9132"/>
                  </a:lnTo>
                  <a:lnTo>
                    <a:pt x="50924" y="4075"/>
                  </a:lnTo>
                  <a:lnTo>
                    <a:pt x="49866" y="2586"/>
                  </a:lnTo>
                  <a:lnTo>
                    <a:pt x="48102" y="1593"/>
                  </a:lnTo>
                  <a:lnTo>
                    <a:pt x="37667" y="0"/>
                  </a:lnTo>
                  <a:lnTo>
                    <a:pt x="31626" y="2604"/>
                  </a:lnTo>
                  <a:lnTo>
                    <a:pt x="24355" y="9406"/>
                  </a:lnTo>
                  <a:lnTo>
                    <a:pt x="1434" y="43466"/>
                  </a:lnTo>
                  <a:lnTo>
                    <a:pt x="0" y="59317"/>
                  </a:lnTo>
                  <a:lnTo>
                    <a:pt x="2891" y="74828"/>
                  </a:lnTo>
                  <a:lnTo>
                    <a:pt x="7704" y="85249"/>
                  </a:lnTo>
                  <a:lnTo>
                    <a:pt x="12586" y="88452"/>
                  </a:lnTo>
                  <a:lnTo>
                    <a:pt x="26476" y="92010"/>
                  </a:lnTo>
                  <a:lnTo>
                    <a:pt x="43233" y="87947"/>
                  </a:lnTo>
                  <a:lnTo>
                    <a:pt x="59148" y="79086"/>
                  </a:lnTo>
                  <a:lnTo>
                    <a:pt x="69749" y="68092"/>
                  </a:lnTo>
                  <a:lnTo>
                    <a:pt x="81667" y="44946"/>
                  </a:lnTo>
                  <a:lnTo>
                    <a:pt x="82932" y="29988"/>
                  </a:lnTo>
                  <a:lnTo>
                    <a:pt x="81788" y="23036"/>
                  </a:lnTo>
                  <a:lnTo>
                    <a:pt x="77849" y="17343"/>
                  </a:lnTo>
                  <a:lnTo>
                    <a:pt x="65007" y="8195"/>
                  </a:lnTo>
                  <a:lnTo>
                    <a:pt x="50041" y="2151"/>
                  </a:lnTo>
                  <a:lnTo>
                    <a:pt x="47160" y="2362"/>
                  </a:lnTo>
                  <a:lnTo>
                    <a:pt x="41399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124"/>
            <p:cNvSpPr/>
            <p:nvPr>
              <p:custDataLst>
                <p:tags r:id="rId63"/>
              </p:custDataLst>
            </p:nvPr>
          </p:nvSpPr>
          <p:spPr>
            <a:xfrm>
              <a:off x="5717186" y="3800868"/>
              <a:ext cx="102590" cy="146876"/>
            </a:xfrm>
            <a:custGeom>
              <a:avLst/>
              <a:gdLst/>
              <a:ahLst/>
              <a:cxnLst/>
              <a:rect l="0" t="0" r="0" b="0"/>
              <a:pathLst>
                <a:path w="102590" h="146876">
                  <a:moveTo>
                    <a:pt x="7339" y="9132"/>
                  </a:moveTo>
                  <a:lnTo>
                    <a:pt x="7339" y="9132"/>
                  </a:lnTo>
                  <a:lnTo>
                    <a:pt x="7339" y="931"/>
                  </a:lnTo>
                  <a:lnTo>
                    <a:pt x="8397" y="490"/>
                  </a:lnTo>
                  <a:lnTo>
                    <a:pt x="12395" y="0"/>
                  </a:lnTo>
                  <a:lnTo>
                    <a:pt x="17700" y="2604"/>
                  </a:lnTo>
                  <a:lnTo>
                    <a:pt x="20596" y="4780"/>
                  </a:lnTo>
                  <a:lnTo>
                    <a:pt x="23814" y="12842"/>
                  </a:lnTo>
                  <a:lnTo>
                    <a:pt x="31538" y="54463"/>
                  </a:lnTo>
                  <a:lnTo>
                    <a:pt x="29383" y="70201"/>
                  </a:lnTo>
                  <a:lnTo>
                    <a:pt x="8883" y="114423"/>
                  </a:lnTo>
                  <a:lnTo>
                    <a:pt x="0" y="136940"/>
                  </a:lnTo>
                  <a:lnTo>
                    <a:pt x="330" y="139845"/>
                  </a:lnTo>
                  <a:lnTo>
                    <a:pt x="3518" y="145896"/>
                  </a:lnTo>
                  <a:lnTo>
                    <a:pt x="5850" y="146875"/>
                  </a:lnTo>
                  <a:lnTo>
                    <a:pt x="8463" y="146469"/>
                  </a:lnTo>
                  <a:lnTo>
                    <a:pt x="51088" y="129458"/>
                  </a:lnTo>
                  <a:lnTo>
                    <a:pt x="102589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125"/>
            <p:cNvSpPr/>
            <p:nvPr>
              <p:custDataLst>
                <p:tags r:id="rId64"/>
              </p:custDataLst>
            </p:nvPr>
          </p:nvSpPr>
          <p:spPr>
            <a:xfrm>
              <a:off x="5774798" y="4105275"/>
              <a:ext cx="206903" cy="28183"/>
            </a:xfrm>
            <a:custGeom>
              <a:avLst/>
              <a:gdLst/>
              <a:ahLst/>
              <a:cxnLst/>
              <a:rect l="0" t="0" r="0" b="0"/>
              <a:pathLst>
                <a:path w="206903" h="28183">
                  <a:moveTo>
                    <a:pt x="16402" y="19050"/>
                  </a:moveTo>
                  <a:lnTo>
                    <a:pt x="16402" y="19050"/>
                  </a:lnTo>
                  <a:lnTo>
                    <a:pt x="0" y="27251"/>
                  </a:lnTo>
                  <a:lnTo>
                    <a:pt x="13306" y="28182"/>
                  </a:lnTo>
                  <a:lnTo>
                    <a:pt x="54910" y="21951"/>
                  </a:lnTo>
                  <a:lnTo>
                    <a:pt x="94604" y="18852"/>
                  </a:lnTo>
                  <a:lnTo>
                    <a:pt x="137055" y="11681"/>
                  </a:lnTo>
                  <a:lnTo>
                    <a:pt x="171743" y="7342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126"/>
            <p:cNvSpPr/>
            <p:nvPr>
              <p:custDataLst>
                <p:tags r:id="rId65"/>
              </p:custDataLst>
            </p:nvPr>
          </p:nvSpPr>
          <p:spPr>
            <a:xfrm>
              <a:off x="5724525" y="403860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5664" y="1986"/>
                  </a:lnTo>
                  <a:lnTo>
                    <a:pt x="87925" y="393"/>
                  </a:lnTo>
                  <a:lnTo>
                    <a:pt x="125064" y="117"/>
                  </a:lnTo>
                  <a:lnTo>
                    <a:pt x="170872" y="23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646"/>
          <p:cNvGrpSpPr/>
          <p:nvPr/>
        </p:nvGrpSpPr>
        <p:grpSpPr>
          <a:xfrm>
            <a:off x="6534150" y="3787218"/>
            <a:ext cx="1750007" cy="603808"/>
            <a:chOff x="6534150" y="3787218"/>
            <a:chExt cx="1750007" cy="603808"/>
          </a:xfrm>
        </p:grpSpPr>
        <p:sp>
          <p:nvSpPr>
            <p:cNvPr id="229" name="SMARTInkShape-3127"/>
            <p:cNvSpPr/>
            <p:nvPr>
              <p:custDataLst>
                <p:tags r:id="rId37"/>
              </p:custDataLst>
            </p:nvPr>
          </p:nvSpPr>
          <p:spPr>
            <a:xfrm>
              <a:off x="7924800" y="3852137"/>
              <a:ext cx="180976" cy="186464"/>
            </a:xfrm>
            <a:custGeom>
              <a:avLst/>
              <a:gdLst/>
              <a:ahLst/>
              <a:cxnLst/>
              <a:rect l="0" t="0" r="0" b="0"/>
              <a:pathLst>
                <a:path w="180976" h="186464">
                  <a:moveTo>
                    <a:pt x="180975" y="5488"/>
                  </a:moveTo>
                  <a:lnTo>
                    <a:pt x="180975" y="5488"/>
                  </a:lnTo>
                  <a:lnTo>
                    <a:pt x="170862" y="431"/>
                  </a:lnTo>
                  <a:lnTo>
                    <a:pt x="167883" y="0"/>
                  </a:lnTo>
                  <a:lnTo>
                    <a:pt x="165897" y="771"/>
                  </a:lnTo>
                  <a:lnTo>
                    <a:pt x="130646" y="43285"/>
                  </a:lnTo>
                  <a:lnTo>
                    <a:pt x="100666" y="83613"/>
                  </a:lnTo>
                  <a:lnTo>
                    <a:pt x="64634" y="130575"/>
                  </a:lnTo>
                  <a:lnTo>
                    <a:pt x="54126" y="140458"/>
                  </a:lnTo>
                  <a:lnTo>
                    <a:pt x="41202" y="149195"/>
                  </a:lnTo>
                  <a:lnTo>
                    <a:pt x="13669" y="180630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128"/>
            <p:cNvSpPr/>
            <p:nvPr>
              <p:custDataLst>
                <p:tags r:id="rId38"/>
              </p:custDataLst>
            </p:nvPr>
          </p:nvSpPr>
          <p:spPr>
            <a:xfrm>
              <a:off x="7953375" y="3867150"/>
              <a:ext cx="104776" cy="180976"/>
            </a:xfrm>
            <a:custGeom>
              <a:avLst/>
              <a:gdLst/>
              <a:ahLst/>
              <a:cxnLst/>
              <a:rect l="0" t="0" r="0" b="0"/>
              <a:pathLst>
                <a:path w="104776" h="180976">
                  <a:moveTo>
                    <a:pt x="0" y="0"/>
                  </a:moveTo>
                  <a:lnTo>
                    <a:pt x="0" y="0"/>
                  </a:lnTo>
                  <a:lnTo>
                    <a:pt x="8662" y="7605"/>
                  </a:lnTo>
                  <a:lnTo>
                    <a:pt x="23850" y="18364"/>
                  </a:lnTo>
                  <a:lnTo>
                    <a:pt x="54188" y="58314"/>
                  </a:lnTo>
                  <a:lnTo>
                    <a:pt x="78836" y="104289"/>
                  </a:lnTo>
                  <a:lnTo>
                    <a:pt x="92356" y="138421"/>
                  </a:lnTo>
                  <a:lnTo>
                    <a:pt x="1047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129"/>
            <p:cNvSpPr/>
            <p:nvPr>
              <p:custDataLst>
                <p:tags r:id="rId39"/>
              </p:custDataLst>
            </p:nvPr>
          </p:nvSpPr>
          <p:spPr>
            <a:xfrm>
              <a:off x="7765685" y="3791176"/>
              <a:ext cx="206741" cy="290283"/>
            </a:xfrm>
            <a:custGeom>
              <a:avLst/>
              <a:gdLst/>
              <a:ahLst/>
              <a:cxnLst/>
              <a:rect l="0" t="0" r="0" b="0"/>
              <a:pathLst>
                <a:path w="206741" h="290283">
                  <a:moveTo>
                    <a:pt x="206740" y="18824"/>
                  </a:moveTo>
                  <a:lnTo>
                    <a:pt x="206740" y="18824"/>
                  </a:lnTo>
                  <a:lnTo>
                    <a:pt x="193483" y="5567"/>
                  </a:lnTo>
                  <a:lnTo>
                    <a:pt x="184620" y="2349"/>
                  </a:lnTo>
                  <a:lnTo>
                    <a:pt x="141782" y="0"/>
                  </a:lnTo>
                  <a:lnTo>
                    <a:pt x="108541" y="862"/>
                  </a:lnTo>
                  <a:lnTo>
                    <a:pt x="90390" y="7387"/>
                  </a:lnTo>
                  <a:lnTo>
                    <a:pt x="81651" y="13036"/>
                  </a:lnTo>
                  <a:lnTo>
                    <a:pt x="70782" y="27222"/>
                  </a:lnTo>
                  <a:lnTo>
                    <a:pt x="59415" y="68510"/>
                  </a:lnTo>
                  <a:lnTo>
                    <a:pt x="49729" y="107378"/>
                  </a:lnTo>
                  <a:lnTo>
                    <a:pt x="44727" y="148696"/>
                  </a:lnTo>
                  <a:lnTo>
                    <a:pt x="31685" y="191279"/>
                  </a:lnTo>
                  <a:lnTo>
                    <a:pt x="18084" y="237399"/>
                  </a:lnTo>
                  <a:lnTo>
                    <a:pt x="1404" y="266826"/>
                  </a:lnTo>
                  <a:lnTo>
                    <a:pt x="0" y="273058"/>
                  </a:lnTo>
                  <a:lnTo>
                    <a:pt x="122" y="277213"/>
                  </a:lnTo>
                  <a:lnTo>
                    <a:pt x="1261" y="279984"/>
                  </a:lnTo>
                  <a:lnTo>
                    <a:pt x="6408" y="284120"/>
                  </a:lnTo>
                  <a:lnTo>
                    <a:pt x="15751" y="289486"/>
                  </a:lnTo>
                  <a:lnTo>
                    <a:pt x="21206" y="290282"/>
                  </a:lnTo>
                  <a:lnTo>
                    <a:pt x="61514" y="286359"/>
                  </a:lnTo>
                  <a:lnTo>
                    <a:pt x="103642" y="275272"/>
                  </a:lnTo>
                  <a:lnTo>
                    <a:pt x="130540" y="266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130"/>
            <p:cNvSpPr/>
            <p:nvPr>
              <p:custDataLst>
                <p:tags r:id="rId40"/>
              </p:custDataLst>
            </p:nvPr>
          </p:nvSpPr>
          <p:spPr>
            <a:xfrm>
              <a:off x="7535992" y="3924300"/>
              <a:ext cx="131634" cy="47626"/>
            </a:xfrm>
            <a:custGeom>
              <a:avLst/>
              <a:gdLst/>
              <a:ahLst/>
              <a:cxnLst/>
              <a:rect l="0" t="0" r="0" b="0"/>
              <a:pathLst>
                <a:path w="131634" h="47626">
                  <a:moveTo>
                    <a:pt x="17333" y="47625"/>
                  </a:moveTo>
                  <a:lnTo>
                    <a:pt x="17333" y="47625"/>
                  </a:lnTo>
                  <a:lnTo>
                    <a:pt x="2145" y="31378"/>
                  </a:lnTo>
                  <a:lnTo>
                    <a:pt x="0" y="25235"/>
                  </a:lnTo>
                  <a:lnTo>
                    <a:pt x="2603" y="22115"/>
                  </a:lnTo>
                  <a:lnTo>
                    <a:pt x="13961" y="15826"/>
                  </a:lnTo>
                  <a:lnTo>
                    <a:pt x="53670" y="10769"/>
                  </a:lnTo>
                  <a:lnTo>
                    <a:pt x="96006" y="6949"/>
                  </a:lnTo>
                  <a:lnTo>
                    <a:pt x="131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131"/>
            <p:cNvSpPr/>
            <p:nvPr>
              <p:custDataLst>
                <p:tags r:id="rId41"/>
              </p:custDataLst>
            </p:nvPr>
          </p:nvSpPr>
          <p:spPr>
            <a:xfrm>
              <a:off x="7526112" y="3791590"/>
              <a:ext cx="198271" cy="272991"/>
            </a:xfrm>
            <a:custGeom>
              <a:avLst/>
              <a:gdLst/>
              <a:ahLst/>
              <a:cxnLst/>
              <a:rect l="0" t="0" r="0" b="0"/>
              <a:pathLst>
                <a:path w="198271" h="272991">
                  <a:moveTo>
                    <a:pt x="189138" y="18410"/>
                  </a:moveTo>
                  <a:lnTo>
                    <a:pt x="189138" y="18410"/>
                  </a:lnTo>
                  <a:lnTo>
                    <a:pt x="197338" y="10209"/>
                  </a:lnTo>
                  <a:lnTo>
                    <a:pt x="198270" y="4221"/>
                  </a:lnTo>
                  <a:lnTo>
                    <a:pt x="197343" y="2601"/>
                  </a:lnTo>
                  <a:lnTo>
                    <a:pt x="195666" y="1520"/>
                  </a:lnTo>
                  <a:lnTo>
                    <a:pt x="188250" y="0"/>
                  </a:lnTo>
                  <a:lnTo>
                    <a:pt x="156879" y="503"/>
                  </a:lnTo>
                  <a:lnTo>
                    <a:pt x="114405" y="6916"/>
                  </a:lnTo>
                  <a:lnTo>
                    <a:pt x="95599" y="10126"/>
                  </a:lnTo>
                  <a:lnTo>
                    <a:pt x="48305" y="32172"/>
                  </a:lnTo>
                  <a:lnTo>
                    <a:pt x="39056" y="43577"/>
                  </a:lnTo>
                  <a:lnTo>
                    <a:pt x="32477" y="58170"/>
                  </a:lnTo>
                  <a:lnTo>
                    <a:pt x="21130" y="99768"/>
                  </a:lnTo>
                  <a:lnTo>
                    <a:pt x="15545" y="141059"/>
                  </a:lnTo>
                  <a:lnTo>
                    <a:pt x="9135" y="183159"/>
                  </a:lnTo>
                  <a:lnTo>
                    <a:pt x="3235" y="228332"/>
                  </a:lnTo>
                  <a:lnTo>
                    <a:pt x="0" y="251589"/>
                  </a:lnTo>
                  <a:lnTo>
                    <a:pt x="2065" y="262451"/>
                  </a:lnTo>
                  <a:lnTo>
                    <a:pt x="4097" y="266829"/>
                  </a:lnTo>
                  <a:lnTo>
                    <a:pt x="8628" y="269748"/>
                  </a:lnTo>
                  <a:lnTo>
                    <a:pt x="22128" y="272990"/>
                  </a:lnTo>
                  <a:lnTo>
                    <a:pt x="35889" y="271610"/>
                  </a:lnTo>
                  <a:lnTo>
                    <a:pt x="79480" y="259008"/>
                  </a:lnTo>
                  <a:lnTo>
                    <a:pt x="119233" y="249256"/>
                  </a:lnTo>
                  <a:lnTo>
                    <a:pt x="151038" y="23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132"/>
            <p:cNvSpPr/>
            <p:nvPr>
              <p:custDataLst>
                <p:tags r:id="rId42"/>
              </p:custDataLst>
            </p:nvPr>
          </p:nvSpPr>
          <p:spPr>
            <a:xfrm>
              <a:off x="7324725" y="3992299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5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133"/>
            <p:cNvSpPr/>
            <p:nvPr>
              <p:custDataLst>
                <p:tags r:id="rId43"/>
              </p:custDataLst>
            </p:nvPr>
          </p:nvSpPr>
          <p:spPr>
            <a:xfrm>
              <a:off x="7096275" y="3883245"/>
              <a:ext cx="127295" cy="157162"/>
            </a:xfrm>
            <a:custGeom>
              <a:avLst/>
              <a:gdLst/>
              <a:ahLst/>
              <a:cxnLst/>
              <a:rect l="0" t="0" r="0" b="0"/>
              <a:pathLst>
                <a:path w="127295" h="157162">
                  <a:moveTo>
                    <a:pt x="18900" y="31530"/>
                  </a:moveTo>
                  <a:lnTo>
                    <a:pt x="18900" y="31530"/>
                  </a:lnTo>
                  <a:lnTo>
                    <a:pt x="18900" y="26473"/>
                  </a:lnTo>
                  <a:lnTo>
                    <a:pt x="18900" y="68813"/>
                  </a:lnTo>
                  <a:lnTo>
                    <a:pt x="16078" y="114325"/>
                  </a:lnTo>
                  <a:lnTo>
                    <a:pt x="1567" y="156477"/>
                  </a:lnTo>
                  <a:lnTo>
                    <a:pt x="995" y="157161"/>
                  </a:lnTo>
                  <a:lnTo>
                    <a:pt x="0" y="127514"/>
                  </a:lnTo>
                  <a:lnTo>
                    <a:pt x="7484" y="82279"/>
                  </a:lnTo>
                  <a:lnTo>
                    <a:pt x="22245" y="36998"/>
                  </a:lnTo>
                  <a:lnTo>
                    <a:pt x="36707" y="16334"/>
                  </a:lnTo>
                  <a:lnTo>
                    <a:pt x="59455" y="1863"/>
                  </a:lnTo>
                  <a:lnTo>
                    <a:pt x="74318" y="0"/>
                  </a:lnTo>
                  <a:lnTo>
                    <a:pt x="94587" y="4902"/>
                  </a:lnTo>
                  <a:lnTo>
                    <a:pt x="101108" y="7428"/>
                  </a:lnTo>
                  <a:lnTo>
                    <a:pt x="111176" y="18701"/>
                  </a:lnTo>
                  <a:lnTo>
                    <a:pt x="126263" y="51809"/>
                  </a:lnTo>
                  <a:lnTo>
                    <a:pt x="127294" y="64532"/>
                  </a:lnTo>
                  <a:lnTo>
                    <a:pt x="121171" y="104238"/>
                  </a:lnTo>
                  <a:lnTo>
                    <a:pt x="114150" y="145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134"/>
            <p:cNvSpPr/>
            <p:nvPr>
              <p:custDataLst>
                <p:tags r:id="rId44"/>
              </p:custDataLst>
            </p:nvPr>
          </p:nvSpPr>
          <p:spPr>
            <a:xfrm>
              <a:off x="6957288" y="4076700"/>
              <a:ext cx="5488" cy="9526"/>
            </a:xfrm>
            <a:custGeom>
              <a:avLst/>
              <a:gdLst/>
              <a:ahLst/>
              <a:cxnLst/>
              <a:rect l="0" t="0" r="0" b="0"/>
              <a:pathLst>
                <a:path w="5488" h="9526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0" y="7539"/>
                  </a:lnTo>
                  <a:lnTo>
                    <a:pt x="548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135"/>
            <p:cNvSpPr/>
            <p:nvPr>
              <p:custDataLst>
                <p:tags r:id="rId45"/>
              </p:custDataLst>
            </p:nvPr>
          </p:nvSpPr>
          <p:spPr>
            <a:xfrm>
              <a:off x="6610350" y="4171950"/>
              <a:ext cx="122855" cy="114301"/>
            </a:xfrm>
            <a:custGeom>
              <a:avLst/>
              <a:gdLst/>
              <a:ahLst/>
              <a:cxnLst/>
              <a:rect l="0" t="0" r="0" b="0"/>
              <a:pathLst>
                <a:path w="122855" h="1143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937" y="52703"/>
                  </a:lnTo>
                  <a:lnTo>
                    <a:pt x="8389" y="87256"/>
                  </a:lnTo>
                  <a:lnTo>
                    <a:pt x="1314" y="107316"/>
                  </a:lnTo>
                  <a:lnTo>
                    <a:pt x="876" y="107527"/>
                  </a:lnTo>
                  <a:lnTo>
                    <a:pt x="115" y="87172"/>
                  </a:lnTo>
                  <a:lnTo>
                    <a:pt x="10376" y="46561"/>
                  </a:lnTo>
                  <a:lnTo>
                    <a:pt x="13268" y="37391"/>
                  </a:lnTo>
                  <a:lnTo>
                    <a:pt x="24947" y="21557"/>
                  </a:lnTo>
                  <a:lnTo>
                    <a:pt x="43728" y="6387"/>
                  </a:lnTo>
                  <a:lnTo>
                    <a:pt x="48202" y="4258"/>
                  </a:lnTo>
                  <a:lnTo>
                    <a:pt x="61640" y="4715"/>
                  </a:lnTo>
                  <a:lnTo>
                    <a:pt x="86023" y="8575"/>
                  </a:lnTo>
                  <a:lnTo>
                    <a:pt x="90158" y="11008"/>
                  </a:lnTo>
                  <a:lnTo>
                    <a:pt x="116444" y="40904"/>
                  </a:lnTo>
                  <a:lnTo>
                    <a:pt x="120545" y="49225"/>
                  </a:lnTo>
                  <a:lnTo>
                    <a:pt x="122854" y="69971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136"/>
            <p:cNvSpPr/>
            <p:nvPr>
              <p:custDataLst>
                <p:tags r:id="rId46"/>
              </p:custDataLst>
            </p:nvPr>
          </p:nvSpPr>
          <p:spPr>
            <a:xfrm>
              <a:off x="6539070" y="4057650"/>
              <a:ext cx="204631" cy="17731"/>
            </a:xfrm>
            <a:custGeom>
              <a:avLst/>
              <a:gdLst/>
              <a:ahLst/>
              <a:cxnLst/>
              <a:rect l="0" t="0" r="0" b="0"/>
              <a:pathLst>
                <a:path w="204631" h="17731">
                  <a:moveTo>
                    <a:pt x="14130" y="9525"/>
                  </a:moveTo>
                  <a:lnTo>
                    <a:pt x="14130" y="9525"/>
                  </a:lnTo>
                  <a:lnTo>
                    <a:pt x="9074" y="9525"/>
                  </a:lnTo>
                  <a:lnTo>
                    <a:pt x="3769" y="12347"/>
                  </a:lnTo>
                  <a:lnTo>
                    <a:pt x="873" y="14581"/>
                  </a:lnTo>
                  <a:lnTo>
                    <a:pt x="0" y="16071"/>
                  </a:lnTo>
                  <a:lnTo>
                    <a:pt x="477" y="17064"/>
                  </a:lnTo>
                  <a:lnTo>
                    <a:pt x="1852" y="17726"/>
                  </a:lnTo>
                  <a:lnTo>
                    <a:pt x="33421" y="17730"/>
                  </a:lnTo>
                  <a:lnTo>
                    <a:pt x="75781" y="10814"/>
                  </a:lnTo>
                  <a:lnTo>
                    <a:pt x="122320" y="2156"/>
                  </a:lnTo>
                  <a:lnTo>
                    <a:pt x="165323" y="426"/>
                  </a:lnTo>
                  <a:lnTo>
                    <a:pt x="2046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137"/>
            <p:cNvSpPr/>
            <p:nvPr>
              <p:custDataLst>
                <p:tags r:id="rId47"/>
              </p:custDataLst>
            </p:nvPr>
          </p:nvSpPr>
          <p:spPr>
            <a:xfrm>
              <a:off x="6629400" y="3801799"/>
              <a:ext cx="37441" cy="217752"/>
            </a:xfrm>
            <a:custGeom>
              <a:avLst/>
              <a:gdLst/>
              <a:ahLst/>
              <a:cxnLst/>
              <a:rect l="0" t="0" r="0" b="0"/>
              <a:pathLst>
                <a:path w="37441" h="217752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6" y="1675"/>
                  </a:lnTo>
                  <a:lnTo>
                    <a:pt x="22390" y="9182"/>
                  </a:lnTo>
                  <a:lnTo>
                    <a:pt x="25826" y="19573"/>
                  </a:lnTo>
                  <a:lnTo>
                    <a:pt x="34759" y="62811"/>
                  </a:lnTo>
                  <a:lnTo>
                    <a:pt x="37440" y="101264"/>
                  </a:lnTo>
                  <a:lnTo>
                    <a:pt x="35082" y="140903"/>
                  </a:lnTo>
                  <a:lnTo>
                    <a:pt x="28374" y="184269"/>
                  </a:lnTo>
                  <a:lnTo>
                    <a:pt x="1905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138"/>
            <p:cNvSpPr/>
            <p:nvPr>
              <p:custDataLst>
                <p:tags r:id="rId48"/>
              </p:custDataLst>
            </p:nvPr>
          </p:nvSpPr>
          <p:spPr>
            <a:xfrm>
              <a:off x="8096250" y="40195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228" y="19298"/>
                  </a:lnTo>
                  <a:lnTo>
                    <a:pt x="13994" y="22390"/>
                  </a:lnTo>
                  <a:lnTo>
                    <a:pt x="10408" y="49108"/>
                  </a:lnTo>
                  <a:lnTo>
                    <a:pt x="8729" y="693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139"/>
            <p:cNvSpPr/>
            <p:nvPr>
              <p:custDataLst>
                <p:tags r:id="rId49"/>
              </p:custDataLst>
            </p:nvPr>
          </p:nvSpPr>
          <p:spPr>
            <a:xfrm>
              <a:off x="8115300" y="3819530"/>
              <a:ext cx="168857" cy="295271"/>
            </a:xfrm>
            <a:custGeom>
              <a:avLst/>
              <a:gdLst/>
              <a:ahLst/>
              <a:cxnLst/>
              <a:rect l="0" t="0" r="0" b="0"/>
              <a:pathLst>
                <a:path w="168857" h="295271">
                  <a:moveTo>
                    <a:pt x="57150" y="9520"/>
                  </a:moveTo>
                  <a:lnTo>
                    <a:pt x="57150" y="9520"/>
                  </a:lnTo>
                  <a:lnTo>
                    <a:pt x="48950" y="1319"/>
                  </a:lnTo>
                  <a:lnTo>
                    <a:pt x="49566" y="878"/>
                  </a:lnTo>
                  <a:lnTo>
                    <a:pt x="96565" y="29"/>
                  </a:lnTo>
                  <a:lnTo>
                    <a:pt x="140226" y="0"/>
                  </a:lnTo>
                  <a:lnTo>
                    <a:pt x="153339" y="1055"/>
                  </a:lnTo>
                  <a:lnTo>
                    <a:pt x="162695" y="5052"/>
                  </a:lnTo>
                  <a:lnTo>
                    <a:pt x="165614" y="7600"/>
                  </a:lnTo>
                  <a:lnTo>
                    <a:pt x="168856" y="13253"/>
                  </a:lnTo>
                  <a:lnTo>
                    <a:pt x="168663" y="16242"/>
                  </a:lnTo>
                  <a:lnTo>
                    <a:pt x="155052" y="56707"/>
                  </a:lnTo>
                  <a:lnTo>
                    <a:pt x="144687" y="99656"/>
                  </a:lnTo>
                  <a:lnTo>
                    <a:pt x="135575" y="146273"/>
                  </a:lnTo>
                  <a:lnTo>
                    <a:pt x="133790" y="189285"/>
                  </a:lnTo>
                  <a:lnTo>
                    <a:pt x="133388" y="234281"/>
                  </a:lnTo>
                  <a:lnTo>
                    <a:pt x="130545" y="244527"/>
                  </a:lnTo>
                  <a:lnTo>
                    <a:pt x="120096" y="259730"/>
                  </a:lnTo>
                  <a:lnTo>
                    <a:pt x="100847" y="274744"/>
                  </a:lnTo>
                  <a:lnTo>
                    <a:pt x="83979" y="280856"/>
                  </a:lnTo>
                  <a:lnTo>
                    <a:pt x="38929" y="291647"/>
                  </a:lnTo>
                  <a:lnTo>
                    <a:pt x="0" y="295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140"/>
            <p:cNvSpPr/>
            <p:nvPr>
              <p:custDataLst>
                <p:tags r:id="rId50"/>
              </p:custDataLst>
            </p:nvPr>
          </p:nvSpPr>
          <p:spPr>
            <a:xfrm>
              <a:off x="7010400" y="3787218"/>
              <a:ext cx="299881" cy="356158"/>
            </a:xfrm>
            <a:custGeom>
              <a:avLst/>
              <a:gdLst/>
              <a:ahLst/>
              <a:cxnLst/>
              <a:rect l="0" t="0" r="0" b="0"/>
              <a:pathLst>
                <a:path w="299881" h="356158">
                  <a:moveTo>
                    <a:pt x="285750" y="13257"/>
                  </a:moveTo>
                  <a:lnTo>
                    <a:pt x="285750" y="13257"/>
                  </a:lnTo>
                  <a:lnTo>
                    <a:pt x="299007" y="0"/>
                  </a:lnTo>
                  <a:lnTo>
                    <a:pt x="299880" y="185"/>
                  </a:lnTo>
                  <a:lnTo>
                    <a:pt x="294993" y="12676"/>
                  </a:lnTo>
                  <a:lnTo>
                    <a:pt x="272093" y="53751"/>
                  </a:lnTo>
                  <a:lnTo>
                    <a:pt x="242366" y="97573"/>
                  </a:lnTo>
                  <a:lnTo>
                    <a:pt x="202151" y="138883"/>
                  </a:lnTo>
                  <a:lnTo>
                    <a:pt x="160951" y="184944"/>
                  </a:lnTo>
                  <a:lnTo>
                    <a:pt x="114172" y="232363"/>
                  </a:lnTo>
                  <a:lnTo>
                    <a:pt x="77019" y="272422"/>
                  </a:lnTo>
                  <a:lnTo>
                    <a:pt x="54570" y="296775"/>
                  </a:lnTo>
                  <a:lnTo>
                    <a:pt x="17848" y="330463"/>
                  </a:lnTo>
                  <a:lnTo>
                    <a:pt x="0" y="356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141"/>
            <p:cNvSpPr/>
            <p:nvPr>
              <p:custDataLst>
                <p:tags r:id="rId51"/>
              </p:custDataLst>
            </p:nvPr>
          </p:nvSpPr>
          <p:spPr>
            <a:xfrm>
              <a:off x="6534150" y="4124325"/>
              <a:ext cx="257176" cy="266701"/>
            </a:xfrm>
            <a:custGeom>
              <a:avLst/>
              <a:gdLst/>
              <a:ahLst/>
              <a:cxnLst/>
              <a:rect l="0" t="0" r="0" b="0"/>
              <a:pathLst>
                <a:path w="257176" h="266701">
                  <a:moveTo>
                    <a:pt x="257175" y="0"/>
                  </a:moveTo>
                  <a:lnTo>
                    <a:pt x="257175" y="0"/>
                  </a:lnTo>
                  <a:lnTo>
                    <a:pt x="257175" y="5056"/>
                  </a:lnTo>
                  <a:lnTo>
                    <a:pt x="217401" y="48905"/>
                  </a:lnTo>
                  <a:lnTo>
                    <a:pt x="175157" y="91465"/>
                  </a:lnTo>
                  <a:lnTo>
                    <a:pt x="141412" y="128095"/>
                  </a:lnTo>
                  <a:lnTo>
                    <a:pt x="95057" y="173737"/>
                  </a:lnTo>
                  <a:lnTo>
                    <a:pt x="47600" y="21937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647"/>
          <p:cNvGrpSpPr/>
          <p:nvPr/>
        </p:nvGrpSpPr>
        <p:grpSpPr>
          <a:xfrm>
            <a:off x="3095625" y="4924425"/>
            <a:ext cx="209551" cy="141159"/>
            <a:chOff x="3095625" y="4924425"/>
            <a:chExt cx="209551" cy="141159"/>
          </a:xfrm>
        </p:grpSpPr>
        <p:sp>
          <p:nvSpPr>
            <p:cNvPr id="245" name="SMARTInkShape-3142"/>
            <p:cNvSpPr/>
            <p:nvPr>
              <p:custDataLst>
                <p:tags r:id="rId35"/>
              </p:custDataLst>
            </p:nvPr>
          </p:nvSpPr>
          <p:spPr>
            <a:xfrm>
              <a:off x="3095625" y="4924425"/>
              <a:ext cx="152401" cy="15014"/>
            </a:xfrm>
            <a:custGeom>
              <a:avLst/>
              <a:gdLst/>
              <a:ahLst/>
              <a:cxnLst/>
              <a:rect l="0" t="0" r="0" b="0"/>
              <a:pathLst>
                <a:path w="152401" h="15014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23851" y="15013"/>
                  </a:lnTo>
                  <a:lnTo>
                    <a:pt x="64302" y="1045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143"/>
            <p:cNvSpPr/>
            <p:nvPr>
              <p:custDataLst>
                <p:tags r:id="rId36"/>
              </p:custDataLst>
            </p:nvPr>
          </p:nvSpPr>
          <p:spPr>
            <a:xfrm>
              <a:off x="3129120" y="5029200"/>
              <a:ext cx="176056" cy="36384"/>
            </a:xfrm>
            <a:custGeom>
              <a:avLst/>
              <a:gdLst/>
              <a:ahLst/>
              <a:cxnLst/>
              <a:rect l="0" t="0" r="0" b="0"/>
              <a:pathLst>
                <a:path w="176056" h="36384">
                  <a:moveTo>
                    <a:pt x="14130" y="19050"/>
                  </a:moveTo>
                  <a:lnTo>
                    <a:pt x="14130" y="19050"/>
                  </a:lnTo>
                  <a:lnTo>
                    <a:pt x="873" y="32307"/>
                  </a:lnTo>
                  <a:lnTo>
                    <a:pt x="0" y="34238"/>
                  </a:lnTo>
                  <a:lnTo>
                    <a:pt x="477" y="35525"/>
                  </a:lnTo>
                  <a:lnTo>
                    <a:pt x="1853" y="36383"/>
                  </a:lnTo>
                  <a:lnTo>
                    <a:pt x="42865" y="30335"/>
                  </a:lnTo>
                  <a:lnTo>
                    <a:pt x="80837" y="23866"/>
                  </a:lnTo>
                  <a:lnTo>
                    <a:pt x="126516" y="12397"/>
                  </a:lnTo>
                  <a:lnTo>
                    <a:pt x="1760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648"/>
          <p:cNvGrpSpPr/>
          <p:nvPr/>
        </p:nvGrpSpPr>
        <p:grpSpPr>
          <a:xfrm>
            <a:off x="3592249" y="4763043"/>
            <a:ext cx="1856052" cy="409033"/>
            <a:chOff x="3592249" y="4763043"/>
            <a:chExt cx="1856052" cy="409033"/>
          </a:xfrm>
        </p:grpSpPr>
        <p:sp>
          <p:nvSpPr>
            <p:cNvPr id="248" name="SMARTInkShape-3144"/>
            <p:cNvSpPr/>
            <p:nvPr>
              <p:custDataLst>
                <p:tags r:id="rId26"/>
              </p:custDataLst>
            </p:nvPr>
          </p:nvSpPr>
          <p:spPr>
            <a:xfrm>
              <a:off x="3595048" y="4772649"/>
              <a:ext cx="165220" cy="311096"/>
            </a:xfrm>
            <a:custGeom>
              <a:avLst/>
              <a:gdLst/>
              <a:ahLst/>
              <a:cxnLst/>
              <a:rect l="0" t="0" r="0" b="0"/>
              <a:pathLst>
                <a:path w="165220" h="311096">
                  <a:moveTo>
                    <a:pt x="138752" y="27951"/>
                  </a:moveTo>
                  <a:lnTo>
                    <a:pt x="138752" y="27951"/>
                  </a:lnTo>
                  <a:lnTo>
                    <a:pt x="148865" y="27951"/>
                  </a:lnTo>
                  <a:lnTo>
                    <a:pt x="152902" y="25834"/>
                  </a:lnTo>
                  <a:lnTo>
                    <a:pt x="160211" y="17838"/>
                  </a:lnTo>
                  <a:lnTo>
                    <a:pt x="164164" y="10051"/>
                  </a:lnTo>
                  <a:lnTo>
                    <a:pt x="165219" y="6492"/>
                  </a:lnTo>
                  <a:lnTo>
                    <a:pt x="164863" y="4120"/>
                  </a:lnTo>
                  <a:lnTo>
                    <a:pt x="163568" y="2539"/>
                  </a:lnTo>
                  <a:lnTo>
                    <a:pt x="161646" y="1484"/>
                  </a:lnTo>
                  <a:lnTo>
                    <a:pt x="148828" y="0"/>
                  </a:lnTo>
                  <a:lnTo>
                    <a:pt x="101456" y="9820"/>
                  </a:lnTo>
                  <a:lnTo>
                    <a:pt x="55250" y="24897"/>
                  </a:lnTo>
                  <a:lnTo>
                    <a:pt x="44137" y="31180"/>
                  </a:lnTo>
                  <a:lnTo>
                    <a:pt x="31931" y="45724"/>
                  </a:lnTo>
                  <a:lnTo>
                    <a:pt x="22615" y="86187"/>
                  </a:lnTo>
                  <a:lnTo>
                    <a:pt x="14881" y="127381"/>
                  </a:lnTo>
                  <a:lnTo>
                    <a:pt x="7588" y="172279"/>
                  </a:lnTo>
                  <a:lnTo>
                    <a:pt x="5834" y="211800"/>
                  </a:lnTo>
                  <a:lnTo>
                    <a:pt x="0" y="248652"/>
                  </a:lnTo>
                  <a:lnTo>
                    <a:pt x="4389" y="280198"/>
                  </a:lnTo>
                  <a:lnTo>
                    <a:pt x="12393" y="297660"/>
                  </a:lnTo>
                  <a:lnTo>
                    <a:pt x="18387" y="305866"/>
                  </a:lnTo>
                  <a:lnTo>
                    <a:pt x="30223" y="310219"/>
                  </a:lnTo>
                  <a:lnTo>
                    <a:pt x="47125" y="311095"/>
                  </a:lnTo>
                  <a:lnTo>
                    <a:pt x="89648" y="303034"/>
                  </a:lnTo>
                  <a:lnTo>
                    <a:pt x="138752" y="285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145"/>
            <p:cNvSpPr/>
            <p:nvPr>
              <p:custDataLst>
                <p:tags r:id="rId27"/>
              </p:custDataLst>
            </p:nvPr>
          </p:nvSpPr>
          <p:spPr>
            <a:xfrm>
              <a:off x="3592249" y="4943475"/>
              <a:ext cx="141552" cy="66676"/>
            </a:xfrm>
            <a:custGeom>
              <a:avLst/>
              <a:gdLst/>
              <a:ahLst/>
              <a:cxnLst/>
              <a:rect l="0" t="0" r="0" b="0"/>
              <a:pathLst>
                <a:path w="141552" h="66676">
                  <a:moveTo>
                    <a:pt x="8201" y="66675"/>
                  </a:moveTo>
                  <a:lnTo>
                    <a:pt x="8201" y="66675"/>
                  </a:lnTo>
                  <a:lnTo>
                    <a:pt x="3144" y="66675"/>
                  </a:lnTo>
                  <a:lnTo>
                    <a:pt x="1655" y="65617"/>
                  </a:lnTo>
                  <a:lnTo>
                    <a:pt x="662" y="63853"/>
                  </a:lnTo>
                  <a:lnTo>
                    <a:pt x="0" y="61619"/>
                  </a:lnTo>
                  <a:lnTo>
                    <a:pt x="617" y="59071"/>
                  </a:lnTo>
                  <a:lnTo>
                    <a:pt x="4125" y="53418"/>
                  </a:lnTo>
                  <a:lnTo>
                    <a:pt x="50857" y="28553"/>
                  </a:lnTo>
                  <a:lnTo>
                    <a:pt x="93468" y="13756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146"/>
            <p:cNvSpPr/>
            <p:nvPr>
              <p:custDataLst>
                <p:tags r:id="rId28"/>
              </p:custDataLst>
            </p:nvPr>
          </p:nvSpPr>
          <p:spPr>
            <a:xfrm>
              <a:off x="3830528" y="4763043"/>
              <a:ext cx="197224" cy="311230"/>
            </a:xfrm>
            <a:custGeom>
              <a:avLst/>
              <a:gdLst/>
              <a:ahLst/>
              <a:cxnLst/>
              <a:rect l="0" t="0" r="0" b="0"/>
              <a:pathLst>
                <a:path w="197224" h="311230">
                  <a:moveTo>
                    <a:pt x="189022" y="28032"/>
                  </a:moveTo>
                  <a:lnTo>
                    <a:pt x="189022" y="28032"/>
                  </a:lnTo>
                  <a:lnTo>
                    <a:pt x="189022" y="22976"/>
                  </a:lnTo>
                  <a:lnTo>
                    <a:pt x="191844" y="17671"/>
                  </a:lnTo>
                  <a:lnTo>
                    <a:pt x="195568" y="11785"/>
                  </a:lnTo>
                  <a:lnTo>
                    <a:pt x="197223" y="5642"/>
                  </a:lnTo>
                  <a:lnTo>
                    <a:pt x="196606" y="3580"/>
                  </a:lnTo>
                  <a:lnTo>
                    <a:pt x="195136" y="2206"/>
                  </a:lnTo>
                  <a:lnTo>
                    <a:pt x="193098" y="1289"/>
                  </a:lnTo>
                  <a:lnTo>
                    <a:pt x="180117" y="0"/>
                  </a:lnTo>
                  <a:lnTo>
                    <a:pt x="136147" y="7706"/>
                  </a:lnTo>
                  <a:lnTo>
                    <a:pt x="88842" y="30328"/>
                  </a:lnTo>
                  <a:lnTo>
                    <a:pt x="73850" y="40472"/>
                  </a:lnTo>
                  <a:lnTo>
                    <a:pt x="52699" y="81218"/>
                  </a:lnTo>
                  <a:lnTo>
                    <a:pt x="39471" y="121192"/>
                  </a:lnTo>
                  <a:lnTo>
                    <a:pt x="29333" y="168738"/>
                  </a:lnTo>
                  <a:lnTo>
                    <a:pt x="19787" y="212092"/>
                  </a:lnTo>
                  <a:lnTo>
                    <a:pt x="10680" y="259554"/>
                  </a:lnTo>
                  <a:lnTo>
                    <a:pt x="6005" y="283252"/>
                  </a:lnTo>
                  <a:lnTo>
                    <a:pt x="0" y="305164"/>
                  </a:lnTo>
                  <a:lnTo>
                    <a:pt x="1624" y="308037"/>
                  </a:lnTo>
                  <a:lnTo>
                    <a:pt x="4824" y="309952"/>
                  </a:lnTo>
                  <a:lnTo>
                    <a:pt x="9073" y="311229"/>
                  </a:lnTo>
                  <a:lnTo>
                    <a:pt x="19439" y="309825"/>
                  </a:lnTo>
                  <a:lnTo>
                    <a:pt x="33218" y="306732"/>
                  </a:lnTo>
                  <a:lnTo>
                    <a:pt x="93772" y="29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147"/>
            <p:cNvSpPr/>
            <p:nvPr>
              <p:custDataLst>
                <p:tags r:id="rId29"/>
              </p:custDataLst>
            </p:nvPr>
          </p:nvSpPr>
          <p:spPr>
            <a:xfrm>
              <a:off x="5143500" y="4888531"/>
              <a:ext cx="304801" cy="283545"/>
            </a:xfrm>
            <a:custGeom>
              <a:avLst/>
              <a:gdLst/>
              <a:ahLst/>
              <a:cxnLst/>
              <a:rect l="0" t="0" r="0" b="0"/>
              <a:pathLst>
                <a:path w="304801" h="283545">
                  <a:moveTo>
                    <a:pt x="0" y="283544"/>
                  </a:moveTo>
                  <a:lnTo>
                    <a:pt x="0" y="283544"/>
                  </a:lnTo>
                  <a:lnTo>
                    <a:pt x="0" y="278488"/>
                  </a:lnTo>
                  <a:lnTo>
                    <a:pt x="2822" y="273183"/>
                  </a:lnTo>
                  <a:lnTo>
                    <a:pt x="29659" y="234173"/>
                  </a:lnTo>
                  <a:lnTo>
                    <a:pt x="45124" y="204005"/>
                  </a:lnTo>
                  <a:lnTo>
                    <a:pt x="59232" y="168255"/>
                  </a:lnTo>
                  <a:lnTo>
                    <a:pt x="73994" y="130851"/>
                  </a:lnTo>
                  <a:lnTo>
                    <a:pt x="83408" y="90399"/>
                  </a:lnTo>
                  <a:lnTo>
                    <a:pt x="88242" y="45071"/>
                  </a:lnTo>
                  <a:lnTo>
                    <a:pt x="95129" y="0"/>
                  </a:lnTo>
                  <a:lnTo>
                    <a:pt x="90157" y="8560"/>
                  </a:lnTo>
                  <a:lnTo>
                    <a:pt x="81057" y="52745"/>
                  </a:lnTo>
                  <a:lnTo>
                    <a:pt x="77640" y="77811"/>
                  </a:lnTo>
                  <a:lnTo>
                    <a:pt x="83031" y="120452"/>
                  </a:lnTo>
                  <a:lnTo>
                    <a:pt x="88015" y="166818"/>
                  </a:lnTo>
                  <a:lnTo>
                    <a:pt x="93821" y="196752"/>
                  </a:lnTo>
                  <a:lnTo>
                    <a:pt x="96414" y="201341"/>
                  </a:lnTo>
                  <a:lnTo>
                    <a:pt x="104939" y="209262"/>
                  </a:lnTo>
                  <a:lnTo>
                    <a:pt x="115785" y="213488"/>
                  </a:lnTo>
                  <a:lnTo>
                    <a:pt x="121639" y="214615"/>
                  </a:lnTo>
                  <a:lnTo>
                    <a:pt x="127659" y="213250"/>
                  </a:lnTo>
                  <a:lnTo>
                    <a:pt x="146246" y="201215"/>
                  </a:lnTo>
                  <a:lnTo>
                    <a:pt x="165158" y="182127"/>
                  </a:lnTo>
                  <a:lnTo>
                    <a:pt x="196659" y="135145"/>
                  </a:lnTo>
                  <a:lnTo>
                    <a:pt x="220762" y="92317"/>
                  </a:lnTo>
                  <a:lnTo>
                    <a:pt x="232968" y="49088"/>
                  </a:lnTo>
                  <a:lnTo>
                    <a:pt x="246465" y="22536"/>
                  </a:lnTo>
                  <a:lnTo>
                    <a:pt x="246860" y="22755"/>
                  </a:lnTo>
                  <a:lnTo>
                    <a:pt x="247604" y="62785"/>
                  </a:lnTo>
                  <a:lnTo>
                    <a:pt x="255245" y="102236"/>
                  </a:lnTo>
                  <a:lnTo>
                    <a:pt x="264952" y="128929"/>
                  </a:lnTo>
                  <a:lnTo>
                    <a:pt x="275095" y="140038"/>
                  </a:lnTo>
                  <a:lnTo>
                    <a:pt x="304800" y="159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148"/>
            <p:cNvSpPr/>
            <p:nvPr>
              <p:custDataLst>
                <p:tags r:id="rId30"/>
              </p:custDataLst>
            </p:nvPr>
          </p:nvSpPr>
          <p:spPr>
            <a:xfrm>
              <a:off x="4693161" y="5038725"/>
              <a:ext cx="240790" cy="28559"/>
            </a:xfrm>
            <a:custGeom>
              <a:avLst/>
              <a:gdLst/>
              <a:ahLst/>
              <a:cxnLst/>
              <a:rect l="0" t="0" r="0" b="0"/>
              <a:pathLst>
                <a:path w="240790" h="28559">
                  <a:moveTo>
                    <a:pt x="21714" y="0"/>
                  </a:moveTo>
                  <a:lnTo>
                    <a:pt x="21714" y="0"/>
                  </a:lnTo>
                  <a:lnTo>
                    <a:pt x="7563" y="13092"/>
                  </a:lnTo>
                  <a:lnTo>
                    <a:pt x="255" y="16402"/>
                  </a:lnTo>
                  <a:lnTo>
                    <a:pt x="0" y="18343"/>
                  </a:lnTo>
                  <a:lnTo>
                    <a:pt x="5360" y="23321"/>
                  </a:lnTo>
                  <a:lnTo>
                    <a:pt x="14799" y="26240"/>
                  </a:lnTo>
                  <a:lnTo>
                    <a:pt x="58433" y="28268"/>
                  </a:lnTo>
                  <a:lnTo>
                    <a:pt x="103286" y="28515"/>
                  </a:lnTo>
                  <a:lnTo>
                    <a:pt x="147131" y="28558"/>
                  </a:lnTo>
                  <a:lnTo>
                    <a:pt x="185169" y="25748"/>
                  </a:lnTo>
                  <a:lnTo>
                    <a:pt x="2407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149"/>
            <p:cNvSpPr/>
            <p:nvPr>
              <p:custDataLst>
                <p:tags r:id="rId31"/>
              </p:custDataLst>
            </p:nvPr>
          </p:nvSpPr>
          <p:spPr>
            <a:xfrm>
              <a:off x="4343400" y="4772073"/>
              <a:ext cx="142093" cy="342853"/>
            </a:xfrm>
            <a:custGeom>
              <a:avLst/>
              <a:gdLst/>
              <a:ahLst/>
              <a:cxnLst/>
              <a:rect l="0" t="0" r="0" b="0"/>
              <a:pathLst>
                <a:path w="142093" h="342853">
                  <a:moveTo>
                    <a:pt x="9525" y="38052"/>
                  </a:moveTo>
                  <a:lnTo>
                    <a:pt x="9525" y="38052"/>
                  </a:lnTo>
                  <a:lnTo>
                    <a:pt x="9525" y="32996"/>
                  </a:lnTo>
                  <a:lnTo>
                    <a:pt x="15170" y="27691"/>
                  </a:lnTo>
                  <a:lnTo>
                    <a:pt x="51161" y="6254"/>
                  </a:lnTo>
                  <a:lnTo>
                    <a:pt x="67135" y="1819"/>
                  </a:lnTo>
                  <a:lnTo>
                    <a:pt x="110807" y="198"/>
                  </a:lnTo>
                  <a:lnTo>
                    <a:pt x="133953" y="0"/>
                  </a:lnTo>
                  <a:lnTo>
                    <a:pt x="136928" y="1042"/>
                  </a:lnTo>
                  <a:lnTo>
                    <a:pt x="138910" y="2796"/>
                  </a:lnTo>
                  <a:lnTo>
                    <a:pt x="140232" y="5023"/>
                  </a:lnTo>
                  <a:lnTo>
                    <a:pt x="142092" y="18270"/>
                  </a:lnTo>
                  <a:lnTo>
                    <a:pt x="132411" y="58260"/>
                  </a:lnTo>
                  <a:lnTo>
                    <a:pt x="120464" y="100487"/>
                  </a:lnTo>
                  <a:lnTo>
                    <a:pt x="112289" y="144255"/>
                  </a:lnTo>
                  <a:lnTo>
                    <a:pt x="99219" y="184094"/>
                  </a:lnTo>
                  <a:lnTo>
                    <a:pt x="90717" y="228969"/>
                  </a:lnTo>
                  <a:lnTo>
                    <a:pt x="86163" y="272481"/>
                  </a:lnTo>
                  <a:lnTo>
                    <a:pt x="84693" y="316364"/>
                  </a:lnTo>
                  <a:lnTo>
                    <a:pt x="80680" y="325082"/>
                  </a:lnTo>
                  <a:lnTo>
                    <a:pt x="67414" y="335940"/>
                  </a:lnTo>
                  <a:lnTo>
                    <a:pt x="30877" y="341487"/>
                  </a:lnTo>
                  <a:lnTo>
                    <a:pt x="0" y="342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150"/>
            <p:cNvSpPr/>
            <p:nvPr>
              <p:custDataLst>
                <p:tags r:id="rId32"/>
              </p:custDataLst>
            </p:nvPr>
          </p:nvSpPr>
          <p:spPr>
            <a:xfrm>
              <a:off x="4248150" y="50292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461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151"/>
            <p:cNvSpPr/>
            <p:nvPr>
              <p:custDataLst>
                <p:tags r:id="rId33"/>
              </p:custDataLst>
            </p:nvPr>
          </p:nvSpPr>
          <p:spPr>
            <a:xfrm>
              <a:off x="4067175" y="4820974"/>
              <a:ext cx="190501" cy="208227"/>
            </a:xfrm>
            <a:custGeom>
              <a:avLst/>
              <a:gdLst/>
              <a:ahLst/>
              <a:cxnLst/>
              <a:rect l="0" t="0" r="0" b="0"/>
              <a:pathLst>
                <a:path w="190501" h="208227">
                  <a:moveTo>
                    <a:pt x="190500" y="8201"/>
                  </a:moveTo>
                  <a:lnTo>
                    <a:pt x="190500" y="8201"/>
                  </a:lnTo>
                  <a:lnTo>
                    <a:pt x="190500" y="0"/>
                  </a:lnTo>
                  <a:lnTo>
                    <a:pt x="180387" y="4125"/>
                  </a:lnTo>
                  <a:lnTo>
                    <a:pt x="135103" y="44674"/>
                  </a:lnTo>
                  <a:lnTo>
                    <a:pt x="95146" y="91058"/>
                  </a:lnTo>
                  <a:lnTo>
                    <a:pt x="50486" y="138574"/>
                  </a:lnTo>
                  <a:lnTo>
                    <a:pt x="13936" y="184934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152"/>
            <p:cNvSpPr/>
            <p:nvPr>
              <p:custDataLst>
                <p:tags r:id="rId34"/>
              </p:custDataLst>
            </p:nvPr>
          </p:nvSpPr>
          <p:spPr>
            <a:xfrm>
              <a:off x="4067175" y="4821367"/>
              <a:ext cx="133351" cy="226884"/>
            </a:xfrm>
            <a:custGeom>
              <a:avLst/>
              <a:gdLst/>
              <a:ahLst/>
              <a:cxnLst/>
              <a:rect l="0" t="0" r="0" b="0"/>
              <a:pathLst>
                <a:path w="133351" h="226884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7" y="0"/>
                  </a:lnTo>
                  <a:lnTo>
                    <a:pt x="13183" y="4690"/>
                  </a:lnTo>
                  <a:lnTo>
                    <a:pt x="18314" y="8904"/>
                  </a:lnTo>
                  <a:lnTo>
                    <a:pt x="45988" y="56365"/>
                  </a:lnTo>
                  <a:lnTo>
                    <a:pt x="62550" y="98147"/>
                  </a:lnTo>
                  <a:lnTo>
                    <a:pt x="89013" y="142678"/>
                  </a:lnTo>
                  <a:lnTo>
                    <a:pt x="107547" y="188983"/>
                  </a:lnTo>
                  <a:lnTo>
                    <a:pt x="120570" y="211713"/>
                  </a:lnTo>
                  <a:lnTo>
                    <a:pt x="133350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3153"/>
          <p:cNvSpPr/>
          <p:nvPr>
            <p:custDataLst>
              <p:tags r:id="rId4"/>
            </p:custDataLst>
          </p:nvPr>
        </p:nvSpPr>
        <p:spPr>
          <a:xfrm>
            <a:off x="4705350" y="4962525"/>
            <a:ext cx="142876" cy="38101"/>
          </a:xfrm>
          <a:custGeom>
            <a:avLst/>
            <a:gdLst/>
            <a:ahLst/>
            <a:cxnLst/>
            <a:rect l="0" t="0" r="0" b="0"/>
            <a:pathLst>
              <a:path w="142876" h="38101">
                <a:moveTo>
                  <a:pt x="0" y="38100"/>
                </a:moveTo>
                <a:lnTo>
                  <a:pt x="0" y="38100"/>
                </a:lnTo>
                <a:lnTo>
                  <a:pt x="0" y="22930"/>
                </a:lnTo>
                <a:lnTo>
                  <a:pt x="2117" y="18462"/>
                </a:lnTo>
                <a:lnTo>
                  <a:pt x="5645" y="15483"/>
                </a:lnTo>
                <a:lnTo>
                  <a:pt x="36628" y="5645"/>
                </a:lnTo>
                <a:lnTo>
                  <a:pt x="83514" y="1115"/>
                </a:lnTo>
                <a:lnTo>
                  <a:pt x="1428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650"/>
          <p:cNvGrpSpPr/>
          <p:nvPr/>
        </p:nvGrpSpPr>
        <p:grpSpPr>
          <a:xfrm>
            <a:off x="2133600" y="5468674"/>
            <a:ext cx="723901" cy="292794"/>
            <a:chOff x="2133600" y="5468674"/>
            <a:chExt cx="723901" cy="292794"/>
          </a:xfrm>
        </p:grpSpPr>
        <p:sp>
          <p:nvSpPr>
            <p:cNvPr id="259" name="SMARTInkShape-3154"/>
            <p:cNvSpPr/>
            <p:nvPr>
              <p:custDataLst>
                <p:tags r:id="rId19"/>
              </p:custDataLst>
            </p:nvPr>
          </p:nvSpPr>
          <p:spPr>
            <a:xfrm>
              <a:off x="2133600" y="5468674"/>
              <a:ext cx="98944" cy="292794"/>
            </a:xfrm>
            <a:custGeom>
              <a:avLst/>
              <a:gdLst/>
              <a:ahLst/>
              <a:cxnLst/>
              <a:rect l="0" t="0" r="0" b="0"/>
              <a:pathLst>
                <a:path w="98944" h="292794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7616"/>
                  </a:lnTo>
                  <a:lnTo>
                    <a:pt x="9525" y="90148"/>
                  </a:lnTo>
                  <a:lnTo>
                    <a:pt x="12347" y="132417"/>
                  </a:lnTo>
                  <a:lnTo>
                    <a:pt x="17064" y="179767"/>
                  </a:lnTo>
                  <a:lnTo>
                    <a:pt x="21284" y="218844"/>
                  </a:lnTo>
                  <a:lnTo>
                    <a:pt x="27615" y="265520"/>
                  </a:lnTo>
                  <a:lnTo>
                    <a:pt x="27232" y="289760"/>
                  </a:lnTo>
                  <a:lnTo>
                    <a:pt x="25563" y="292215"/>
                  </a:lnTo>
                  <a:lnTo>
                    <a:pt x="23392" y="292793"/>
                  </a:lnTo>
                  <a:lnTo>
                    <a:pt x="21945" y="291063"/>
                  </a:lnTo>
                  <a:lnTo>
                    <a:pt x="19908" y="278514"/>
                  </a:lnTo>
                  <a:lnTo>
                    <a:pt x="20363" y="260331"/>
                  </a:lnTo>
                  <a:lnTo>
                    <a:pt x="30824" y="216306"/>
                  </a:lnTo>
                  <a:lnTo>
                    <a:pt x="33249" y="210438"/>
                  </a:lnTo>
                  <a:lnTo>
                    <a:pt x="41589" y="201095"/>
                  </a:lnTo>
                  <a:lnTo>
                    <a:pt x="51292" y="194473"/>
                  </a:lnTo>
                  <a:lnTo>
                    <a:pt x="59133" y="191531"/>
                  </a:lnTo>
                  <a:lnTo>
                    <a:pt x="68967" y="193044"/>
                  </a:lnTo>
                  <a:lnTo>
                    <a:pt x="74553" y="194930"/>
                  </a:lnTo>
                  <a:lnTo>
                    <a:pt x="83582" y="205492"/>
                  </a:lnTo>
                  <a:lnTo>
                    <a:pt x="98002" y="233085"/>
                  </a:lnTo>
                  <a:lnTo>
                    <a:pt x="98943" y="248908"/>
                  </a:lnTo>
                  <a:lnTo>
                    <a:pt x="95833" y="264407"/>
                  </a:lnTo>
                  <a:lnTo>
                    <a:pt x="90923" y="274823"/>
                  </a:lnTo>
                  <a:lnTo>
                    <a:pt x="82391" y="282981"/>
                  </a:lnTo>
                  <a:lnTo>
                    <a:pt x="77152" y="286638"/>
                  </a:lnTo>
                  <a:lnTo>
                    <a:pt x="54610" y="291784"/>
                  </a:lnTo>
                  <a:lnTo>
                    <a:pt x="27823" y="288253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155"/>
            <p:cNvSpPr/>
            <p:nvPr>
              <p:custDataLst>
                <p:tags r:id="rId20"/>
              </p:custDataLst>
            </p:nvPr>
          </p:nvSpPr>
          <p:spPr>
            <a:xfrm>
              <a:off x="2333625" y="5652362"/>
              <a:ext cx="17727" cy="43589"/>
            </a:xfrm>
            <a:custGeom>
              <a:avLst/>
              <a:gdLst/>
              <a:ahLst/>
              <a:cxnLst/>
              <a:rect l="0" t="0" r="0" b="0"/>
              <a:pathLst>
                <a:path w="17727" h="43589">
                  <a:moveTo>
                    <a:pt x="9525" y="5488"/>
                  </a:moveTo>
                  <a:lnTo>
                    <a:pt x="9525" y="5488"/>
                  </a:lnTo>
                  <a:lnTo>
                    <a:pt x="14581" y="432"/>
                  </a:lnTo>
                  <a:lnTo>
                    <a:pt x="16071" y="0"/>
                  </a:lnTo>
                  <a:lnTo>
                    <a:pt x="17064" y="772"/>
                  </a:lnTo>
                  <a:lnTo>
                    <a:pt x="17726" y="2344"/>
                  </a:lnTo>
                  <a:lnTo>
                    <a:pt x="17109" y="4450"/>
                  </a:lnTo>
                  <a:lnTo>
                    <a:pt x="3784" y="28096"/>
                  </a:lnTo>
                  <a:lnTo>
                    <a:pt x="0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156"/>
            <p:cNvSpPr/>
            <p:nvPr>
              <p:custDataLst>
                <p:tags r:id="rId21"/>
              </p:custDataLst>
            </p:nvPr>
          </p:nvSpPr>
          <p:spPr>
            <a:xfrm>
              <a:off x="2333625" y="5572910"/>
              <a:ext cx="28576" cy="18266"/>
            </a:xfrm>
            <a:custGeom>
              <a:avLst/>
              <a:gdLst/>
              <a:ahLst/>
              <a:cxnLst/>
              <a:rect l="0" t="0" r="0" b="0"/>
              <a:pathLst>
                <a:path w="28576" h="18266">
                  <a:moveTo>
                    <a:pt x="28575" y="18265"/>
                  </a:moveTo>
                  <a:lnTo>
                    <a:pt x="28575" y="18265"/>
                  </a:lnTo>
                  <a:lnTo>
                    <a:pt x="23519" y="8152"/>
                  </a:lnTo>
                  <a:lnTo>
                    <a:pt x="20971" y="5173"/>
                  </a:lnTo>
                  <a:lnTo>
                    <a:pt x="15317" y="1863"/>
                  </a:lnTo>
                  <a:lnTo>
                    <a:pt x="6185" y="0"/>
                  </a:lnTo>
                  <a:lnTo>
                    <a:pt x="4123" y="796"/>
                  </a:lnTo>
                  <a:lnTo>
                    <a:pt x="0" y="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157"/>
            <p:cNvSpPr/>
            <p:nvPr>
              <p:custDataLst>
                <p:tags r:id="rId22"/>
              </p:custDataLst>
            </p:nvPr>
          </p:nvSpPr>
          <p:spPr>
            <a:xfrm>
              <a:off x="2439535" y="5629391"/>
              <a:ext cx="113166" cy="95135"/>
            </a:xfrm>
            <a:custGeom>
              <a:avLst/>
              <a:gdLst/>
              <a:ahLst/>
              <a:cxnLst/>
              <a:rect l="0" t="0" r="0" b="0"/>
              <a:pathLst>
                <a:path w="113166" h="95135">
                  <a:moveTo>
                    <a:pt x="94115" y="9409"/>
                  </a:moveTo>
                  <a:lnTo>
                    <a:pt x="94115" y="9409"/>
                  </a:lnTo>
                  <a:lnTo>
                    <a:pt x="89059" y="4353"/>
                  </a:lnTo>
                  <a:lnTo>
                    <a:pt x="83754" y="1870"/>
                  </a:lnTo>
                  <a:lnTo>
                    <a:pt x="52203" y="0"/>
                  </a:lnTo>
                  <a:lnTo>
                    <a:pt x="38093" y="5580"/>
                  </a:lnTo>
                  <a:lnTo>
                    <a:pt x="11788" y="26409"/>
                  </a:lnTo>
                  <a:lnTo>
                    <a:pt x="4609" y="35662"/>
                  </a:lnTo>
                  <a:lnTo>
                    <a:pt x="2694" y="39611"/>
                  </a:lnTo>
                  <a:lnTo>
                    <a:pt x="0" y="60338"/>
                  </a:lnTo>
                  <a:lnTo>
                    <a:pt x="2191" y="71908"/>
                  </a:lnTo>
                  <a:lnTo>
                    <a:pt x="4258" y="76475"/>
                  </a:lnTo>
                  <a:lnTo>
                    <a:pt x="8810" y="79520"/>
                  </a:lnTo>
                  <a:lnTo>
                    <a:pt x="22335" y="82903"/>
                  </a:lnTo>
                  <a:lnTo>
                    <a:pt x="29328" y="81688"/>
                  </a:lnTo>
                  <a:lnTo>
                    <a:pt x="42743" y="74694"/>
                  </a:lnTo>
                  <a:lnTo>
                    <a:pt x="67544" y="46411"/>
                  </a:lnTo>
                  <a:lnTo>
                    <a:pt x="83863" y="20130"/>
                  </a:lnTo>
                  <a:lnTo>
                    <a:pt x="86664" y="52555"/>
                  </a:lnTo>
                  <a:lnTo>
                    <a:pt x="98728" y="74405"/>
                  </a:lnTo>
                  <a:lnTo>
                    <a:pt x="113165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158"/>
            <p:cNvSpPr/>
            <p:nvPr>
              <p:custDataLst>
                <p:tags r:id="rId23"/>
              </p:custDataLst>
            </p:nvPr>
          </p:nvSpPr>
          <p:spPr>
            <a:xfrm>
              <a:off x="2663876" y="5593043"/>
              <a:ext cx="67389" cy="139822"/>
            </a:xfrm>
            <a:custGeom>
              <a:avLst/>
              <a:gdLst/>
              <a:ahLst/>
              <a:cxnLst/>
              <a:rect l="0" t="0" r="0" b="0"/>
              <a:pathLst>
                <a:path w="67389" h="139822">
                  <a:moveTo>
                    <a:pt x="60274" y="36232"/>
                  </a:moveTo>
                  <a:lnTo>
                    <a:pt x="60274" y="36232"/>
                  </a:lnTo>
                  <a:lnTo>
                    <a:pt x="60274" y="22975"/>
                  </a:lnTo>
                  <a:lnTo>
                    <a:pt x="57452" y="16934"/>
                  </a:lnTo>
                  <a:lnTo>
                    <a:pt x="47016" y="4434"/>
                  </a:lnTo>
                  <a:lnTo>
                    <a:pt x="38154" y="932"/>
                  </a:lnTo>
                  <a:lnTo>
                    <a:pt x="32827" y="0"/>
                  </a:lnTo>
                  <a:lnTo>
                    <a:pt x="21265" y="1784"/>
                  </a:lnTo>
                  <a:lnTo>
                    <a:pt x="5677" y="8739"/>
                  </a:lnTo>
                  <a:lnTo>
                    <a:pt x="1651" y="11553"/>
                  </a:lnTo>
                  <a:lnTo>
                    <a:pt x="26" y="14488"/>
                  </a:lnTo>
                  <a:lnTo>
                    <a:pt x="0" y="17503"/>
                  </a:lnTo>
                  <a:lnTo>
                    <a:pt x="7563" y="35001"/>
                  </a:lnTo>
                  <a:lnTo>
                    <a:pt x="16033" y="43799"/>
                  </a:lnTo>
                  <a:lnTo>
                    <a:pt x="62950" y="86606"/>
                  </a:lnTo>
                  <a:lnTo>
                    <a:pt x="66755" y="98837"/>
                  </a:lnTo>
                  <a:lnTo>
                    <a:pt x="67388" y="113798"/>
                  </a:lnTo>
                  <a:lnTo>
                    <a:pt x="64141" y="127503"/>
                  </a:lnTo>
                  <a:lnTo>
                    <a:pt x="60735" y="132004"/>
                  </a:lnTo>
                  <a:lnTo>
                    <a:pt x="51307" y="137005"/>
                  </a:lnTo>
                  <a:lnTo>
                    <a:pt x="34099" y="139821"/>
                  </a:lnTo>
                  <a:lnTo>
                    <a:pt x="30124" y="139158"/>
                  </a:lnTo>
                  <a:lnTo>
                    <a:pt x="27474" y="137658"/>
                  </a:lnTo>
                  <a:lnTo>
                    <a:pt x="22174" y="131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159"/>
            <p:cNvSpPr/>
            <p:nvPr>
              <p:custDataLst>
                <p:tags r:id="rId24"/>
              </p:custDataLst>
            </p:nvPr>
          </p:nvSpPr>
          <p:spPr>
            <a:xfrm>
              <a:off x="2838450" y="5619750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5697" y="760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160"/>
            <p:cNvSpPr/>
            <p:nvPr>
              <p:custDataLst>
                <p:tags r:id="rId25"/>
              </p:custDataLst>
            </p:nvPr>
          </p:nvSpPr>
          <p:spPr>
            <a:xfrm>
              <a:off x="2852012" y="571500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2666" y="10361"/>
                  </a:lnTo>
                  <a:lnTo>
                    <a:pt x="432" y="13257"/>
                  </a:lnTo>
                  <a:lnTo>
                    <a:pt x="0" y="15188"/>
                  </a:lnTo>
                  <a:lnTo>
                    <a:pt x="771" y="16475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651"/>
          <p:cNvGrpSpPr/>
          <p:nvPr/>
        </p:nvGrpSpPr>
        <p:grpSpPr>
          <a:xfrm>
            <a:off x="3221542" y="5453923"/>
            <a:ext cx="816202" cy="340165"/>
            <a:chOff x="3221542" y="5453923"/>
            <a:chExt cx="816202" cy="340165"/>
          </a:xfrm>
        </p:grpSpPr>
        <p:sp>
          <p:nvSpPr>
            <p:cNvPr id="267" name="SMARTInkShape-3161"/>
            <p:cNvSpPr/>
            <p:nvPr>
              <p:custDataLst>
                <p:tags r:id="rId12"/>
              </p:custDataLst>
            </p:nvPr>
          </p:nvSpPr>
          <p:spPr>
            <a:xfrm>
              <a:off x="3221542" y="5505877"/>
              <a:ext cx="140391" cy="245933"/>
            </a:xfrm>
            <a:custGeom>
              <a:avLst/>
              <a:gdLst/>
              <a:ahLst/>
              <a:cxnLst/>
              <a:rect l="0" t="0" r="0" b="0"/>
              <a:pathLst>
                <a:path w="140391" h="245933">
                  <a:moveTo>
                    <a:pt x="131258" y="18623"/>
                  </a:moveTo>
                  <a:lnTo>
                    <a:pt x="131258" y="18623"/>
                  </a:lnTo>
                  <a:lnTo>
                    <a:pt x="136315" y="18623"/>
                  </a:lnTo>
                  <a:lnTo>
                    <a:pt x="137804" y="17565"/>
                  </a:lnTo>
                  <a:lnTo>
                    <a:pt x="138797" y="15801"/>
                  </a:lnTo>
                  <a:lnTo>
                    <a:pt x="140390" y="10422"/>
                  </a:lnTo>
                  <a:lnTo>
                    <a:pt x="130554" y="4434"/>
                  </a:lnTo>
                  <a:lnTo>
                    <a:pt x="119290" y="1013"/>
                  </a:lnTo>
                  <a:lnTo>
                    <a:pt x="104193" y="0"/>
                  </a:lnTo>
                  <a:lnTo>
                    <a:pt x="63528" y="17529"/>
                  </a:lnTo>
                  <a:lnTo>
                    <a:pt x="54355" y="21069"/>
                  </a:lnTo>
                  <a:lnTo>
                    <a:pt x="38518" y="36291"/>
                  </a:lnTo>
                  <a:lnTo>
                    <a:pt x="20524" y="68660"/>
                  </a:lnTo>
                  <a:lnTo>
                    <a:pt x="11312" y="102241"/>
                  </a:lnTo>
                  <a:lnTo>
                    <a:pt x="3143" y="147088"/>
                  </a:lnTo>
                  <a:lnTo>
                    <a:pt x="0" y="189109"/>
                  </a:lnTo>
                  <a:lnTo>
                    <a:pt x="11302" y="232515"/>
                  </a:lnTo>
                  <a:lnTo>
                    <a:pt x="15304" y="237417"/>
                  </a:lnTo>
                  <a:lnTo>
                    <a:pt x="25395" y="242865"/>
                  </a:lnTo>
                  <a:lnTo>
                    <a:pt x="42977" y="245932"/>
                  </a:lnTo>
                  <a:lnTo>
                    <a:pt x="66648" y="241783"/>
                  </a:lnTo>
                  <a:lnTo>
                    <a:pt x="102683" y="21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162"/>
            <p:cNvSpPr/>
            <p:nvPr>
              <p:custDataLst>
                <p:tags r:id="rId13"/>
              </p:custDataLst>
            </p:nvPr>
          </p:nvSpPr>
          <p:spPr>
            <a:xfrm>
              <a:off x="3230691" y="5657850"/>
              <a:ext cx="93535" cy="38101"/>
            </a:xfrm>
            <a:custGeom>
              <a:avLst/>
              <a:gdLst/>
              <a:ahLst/>
              <a:cxnLst/>
              <a:rect l="0" t="0" r="0" b="0"/>
              <a:pathLst>
                <a:path w="93535" h="38101">
                  <a:moveTo>
                    <a:pt x="17334" y="38100"/>
                  </a:moveTo>
                  <a:lnTo>
                    <a:pt x="17334" y="38100"/>
                  </a:lnTo>
                  <a:lnTo>
                    <a:pt x="4077" y="38100"/>
                  </a:lnTo>
                  <a:lnTo>
                    <a:pt x="2146" y="37042"/>
                  </a:lnTo>
                  <a:lnTo>
                    <a:pt x="858" y="35278"/>
                  </a:lnTo>
                  <a:lnTo>
                    <a:pt x="0" y="33044"/>
                  </a:lnTo>
                  <a:lnTo>
                    <a:pt x="1545" y="30496"/>
                  </a:lnTo>
                  <a:lnTo>
                    <a:pt x="8906" y="24843"/>
                  </a:lnTo>
                  <a:lnTo>
                    <a:pt x="46086" y="12590"/>
                  </a:lnTo>
                  <a:lnTo>
                    <a:pt x="93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163"/>
            <p:cNvSpPr/>
            <p:nvPr>
              <p:custDataLst>
                <p:tags r:id="rId14"/>
              </p:custDataLst>
            </p:nvPr>
          </p:nvSpPr>
          <p:spPr>
            <a:xfrm>
              <a:off x="3421445" y="5491412"/>
              <a:ext cx="178613" cy="269510"/>
            </a:xfrm>
            <a:custGeom>
              <a:avLst/>
              <a:gdLst/>
              <a:ahLst/>
              <a:cxnLst/>
              <a:rect l="0" t="0" r="0" b="0"/>
              <a:pathLst>
                <a:path w="178613" h="269510">
                  <a:moveTo>
                    <a:pt x="169480" y="33088"/>
                  </a:moveTo>
                  <a:lnTo>
                    <a:pt x="169480" y="33088"/>
                  </a:lnTo>
                  <a:lnTo>
                    <a:pt x="174537" y="28032"/>
                  </a:lnTo>
                  <a:lnTo>
                    <a:pt x="177019" y="22727"/>
                  </a:lnTo>
                  <a:lnTo>
                    <a:pt x="178612" y="10698"/>
                  </a:lnTo>
                  <a:lnTo>
                    <a:pt x="176626" y="8636"/>
                  </a:lnTo>
                  <a:lnTo>
                    <a:pt x="152456" y="0"/>
                  </a:lnTo>
                  <a:lnTo>
                    <a:pt x="140394" y="38"/>
                  </a:lnTo>
                  <a:lnTo>
                    <a:pt x="95996" y="12587"/>
                  </a:lnTo>
                  <a:lnTo>
                    <a:pt x="59068" y="39672"/>
                  </a:lnTo>
                  <a:lnTo>
                    <a:pt x="29456" y="68462"/>
                  </a:lnTo>
                  <a:lnTo>
                    <a:pt x="22580" y="80913"/>
                  </a:lnTo>
                  <a:lnTo>
                    <a:pt x="10024" y="126370"/>
                  </a:lnTo>
                  <a:lnTo>
                    <a:pt x="6822" y="173979"/>
                  </a:lnTo>
                  <a:lnTo>
                    <a:pt x="80" y="213671"/>
                  </a:lnTo>
                  <a:lnTo>
                    <a:pt x="0" y="231880"/>
                  </a:lnTo>
                  <a:lnTo>
                    <a:pt x="3492" y="247028"/>
                  </a:lnTo>
                  <a:lnTo>
                    <a:pt x="5904" y="251915"/>
                  </a:lnTo>
                  <a:lnTo>
                    <a:pt x="8571" y="255173"/>
                  </a:lnTo>
                  <a:lnTo>
                    <a:pt x="25512" y="265457"/>
                  </a:lnTo>
                  <a:lnTo>
                    <a:pt x="43097" y="269509"/>
                  </a:lnTo>
                  <a:lnTo>
                    <a:pt x="74230" y="2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164"/>
            <p:cNvSpPr/>
            <p:nvPr>
              <p:custDataLst>
                <p:tags r:id="rId15"/>
              </p:custDataLst>
            </p:nvPr>
          </p:nvSpPr>
          <p:spPr>
            <a:xfrm>
              <a:off x="3687499" y="5573449"/>
              <a:ext cx="141552" cy="179652"/>
            </a:xfrm>
            <a:custGeom>
              <a:avLst/>
              <a:gdLst/>
              <a:ahLst/>
              <a:cxnLst/>
              <a:rect l="0" t="0" r="0" b="0"/>
              <a:pathLst>
                <a:path w="141552" h="17965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22604" y="45397"/>
                  </a:lnTo>
                  <a:lnTo>
                    <a:pt x="49460" y="84222"/>
                  </a:lnTo>
                  <a:lnTo>
                    <a:pt x="79968" y="127523"/>
                  </a:lnTo>
                  <a:lnTo>
                    <a:pt x="94847" y="149154"/>
                  </a:lnTo>
                  <a:lnTo>
                    <a:pt x="141551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165"/>
            <p:cNvSpPr/>
            <p:nvPr>
              <p:custDataLst>
                <p:tags r:id="rId16"/>
              </p:custDataLst>
            </p:nvPr>
          </p:nvSpPr>
          <p:spPr>
            <a:xfrm>
              <a:off x="3686175" y="5611549"/>
              <a:ext cx="152401" cy="170127"/>
            </a:xfrm>
            <a:custGeom>
              <a:avLst/>
              <a:gdLst/>
              <a:ahLst/>
              <a:cxnLst/>
              <a:rect l="0" t="0" r="0" b="0"/>
              <a:pathLst>
                <a:path w="152401" h="170127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0"/>
                  </a:lnTo>
                  <a:lnTo>
                    <a:pt x="142287" y="4125"/>
                  </a:lnTo>
                  <a:lnTo>
                    <a:pt x="134500" y="12034"/>
                  </a:lnTo>
                  <a:lnTo>
                    <a:pt x="102991" y="52876"/>
                  </a:lnTo>
                  <a:lnTo>
                    <a:pt x="80512" y="84642"/>
                  </a:lnTo>
                  <a:lnTo>
                    <a:pt x="36645" y="131854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166"/>
            <p:cNvSpPr/>
            <p:nvPr>
              <p:custDataLst>
                <p:tags r:id="rId17"/>
              </p:custDataLst>
            </p:nvPr>
          </p:nvSpPr>
          <p:spPr>
            <a:xfrm>
              <a:off x="3672918" y="5509749"/>
              <a:ext cx="165658" cy="14752"/>
            </a:xfrm>
            <a:custGeom>
              <a:avLst/>
              <a:gdLst/>
              <a:ahLst/>
              <a:cxnLst/>
              <a:rect l="0" t="0" r="0" b="0"/>
              <a:pathLst>
                <a:path w="165658" h="14752">
                  <a:moveTo>
                    <a:pt x="13257" y="14751"/>
                  </a:moveTo>
                  <a:lnTo>
                    <a:pt x="13257" y="14751"/>
                  </a:lnTo>
                  <a:lnTo>
                    <a:pt x="8200" y="14751"/>
                  </a:lnTo>
                  <a:lnTo>
                    <a:pt x="2896" y="11929"/>
                  </a:lnTo>
                  <a:lnTo>
                    <a:pt x="0" y="9695"/>
                  </a:lnTo>
                  <a:lnTo>
                    <a:pt x="185" y="8206"/>
                  </a:lnTo>
                  <a:lnTo>
                    <a:pt x="2426" y="7212"/>
                  </a:lnTo>
                  <a:lnTo>
                    <a:pt x="40131" y="0"/>
                  </a:lnTo>
                  <a:lnTo>
                    <a:pt x="77911" y="3880"/>
                  </a:lnTo>
                  <a:lnTo>
                    <a:pt x="165657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167"/>
            <p:cNvSpPr/>
            <p:nvPr>
              <p:custDataLst>
                <p:tags r:id="rId18"/>
              </p:custDataLst>
            </p:nvPr>
          </p:nvSpPr>
          <p:spPr>
            <a:xfrm>
              <a:off x="3924300" y="5453923"/>
              <a:ext cx="113444" cy="340165"/>
            </a:xfrm>
            <a:custGeom>
              <a:avLst/>
              <a:gdLst/>
              <a:ahLst/>
              <a:cxnLst/>
              <a:rect l="0" t="0" r="0" b="0"/>
              <a:pathLst>
                <a:path w="113444" h="340165">
                  <a:moveTo>
                    <a:pt x="0" y="32477"/>
                  </a:moveTo>
                  <a:lnTo>
                    <a:pt x="0" y="32477"/>
                  </a:lnTo>
                  <a:lnTo>
                    <a:pt x="45586" y="16230"/>
                  </a:lnTo>
                  <a:lnTo>
                    <a:pt x="86920" y="679"/>
                  </a:lnTo>
                  <a:lnTo>
                    <a:pt x="99662" y="0"/>
                  </a:lnTo>
                  <a:lnTo>
                    <a:pt x="111408" y="3131"/>
                  </a:lnTo>
                  <a:lnTo>
                    <a:pt x="113443" y="18843"/>
                  </a:lnTo>
                  <a:lnTo>
                    <a:pt x="100967" y="62852"/>
                  </a:lnTo>
                  <a:lnTo>
                    <a:pt x="95752" y="110159"/>
                  </a:lnTo>
                  <a:lnTo>
                    <a:pt x="89862" y="153615"/>
                  </a:lnTo>
                  <a:lnTo>
                    <a:pt x="94331" y="198517"/>
                  </a:lnTo>
                  <a:lnTo>
                    <a:pt x="96127" y="238802"/>
                  </a:lnTo>
                  <a:lnTo>
                    <a:pt x="103427" y="281166"/>
                  </a:lnTo>
                  <a:lnTo>
                    <a:pt x="104375" y="303953"/>
                  </a:lnTo>
                  <a:lnTo>
                    <a:pt x="98953" y="317528"/>
                  </a:lnTo>
                  <a:lnTo>
                    <a:pt x="83282" y="338432"/>
                  </a:lnTo>
                  <a:lnTo>
                    <a:pt x="77746" y="340164"/>
                  </a:lnTo>
                  <a:lnTo>
                    <a:pt x="63129" y="339266"/>
                  </a:lnTo>
                  <a:lnTo>
                    <a:pt x="28575" y="31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652"/>
          <p:cNvGrpSpPr/>
          <p:nvPr/>
        </p:nvGrpSpPr>
        <p:grpSpPr>
          <a:xfrm>
            <a:off x="4276725" y="5539595"/>
            <a:ext cx="581026" cy="242081"/>
            <a:chOff x="4276725" y="5539595"/>
            <a:chExt cx="581026" cy="242081"/>
          </a:xfrm>
        </p:grpSpPr>
        <p:sp>
          <p:nvSpPr>
            <p:cNvPr id="275" name="SMARTInkShape-3168"/>
            <p:cNvSpPr/>
            <p:nvPr>
              <p:custDataLst>
                <p:tags r:id="rId10"/>
              </p:custDataLst>
            </p:nvPr>
          </p:nvSpPr>
          <p:spPr>
            <a:xfrm>
              <a:off x="4276725" y="56769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22930"/>
                  </a:lnTo>
                  <a:lnTo>
                    <a:pt x="9721" y="18462"/>
                  </a:lnTo>
                  <a:lnTo>
                    <a:pt x="23370" y="13496"/>
                  </a:lnTo>
                  <a:lnTo>
                    <a:pt x="67244" y="10048"/>
                  </a:lnTo>
                  <a:lnTo>
                    <a:pt x="109944" y="457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169"/>
            <p:cNvSpPr/>
            <p:nvPr>
              <p:custDataLst>
                <p:tags r:id="rId11"/>
              </p:custDataLst>
            </p:nvPr>
          </p:nvSpPr>
          <p:spPr>
            <a:xfrm>
              <a:off x="4572000" y="5539595"/>
              <a:ext cx="285751" cy="242081"/>
            </a:xfrm>
            <a:custGeom>
              <a:avLst/>
              <a:gdLst/>
              <a:ahLst/>
              <a:cxnLst/>
              <a:rect l="0" t="0" r="0" b="0"/>
              <a:pathLst>
                <a:path w="285751" h="242081">
                  <a:moveTo>
                    <a:pt x="0" y="242080"/>
                  </a:moveTo>
                  <a:lnTo>
                    <a:pt x="0" y="242080"/>
                  </a:lnTo>
                  <a:lnTo>
                    <a:pt x="0" y="237024"/>
                  </a:lnTo>
                  <a:lnTo>
                    <a:pt x="15209" y="218229"/>
                  </a:lnTo>
                  <a:lnTo>
                    <a:pt x="49962" y="175067"/>
                  </a:lnTo>
                  <a:lnTo>
                    <a:pt x="74378" y="130741"/>
                  </a:lnTo>
                  <a:lnTo>
                    <a:pt x="96576" y="84777"/>
                  </a:lnTo>
                  <a:lnTo>
                    <a:pt x="113808" y="41200"/>
                  </a:lnTo>
                  <a:lnTo>
                    <a:pt x="120857" y="13227"/>
                  </a:lnTo>
                  <a:lnTo>
                    <a:pt x="120788" y="6961"/>
                  </a:lnTo>
                  <a:lnTo>
                    <a:pt x="119684" y="2784"/>
                  </a:lnTo>
                  <a:lnTo>
                    <a:pt x="117889" y="0"/>
                  </a:lnTo>
                  <a:lnTo>
                    <a:pt x="115634" y="259"/>
                  </a:lnTo>
                  <a:lnTo>
                    <a:pt x="110307" y="6192"/>
                  </a:lnTo>
                  <a:lnTo>
                    <a:pt x="98263" y="42458"/>
                  </a:lnTo>
                  <a:lnTo>
                    <a:pt x="88516" y="84742"/>
                  </a:lnTo>
                  <a:lnTo>
                    <a:pt x="87151" y="128384"/>
                  </a:lnTo>
                  <a:lnTo>
                    <a:pt x="95458" y="169774"/>
                  </a:lnTo>
                  <a:lnTo>
                    <a:pt x="99928" y="177489"/>
                  </a:lnTo>
                  <a:lnTo>
                    <a:pt x="104719" y="178911"/>
                  </a:lnTo>
                  <a:lnTo>
                    <a:pt x="118509" y="177670"/>
                  </a:lnTo>
                  <a:lnTo>
                    <a:pt x="144122" y="165963"/>
                  </a:lnTo>
                  <a:lnTo>
                    <a:pt x="166763" y="144032"/>
                  </a:lnTo>
                  <a:lnTo>
                    <a:pt x="197003" y="101659"/>
                  </a:lnTo>
                  <a:lnTo>
                    <a:pt x="215502" y="54686"/>
                  </a:lnTo>
                  <a:lnTo>
                    <a:pt x="226666" y="22540"/>
                  </a:lnTo>
                  <a:lnTo>
                    <a:pt x="226253" y="21636"/>
                  </a:lnTo>
                  <a:lnTo>
                    <a:pt x="222971" y="26277"/>
                  </a:lnTo>
                  <a:lnTo>
                    <a:pt x="219588" y="65613"/>
                  </a:lnTo>
                  <a:lnTo>
                    <a:pt x="222049" y="94896"/>
                  </a:lnTo>
                  <a:lnTo>
                    <a:pt x="227805" y="109990"/>
                  </a:lnTo>
                  <a:lnTo>
                    <a:pt x="249676" y="138346"/>
                  </a:lnTo>
                  <a:lnTo>
                    <a:pt x="285750" y="146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653"/>
          <p:cNvGrpSpPr/>
          <p:nvPr/>
        </p:nvGrpSpPr>
        <p:grpSpPr>
          <a:xfrm>
            <a:off x="5252312" y="5585205"/>
            <a:ext cx="548414" cy="274918"/>
            <a:chOff x="5252312" y="5585205"/>
            <a:chExt cx="548414" cy="274918"/>
          </a:xfrm>
        </p:grpSpPr>
        <p:sp>
          <p:nvSpPr>
            <p:cNvPr id="278" name="SMARTInkShape-3170"/>
            <p:cNvSpPr/>
            <p:nvPr>
              <p:custDataLst>
                <p:tags r:id="rId5"/>
              </p:custDataLst>
            </p:nvPr>
          </p:nvSpPr>
          <p:spPr>
            <a:xfrm>
              <a:off x="5617147" y="5838825"/>
              <a:ext cx="183579" cy="21298"/>
            </a:xfrm>
            <a:custGeom>
              <a:avLst/>
              <a:gdLst/>
              <a:ahLst/>
              <a:cxnLst/>
              <a:rect l="0" t="0" r="0" b="0"/>
              <a:pathLst>
                <a:path w="183579" h="21298">
                  <a:moveTo>
                    <a:pt x="50228" y="0"/>
                  </a:moveTo>
                  <a:lnTo>
                    <a:pt x="50228" y="0"/>
                  </a:lnTo>
                  <a:lnTo>
                    <a:pt x="33961" y="1058"/>
                  </a:lnTo>
                  <a:lnTo>
                    <a:pt x="2303" y="8201"/>
                  </a:lnTo>
                  <a:lnTo>
                    <a:pt x="286" y="10759"/>
                  </a:lnTo>
                  <a:lnTo>
                    <a:pt x="0" y="14581"/>
                  </a:lnTo>
                  <a:lnTo>
                    <a:pt x="868" y="19246"/>
                  </a:lnTo>
                  <a:lnTo>
                    <a:pt x="4621" y="21297"/>
                  </a:lnTo>
                  <a:lnTo>
                    <a:pt x="39103" y="19808"/>
                  </a:lnTo>
                  <a:lnTo>
                    <a:pt x="81074" y="19199"/>
                  </a:lnTo>
                  <a:lnTo>
                    <a:pt x="123220" y="14038"/>
                  </a:lnTo>
                  <a:lnTo>
                    <a:pt x="18357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171"/>
            <p:cNvSpPr/>
            <p:nvPr>
              <p:custDataLst>
                <p:tags r:id="rId6"/>
              </p:custDataLst>
            </p:nvPr>
          </p:nvSpPr>
          <p:spPr>
            <a:xfrm>
              <a:off x="5252312" y="5638800"/>
              <a:ext cx="167414" cy="9526"/>
            </a:xfrm>
            <a:custGeom>
              <a:avLst/>
              <a:gdLst/>
              <a:ahLst/>
              <a:cxnLst/>
              <a:rect l="0" t="0" r="0" b="0"/>
              <a:pathLst>
                <a:path w="1674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37817" y="8467"/>
                  </a:lnTo>
                  <a:lnTo>
                    <a:pt x="85187" y="1324"/>
                  </a:lnTo>
                  <a:lnTo>
                    <a:pt x="125967" y="262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172"/>
            <p:cNvSpPr/>
            <p:nvPr>
              <p:custDataLst>
                <p:tags r:id="rId7"/>
              </p:custDataLst>
            </p:nvPr>
          </p:nvSpPr>
          <p:spPr>
            <a:xfrm>
              <a:off x="5261772" y="5695950"/>
              <a:ext cx="224629" cy="27638"/>
            </a:xfrm>
            <a:custGeom>
              <a:avLst/>
              <a:gdLst/>
              <a:ahLst/>
              <a:cxnLst/>
              <a:rect l="0" t="0" r="0" b="0"/>
              <a:pathLst>
                <a:path w="224629" h="27638">
                  <a:moveTo>
                    <a:pt x="24603" y="0"/>
                  </a:moveTo>
                  <a:lnTo>
                    <a:pt x="24603" y="0"/>
                  </a:lnTo>
                  <a:lnTo>
                    <a:pt x="4965" y="14151"/>
                  </a:lnTo>
                  <a:lnTo>
                    <a:pt x="0" y="21459"/>
                  </a:lnTo>
                  <a:lnTo>
                    <a:pt x="792" y="23831"/>
                  </a:lnTo>
                  <a:lnTo>
                    <a:pt x="3437" y="25412"/>
                  </a:lnTo>
                  <a:lnTo>
                    <a:pt x="25740" y="27637"/>
                  </a:lnTo>
                  <a:lnTo>
                    <a:pt x="65862" y="25476"/>
                  </a:lnTo>
                  <a:lnTo>
                    <a:pt x="105619" y="18131"/>
                  </a:lnTo>
                  <a:lnTo>
                    <a:pt x="224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173"/>
            <p:cNvSpPr/>
            <p:nvPr>
              <p:custDataLst>
                <p:tags r:id="rId8"/>
              </p:custDataLst>
            </p:nvPr>
          </p:nvSpPr>
          <p:spPr>
            <a:xfrm>
              <a:off x="5639499" y="5585205"/>
              <a:ext cx="149087" cy="160639"/>
            </a:xfrm>
            <a:custGeom>
              <a:avLst/>
              <a:gdLst/>
              <a:ahLst/>
              <a:cxnLst/>
              <a:rect l="0" t="0" r="0" b="0"/>
              <a:pathLst>
                <a:path w="149087" h="160639">
                  <a:moveTo>
                    <a:pt x="123126" y="25020"/>
                  </a:moveTo>
                  <a:lnTo>
                    <a:pt x="123126" y="25020"/>
                  </a:lnTo>
                  <a:lnTo>
                    <a:pt x="118070" y="19964"/>
                  </a:lnTo>
                  <a:lnTo>
                    <a:pt x="99756" y="11763"/>
                  </a:lnTo>
                  <a:lnTo>
                    <a:pt x="85928" y="11367"/>
                  </a:lnTo>
                  <a:lnTo>
                    <a:pt x="47907" y="22556"/>
                  </a:lnTo>
                  <a:lnTo>
                    <a:pt x="32164" y="32639"/>
                  </a:lnTo>
                  <a:lnTo>
                    <a:pt x="20610" y="42870"/>
                  </a:lnTo>
                  <a:lnTo>
                    <a:pt x="7261" y="65587"/>
                  </a:lnTo>
                  <a:lnTo>
                    <a:pt x="1659" y="87369"/>
                  </a:lnTo>
                  <a:lnTo>
                    <a:pt x="0" y="112286"/>
                  </a:lnTo>
                  <a:lnTo>
                    <a:pt x="5256" y="130480"/>
                  </a:lnTo>
                  <a:lnTo>
                    <a:pt x="9621" y="139776"/>
                  </a:lnTo>
                  <a:lnTo>
                    <a:pt x="22938" y="152928"/>
                  </a:lnTo>
                  <a:lnTo>
                    <a:pt x="37323" y="160185"/>
                  </a:lnTo>
                  <a:lnTo>
                    <a:pt x="42640" y="160638"/>
                  </a:lnTo>
                  <a:lnTo>
                    <a:pt x="83992" y="150006"/>
                  </a:lnTo>
                  <a:lnTo>
                    <a:pt x="120099" y="128770"/>
                  </a:lnTo>
                  <a:lnTo>
                    <a:pt x="138457" y="110441"/>
                  </a:lnTo>
                  <a:lnTo>
                    <a:pt x="142872" y="104192"/>
                  </a:lnTo>
                  <a:lnTo>
                    <a:pt x="149086" y="75172"/>
                  </a:lnTo>
                  <a:lnTo>
                    <a:pt x="143817" y="30998"/>
                  </a:lnTo>
                  <a:lnTo>
                    <a:pt x="143270" y="25830"/>
                  </a:lnTo>
                  <a:lnTo>
                    <a:pt x="137018" y="14444"/>
                  </a:lnTo>
                  <a:lnTo>
                    <a:pt x="132387" y="8444"/>
                  </a:lnTo>
                  <a:lnTo>
                    <a:pt x="118775" y="1778"/>
                  </a:lnTo>
                  <a:lnTo>
                    <a:pt x="110700" y="0"/>
                  </a:lnTo>
                  <a:lnTo>
                    <a:pt x="103200" y="932"/>
                  </a:lnTo>
                  <a:lnTo>
                    <a:pt x="75501" y="15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174"/>
            <p:cNvSpPr/>
            <p:nvPr>
              <p:custDataLst>
                <p:tags r:id="rId9"/>
              </p:custDataLst>
            </p:nvPr>
          </p:nvSpPr>
          <p:spPr>
            <a:xfrm>
              <a:off x="5567520" y="5791200"/>
              <a:ext cx="223681" cy="19051"/>
            </a:xfrm>
            <a:custGeom>
              <a:avLst/>
              <a:gdLst/>
              <a:ahLst/>
              <a:cxnLst/>
              <a:rect l="0" t="0" r="0" b="0"/>
              <a:pathLst>
                <a:path w="223681" h="19051">
                  <a:moveTo>
                    <a:pt x="14130" y="0"/>
                  </a:moveTo>
                  <a:lnTo>
                    <a:pt x="14130" y="0"/>
                  </a:lnTo>
                  <a:lnTo>
                    <a:pt x="9074" y="5056"/>
                  </a:lnTo>
                  <a:lnTo>
                    <a:pt x="3769" y="7539"/>
                  </a:lnTo>
                  <a:lnTo>
                    <a:pt x="873" y="8201"/>
                  </a:lnTo>
                  <a:lnTo>
                    <a:pt x="0" y="8642"/>
                  </a:lnTo>
                  <a:lnTo>
                    <a:pt x="477" y="8937"/>
                  </a:lnTo>
                  <a:lnTo>
                    <a:pt x="1853" y="9132"/>
                  </a:lnTo>
                  <a:lnTo>
                    <a:pt x="27933" y="3959"/>
                  </a:lnTo>
                  <a:lnTo>
                    <a:pt x="69930" y="8112"/>
                  </a:lnTo>
                  <a:lnTo>
                    <a:pt x="105100" y="9106"/>
                  </a:lnTo>
                  <a:lnTo>
                    <a:pt x="143389" y="9401"/>
                  </a:lnTo>
                  <a:lnTo>
                    <a:pt x="172020" y="12310"/>
                  </a:lnTo>
                  <a:lnTo>
                    <a:pt x="22368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99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SMARTInkShape-Group835"/>
          <p:cNvGrpSpPr/>
          <p:nvPr/>
        </p:nvGrpSpPr>
        <p:grpSpPr>
          <a:xfrm>
            <a:off x="5947899" y="4918937"/>
            <a:ext cx="1144020" cy="411236"/>
            <a:chOff x="5947899" y="4918937"/>
            <a:chExt cx="1144020" cy="411236"/>
          </a:xfrm>
        </p:grpSpPr>
        <p:sp>
          <p:nvSpPr>
            <p:cNvPr id="150" name="SMARTInkShape-4040"/>
            <p:cNvSpPr/>
            <p:nvPr>
              <p:custDataLst>
                <p:tags r:id="rId118"/>
              </p:custDataLst>
            </p:nvPr>
          </p:nvSpPr>
          <p:spPr>
            <a:xfrm>
              <a:off x="5947899" y="5162550"/>
              <a:ext cx="786277" cy="114301"/>
            </a:xfrm>
            <a:custGeom>
              <a:avLst/>
              <a:gdLst/>
              <a:ahLst/>
              <a:cxnLst/>
              <a:rect l="0" t="0" r="0" b="0"/>
              <a:pathLst>
                <a:path w="786277" h="114301">
                  <a:moveTo>
                    <a:pt x="14751" y="114300"/>
                  </a:moveTo>
                  <a:lnTo>
                    <a:pt x="14751" y="114300"/>
                  </a:lnTo>
                  <a:lnTo>
                    <a:pt x="562" y="114300"/>
                  </a:lnTo>
                  <a:lnTo>
                    <a:pt x="0" y="113242"/>
                  </a:lnTo>
                  <a:lnTo>
                    <a:pt x="685" y="111478"/>
                  </a:lnTo>
                  <a:lnTo>
                    <a:pt x="2198" y="109244"/>
                  </a:lnTo>
                  <a:lnTo>
                    <a:pt x="9525" y="106761"/>
                  </a:lnTo>
                  <a:lnTo>
                    <a:pt x="51693" y="103979"/>
                  </a:lnTo>
                  <a:lnTo>
                    <a:pt x="99189" y="97287"/>
                  </a:lnTo>
                  <a:lnTo>
                    <a:pt x="131654" y="95098"/>
                  </a:lnTo>
                  <a:lnTo>
                    <a:pt x="163722" y="90596"/>
                  </a:lnTo>
                  <a:lnTo>
                    <a:pt x="195613" y="87890"/>
                  </a:lnTo>
                  <a:lnTo>
                    <a:pt x="227426" y="86687"/>
                  </a:lnTo>
                  <a:lnTo>
                    <a:pt x="259203" y="86153"/>
                  </a:lnTo>
                  <a:lnTo>
                    <a:pt x="293787" y="85915"/>
                  </a:lnTo>
                  <a:lnTo>
                    <a:pt x="330326" y="84750"/>
                  </a:lnTo>
                  <a:lnTo>
                    <a:pt x="367731" y="80706"/>
                  </a:lnTo>
                  <a:lnTo>
                    <a:pt x="405523" y="78203"/>
                  </a:lnTo>
                  <a:lnTo>
                    <a:pt x="443486" y="76032"/>
                  </a:lnTo>
                  <a:lnTo>
                    <a:pt x="481524" y="71539"/>
                  </a:lnTo>
                  <a:lnTo>
                    <a:pt x="519598" y="68837"/>
                  </a:lnTo>
                  <a:lnTo>
                    <a:pt x="555569" y="66577"/>
                  </a:lnTo>
                  <a:lnTo>
                    <a:pt x="600679" y="60414"/>
                  </a:lnTo>
                  <a:lnTo>
                    <a:pt x="644971" y="57059"/>
                  </a:lnTo>
                  <a:lnTo>
                    <a:pt x="681260" y="50890"/>
                  </a:lnTo>
                  <a:lnTo>
                    <a:pt x="722470" y="46476"/>
                  </a:lnTo>
                  <a:lnTo>
                    <a:pt x="765761" y="31350"/>
                  </a:lnTo>
                  <a:lnTo>
                    <a:pt x="774688" y="24164"/>
                  </a:lnTo>
                  <a:lnTo>
                    <a:pt x="781126" y="14974"/>
                  </a:lnTo>
                  <a:lnTo>
                    <a:pt x="786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041"/>
            <p:cNvSpPr/>
            <p:nvPr>
              <p:custDataLst>
                <p:tags r:id="rId119"/>
              </p:custDataLst>
            </p:nvPr>
          </p:nvSpPr>
          <p:spPr>
            <a:xfrm>
              <a:off x="6617735" y="5096383"/>
              <a:ext cx="153253" cy="199518"/>
            </a:xfrm>
            <a:custGeom>
              <a:avLst/>
              <a:gdLst/>
              <a:ahLst/>
              <a:cxnLst/>
              <a:rect l="0" t="0" r="0" b="0"/>
              <a:pathLst>
                <a:path w="153253" h="199518">
                  <a:moveTo>
                    <a:pt x="40240" y="18542"/>
                  </a:moveTo>
                  <a:lnTo>
                    <a:pt x="40240" y="18542"/>
                  </a:lnTo>
                  <a:lnTo>
                    <a:pt x="25031" y="17484"/>
                  </a:lnTo>
                  <a:lnTo>
                    <a:pt x="8805" y="10938"/>
                  </a:lnTo>
                  <a:lnTo>
                    <a:pt x="517" y="5285"/>
                  </a:lnTo>
                  <a:lnTo>
                    <a:pt x="0" y="3354"/>
                  </a:lnTo>
                  <a:lnTo>
                    <a:pt x="1772" y="2067"/>
                  </a:lnTo>
                  <a:lnTo>
                    <a:pt x="24880" y="0"/>
                  </a:lnTo>
                  <a:lnTo>
                    <a:pt x="55915" y="4699"/>
                  </a:lnTo>
                  <a:lnTo>
                    <a:pt x="96723" y="23373"/>
                  </a:lnTo>
                  <a:lnTo>
                    <a:pt x="139870" y="53685"/>
                  </a:lnTo>
                  <a:lnTo>
                    <a:pt x="148020" y="63442"/>
                  </a:lnTo>
                  <a:lnTo>
                    <a:pt x="150194" y="67525"/>
                  </a:lnTo>
                  <a:lnTo>
                    <a:pt x="153252" y="88443"/>
                  </a:lnTo>
                  <a:lnTo>
                    <a:pt x="149102" y="114747"/>
                  </a:lnTo>
                  <a:lnTo>
                    <a:pt x="129007" y="161121"/>
                  </a:lnTo>
                  <a:lnTo>
                    <a:pt x="110078" y="186234"/>
                  </a:lnTo>
                  <a:lnTo>
                    <a:pt x="97390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042"/>
            <p:cNvSpPr/>
            <p:nvPr>
              <p:custDataLst>
                <p:tags r:id="rId120"/>
              </p:custDataLst>
            </p:nvPr>
          </p:nvSpPr>
          <p:spPr>
            <a:xfrm>
              <a:off x="6926748" y="5146541"/>
              <a:ext cx="165171" cy="183632"/>
            </a:xfrm>
            <a:custGeom>
              <a:avLst/>
              <a:gdLst/>
              <a:ahLst/>
              <a:cxnLst/>
              <a:rect l="0" t="0" r="0" b="0"/>
              <a:pathLst>
                <a:path w="165171" h="183632">
                  <a:moveTo>
                    <a:pt x="121752" y="25534"/>
                  </a:moveTo>
                  <a:lnTo>
                    <a:pt x="121752" y="25534"/>
                  </a:lnTo>
                  <a:lnTo>
                    <a:pt x="121752" y="7220"/>
                  </a:lnTo>
                  <a:lnTo>
                    <a:pt x="120694" y="3800"/>
                  </a:lnTo>
                  <a:lnTo>
                    <a:pt x="118930" y="1519"/>
                  </a:lnTo>
                  <a:lnTo>
                    <a:pt x="116696" y="0"/>
                  </a:lnTo>
                  <a:lnTo>
                    <a:pt x="114148" y="44"/>
                  </a:lnTo>
                  <a:lnTo>
                    <a:pt x="67393" y="23579"/>
                  </a:lnTo>
                  <a:lnTo>
                    <a:pt x="44615" y="41654"/>
                  </a:lnTo>
                  <a:lnTo>
                    <a:pt x="15978" y="81502"/>
                  </a:lnTo>
                  <a:lnTo>
                    <a:pt x="2590" y="118395"/>
                  </a:lnTo>
                  <a:lnTo>
                    <a:pt x="0" y="134186"/>
                  </a:lnTo>
                  <a:lnTo>
                    <a:pt x="1670" y="148260"/>
                  </a:lnTo>
                  <a:lnTo>
                    <a:pt x="6999" y="161571"/>
                  </a:lnTo>
                  <a:lnTo>
                    <a:pt x="20841" y="178847"/>
                  </a:lnTo>
                  <a:lnTo>
                    <a:pt x="28572" y="183631"/>
                  </a:lnTo>
                  <a:lnTo>
                    <a:pt x="54044" y="181268"/>
                  </a:lnTo>
                  <a:lnTo>
                    <a:pt x="91915" y="169930"/>
                  </a:lnTo>
                  <a:lnTo>
                    <a:pt x="132574" y="137317"/>
                  </a:lnTo>
                  <a:lnTo>
                    <a:pt x="159912" y="102296"/>
                  </a:lnTo>
                  <a:lnTo>
                    <a:pt x="165170" y="87520"/>
                  </a:lnTo>
                  <a:lnTo>
                    <a:pt x="163074" y="62245"/>
                  </a:lnTo>
                  <a:lnTo>
                    <a:pt x="155639" y="46789"/>
                  </a:lnTo>
                  <a:lnTo>
                    <a:pt x="150694" y="39704"/>
                  </a:lnTo>
                  <a:lnTo>
                    <a:pt x="139554" y="31832"/>
                  </a:lnTo>
                  <a:lnTo>
                    <a:pt x="125430" y="28333"/>
                  </a:lnTo>
                  <a:lnTo>
                    <a:pt x="55077" y="25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043"/>
            <p:cNvSpPr/>
            <p:nvPr>
              <p:custDataLst>
                <p:tags r:id="rId121"/>
              </p:custDataLst>
            </p:nvPr>
          </p:nvSpPr>
          <p:spPr>
            <a:xfrm>
              <a:off x="6019800" y="4937852"/>
              <a:ext cx="114301" cy="110399"/>
            </a:xfrm>
            <a:custGeom>
              <a:avLst/>
              <a:gdLst/>
              <a:ahLst/>
              <a:cxnLst/>
              <a:rect l="0" t="0" r="0" b="0"/>
              <a:pathLst>
                <a:path w="114301" h="110399">
                  <a:moveTo>
                    <a:pt x="0" y="43723"/>
                  </a:moveTo>
                  <a:lnTo>
                    <a:pt x="0" y="43723"/>
                  </a:lnTo>
                  <a:lnTo>
                    <a:pt x="0" y="87576"/>
                  </a:lnTo>
                  <a:lnTo>
                    <a:pt x="0" y="98844"/>
                  </a:lnTo>
                  <a:lnTo>
                    <a:pt x="1058" y="102695"/>
                  </a:lnTo>
                  <a:lnTo>
                    <a:pt x="2822" y="105263"/>
                  </a:lnTo>
                  <a:lnTo>
                    <a:pt x="5056" y="106975"/>
                  </a:lnTo>
                  <a:lnTo>
                    <a:pt x="6545" y="105999"/>
                  </a:lnTo>
                  <a:lnTo>
                    <a:pt x="16890" y="61308"/>
                  </a:lnTo>
                  <a:lnTo>
                    <a:pt x="21232" y="36587"/>
                  </a:lnTo>
                  <a:lnTo>
                    <a:pt x="27429" y="22560"/>
                  </a:lnTo>
                  <a:lnTo>
                    <a:pt x="41759" y="4879"/>
                  </a:lnTo>
                  <a:lnTo>
                    <a:pt x="49604" y="0"/>
                  </a:lnTo>
                  <a:lnTo>
                    <a:pt x="54235" y="816"/>
                  </a:lnTo>
                  <a:lnTo>
                    <a:pt x="65027" y="7367"/>
                  </a:lnTo>
                  <a:lnTo>
                    <a:pt x="77947" y="22956"/>
                  </a:lnTo>
                  <a:lnTo>
                    <a:pt x="95062" y="66624"/>
                  </a:lnTo>
                  <a:lnTo>
                    <a:pt x="114300" y="11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044"/>
            <p:cNvSpPr/>
            <p:nvPr>
              <p:custDataLst>
                <p:tags r:id="rId122"/>
              </p:custDataLst>
            </p:nvPr>
          </p:nvSpPr>
          <p:spPr>
            <a:xfrm>
              <a:off x="6166712" y="4981575"/>
              <a:ext cx="205514" cy="27256"/>
            </a:xfrm>
            <a:custGeom>
              <a:avLst/>
              <a:gdLst/>
              <a:ahLst/>
              <a:cxnLst/>
              <a:rect l="0" t="0" r="0" b="0"/>
              <a:pathLst>
                <a:path w="205514" h="27256">
                  <a:moveTo>
                    <a:pt x="5488" y="19050"/>
                  </a:moveTo>
                  <a:lnTo>
                    <a:pt x="5488" y="19050"/>
                  </a:lnTo>
                  <a:lnTo>
                    <a:pt x="432" y="19050"/>
                  </a:lnTo>
                  <a:lnTo>
                    <a:pt x="0" y="20108"/>
                  </a:lnTo>
                  <a:lnTo>
                    <a:pt x="2344" y="24106"/>
                  </a:lnTo>
                  <a:lnTo>
                    <a:pt x="4450" y="25595"/>
                  </a:lnTo>
                  <a:lnTo>
                    <a:pt x="9613" y="27251"/>
                  </a:lnTo>
                  <a:lnTo>
                    <a:pt x="43305" y="27255"/>
                  </a:lnTo>
                  <a:lnTo>
                    <a:pt x="87277" y="20984"/>
                  </a:lnTo>
                  <a:lnTo>
                    <a:pt x="131122" y="19433"/>
                  </a:lnTo>
                  <a:lnTo>
                    <a:pt x="177176" y="8739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45"/>
            <p:cNvSpPr/>
            <p:nvPr>
              <p:custDataLst>
                <p:tags r:id="rId123"/>
              </p:custDataLst>
            </p:nvPr>
          </p:nvSpPr>
          <p:spPr>
            <a:xfrm>
              <a:off x="6334125" y="4933950"/>
              <a:ext cx="64266" cy="76201"/>
            </a:xfrm>
            <a:custGeom>
              <a:avLst/>
              <a:gdLst/>
              <a:ahLst/>
              <a:cxnLst/>
              <a:rect l="0" t="0" r="0" b="0"/>
              <a:pathLst>
                <a:path w="64266" h="76201">
                  <a:moveTo>
                    <a:pt x="0" y="0"/>
                  </a:moveTo>
                  <a:lnTo>
                    <a:pt x="0" y="0"/>
                  </a:lnTo>
                  <a:lnTo>
                    <a:pt x="15210" y="1058"/>
                  </a:lnTo>
                  <a:lnTo>
                    <a:pt x="54475" y="11759"/>
                  </a:lnTo>
                  <a:lnTo>
                    <a:pt x="58542" y="14189"/>
                  </a:lnTo>
                  <a:lnTo>
                    <a:pt x="61252" y="18985"/>
                  </a:lnTo>
                  <a:lnTo>
                    <a:pt x="64265" y="32779"/>
                  </a:lnTo>
                  <a:lnTo>
                    <a:pt x="62782" y="43849"/>
                  </a:lnTo>
                  <a:lnTo>
                    <a:pt x="476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046"/>
            <p:cNvSpPr/>
            <p:nvPr>
              <p:custDataLst>
                <p:tags r:id="rId124"/>
              </p:custDataLst>
            </p:nvPr>
          </p:nvSpPr>
          <p:spPr>
            <a:xfrm>
              <a:off x="6507528" y="4918937"/>
              <a:ext cx="134830" cy="80581"/>
            </a:xfrm>
            <a:custGeom>
              <a:avLst/>
              <a:gdLst/>
              <a:ahLst/>
              <a:cxnLst/>
              <a:rect l="0" t="0" r="0" b="0"/>
              <a:pathLst>
                <a:path w="134830" h="80581">
                  <a:moveTo>
                    <a:pt x="83772" y="5488"/>
                  </a:moveTo>
                  <a:lnTo>
                    <a:pt x="83772" y="5488"/>
                  </a:lnTo>
                  <a:lnTo>
                    <a:pt x="91972" y="5488"/>
                  </a:lnTo>
                  <a:lnTo>
                    <a:pt x="92414" y="4430"/>
                  </a:lnTo>
                  <a:lnTo>
                    <a:pt x="93036" y="0"/>
                  </a:lnTo>
                  <a:lnTo>
                    <a:pt x="93181" y="2344"/>
                  </a:lnTo>
                  <a:lnTo>
                    <a:pt x="88207" y="14669"/>
                  </a:lnTo>
                  <a:lnTo>
                    <a:pt x="57026" y="56453"/>
                  </a:lnTo>
                  <a:lnTo>
                    <a:pt x="35983" y="73270"/>
                  </a:lnTo>
                  <a:lnTo>
                    <a:pt x="22105" y="79194"/>
                  </a:lnTo>
                  <a:lnTo>
                    <a:pt x="14737" y="80580"/>
                  </a:lnTo>
                  <a:lnTo>
                    <a:pt x="11290" y="78832"/>
                  </a:lnTo>
                  <a:lnTo>
                    <a:pt x="4638" y="71247"/>
                  </a:lnTo>
                  <a:lnTo>
                    <a:pt x="976" y="60820"/>
                  </a:lnTo>
                  <a:lnTo>
                    <a:pt x="0" y="55076"/>
                  </a:lnTo>
                  <a:lnTo>
                    <a:pt x="1737" y="43049"/>
                  </a:lnTo>
                  <a:lnTo>
                    <a:pt x="3682" y="36878"/>
                  </a:lnTo>
                  <a:lnTo>
                    <a:pt x="11487" y="27200"/>
                  </a:lnTo>
                  <a:lnTo>
                    <a:pt x="20953" y="20430"/>
                  </a:lnTo>
                  <a:lnTo>
                    <a:pt x="28689" y="17421"/>
                  </a:lnTo>
                  <a:lnTo>
                    <a:pt x="33292" y="18735"/>
                  </a:lnTo>
                  <a:lnTo>
                    <a:pt x="56950" y="36683"/>
                  </a:lnTo>
                  <a:lnTo>
                    <a:pt x="79454" y="56374"/>
                  </a:lnTo>
                  <a:lnTo>
                    <a:pt x="107388" y="69875"/>
                  </a:lnTo>
                  <a:lnTo>
                    <a:pt x="115788" y="68323"/>
                  </a:lnTo>
                  <a:lnTo>
                    <a:pt x="120991" y="66428"/>
                  </a:lnTo>
                  <a:lnTo>
                    <a:pt x="129594" y="58679"/>
                  </a:lnTo>
                  <a:lnTo>
                    <a:pt x="133370" y="53648"/>
                  </a:lnTo>
                  <a:lnTo>
                    <a:pt x="134829" y="49236"/>
                  </a:lnTo>
                  <a:lnTo>
                    <a:pt x="134743" y="45236"/>
                  </a:lnTo>
                  <a:lnTo>
                    <a:pt x="133629" y="41513"/>
                  </a:lnTo>
                  <a:lnTo>
                    <a:pt x="123922" y="34552"/>
                  </a:lnTo>
                  <a:lnTo>
                    <a:pt x="90392" y="19310"/>
                  </a:lnTo>
                  <a:lnTo>
                    <a:pt x="64722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836"/>
          <p:cNvGrpSpPr/>
          <p:nvPr/>
        </p:nvGrpSpPr>
        <p:grpSpPr>
          <a:xfrm>
            <a:off x="4991100" y="4962525"/>
            <a:ext cx="419101" cy="743775"/>
            <a:chOff x="4991100" y="4962525"/>
            <a:chExt cx="419101" cy="743775"/>
          </a:xfrm>
        </p:grpSpPr>
        <p:sp>
          <p:nvSpPr>
            <p:cNvPr id="158" name="SMARTInkShape-4047"/>
            <p:cNvSpPr/>
            <p:nvPr>
              <p:custDataLst>
                <p:tags r:id="rId114"/>
              </p:custDataLst>
            </p:nvPr>
          </p:nvSpPr>
          <p:spPr>
            <a:xfrm>
              <a:off x="5020713" y="4962525"/>
              <a:ext cx="341863" cy="164845"/>
            </a:xfrm>
            <a:custGeom>
              <a:avLst/>
              <a:gdLst/>
              <a:ahLst/>
              <a:cxnLst/>
              <a:rect l="0" t="0" r="0" b="0"/>
              <a:pathLst>
                <a:path w="341863" h="164845">
                  <a:moveTo>
                    <a:pt x="103737" y="76200"/>
                  </a:moveTo>
                  <a:lnTo>
                    <a:pt x="103737" y="76200"/>
                  </a:lnTo>
                  <a:lnTo>
                    <a:pt x="102679" y="96896"/>
                  </a:lnTo>
                  <a:lnTo>
                    <a:pt x="96198" y="119016"/>
                  </a:lnTo>
                  <a:lnTo>
                    <a:pt x="91978" y="141450"/>
                  </a:lnTo>
                  <a:lnTo>
                    <a:pt x="89548" y="148275"/>
                  </a:lnTo>
                  <a:lnTo>
                    <a:pt x="78382" y="158680"/>
                  </a:lnTo>
                  <a:lnTo>
                    <a:pt x="70958" y="162937"/>
                  </a:lnTo>
                  <a:lnTo>
                    <a:pt x="54244" y="164844"/>
                  </a:lnTo>
                  <a:lnTo>
                    <a:pt x="38348" y="162165"/>
                  </a:lnTo>
                  <a:lnTo>
                    <a:pt x="27756" y="157445"/>
                  </a:lnTo>
                  <a:lnTo>
                    <a:pt x="10786" y="143782"/>
                  </a:lnTo>
                  <a:lnTo>
                    <a:pt x="4217" y="135164"/>
                  </a:lnTo>
                  <a:lnTo>
                    <a:pt x="2464" y="131384"/>
                  </a:lnTo>
                  <a:lnTo>
                    <a:pt x="0" y="110896"/>
                  </a:lnTo>
                  <a:lnTo>
                    <a:pt x="2246" y="99382"/>
                  </a:lnTo>
                  <a:lnTo>
                    <a:pt x="7830" y="89678"/>
                  </a:lnTo>
                  <a:lnTo>
                    <a:pt x="29580" y="65066"/>
                  </a:lnTo>
                  <a:lnTo>
                    <a:pt x="74699" y="47831"/>
                  </a:lnTo>
                  <a:lnTo>
                    <a:pt x="112067" y="38162"/>
                  </a:lnTo>
                  <a:lnTo>
                    <a:pt x="145539" y="31778"/>
                  </a:lnTo>
                  <a:lnTo>
                    <a:pt x="181582" y="25412"/>
                  </a:lnTo>
                  <a:lnTo>
                    <a:pt x="222405" y="20935"/>
                  </a:lnTo>
                  <a:lnTo>
                    <a:pt x="264722" y="14552"/>
                  </a:lnTo>
                  <a:lnTo>
                    <a:pt x="309103" y="3972"/>
                  </a:lnTo>
                  <a:lnTo>
                    <a:pt x="341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048"/>
            <p:cNvSpPr/>
            <p:nvPr>
              <p:custDataLst>
                <p:tags r:id="rId115"/>
              </p:custDataLst>
            </p:nvPr>
          </p:nvSpPr>
          <p:spPr>
            <a:xfrm>
              <a:off x="4991100" y="5219700"/>
              <a:ext cx="361951" cy="47626"/>
            </a:xfrm>
            <a:custGeom>
              <a:avLst/>
              <a:gdLst/>
              <a:ahLst/>
              <a:cxnLst/>
              <a:rect l="0" t="0" r="0" b="0"/>
              <a:pathLst>
                <a:path w="361951" h="47626">
                  <a:moveTo>
                    <a:pt x="0" y="47625"/>
                  </a:moveTo>
                  <a:lnTo>
                    <a:pt x="0" y="47625"/>
                  </a:lnTo>
                  <a:lnTo>
                    <a:pt x="39773" y="34368"/>
                  </a:lnTo>
                  <a:lnTo>
                    <a:pt x="84051" y="29338"/>
                  </a:lnTo>
                  <a:lnTo>
                    <a:pt x="128974" y="25979"/>
                  </a:lnTo>
                  <a:lnTo>
                    <a:pt x="174034" y="21104"/>
                  </a:lnTo>
                  <a:lnTo>
                    <a:pt x="213139" y="16836"/>
                  </a:lnTo>
                  <a:lnTo>
                    <a:pt x="258237" y="11691"/>
                  </a:lnTo>
                  <a:lnTo>
                    <a:pt x="305716" y="4897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049"/>
            <p:cNvSpPr/>
            <p:nvPr>
              <p:custDataLst>
                <p:tags r:id="rId116"/>
              </p:custDataLst>
            </p:nvPr>
          </p:nvSpPr>
          <p:spPr>
            <a:xfrm>
              <a:off x="5048250" y="5353050"/>
              <a:ext cx="361951" cy="353250"/>
            </a:xfrm>
            <a:custGeom>
              <a:avLst/>
              <a:gdLst/>
              <a:ahLst/>
              <a:cxnLst/>
              <a:rect l="0" t="0" r="0" b="0"/>
              <a:pathLst>
                <a:path w="361951" h="353250">
                  <a:moveTo>
                    <a:pt x="0" y="219075"/>
                  </a:moveTo>
                  <a:lnTo>
                    <a:pt x="0" y="219075"/>
                  </a:lnTo>
                  <a:lnTo>
                    <a:pt x="0" y="224131"/>
                  </a:lnTo>
                  <a:lnTo>
                    <a:pt x="2822" y="229436"/>
                  </a:lnTo>
                  <a:lnTo>
                    <a:pt x="7604" y="237438"/>
                  </a:lnTo>
                  <a:lnTo>
                    <a:pt x="22390" y="277389"/>
                  </a:lnTo>
                  <a:lnTo>
                    <a:pt x="38122" y="321182"/>
                  </a:lnTo>
                  <a:lnTo>
                    <a:pt x="44809" y="342109"/>
                  </a:lnTo>
                  <a:lnTo>
                    <a:pt x="45748" y="348723"/>
                  </a:lnTo>
                  <a:lnTo>
                    <a:pt x="47432" y="352073"/>
                  </a:lnTo>
                  <a:lnTo>
                    <a:pt x="49614" y="353249"/>
                  </a:lnTo>
                  <a:lnTo>
                    <a:pt x="52126" y="352975"/>
                  </a:lnTo>
                  <a:lnTo>
                    <a:pt x="53800" y="350675"/>
                  </a:lnTo>
                  <a:lnTo>
                    <a:pt x="55661" y="342474"/>
                  </a:lnTo>
                  <a:lnTo>
                    <a:pt x="49415" y="297844"/>
                  </a:lnTo>
                  <a:lnTo>
                    <a:pt x="45333" y="260758"/>
                  </a:lnTo>
                  <a:lnTo>
                    <a:pt x="37421" y="224016"/>
                  </a:lnTo>
                  <a:lnTo>
                    <a:pt x="28374" y="179617"/>
                  </a:lnTo>
                  <a:lnTo>
                    <a:pt x="20892" y="137433"/>
                  </a:lnTo>
                  <a:lnTo>
                    <a:pt x="11754" y="94533"/>
                  </a:lnTo>
                  <a:lnTo>
                    <a:pt x="11573" y="77997"/>
                  </a:lnTo>
                  <a:lnTo>
                    <a:pt x="15022" y="67121"/>
                  </a:lnTo>
                  <a:lnTo>
                    <a:pt x="19540" y="63799"/>
                  </a:lnTo>
                  <a:lnTo>
                    <a:pt x="63525" y="52969"/>
                  </a:lnTo>
                  <a:lnTo>
                    <a:pt x="100781" y="47622"/>
                  </a:lnTo>
                  <a:lnTo>
                    <a:pt x="148394" y="40334"/>
                  </a:lnTo>
                  <a:lnTo>
                    <a:pt x="188014" y="34506"/>
                  </a:lnTo>
                  <a:lnTo>
                    <a:pt x="227495" y="28389"/>
                  </a:lnTo>
                  <a:lnTo>
                    <a:pt x="274134" y="21817"/>
                  </a:lnTo>
                  <a:lnTo>
                    <a:pt x="313911" y="14540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050"/>
            <p:cNvSpPr/>
            <p:nvPr>
              <p:custDataLst>
                <p:tags r:id="rId117"/>
              </p:custDataLst>
            </p:nvPr>
          </p:nvSpPr>
          <p:spPr>
            <a:xfrm>
              <a:off x="5172075" y="5490451"/>
              <a:ext cx="170842" cy="166252"/>
            </a:xfrm>
            <a:custGeom>
              <a:avLst/>
              <a:gdLst/>
              <a:ahLst/>
              <a:cxnLst/>
              <a:rect l="0" t="0" r="0" b="0"/>
              <a:pathLst>
                <a:path w="170842" h="166252">
                  <a:moveTo>
                    <a:pt x="0" y="53099"/>
                  </a:moveTo>
                  <a:lnTo>
                    <a:pt x="0" y="53099"/>
                  </a:lnTo>
                  <a:lnTo>
                    <a:pt x="1058" y="76950"/>
                  </a:lnTo>
                  <a:lnTo>
                    <a:pt x="8201" y="112344"/>
                  </a:lnTo>
                  <a:lnTo>
                    <a:pt x="9447" y="158683"/>
                  </a:lnTo>
                  <a:lnTo>
                    <a:pt x="9515" y="166251"/>
                  </a:lnTo>
                  <a:lnTo>
                    <a:pt x="14581" y="122470"/>
                  </a:lnTo>
                  <a:lnTo>
                    <a:pt x="19226" y="81148"/>
                  </a:lnTo>
                  <a:lnTo>
                    <a:pt x="27451" y="47769"/>
                  </a:lnTo>
                  <a:lnTo>
                    <a:pt x="48657" y="16455"/>
                  </a:lnTo>
                  <a:lnTo>
                    <a:pt x="60783" y="5063"/>
                  </a:lnTo>
                  <a:lnTo>
                    <a:pt x="73228" y="0"/>
                  </a:lnTo>
                  <a:lnTo>
                    <a:pt x="88638" y="572"/>
                  </a:lnTo>
                  <a:lnTo>
                    <a:pt x="105011" y="5412"/>
                  </a:lnTo>
                  <a:lnTo>
                    <a:pt x="119343" y="14619"/>
                  </a:lnTo>
                  <a:lnTo>
                    <a:pt x="149406" y="59020"/>
                  </a:lnTo>
                  <a:lnTo>
                    <a:pt x="166822" y="99386"/>
                  </a:lnTo>
                  <a:lnTo>
                    <a:pt x="170841" y="126993"/>
                  </a:lnTo>
                  <a:lnTo>
                    <a:pt x="161925" y="148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837"/>
          <p:cNvGrpSpPr/>
          <p:nvPr/>
        </p:nvGrpSpPr>
        <p:grpSpPr>
          <a:xfrm>
            <a:off x="4352925" y="5105400"/>
            <a:ext cx="238126" cy="127548"/>
            <a:chOff x="4352925" y="5105400"/>
            <a:chExt cx="238126" cy="127548"/>
          </a:xfrm>
        </p:grpSpPr>
        <p:sp>
          <p:nvSpPr>
            <p:cNvPr id="163" name="SMARTInkShape-4051"/>
            <p:cNvSpPr/>
            <p:nvPr>
              <p:custDataLst>
                <p:tags r:id="rId112"/>
              </p:custDataLst>
            </p:nvPr>
          </p:nvSpPr>
          <p:spPr>
            <a:xfrm>
              <a:off x="4352925" y="510540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15210" y="27517"/>
                  </a:lnTo>
                  <a:lnTo>
                    <a:pt x="47062" y="21036"/>
                  </a:lnTo>
                  <a:lnTo>
                    <a:pt x="85559" y="16816"/>
                  </a:lnTo>
                  <a:lnTo>
                    <a:pt x="123777" y="886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052"/>
            <p:cNvSpPr/>
            <p:nvPr>
              <p:custDataLst>
                <p:tags r:id="rId113"/>
              </p:custDataLst>
            </p:nvPr>
          </p:nvSpPr>
          <p:spPr>
            <a:xfrm>
              <a:off x="4385537" y="5200650"/>
              <a:ext cx="205514" cy="32298"/>
            </a:xfrm>
            <a:custGeom>
              <a:avLst/>
              <a:gdLst/>
              <a:ahLst/>
              <a:cxnLst/>
              <a:rect l="0" t="0" r="0" b="0"/>
              <a:pathLst>
                <a:path w="205514" h="32298">
                  <a:moveTo>
                    <a:pt x="5488" y="9525"/>
                  </a:moveTo>
                  <a:lnTo>
                    <a:pt x="5488" y="9525"/>
                  </a:lnTo>
                  <a:lnTo>
                    <a:pt x="431" y="19638"/>
                  </a:lnTo>
                  <a:lnTo>
                    <a:pt x="0" y="23676"/>
                  </a:lnTo>
                  <a:lnTo>
                    <a:pt x="2344" y="30984"/>
                  </a:lnTo>
                  <a:lnTo>
                    <a:pt x="6567" y="32297"/>
                  </a:lnTo>
                  <a:lnTo>
                    <a:pt x="50041" y="29274"/>
                  </a:lnTo>
                  <a:lnTo>
                    <a:pt x="86176" y="21109"/>
                  </a:lnTo>
                  <a:lnTo>
                    <a:pt x="126175" y="12369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838"/>
          <p:cNvGrpSpPr/>
          <p:nvPr/>
        </p:nvGrpSpPr>
        <p:grpSpPr>
          <a:xfrm>
            <a:off x="10229850" y="3886200"/>
            <a:ext cx="819151" cy="647701"/>
            <a:chOff x="10229850" y="3886200"/>
            <a:chExt cx="819151" cy="647701"/>
          </a:xfrm>
        </p:grpSpPr>
        <p:sp>
          <p:nvSpPr>
            <p:cNvPr id="166" name="SMARTInkShape-4053"/>
            <p:cNvSpPr/>
            <p:nvPr>
              <p:custDataLst>
                <p:tags r:id="rId107"/>
              </p:custDataLst>
            </p:nvPr>
          </p:nvSpPr>
          <p:spPr>
            <a:xfrm>
              <a:off x="10229850" y="3886200"/>
              <a:ext cx="819151" cy="574076"/>
            </a:xfrm>
            <a:custGeom>
              <a:avLst/>
              <a:gdLst/>
              <a:ahLst/>
              <a:cxnLst/>
              <a:rect l="0" t="0" r="0" b="0"/>
              <a:pathLst>
                <a:path w="819151" h="574076">
                  <a:moveTo>
                    <a:pt x="0" y="438150"/>
                  </a:moveTo>
                  <a:lnTo>
                    <a:pt x="0" y="438150"/>
                  </a:lnTo>
                  <a:lnTo>
                    <a:pt x="1058" y="454417"/>
                  </a:lnTo>
                  <a:lnTo>
                    <a:pt x="10760" y="498871"/>
                  </a:lnTo>
                  <a:lnTo>
                    <a:pt x="34338" y="539672"/>
                  </a:lnTo>
                  <a:lnTo>
                    <a:pt x="50722" y="571738"/>
                  </a:lnTo>
                  <a:lnTo>
                    <a:pt x="53923" y="573776"/>
                  </a:lnTo>
                  <a:lnTo>
                    <a:pt x="57116" y="574075"/>
                  </a:lnTo>
                  <a:lnTo>
                    <a:pt x="60303" y="573217"/>
                  </a:lnTo>
                  <a:lnTo>
                    <a:pt x="62425" y="568411"/>
                  </a:lnTo>
                  <a:lnTo>
                    <a:pt x="65836" y="527459"/>
                  </a:lnTo>
                  <a:lnTo>
                    <a:pt x="66426" y="489659"/>
                  </a:lnTo>
                  <a:lnTo>
                    <a:pt x="66601" y="447062"/>
                  </a:lnTo>
                  <a:lnTo>
                    <a:pt x="66642" y="411419"/>
                  </a:lnTo>
                  <a:lnTo>
                    <a:pt x="65608" y="367553"/>
                  </a:lnTo>
                  <a:lnTo>
                    <a:pt x="60127" y="327744"/>
                  </a:lnTo>
                  <a:lnTo>
                    <a:pt x="58033" y="289138"/>
                  </a:lnTo>
                  <a:lnTo>
                    <a:pt x="57410" y="248772"/>
                  </a:lnTo>
                  <a:lnTo>
                    <a:pt x="57265" y="215340"/>
                  </a:lnTo>
                  <a:lnTo>
                    <a:pt x="57202" y="182137"/>
                  </a:lnTo>
                  <a:lnTo>
                    <a:pt x="54343" y="139339"/>
                  </a:lnTo>
                  <a:lnTo>
                    <a:pt x="43972" y="106549"/>
                  </a:lnTo>
                  <a:lnTo>
                    <a:pt x="30603" y="79138"/>
                  </a:lnTo>
                  <a:lnTo>
                    <a:pt x="29476" y="72920"/>
                  </a:lnTo>
                  <a:lnTo>
                    <a:pt x="31292" y="70838"/>
                  </a:lnTo>
                  <a:lnTo>
                    <a:pt x="38955" y="68526"/>
                  </a:lnTo>
                  <a:lnTo>
                    <a:pt x="78447" y="65982"/>
                  </a:lnTo>
                  <a:lnTo>
                    <a:pt x="125195" y="60237"/>
                  </a:lnTo>
                  <a:lnTo>
                    <a:pt x="167859" y="57007"/>
                  </a:lnTo>
                  <a:lnTo>
                    <a:pt x="214601" y="49817"/>
                  </a:lnTo>
                  <a:lnTo>
                    <a:pt x="249895" y="44013"/>
                  </a:lnTo>
                  <a:lnTo>
                    <a:pt x="286748" y="40728"/>
                  </a:lnTo>
                  <a:lnTo>
                    <a:pt x="325351" y="38210"/>
                  </a:lnTo>
                  <a:lnTo>
                    <a:pt x="367203" y="33563"/>
                  </a:lnTo>
                  <a:lnTo>
                    <a:pt x="410499" y="30792"/>
                  </a:lnTo>
                  <a:lnTo>
                    <a:pt x="454437" y="28502"/>
                  </a:lnTo>
                  <a:lnTo>
                    <a:pt x="498658" y="23956"/>
                  </a:lnTo>
                  <a:lnTo>
                    <a:pt x="540184" y="21231"/>
                  </a:lnTo>
                  <a:lnTo>
                    <a:pt x="578747" y="18961"/>
                  </a:lnTo>
                  <a:lnTo>
                    <a:pt x="613528" y="14424"/>
                  </a:lnTo>
                  <a:lnTo>
                    <a:pt x="649446" y="11702"/>
                  </a:lnTo>
                  <a:lnTo>
                    <a:pt x="684458" y="9435"/>
                  </a:lnTo>
                  <a:lnTo>
                    <a:pt x="729031" y="3266"/>
                  </a:lnTo>
                  <a:lnTo>
                    <a:pt x="773162" y="968"/>
                  </a:lnTo>
                  <a:lnTo>
                    <a:pt x="819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054"/>
            <p:cNvSpPr/>
            <p:nvPr>
              <p:custDataLst>
                <p:tags r:id="rId108"/>
              </p:custDataLst>
            </p:nvPr>
          </p:nvSpPr>
          <p:spPr>
            <a:xfrm>
              <a:off x="10525444" y="4105275"/>
              <a:ext cx="285432" cy="139040"/>
            </a:xfrm>
            <a:custGeom>
              <a:avLst/>
              <a:gdLst/>
              <a:ahLst/>
              <a:cxnLst/>
              <a:rect l="0" t="0" r="0" b="0"/>
              <a:pathLst>
                <a:path w="285432" h="139040">
                  <a:moveTo>
                    <a:pt x="75881" y="47625"/>
                  </a:moveTo>
                  <a:lnTo>
                    <a:pt x="75881" y="47625"/>
                  </a:lnTo>
                  <a:lnTo>
                    <a:pt x="74823" y="74631"/>
                  </a:lnTo>
                  <a:lnTo>
                    <a:pt x="67218" y="96549"/>
                  </a:lnTo>
                  <a:lnTo>
                    <a:pt x="45290" y="129928"/>
                  </a:lnTo>
                  <a:lnTo>
                    <a:pt x="40671" y="134244"/>
                  </a:lnTo>
                  <a:lnTo>
                    <a:pt x="29892" y="139039"/>
                  </a:lnTo>
                  <a:lnTo>
                    <a:pt x="18047" y="138348"/>
                  </a:lnTo>
                  <a:lnTo>
                    <a:pt x="11925" y="136682"/>
                  </a:lnTo>
                  <a:lnTo>
                    <a:pt x="7845" y="132396"/>
                  </a:lnTo>
                  <a:lnTo>
                    <a:pt x="3309" y="119168"/>
                  </a:lnTo>
                  <a:lnTo>
                    <a:pt x="158" y="78409"/>
                  </a:lnTo>
                  <a:lnTo>
                    <a:pt x="0" y="71323"/>
                  </a:lnTo>
                  <a:lnTo>
                    <a:pt x="9888" y="46180"/>
                  </a:lnTo>
                  <a:lnTo>
                    <a:pt x="23268" y="33577"/>
                  </a:lnTo>
                  <a:lnTo>
                    <a:pt x="52672" y="16863"/>
                  </a:lnTo>
                  <a:lnTo>
                    <a:pt x="93012" y="9916"/>
                  </a:lnTo>
                  <a:lnTo>
                    <a:pt x="138298" y="2272"/>
                  </a:lnTo>
                  <a:lnTo>
                    <a:pt x="179394" y="673"/>
                  </a:lnTo>
                  <a:lnTo>
                    <a:pt x="218383" y="200"/>
                  </a:lnTo>
                  <a:lnTo>
                    <a:pt x="260453" y="26"/>
                  </a:lnTo>
                  <a:lnTo>
                    <a:pt x="285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055"/>
            <p:cNvSpPr/>
            <p:nvPr>
              <p:custDataLst>
                <p:tags r:id="rId109"/>
              </p:custDataLst>
            </p:nvPr>
          </p:nvSpPr>
          <p:spPr>
            <a:xfrm>
              <a:off x="10810875" y="3964117"/>
              <a:ext cx="114301" cy="103059"/>
            </a:xfrm>
            <a:custGeom>
              <a:avLst/>
              <a:gdLst/>
              <a:ahLst/>
              <a:cxnLst/>
              <a:rect l="0" t="0" r="0" b="0"/>
              <a:pathLst>
                <a:path w="114301" h="103059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4" y="858"/>
                  </a:lnTo>
                  <a:lnTo>
                    <a:pt x="5057" y="0"/>
                  </a:lnTo>
                  <a:lnTo>
                    <a:pt x="13184" y="1868"/>
                  </a:lnTo>
                  <a:lnTo>
                    <a:pt x="51046" y="17573"/>
                  </a:lnTo>
                  <a:lnTo>
                    <a:pt x="59729" y="25554"/>
                  </a:lnTo>
                  <a:lnTo>
                    <a:pt x="62043" y="29163"/>
                  </a:lnTo>
                  <a:lnTo>
                    <a:pt x="61795" y="41641"/>
                  </a:lnTo>
                  <a:lnTo>
                    <a:pt x="57097" y="56712"/>
                  </a:lnTo>
                  <a:lnTo>
                    <a:pt x="30907" y="90108"/>
                  </a:lnTo>
                  <a:lnTo>
                    <a:pt x="21497" y="97303"/>
                  </a:lnTo>
                  <a:lnTo>
                    <a:pt x="17507" y="99221"/>
                  </a:lnTo>
                  <a:lnTo>
                    <a:pt x="16963" y="100500"/>
                  </a:lnTo>
                  <a:lnTo>
                    <a:pt x="18717" y="101353"/>
                  </a:lnTo>
                  <a:lnTo>
                    <a:pt x="58794" y="102908"/>
                  </a:lnTo>
                  <a:lnTo>
                    <a:pt x="114300" y="10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056"/>
            <p:cNvSpPr/>
            <p:nvPr>
              <p:custDataLst>
                <p:tags r:id="rId110"/>
              </p:custDataLst>
            </p:nvPr>
          </p:nvSpPr>
          <p:spPr>
            <a:xfrm>
              <a:off x="10442049" y="4276725"/>
              <a:ext cx="425977" cy="26635"/>
            </a:xfrm>
            <a:custGeom>
              <a:avLst/>
              <a:gdLst/>
              <a:ahLst/>
              <a:cxnLst/>
              <a:rect l="0" t="0" r="0" b="0"/>
              <a:pathLst>
                <a:path w="425977" h="26635">
                  <a:moveTo>
                    <a:pt x="16401" y="19050"/>
                  </a:moveTo>
                  <a:lnTo>
                    <a:pt x="16401" y="19050"/>
                  </a:lnTo>
                  <a:lnTo>
                    <a:pt x="6289" y="19050"/>
                  </a:lnTo>
                  <a:lnTo>
                    <a:pt x="3310" y="20108"/>
                  </a:lnTo>
                  <a:lnTo>
                    <a:pt x="1324" y="21872"/>
                  </a:lnTo>
                  <a:lnTo>
                    <a:pt x="0" y="24106"/>
                  </a:lnTo>
                  <a:lnTo>
                    <a:pt x="3351" y="25596"/>
                  </a:lnTo>
                  <a:lnTo>
                    <a:pt x="29350" y="26634"/>
                  </a:lnTo>
                  <a:lnTo>
                    <a:pt x="69039" y="21768"/>
                  </a:lnTo>
                  <a:lnTo>
                    <a:pt x="108079" y="18797"/>
                  </a:lnTo>
                  <a:lnTo>
                    <a:pt x="146458" y="12742"/>
                  </a:lnTo>
                  <a:lnTo>
                    <a:pt x="184641" y="10479"/>
                  </a:lnTo>
                  <a:lnTo>
                    <a:pt x="222766" y="8749"/>
                  </a:lnTo>
                  <a:lnTo>
                    <a:pt x="260872" y="3063"/>
                  </a:lnTo>
                  <a:lnTo>
                    <a:pt x="301091" y="908"/>
                  </a:lnTo>
                  <a:lnTo>
                    <a:pt x="334488" y="403"/>
                  </a:lnTo>
                  <a:lnTo>
                    <a:pt x="378878" y="119"/>
                  </a:lnTo>
                  <a:lnTo>
                    <a:pt x="425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057"/>
            <p:cNvSpPr/>
            <p:nvPr>
              <p:custDataLst>
                <p:tags r:id="rId111"/>
              </p:custDataLst>
            </p:nvPr>
          </p:nvSpPr>
          <p:spPr>
            <a:xfrm>
              <a:off x="10601727" y="4400550"/>
              <a:ext cx="132025" cy="133351"/>
            </a:xfrm>
            <a:custGeom>
              <a:avLst/>
              <a:gdLst/>
              <a:ahLst/>
              <a:cxnLst/>
              <a:rect l="0" t="0" r="0" b="0"/>
              <a:pathLst>
                <a:path w="132025" h="133351">
                  <a:moveTo>
                    <a:pt x="18648" y="0"/>
                  </a:moveTo>
                  <a:lnTo>
                    <a:pt x="18648" y="0"/>
                  </a:lnTo>
                  <a:lnTo>
                    <a:pt x="18648" y="19246"/>
                  </a:lnTo>
                  <a:lnTo>
                    <a:pt x="15824" y="27251"/>
                  </a:lnTo>
                  <a:lnTo>
                    <a:pt x="13591" y="30867"/>
                  </a:lnTo>
                  <a:lnTo>
                    <a:pt x="10446" y="46070"/>
                  </a:lnTo>
                  <a:lnTo>
                    <a:pt x="6475" y="86775"/>
                  </a:lnTo>
                  <a:lnTo>
                    <a:pt x="0" y="112689"/>
                  </a:lnTo>
                  <a:lnTo>
                    <a:pt x="7282" y="96656"/>
                  </a:lnTo>
                  <a:lnTo>
                    <a:pt x="16926" y="68621"/>
                  </a:lnTo>
                  <a:lnTo>
                    <a:pt x="49478" y="26889"/>
                  </a:lnTo>
                  <a:lnTo>
                    <a:pt x="61985" y="16184"/>
                  </a:lnTo>
                  <a:lnTo>
                    <a:pt x="85816" y="5265"/>
                  </a:lnTo>
                  <a:lnTo>
                    <a:pt x="100005" y="2341"/>
                  </a:lnTo>
                  <a:lnTo>
                    <a:pt x="110546" y="3862"/>
                  </a:lnTo>
                  <a:lnTo>
                    <a:pt x="114838" y="5750"/>
                  </a:lnTo>
                  <a:lnTo>
                    <a:pt x="122430" y="16314"/>
                  </a:lnTo>
                  <a:lnTo>
                    <a:pt x="128275" y="31592"/>
                  </a:lnTo>
                  <a:lnTo>
                    <a:pt x="132024" y="72915"/>
                  </a:lnTo>
                  <a:lnTo>
                    <a:pt x="12342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839"/>
          <p:cNvGrpSpPr/>
          <p:nvPr/>
        </p:nvGrpSpPr>
        <p:grpSpPr>
          <a:xfrm>
            <a:off x="9772650" y="4133850"/>
            <a:ext cx="142876" cy="104776"/>
            <a:chOff x="9772650" y="4133850"/>
            <a:chExt cx="142876" cy="104776"/>
          </a:xfrm>
        </p:grpSpPr>
        <p:sp>
          <p:nvSpPr>
            <p:cNvPr id="172" name="SMARTInkShape-4058"/>
            <p:cNvSpPr/>
            <p:nvPr>
              <p:custDataLst>
                <p:tags r:id="rId105"/>
              </p:custDataLst>
            </p:nvPr>
          </p:nvSpPr>
          <p:spPr>
            <a:xfrm>
              <a:off x="9775299" y="4133850"/>
              <a:ext cx="140227" cy="15014"/>
            </a:xfrm>
            <a:custGeom>
              <a:avLst/>
              <a:gdLst/>
              <a:ahLst/>
              <a:cxnLst/>
              <a:rect l="0" t="0" r="0" b="0"/>
              <a:pathLst>
                <a:path w="140227" h="15014">
                  <a:moveTo>
                    <a:pt x="16401" y="9525"/>
                  </a:moveTo>
                  <a:lnTo>
                    <a:pt x="16401" y="9525"/>
                  </a:lnTo>
                  <a:lnTo>
                    <a:pt x="0" y="9525"/>
                  </a:lnTo>
                  <a:lnTo>
                    <a:pt x="176" y="10583"/>
                  </a:lnTo>
                  <a:lnTo>
                    <a:pt x="3193" y="14581"/>
                  </a:lnTo>
                  <a:lnTo>
                    <a:pt x="6537" y="15013"/>
                  </a:lnTo>
                  <a:lnTo>
                    <a:pt x="46759" y="9088"/>
                  </a:lnTo>
                  <a:lnTo>
                    <a:pt x="89190" y="937"/>
                  </a:lnTo>
                  <a:lnTo>
                    <a:pt x="140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059"/>
            <p:cNvSpPr/>
            <p:nvPr>
              <p:custDataLst>
                <p:tags r:id="rId106"/>
              </p:custDataLst>
            </p:nvPr>
          </p:nvSpPr>
          <p:spPr>
            <a:xfrm>
              <a:off x="9772650" y="423862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2815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840"/>
          <p:cNvGrpSpPr/>
          <p:nvPr/>
        </p:nvGrpSpPr>
        <p:grpSpPr>
          <a:xfrm>
            <a:off x="7973308" y="3649037"/>
            <a:ext cx="1256418" cy="770564"/>
            <a:chOff x="7973308" y="3649037"/>
            <a:chExt cx="1256418" cy="770564"/>
          </a:xfrm>
        </p:grpSpPr>
        <p:sp>
          <p:nvSpPr>
            <p:cNvPr id="175" name="SMARTInkShape-4060"/>
            <p:cNvSpPr/>
            <p:nvPr>
              <p:custDataLst>
                <p:tags r:id="rId94"/>
              </p:custDataLst>
            </p:nvPr>
          </p:nvSpPr>
          <p:spPr>
            <a:xfrm>
              <a:off x="8201025" y="3809673"/>
              <a:ext cx="171451" cy="239725"/>
            </a:xfrm>
            <a:custGeom>
              <a:avLst/>
              <a:gdLst/>
              <a:ahLst/>
              <a:cxnLst/>
              <a:rect l="0" t="0" r="0" b="0"/>
              <a:pathLst>
                <a:path w="171451" h="239725">
                  <a:moveTo>
                    <a:pt x="0" y="9852"/>
                  </a:moveTo>
                  <a:lnTo>
                    <a:pt x="0" y="9852"/>
                  </a:lnTo>
                  <a:lnTo>
                    <a:pt x="0" y="4795"/>
                  </a:lnTo>
                  <a:lnTo>
                    <a:pt x="1058" y="3306"/>
                  </a:lnTo>
                  <a:lnTo>
                    <a:pt x="2822" y="2313"/>
                  </a:lnTo>
                  <a:lnTo>
                    <a:pt x="8200" y="720"/>
                  </a:lnTo>
                  <a:lnTo>
                    <a:pt x="15809" y="29764"/>
                  </a:lnTo>
                  <a:lnTo>
                    <a:pt x="23680" y="76641"/>
                  </a:lnTo>
                  <a:lnTo>
                    <a:pt x="35213" y="121196"/>
                  </a:lnTo>
                  <a:lnTo>
                    <a:pt x="45781" y="166331"/>
                  </a:lnTo>
                  <a:lnTo>
                    <a:pt x="61411" y="205587"/>
                  </a:lnTo>
                  <a:lnTo>
                    <a:pt x="84157" y="235757"/>
                  </a:lnTo>
                  <a:lnTo>
                    <a:pt x="88912" y="238772"/>
                  </a:lnTo>
                  <a:lnTo>
                    <a:pt x="93142" y="239724"/>
                  </a:lnTo>
                  <a:lnTo>
                    <a:pt x="97020" y="239300"/>
                  </a:lnTo>
                  <a:lnTo>
                    <a:pt x="100663" y="235842"/>
                  </a:lnTo>
                  <a:lnTo>
                    <a:pt x="120567" y="200737"/>
                  </a:lnTo>
                  <a:lnTo>
                    <a:pt x="129092" y="162954"/>
                  </a:lnTo>
                  <a:lnTo>
                    <a:pt x="131458" y="129756"/>
                  </a:lnTo>
                  <a:lnTo>
                    <a:pt x="137846" y="90534"/>
                  </a:lnTo>
                  <a:lnTo>
                    <a:pt x="146441" y="53749"/>
                  </a:lnTo>
                  <a:lnTo>
                    <a:pt x="159154" y="6735"/>
                  </a:lnTo>
                  <a:lnTo>
                    <a:pt x="160078" y="1424"/>
                  </a:lnTo>
                  <a:lnTo>
                    <a:pt x="161752" y="0"/>
                  </a:lnTo>
                  <a:lnTo>
                    <a:pt x="171450" y="9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061"/>
            <p:cNvSpPr/>
            <p:nvPr>
              <p:custDataLst>
                <p:tags r:id="rId95"/>
              </p:custDataLst>
            </p:nvPr>
          </p:nvSpPr>
          <p:spPr>
            <a:xfrm>
              <a:off x="8384086" y="3927965"/>
              <a:ext cx="74115" cy="107308"/>
            </a:xfrm>
            <a:custGeom>
              <a:avLst/>
              <a:gdLst/>
              <a:ahLst/>
              <a:cxnLst/>
              <a:rect l="0" t="0" r="0" b="0"/>
              <a:pathLst>
                <a:path w="74115" h="107308">
                  <a:moveTo>
                    <a:pt x="64589" y="53485"/>
                  </a:moveTo>
                  <a:lnTo>
                    <a:pt x="64589" y="53485"/>
                  </a:lnTo>
                  <a:lnTo>
                    <a:pt x="64589" y="26970"/>
                  </a:lnTo>
                  <a:lnTo>
                    <a:pt x="58944" y="14889"/>
                  </a:lnTo>
                  <a:lnTo>
                    <a:pt x="48187" y="0"/>
                  </a:lnTo>
                  <a:lnTo>
                    <a:pt x="38250" y="3608"/>
                  </a:lnTo>
                  <a:lnTo>
                    <a:pt x="25367" y="12267"/>
                  </a:lnTo>
                  <a:lnTo>
                    <a:pt x="16112" y="23172"/>
                  </a:lnTo>
                  <a:lnTo>
                    <a:pt x="4952" y="46267"/>
                  </a:lnTo>
                  <a:lnTo>
                    <a:pt x="0" y="78275"/>
                  </a:lnTo>
                  <a:lnTo>
                    <a:pt x="1422" y="86945"/>
                  </a:lnTo>
                  <a:lnTo>
                    <a:pt x="8644" y="99400"/>
                  </a:lnTo>
                  <a:lnTo>
                    <a:pt x="16089" y="105642"/>
                  </a:lnTo>
                  <a:lnTo>
                    <a:pt x="19555" y="107307"/>
                  </a:lnTo>
                  <a:lnTo>
                    <a:pt x="29052" y="106333"/>
                  </a:lnTo>
                  <a:lnTo>
                    <a:pt x="34548" y="104592"/>
                  </a:lnTo>
                  <a:lnTo>
                    <a:pt x="38212" y="102373"/>
                  </a:lnTo>
                  <a:lnTo>
                    <a:pt x="40654" y="99836"/>
                  </a:lnTo>
                  <a:lnTo>
                    <a:pt x="42283" y="97085"/>
                  </a:lnTo>
                  <a:lnTo>
                    <a:pt x="45482" y="49760"/>
                  </a:lnTo>
                  <a:lnTo>
                    <a:pt x="45514" y="51124"/>
                  </a:lnTo>
                  <a:lnTo>
                    <a:pt x="74114" y="7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062"/>
            <p:cNvSpPr/>
            <p:nvPr>
              <p:custDataLst>
                <p:tags r:id="rId96"/>
              </p:custDataLst>
            </p:nvPr>
          </p:nvSpPr>
          <p:spPr>
            <a:xfrm>
              <a:off x="8486775" y="3886200"/>
              <a:ext cx="114301" cy="149883"/>
            </a:xfrm>
            <a:custGeom>
              <a:avLst/>
              <a:gdLst/>
              <a:ahLst/>
              <a:cxnLst/>
              <a:rect l="0" t="0" r="0" b="0"/>
              <a:pathLst>
                <a:path w="114301" h="149883">
                  <a:moveTo>
                    <a:pt x="0" y="76200"/>
                  </a:moveTo>
                  <a:lnTo>
                    <a:pt x="0" y="76200"/>
                  </a:lnTo>
                  <a:lnTo>
                    <a:pt x="5056" y="71144"/>
                  </a:lnTo>
                  <a:lnTo>
                    <a:pt x="7538" y="63017"/>
                  </a:lnTo>
                  <a:lnTo>
                    <a:pt x="9132" y="50665"/>
                  </a:lnTo>
                  <a:lnTo>
                    <a:pt x="11380" y="49652"/>
                  </a:lnTo>
                  <a:lnTo>
                    <a:pt x="19521" y="48525"/>
                  </a:lnTo>
                  <a:lnTo>
                    <a:pt x="23598" y="50342"/>
                  </a:lnTo>
                  <a:lnTo>
                    <a:pt x="49779" y="79112"/>
                  </a:lnTo>
                  <a:lnTo>
                    <a:pt x="61236" y="108085"/>
                  </a:lnTo>
                  <a:lnTo>
                    <a:pt x="61436" y="122474"/>
                  </a:lnTo>
                  <a:lnTo>
                    <a:pt x="57400" y="149882"/>
                  </a:lnTo>
                  <a:lnTo>
                    <a:pt x="57172" y="110494"/>
                  </a:lnTo>
                  <a:lnTo>
                    <a:pt x="67270" y="728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063"/>
            <p:cNvSpPr/>
            <p:nvPr>
              <p:custDataLst>
                <p:tags r:id="rId97"/>
              </p:custDataLst>
            </p:nvPr>
          </p:nvSpPr>
          <p:spPr>
            <a:xfrm>
              <a:off x="8688345" y="3820702"/>
              <a:ext cx="103231" cy="227424"/>
            </a:xfrm>
            <a:custGeom>
              <a:avLst/>
              <a:gdLst/>
              <a:ahLst/>
              <a:cxnLst/>
              <a:rect l="0" t="0" r="0" b="0"/>
              <a:pathLst>
                <a:path w="103231" h="227424">
                  <a:moveTo>
                    <a:pt x="103230" y="27398"/>
                  </a:moveTo>
                  <a:lnTo>
                    <a:pt x="103230" y="27398"/>
                  </a:lnTo>
                  <a:lnTo>
                    <a:pt x="98173" y="12229"/>
                  </a:lnTo>
                  <a:lnTo>
                    <a:pt x="94567" y="7760"/>
                  </a:lnTo>
                  <a:lnTo>
                    <a:pt x="84916" y="2795"/>
                  </a:lnTo>
                  <a:lnTo>
                    <a:pt x="62526" y="0"/>
                  </a:lnTo>
                  <a:lnTo>
                    <a:pt x="47745" y="4990"/>
                  </a:lnTo>
                  <a:lnTo>
                    <a:pt x="21009" y="25441"/>
                  </a:lnTo>
                  <a:lnTo>
                    <a:pt x="6784" y="58803"/>
                  </a:lnTo>
                  <a:lnTo>
                    <a:pt x="923" y="97146"/>
                  </a:lnTo>
                  <a:lnTo>
                    <a:pt x="0" y="134936"/>
                  </a:lnTo>
                  <a:lnTo>
                    <a:pt x="7261" y="167799"/>
                  </a:lnTo>
                  <a:lnTo>
                    <a:pt x="36555" y="227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064"/>
            <p:cNvSpPr/>
            <p:nvPr>
              <p:custDataLst>
                <p:tags r:id="rId98"/>
              </p:custDataLst>
            </p:nvPr>
          </p:nvSpPr>
          <p:spPr>
            <a:xfrm>
              <a:off x="8839200" y="3811324"/>
              <a:ext cx="114301" cy="236802"/>
            </a:xfrm>
            <a:custGeom>
              <a:avLst/>
              <a:gdLst/>
              <a:ahLst/>
              <a:cxnLst/>
              <a:rect l="0" t="0" r="0" b="0"/>
              <a:pathLst>
                <a:path w="114301" h="2368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91" y="4125"/>
                  </a:lnTo>
                  <a:lnTo>
                    <a:pt x="19147" y="43301"/>
                  </a:lnTo>
                  <a:lnTo>
                    <a:pt x="32181" y="88475"/>
                  </a:lnTo>
                  <a:lnTo>
                    <a:pt x="46459" y="124296"/>
                  </a:lnTo>
                  <a:lnTo>
                    <a:pt x="69189" y="166482"/>
                  </a:lnTo>
                  <a:lnTo>
                    <a:pt x="98283" y="208799"/>
                  </a:lnTo>
                  <a:lnTo>
                    <a:pt x="11430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065"/>
            <p:cNvSpPr/>
            <p:nvPr>
              <p:custDataLst>
                <p:tags r:id="rId99"/>
              </p:custDataLst>
            </p:nvPr>
          </p:nvSpPr>
          <p:spPr>
            <a:xfrm>
              <a:off x="8839200" y="3829443"/>
              <a:ext cx="152401" cy="218683"/>
            </a:xfrm>
            <a:custGeom>
              <a:avLst/>
              <a:gdLst/>
              <a:ahLst/>
              <a:cxnLst/>
              <a:rect l="0" t="0" r="0" b="0"/>
              <a:pathLst>
                <a:path w="152401" h="218683">
                  <a:moveTo>
                    <a:pt x="152400" y="9132"/>
                  </a:moveTo>
                  <a:lnTo>
                    <a:pt x="152400" y="9132"/>
                  </a:lnTo>
                  <a:lnTo>
                    <a:pt x="147343" y="4075"/>
                  </a:lnTo>
                  <a:lnTo>
                    <a:pt x="142039" y="1593"/>
                  </a:lnTo>
                  <a:lnTo>
                    <a:pt x="130010" y="0"/>
                  </a:lnTo>
                  <a:lnTo>
                    <a:pt x="120929" y="5426"/>
                  </a:lnTo>
                  <a:lnTo>
                    <a:pt x="79205" y="44397"/>
                  </a:lnTo>
                  <a:lnTo>
                    <a:pt x="47603" y="90930"/>
                  </a:lnTo>
                  <a:lnTo>
                    <a:pt x="31391" y="115565"/>
                  </a:lnTo>
                  <a:lnTo>
                    <a:pt x="11374" y="157391"/>
                  </a:lnTo>
                  <a:lnTo>
                    <a:pt x="3370" y="178767"/>
                  </a:lnTo>
                  <a:lnTo>
                    <a:pt x="0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066"/>
            <p:cNvSpPr/>
            <p:nvPr>
              <p:custDataLst>
                <p:tags r:id="rId100"/>
              </p:custDataLst>
            </p:nvPr>
          </p:nvSpPr>
          <p:spPr>
            <a:xfrm>
              <a:off x="9020175" y="3962400"/>
              <a:ext cx="8202" cy="76201"/>
            </a:xfrm>
            <a:custGeom>
              <a:avLst/>
              <a:gdLst/>
              <a:ahLst/>
              <a:cxnLst/>
              <a:rect l="0" t="0" r="0" b="0"/>
              <a:pathLst>
                <a:path w="8202" h="76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8201" y="13257"/>
                  </a:lnTo>
                  <a:lnTo>
                    <a:pt x="804" y="566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067"/>
            <p:cNvSpPr/>
            <p:nvPr>
              <p:custDataLst>
                <p:tags r:id="rId101"/>
              </p:custDataLst>
            </p:nvPr>
          </p:nvSpPr>
          <p:spPr>
            <a:xfrm>
              <a:off x="8554786" y="4248150"/>
              <a:ext cx="151065" cy="171451"/>
            </a:xfrm>
            <a:custGeom>
              <a:avLst/>
              <a:gdLst/>
              <a:ahLst/>
              <a:cxnLst/>
              <a:rect l="0" t="0" r="0" b="0"/>
              <a:pathLst>
                <a:path w="151065" h="171451">
                  <a:moveTo>
                    <a:pt x="36764" y="0"/>
                  </a:moveTo>
                  <a:lnTo>
                    <a:pt x="36764" y="0"/>
                  </a:lnTo>
                  <a:lnTo>
                    <a:pt x="20289" y="35773"/>
                  </a:lnTo>
                  <a:lnTo>
                    <a:pt x="9663" y="78503"/>
                  </a:lnTo>
                  <a:lnTo>
                    <a:pt x="7217" y="125704"/>
                  </a:lnTo>
                  <a:lnTo>
                    <a:pt x="3171" y="134539"/>
                  </a:lnTo>
                  <a:lnTo>
                    <a:pt x="1668" y="136258"/>
                  </a:lnTo>
                  <a:lnTo>
                    <a:pt x="667" y="136347"/>
                  </a:lnTo>
                  <a:lnTo>
                    <a:pt x="0" y="135348"/>
                  </a:lnTo>
                  <a:lnTo>
                    <a:pt x="12039" y="93754"/>
                  </a:lnTo>
                  <a:lnTo>
                    <a:pt x="26145" y="66232"/>
                  </a:lnTo>
                  <a:lnTo>
                    <a:pt x="62348" y="30945"/>
                  </a:lnTo>
                  <a:lnTo>
                    <a:pt x="74945" y="24336"/>
                  </a:lnTo>
                  <a:lnTo>
                    <a:pt x="81268" y="22574"/>
                  </a:lnTo>
                  <a:lnTo>
                    <a:pt x="105337" y="25150"/>
                  </a:lnTo>
                  <a:lnTo>
                    <a:pt x="122462" y="32617"/>
                  </a:lnTo>
                  <a:lnTo>
                    <a:pt x="139298" y="56701"/>
                  </a:lnTo>
                  <a:lnTo>
                    <a:pt x="147578" y="90648"/>
                  </a:lnTo>
                  <a:lnTo>
                    <a:pt x="150031" y="132574"/>
                  </a:lnTo>
                  <a:lnTo>
                    <a:pt x="15106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68"/>
            <p:cNvSpPr/>
            <p:nvPr>
              <p:custDataLst>
                <p:tags r:id="rId102"/>
              </p:custDataLst>
            </p:nvPr>
          </p:nvSpPr>
          <p:spPr>
            <a:xfrm>
              <a:off x="8149678" y="4171950"/>
              <a:ext cx="765723" cy="28569"/>
            </a:xfrm>
            <a:custGeom>
              <a:avLst/>
              <a:gdLst/>
              <a:ahLst/>
              <a:cxnLst/>
              <a:rect l="0" t="0" r="0" b="0"/>
              <a:pathLst>
                <a:path w="765723" h="28569">
                  <a:moveTo>
                    <a:pt x="22772" y="19050"/>
                  </a:moveTo>
                  <a:lnTo>
                    <a:pt x="22772" y="19050"/>
                  </a:lnTo>
                  <a:lnTo>
                    <a:pt x="12659" y="19050"/>
                  </a:lnTo>
                  <a:lnTo>
                    <a:pt x="4872" y="21872"/>
                  </a:lnTo>
                  <a:lnTo>
                    <a:pt x="1314" y="24106"/>
                  </a:lnTo>
                  <a:lnTo>
                    <a:pt x="0" y="25596"/>
                  </a:lnTo>
                  <a:lnTo>
                    <a:pt x="182" y="26589"/>
                  </a:lnTo>
                  <a:lnTo>
                    <a:pt x="1362" y="27251"/>
                  </a:lnTo>
                  <a:lnTo>
                    <a:pt x="46432" y="28458"/>
                  </a:lnTo>
                  <a:lnTo>
                    <a:pt x="88437" y="28552"/>
                  </a:lnTo>
                  <a:lnTo>
                    <a:pt x="126072" y="28568"/>
                  </a:lnTo>
                  <a:lnTo>
                    <a:pt x="170266" y="27515"/>
                  </a:lnTo>
                  <a:lnTo>
                    <a:pt x="201214" y="23518"/>
                  </a:lnTo>
                  <a:lnTo>
                    <a:pt x="238252" y="21036"/>
                  </a:lnTo>
                  <a:lnTo>
                    <a:pt x="279407" y="19933"/>
                  </a:lnTo>
                  <a:lnTo>
                    <a:pt x="322393" y="19442"/>
                  </a:lnTo>
                  <a:lnTo>
                    <a:pt x="366192" y="16402"/>
                  </a:lnTo>
                  <a:lnTo>
                    <a:pt x="410354" y="12581"/>
                  </a:lnTo>
                  <a:lnTo>
                    <a:pt x="454675" y="10883"/>
                  </a:lnTo>
                  <a:lnTo>
                    <a:pt x="499068" y="10129"/>
                  </a:lnTo>
                  <a:lnTo>
                    <a:pt x="541376" y="9793"/>
                  </a:lnTo>
                  <a:lnTo>
                    <a:pt x="577818" y="9644"/>
                  </a:lnTo>
                  <a:lnTo>
                    <a:pt x="614475" y="9578"/>
                  </a:lnTo>
                  <a:lnTo>
                    <a:pt x="649818" y="9549"/>
                  </a:lnTo>
                  <a:lnTo>
                    <a:pt x="693515" y="8474"/>
                  </a:lnTo>
                  <a:lnTo>
                    <a:pt x="765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069"/>
            <p:cNvSpPr/>
            <p:nvPr>
              <p:custDataLst>
                <p:tags r:id="rId103"/>
              </p:custDataLst>
            </p:nvPr>
          </p:nvSpPr>
          <p:spPr>
            <a:xfrm>
              <a:off x="9067800" y="3807597"/>
              <a:ext cx="65847" cy="259579"/>
            </a:xfrm>
            <a:custGeom>
              <a:avLst/>
              <a:gdLst/>
              <a:ahLst/>
              <a:cxnLst/>
              <a:rect l="0" t="0" r="0" b="0"/>
              <a:pathLst>
                <a:path w="65847" h="259579">
                  <a:moveTo>
                    <a:pt x="28575" y="30978"/>
                  </a:moveTo>
                  <a:lnTo>
                    <a:pt x="28575" y="30978"/>
                  </a:lnTo>
                  <a:lnTo>
                    <a:pt x="28575" y="12664"/>
                  </a:lnTo>
                  <a:lnTo>
                    <a:pt x="31397" y="4141"/>
                  </a:lnTo>
                  <a:lnTo>
                    <a:pt x="33632" y="387"/>
                  </a:lnTo>
                  <a:lnTo>
                    <a:pt x="36180" y="0"/>
                  </a:lnTo>
                  <a:lnTo>
                    <a:pt x="38936" y="1860"/>
                  </a:lnTo>
                  <a:lnTo>
                    <a:pt x="41832" y="5216"/>
                  </a:lnTo>
                  <a:lnTo>
                    <a:pt x="57224" y="46844"/>
                  </a:lnTo>
                  <a:lnTo>
                    <a:pt x="62474" y="64488"/>
                  </a:lnTo>
                  <a:lnTo>
                    <a:pt x="65846" y="110466"/>
                  </a:lnTo>
                  <a:lnTo>
                    <a:pt x="63608" y="136727"/>
                  </a:lnTo>
                  <a:lnTo>
                    <a:pt x="54825" y="176960"/>
                  </a:lnTo>
                  <a:lnTo>
                    <a:pt x="34701" y="209744"/>
                  </a:lnTo>
                  <a:lnTo>
                    <a:pt x="29182" y="223671"/>
                  </a:lnTo>
                  <a:lnTo>
                    <a:pt x="0" y="259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070"/>
            <p:cNvSpPr/>
            <p:nvPr>
              <p:custDataLst>
                <p:tags r:id="rId104"/>
              </p:custDataLst>
            </p:nvPr>
          </p:nvSpPr>
          <p:spPr>
            <a:xfrm>
              <a:off x="7973308" y="3649037"/>
              <a:ext cx="1256418" cy="671856"/>
            </a:xfrm>
            <a:custGeom>
              <a:avLst/>
              <a:gdLst/>
              <a:ahLst/>
              <a:cxnLst/>
              <a:rect l="0" t="0" r="0" b="0"/>
              <a:pathLst>
                <a:path w="1256418" h="671856">
                  <a:moveTo>
                    <a:pt x="8642" y="503863"/>
                  </a:moveTo>
                  <a:lnTo>
                    <a:pt x="8642" y="503863"/>
                  </a:lnTo>
                  <a:lnTo>
                    <a:pt x="3586" y="508919"/>
                  </a:lnTo>
                  <a:lnTo>
                    <a:pt x="0" y="543981"/>
                  </a:lnTo>
                  <a:lnTo>
                    <a:pt x="437" y="583601"/>
                  </a:lnTo>
                  <a:lnTo>
                    <a:pt x="9530" y="629328"/>
                  </a:lnTo>
                  <a:lnTo>
                    <a:pt x="18431" y="657807"/>
                  </a:lnTo>
                  <a:lnTo>
                    <a:pt x="24635" y="667532"/>
                  </a:lnTo>
                  <a:lnTo>
                    <a:pt x="30919" y="671855"/>
                  </a:lnTo>
                  <a:lnTo>
                    <a:pt x="35135" y="670892"/>
                  </a:lnTo>
                  <a:lnTo>
                    <a:pt x="45464" y="664176"/>
                  </a:lnTo>
                  <a:lnTo>
                    <a:pt x="58122" y="648494"/>
                  </a:lnTo>
                  <a:lnTo>
                    <a:pt x="68576" y="620330"/>
                  </a:lnTo>
                  <a:lnTo>
                    <a:pt x="72321" y="588787"/>
                  </a:lnTo>
                  <a:lnTo>
                    <a:pt x="73985" y="553249"/>
                  </a:lnTo>
                  <a:lnTo>
                    <a:pt x="75981" y="509441"/>
                  </a:lnTo>
                  <a:lnTo>
                    <a:pt x="81746" y="469650"/>
                  </a:lnTo>
                  <a:lnTo>
                    <a:pt x="82866" y="431049"/>
                  </a:lnTo>
                  <a:lnTo>
                    <a:pt x="78025" y="392800"/>
                  </a:lnTo>
                  <a:lnTo>
                    <a:pt x="76119" y="354656"/>
                  </a:lnTo>
                  <a:lnTo>
                    <a:pt x="75555" y="313368"/>
                  </a:lnTo>
                  <a:lnTo>
                    <a:pt x="75423" y="275971"/>
                  </a:lnTo>
                  <a:lnTo>
                    <a:pt x="70292" y="238549"/>
                  </a:lnTo>
                  <a:lnTo>
                    <a:pt x="59076" y="192791"/>
                  </a:lnTo>
                  <a:lnTo>
                    <a:pt x="46906" y="147882"/>
                  </a:lnTo>
                  <a:lnTo>
                    <a:pt x="39445" y="132940"/>
                  </a:lnTo>
                  <a:lnTo>
                    <a:pt x="37657" y="119797"/>
                  </a:lnTo>
                  <a:lnTo>
                    <a:pt x="38570" y="117644"/>
                  </a:lnTo>
                  <a:lnTo>
                    <a:pt x="40235" y="116209"/>
                  </a:lnTo>
                  <a:lnTo>
                    <a:pt x="84432" y="97125"/>
                  </a:lnTo>
                  <a:lnTo>
                    <a:pt x="120116" y="87838"/>
                  </a:lnTo>
                  <a:lnTo>
                    <a:pt x="159028" y="78384"/>
                  </a:lnTo>
                  <a:lnTo>
                    <a:pt x="203601" y="69938"/>
                  </a:lnTo>
                  <a:lnTo>
                    <a:pt x="234638" y="67590"/>
                  </a:lnTo>
                  <a:lnTo>
                    <a:pt x="268893" y="63725"/>
                  </a:lnTo>
                  <a:lnTo>
                    <a:pt x="307401" y="58480"/>
                  </a:lnTo>
                  <a:lnTo>
                    <a:pt x="352737" y="52620"/>
                  </a:lnTo>
                  <a:lnTo>
                    <a:pt x="398287" y="46488"/>
                  </a:lnTo>
                  <a:lnTo>
                    <a:pt x="445342" y="41294"/>
                  </a:lnTo>
                  <a:lnTo>
                    <a:pt x="471225" y="39908"/>
                  </a:lnTo>
                  <a:lnTo>
                    <a:pt x="498007" y="38985"/>
                  </a:lnTo>
                  <a:lnTo>
                    <a:pt x="524326" y="38369"/>
                  </a:lnTo>
                  <a:lnTo>
                    <a:pt x="550340" y="37958"/>
                  </a:lnTo>
                  <a:lnTo>
                    <a:pt x="576148" y="37685"/>
                  </a:lnTo>
                  <a:lnTo>
                    <a:pt x="602879" y="36445"/>
                  </a:lnTo>
                  <a:lnTo>
                    <a:pt x="630225" y="34559"/>
                  </a:lnTo>
                  <a:lnTo>
                    <a:pt x="657980" y="32243"/>
                  </a:lnTo>
                  <a:lnTo>
                    <a:pt x="684950" y="30700"/>
                  </a:lnTo>
                  <a:lnTo>
                    <a:pt x="711398" y="29671"/>
                  </a:lnTo>
                  <a:lnTo>
                    <a:pt x="737496" y="28985"/>
                  </a:lnTo>
                  <a:lnTo>
                    <a:pt x="763362" y="28527"/>
                  </a:lnTo>
                  <a:lnTo>
                    <a:pt x="789072" y="28223"/>
                  </a:lnTo>
                  <a:lnTo>
                    <a:pt x="814679" y="28020"/>
                  </a:lnTo>
                  <a:lnTo>
                    <a:pt x="839158" y="26825"/>
                  </a:lnTo>
                  <a:lnTo>
                    <a:pt x="886113" y="22677"/>
                  </a:lnTo>
                  <a:lnTo>
                    <a:pt x="928855" y="20127"/>
                  </a:lnTo>
                  <a:lnTo>
                    <a:pt x="967958" y="18995"/>
                  </a:lnTo>
                  <a:lnTo>
                    <a:pt x="1002977" y="18491"/>
                  </a:lnTo>
                  <a:lnTo>
                    <a:pt x="1036179" y="15444"/>
                  </a:lnTo>
                  <a:lnTo>
                    <a:pt x="1081801" y="10602"/>
                  </a:lnTo>
                  <a:lnTo>
                    <a:pt x="1119306" y="6345"/>
                  </a:lnTo>
                  <a:lnTo>
                    <a:pt x="1165768" y="0"/>
                  </a:lnTo>
                  <a:lnTo>
                    <a:pt x="1204628" y="382"/>
                  </a:lnTo>
                  <a:lnTo>
                    <a:pt x="1256417" y="8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841"/>
          <p:cNvGrpSpPr/>
          <p:nvPr/>
        </p:nvGrpSpPr>
        <p:grpSpPr>
          <a:xfrm>
            <a:off x="7214396" y="3981450"/>
            <a:ext cx="186530" cy="128431"/>
            <a:chOff x="7214396" y="3981450"/>
            <a:chExt cx="186530" cy="128431"/>
          </a:xfrm>
        </p:grpSpPr>
        <p:sp>
          <p:nvSpPr>
            <p:cNvPr id="187" name="SMARTInkShape-4071"/>
            <p:cNvSpPr/>
            <p:nvPr>
              <p:custDataLst>
                <p:tags r:id="rId92"/>
              </p:custDataLst>
            </p:nvPr>
          </p:nvSpPr>
          <p:spPr>
            <a:xfrm>
              <a:off x="7214396" y="4095750"/>
              <a:ext cx="186530" cy="14131"/>
            </a:xfrm>
            <a:custGeom>
              <a:avLst/>
              <a:gdLst/>
              <a:ahLst/>
              <a:cxnLst/>
              <a:rect l="0" t="0" r="0" b="0"/>
              <a:pathLst>
                <a:path w="186530" h="14131">
                  <a:moveTo>
                    <a:pt x="24604" y="0"/>
                  </a:moveTo>
                  <a:lnTo>
                    <a:pt x="24604" y="0"/>
                  </a:lnTo>
                  <a:lnTo>
                    <a:pt x="4966" y="7604"/>
                  </a:lnTo>
                  <a:lnTo>
                    <a:pt x="0" y="13257"/>
                  </a:lnTo>
                  <a:lnTo>
                    <a:pt x="3968" y="14130"/>
                  </a:lnTo>
                  <a:lnTo>
                    <a:pt x="49194" y="10069"/>
                  </a:lnTo>
                  <a:lnTo>
                    <a:pt x="85671" y="6810"/>
                  </a:lnTo>
                  <a:lnTo>
                    <a:pt x="186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72"/>
            <p:cNvSpPr/>
            <p:nvPr>
              <p:custDataLst>
                <p:tags r:id="rId93"/>
              </p:custDataLst>
            </p:nvPr>
          </p:nvSpPr>
          <p:spPr>
            <a:xfrm>
              <a:off x="7239000" y="39814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29"/>
                  </a:lnTo>
                  <a:lnTo>
                    <a:pt x="46644" y="622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842"/>
          <p:cNvGrpSpPr/>
          <p:nvPr/>
        </p:nvGrpSpPr>
        <p:grpSpPr>
          <a:xfrm>
            <a:off x="5391150" y="3839899"/>
            <a:ext cx="1180626" cy="293952"/>
            <a:chOff x="5391150" y="3839899"/>
            <a:chExt cx="1180626" cy="293952"/>
          </a:xfrm>
        </p:grpSpPr>
        <p:sp>
          <p:nvSpPr>
            <p:cNvPr id="190" name="SMARTInkShape-4073"/>
            <p:cNvSpPr/>
            <p:nvPr>
              <p:custDataLst>
                <p:tags r:id="rId82"/>
              </p:custDataLst>
            </p:nvPr>
          </p:nvSpPr>
          <p:spPr>
            <a:xfrm>
              <a:off x="5391150" y="3926670"/>
              <a:ext cx="114301" cy="148768"/>
            </a:xfrm>
            <a:custGeom>
              <a:avLst/>
              <a:gdLst/>
              <a:ahLst/>
              <a:cxnLst/>
              <a:rect l="0" t="0" r="0" b="0"/>
              <a:pathLst>
                <a:path w="114301" h="148768">
                  <a:moveTo>
                    <a:pt x="0" y="35730"/>
                  </a:moveTo>
                  <a:lnTo>
                    <a:pt x="0" y="35730"/>
                  </a:lnTo>
                  <a:lnTo>
                    <a:pt x="5056" y="35730"/>
                  </a:lnTo>
                  <a:lnTo>
                    <a:pt x="6545" y="37847"/>
                  </a:lnTo>
                  <a:lnTo>
                    <a:pt x="16890" y="77148"/>
                  </a:lnTo>
                  <a:lnTo>
                    <a:pt x="19824" y="120834"/>
                  </a:lnTo>
                  <a:lnTo>
                    <a:pt x="27214" y="145767"/>
                  </a:lnTo>
                  <a:lnTo>
                    <a:pt x="26609" y="147188"/>
                  </a:lnTo>
                  <a:lnTo>
                    <a:pt x="25148" y="148136"/>
                  </a:lnTo>
                  <a:lnTo>
                    <a:pt x="23115" y="148767"/>
                  </a:lnTo>
                  <a:lnTo>
                    <a:pt x="21760" y="146013"/>
                  </a:lnTo>
                  <a:lnTo>
                    <a:pt x="19407" y="110147"/>
                  </a:lnTo>
                  <a:lnTo>
                    <a:pt x="29458" y="64070"/>
                  </a:lnTo>
                  <a:lnTo>
                    <a:pt x="42650" y="19075"/>
                  </a:lnTo>
                  <a:lnTo>
                    <a:pt x="53880" y="9630"/>
                  </a:lnTo>
                  <a:lnTo>
                    <a:pt x="72409" y="1186"/>
                  </a:lnTo>
                  <a:lnTo>
                    <a:pt x="76848" y="0"/>
                  </a:lnTo>
                  <a:lnTo>
                    <a:pt x="80865" y="3444"/>
                  </a:lnTo>
                  <a:lnTo>
                    <a:pt x="94917" y="39387"/>
                  </a:lnTo>
                  <a:lnTo>
                    <a:pt x="102828" y="82196"/>
                  </a:lnTo>
                  <a:lnTo>
                    <a:pt x="114300" y="140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074"/>
            <p:cNvSpPr/>
            <p:nvPr>
              <p:custDataLst>
                <p:tags r:id="rId83"/>
              </p:custDataLst>
            </p:nvPr>
          </p:nvSpPr>
          <p:spPr>
            <a:xfrm>
              <a:off x="5610225" y="40290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075"/>
            <p:cNvSpPr/>
            <p:nvPr>
              <p:custDataLst>
                <p:tags r:id="rId84"/>
              </p:custDataLst>
            </p:nvPr>
          </p:nvSpPr>
          <p:spPr>
            <a:xfrm>
              <a:off x="5695950" y="3880650"/>
              <a:ext cx="114301" cy="198301"/>
            </a:xfrm>
            <a:custGeom>
              <a:avLst/>
              <a:gdLst/>
              <a:ahLst/>
              <a:cxnLst/>
              <a:rect l="0" t="0" r="0" b="0"/>
              <a:pathLst>
                <a:path w="114301" h="198301">
                  <a:moveTo>
                    <a:pt x="0" y="34125"/>
                  </a:moveTo>
                  <a:lnTo>
                    <a:pt x="0" y="34125"/>
                  </a:lnTo>
                  <a:lnTo>
                    <a:pt x="0" y="20868"/>
                  </a:lnTo>
                  <a:lnTo>
                    <a:pt x="1058" y="18937"/>
                  </a:lnTo>
                  <a:lnTo>
                    <a:pt x="2822" y="17650"/>
                  </a:lnTo>
                  <a:lnTo>
                    <a:pt x="5056" y="16792"/>
                  </a:lnTo>
                  <a:lnTo>
                    <a:pt x="7604" y="17278"/>
                  </a:lnTo>
                  <a:lnTo>
                    <a:pt x="13257" y="20640"/>
                  </a:lnTo>
                  <a:lnTo>
                    <a:pt x="15188" y="23018"/>
                  </a:lnTo>
                  <a:lnTo>
                    <a:pt x="32157" y="68346"/>
                  </a:lnTo>
                  <a:lnTo>
                    <a:pt x="47679" y="115785"/>
                  </a:lnTo>
                  <a:lnTo>
                    <a:pt x="63507" y="158669"/>
                  </a:lnTo>
                  <a:lnTo>
                    <a:pt x="74319" y="195557"/>
                  </a:lnTo>
                  <a:lnTo>
                    <a:pt x="76004" y="197838"/>
                  </a:lnTo>
                  <a:lnTo>
                    <a:pt x="78186" y="198300"/>
                  </a:lnTo>
                  <a:lnTo>
                    <a:pt x="80699" y="197550"/>
                  </a:lnTo>
                  <a:lnTo>
                    <a:pt x="83491" y="185428"/>
                  </a:lnTo>
                  <a:lnTo>
                    <a:pt x="85284" y="138095"/>
                  </a:lnTo>
                  <a:lnTo>
                    <a:pt x="90651" y="98328"/>
                  </a:lnTo>
                  <a:lnTo>
                    <a:pt x="94342" y="54568"/>
                  </a:lnTo>
                  <a:lnTo>
                    <a:pt x="97893" y="18172"/>
                  </a:lnTo>
                  <a:lnTo>
                    <a:pt x="103415" y="400"/>
                  </a:lnTo>
                  <a:lnTo>
                    <a:pt x="104927" y="0"/>
                  </a:lnTo>
                  <a:lnTo>
                    <a:pt x="114300" y="5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076"/>
            <p:cNvSpPr/>
            <p:nvPr>
              <p:custDataLst>
                <p:tags r:id="rId85"/>
              </p:custDataLst>
            </p:nvPr>
          </p:nvSpPr>
          <p:spPr>
            <a:xfrm>
              <a:off x="5850497" y="3973365"/>
              <a:ext cx="93104" cy="93811"/>
            </a:xfrm>
            <a:custGeom>
              <a:avLst/>
              <a:gdLst/>
              <a:ahLst/>
              <a:cxnLst/>
              <a:rect l="0" t="0" r="0" b="0"/>
              <a:pathLst>
                <a:path w="93104" h="93811">
                  <a:moveTo>
                    <a:pt x="83578" y="17610"/>
                  </a:moveTo>
                  <a:lnTo>
                    <a:pt x="83578" y="17610"/>
                  </a:lnTo>
                  <a:lnTo>
                    <a:pt x="83578" y="12554"/>
                  </a:lnTo>
                  <a:lnTo>
                    <a:pt x="82520" y="11064"/>
                  </a:lnTo>
                  <a:lnTo>
                    <a:pt x="80756" y="10071"/>
                  </a:lnTo>
                  <a:lnTo>
                    <a:pt x="78522" y="9409"/>
                  </a:lnTo>
                  <a:lnTo>
                    <a:pt x="66272" y="1801"/>
                  </a:lnTo>
                  <a:lnTo>
                    <a:pt x="56132" y="0"/>
                  </a:lnTo>
                  <a:lnTo>
                    <a:pt x="33465" y="4043"/>
                  </a:lnTo>
                  <a:lnTo>
                    <a:pt x="21442" y="11933"/>
                  </a:lnTo>
                  <a:lnTo>
                    <a:pt x="12570" y="23554"/>
                  </a:lnTo>
                  <a:lnTo>
                    <a:pt x="2685" y="46888"/>
                  </a:lnTo>
                  <a:lnTo>
                    <a:pt x="0" y="60961"/>
                  </a:lnTo>
                  <a:lnTo>
                    <a:pt x="1401" y="67678"/>
                  </a:lnTo>
                  <a:lnTo>
                    <a:pt x="8602" y="80784"/>
                  </a:lnTo>
                  <a:lnTo>
                    <a:pt x="16036" y="88021"/>
                  </a:lnTo>
                  <a:lnTo>
                    <a:pt x="19500" y="89951"/>
                  </a:lnTo>
                  <a:lnTo>
                    <a:pt x="23926" y="90179"/>
                  </a:lnTo>
                  <a:lnTo>
                    <a:pt x="34488" y="87610"/>
                  </a:lnTo>
                  <a:lnTo>
                    <a:pt x="43415" y="80118"/>
                  </a:lnTo>
                  <a:lnTo>
                    <a:pt x="49853" y="70791"/>
                  </a:lnTo>
                  <a:lnTo>
                    <a:pt x="56808" y="56180"/>
                  </a:lnTo>
                  <a:lnTo>
                    <a:pt x="64076" y="46770"/>
                  </a:lnTo>
                  <a:lnTo>
                    <a:pt x="93103" y="9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077"/>
            <p:cNvSpPr/>
            <p:nvPr>
              <p:custDataLst>
                <p:tags r:id="rId86"/>
              </p:custDataLst>
            </p:nvPr>
          </p:nvSpPr>
          <p:spPr>
            <a:xfrm>
              <a:off x="6505575" y="3839899"/>
              <a:ext cx="66201" cy="293952"/>
            </a:xfrm>
            <a:custGeom>
              <a:avLst/>
              <a:gdLst/>
              <a:ahLst/>
              <a:cxnLst/>
              <a:rect l="0" t="0" r="0" b="0"/>
              <a:pathLst>
                <a:path w="66201" h="293952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6" y="1675"/>
                  </a:lnTo>
                  <a:lnTo>
                    <a:pt x="25510" y="14146"/>
                  </a:lnTo>
                  <a:lnTo>
                    <a:pt x="46346" y="53604"/>
                  </a:lnTo>
                  <a:lnTo>
                    <a:pt x="56075" y="93487"/>
                  </a:lnTo>
                  <a:lnTo>
                    <a:pt x="65070" y="136437"/>
                  </a:lnTo>
                  <a:lnTo>
                    <a:pt x="66200" y="177078"/>
                  </a:lnTo>
                  <a:lnTo>
                    <a:pt x="64465" y="220457"/>
                  </a:lnTo>
                  <a:lnTo>
                    <a:pt x="3810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078"/>
            <p:cNvSpPr/>
            <p:nvPr>
              <p:custDataLst>
                <p:tags r:id="rId87"/>
              </p:custDataLst>
            </p:nvPr>
          </p:nvSpPr>
          <p:spPr>
            <a:xfrm>
              <a:off x="6267450" y="3905643"/>
              <a:ext cx="123826" cy="142483"/>
            </a:xfrm>
            <a:custGeom>
              <a:avLst/>
              <a:gdLst/>
              <a:ahLst/>
              <a:cxnLst/>
              <a:rect l="0" t="0" r="0" b="0"/>
              <a:pathLst>
                <a:path w="123826" h="142483">
                  <a:moveTo>
                    <a:pt x="123825" y="9132"/>
                  </a:moveTo>
                  <a:lnTo>
                    <a:pt x="123825" y="9132"/>
                  </a:lnTo>
                  <a:lnTo>
                    <a:pt x="123825" y="4075"/>
                  </a:lnTo>
                  <a:lnTo>
                    <a:pt x="122767" y="2586"/>
                  </a:lnTo>
                  <a:lnTo>
                    <a:pt x="121003" y="1593"/>
                  </a:lnTo>
                  <a:lnTo>
                    <a:pt x="110568" y="0"/>
                  </a:lnTo>
                  <a:lnTo>
                    <a:pt x="96379" y="4780"/>
                  </a:lnTo>
                  <a:lnTo>
                    <a:pt x="60146" y="35265"/>
                  </a:lnTo>
                  <a:lnTo>
                    <a:pt x="26624" y="79025"/>
                  </a:lnTo>
                  <a:lnTo>
                    <a:pt x="0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079"/>
            <p:cNvSpPr/>
            <p:nvPr>
              <p:custDataLst>
                <p:tags r:id="rId88"/>
              </p:custDataLst>
            </p:nvPr>
          </p:nvSpPr>
          <p:spPr>
            <a:xfrm>
              <a:off x="6429375" y="40195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15209"/>
                  </a:lnTo>
                  <a:lnTo>
                    <a:pt x="1324" y="4478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080"/>
            <p:cNvSpPr/>
            <p:nvPr>
              <p:custDataLst>
                <p:tags r:id="rId89"/>
              </p:custDataLst>
            </p:nvPr>
          </p:nvSpPr>
          <p:spPr>
            <a:xfrm>
              <a:off x="6248400" y="3862093"/>
              <a:ext cx="104776" cy="214608"/>
            </a:xfrm>
            <a:custGeom>
              <a:avLst/>
              <a:gdLst/>
              <a:ahLst/>
              <a:cxnLst/>
              <a:rect l="0" t="0" r="0" b="0"/>
              <a:pathLst>
                <a:path w="104776" h="214608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627"/>
                  </a:lnTo>
                  <a:lnTo>
                    <a:pt x="26837" y="44663"/>
                  </a:lnTo>
                  <a:lnTo>
                    <a:pt x="40407" y="69356"/>
                  </a:lnTo>
                  <a:lnTo>
                    <a:pt x="49709" y="83376"/>
                  </a:lnTo>
                  <a:lnTo>
                    <a:pt x="58119" y="104227"/>
                  </a:lnTo>
                  <a:lnTo>
                    <a:pt x="86519" y="148449"/>
                  </a:lnTo>
                  <a:lnTo>
                    <a:pt x="104775" y="214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081"/>
            <p:cNvSpPr/>
            <p:nvPr>
              <p:custDataLst>
                <p:tags r:id="rId90"/>
              </p:custDataLst>
            </p:nvPr>
          </p:nvSpPr>
          <p:spPr>
            <a:xfrm>
              <a:off x="6127801" y="3872547"/>
              <a:ext cx="101550" cy="213679"/>
            </a:xfrm>
            <a:custGeom>
              <a:avLst/>
              <a:gdLst/>
              <a:ahLst/>
              <a:cxnLst/>
              <a:rect l="0" t="0" r="0" b="0"/>
              <a:pathLst>
                <a:path w="101550" h="213679">
                  <a:moveTo>
                    <a:pt x="101549" y="13653"/>
                  </a:moveTo>
                  <a:lnTo>
                    <a:pt x="101549" y="13653"/>
                  </a:lnTo>
                  <a:lnTo>
                    <a:pt x="92887" y="6048"/>
                  </a:lnTo>
                  <a:lnTo>
                    <a:pt x="83235" y="396"/>
                  </a:lnTo>
                  <a:lnTo>
                    <a:pt x="69068" y="0"/>
                  </a:lnTo>
                  <a:lnTo>
                    <a:pt x="53246" y="4410"/>
                  </a:lnTo>
                  <a:lnTo>
                    <a:pt x="39158" y="13425"/>
                  </a:lnTo>
                  <a:lnTo>
                    <a:pt x="14985" y="41948"/>
                  </a:lnTo>
                  <a:lnTo>
                    <a:pt x="7814" y="60371"/>
                  </a:lnTo>
                  <a:lnTo>
                    <a:pt x="515" y="97464"/>
                  </a:lnTo>
                  <a:lnTo>
                    <a:pt x="0" y="139850"/>
                  </a:lnTo>
                  <a:lnTo>
                    <a:pt x="13321" y="183573"/>
                  </a:lnTo>
                  <a:lnTo>
                    <a:pt x="34874" y="21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082"/>
            <p:cNvSpPr/>
            <p:nvPr>
              <p:custDataLst>
                <p:tags r:id="rId91"/>
              </p:custDataLst>
            </p:nvPr>
          </p:nvSpPr>
          <p:spPr>
            <a:xfrm>
              <a:off x="5962650" y="3914775"/>
              <a:ext cx="104776" cy="158155"/>
            </a:xfrm>
            <a:custGeom>
              <a:avLst/>
              <a:gdLst/>
              <a:ahLst/>
              <a:cxnLst/>
              <a:rect l="0" t="0" r="0" b="0"/>
              <a:pathLst>
                <a:path w="104776" h="158155">
                  <a:moveTo>
                    <a:pt x="0" y="76200"/>
                  </a:moveTo>
                  <a:lnTo>
                    <a:pt x="0" y="76200"/>
                  </a:lnTo>
                  <a:lnTo>
                    <a:pt x="0" y="36476"/>
                  </a:lnTo>
                  <a:lnTo>
                    <a:pt x="2117" y="33843"/>
                  </a:lnTo>
                  <a:lnTo>
                    <a:pt x="10113" y="30916"/>
                  </a:lnTo>
                  <a:lnTo>
                    <a:pt x="15210" y="32252"/>
                  </a:lnTo>
                  <a:lnTo>
                    <a:pt x="39723" y="50239"/>
                  </a:lnTo>
                  <a:lnTo>
                    <a:pt x="50340" y="65215"/>
                  </a:lnTo>
                  <a:lnTo>
                    <a:pt x="63792" y="100192"/>
                  </a:lnTo>
                  <a:lnTo>
                    <a:pt x="66106" y="126683"/>
                  </a:lnTo>
                  <a:lnTo>
                    <a:pt x="61449" y="148191"/>
                  </a:lnTo>
                  <a:lnTo>
                    <a:pt x="58958" y="152768"/>
                  </a:lnTo>
                  <a:lnTo>
                    <a:pt x="56238" y="155820"/>
                  </a:lnTo>
                  <a:lnTo>
                    <a:pt x="53366" y="157855"/>
                  </a:lnTo>
                  <a:lnTo>
                    <a:pt x="50395" y="158154"/>
                  </a:lnTo>
                  <a:lnTo>
                    <a:pt x="44269" y="155663"/>
                  </a:lnTo>
                  <a:lnTo>
                    <a:pt x="42213" y="151400"/>
                  </a:lnTo>
                  <a:lnTo>
                    <a:pt x="39928" y="138198"/>
                  </a:lnTo>
                  <a:lnTo>
                    <a:pt x="43698" y="112914"/>
                  </a:lnTo>
                  <a:lnTo>
                    <a:pt x="57468" y="71209"/>
                  </a:lnTo>
                  <a:lnTo>
                    <a:pt x="74969" y="29471"/>
                  </a:lnTo>
                  <a:lnTo>
                    <a:pt x="87595" y="103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843"/>
          <p:cNvGrpSpPr/>
          <p:nvPr/>
        </p:nvGrpSpPr>
        <p:grpSpPr>
          <a:xfrm>
            <a:off x="3962829" y="3615418"/>
            <a:ext cx="380572" cy="198339"/>
            <a:chOff x="3962829" y="3615418"/>
            <a:chExt cx="380572" cy="198339"/>
          </a:xfrm>
        </p:grpSpPr>
        <p:sp>
          <p:nvSpPr>
            <p:cNvPr id="201" name="SMARTInkShape-4083"/>
            <p:cNvSpPr/>
            <p:nvPr>
              <p:custDataLst>
                <p:tags r:id="rId78"/>
              </p:custDataLst>
            </p:nvPr>
          </p:nvSpPr>
          <p:spPr>
            <a:xfrm>
              <a:off x="3962829" y="3615418"/>
              <a:ext cx="123397" cy="198339"/>
            </a:xfrm>
            <a:custGeom>
              <a:avLst/>
              <a:gdLst/>
              <a:ahLst/>
              <a:cxnLst/>
              <a:rect l="0" t="0" r="0" b="0"/>
              <a:pathLst>
                <a:path w="123397" h="198339">
                  <a:moveTo>
                    <a:pt x="18621" y="32657"/>
                  </a:moveTo>
                  <a:lnTo>
                    <a:pt x="18621" y="32657"/>
                  </a:lnTo>
                  <a:lnTo>
                    <a:pt x="23678" y="32657"/>
                  </a:lnTo>
                  <a:lnTo>
                    <a:pt x="25167" y="30540"/>
                  </a:lnTo>
                  <a:lnTo>
                    <a:pt x="26822" y="22544"/>
                  </a:lnTo>
                  <a:lnTo>
                    <a:pt x="24735" y="14757"/>
                  </a:lnTo>
                  <a:lnTo>
                    <a:pt x="21339" y="7768"/>
                  </a:lnTo>
                  <a:lnTo>
                    <a:pt x="19829" y="1134"/>
                  </a:lnTo>
                  <a:lnTo>
                    <a:pt x="20484" y="0"/>
                  </a:lnTo>
                  <a:lnTo>
                    <a:pt x="21980" y="302"/>
                  </a:lnTo>
                  <a:lnTo>
                    <a:pt x="24035" y="1562"/>
                  </a:lnTo>
                  <a:lnTo>
                    <a:pt x="24347" y="4519"/>
                  </a:lnTo>
                  <a:lnTo>
                    <a:pt x="18205" y="45091"/>
                  </a:lnTo>
                  <a:lnTo>
                    <a:pt x="11209" y="85364"/>
                  </a:lnTo>
                  <a:lnTo>
                    <a:pt x="2829" y="128576"/>
                  </a:lnTo>
                  <a:lnTo>
                    <a:pt x="0" y="170563"/>
                  </a:lnTo>
                  <a:lnTo>
                    <a:pt x="2584" y="181437"/>
                  </a:lnTo>
                  <a:lnTo>
                    <a:pt x="12866" y="197042"/>
                  </a:lnTo>
                  <a:lnTo>
                    <a:pt x="17959" y="198338"/>
                  </a:lnTo>
                  <a:lnTo>
                    <a:pt x="62944" y="195285"/>
                  </a:lnTo>
                  <a:lnTo>
                    <a:pt x="78184" y="192072"/>
                  </a:lnTo>
                  <a:lnTo>
                    <a:pt x="89544" y="188175"/>
                  </a:lnTo>
                  <a:lnTo>
                    <a:pt x="106780" y="184923"/>
                  </a:lnTo>
                  <a:lnTo>
                    <a:pt x="123396" y="1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84"/>
            <p:cNvSpPr/>
            <p:nvPr>
              <p:custDataLst>
                <p:tags r:id="rId79"/>
              </p:custDataLst>
            </p:nvPr>
          </p:nvSpPr>
          <p:spPr>
            <a:xfrm>
              <a:off x="4107268" y="3676650"/>
              <a:ext cx="81222" cy="116692"/>
            </a:xfrm>
            <a:custGeom>
              <a:avLst/>
              <a:gdLst/>
              <a:ahLst/>
              <a:cxnLst/>
              <a:rect l="0" t="0" r="0" b="0"/>
              <a:pathLst>
                <a:path w="81222" h="116692">
                  <a:moveTo>
                    <a:pt x="55157" y="9525"/>
                  </a:moveTo>
                  <a:lnTo>
                    <a:pt x="55157" y="9525"/>
                  </a:lnTo>
                  <a:lnTo>
                    <a:pt x="50100" y="4468"/>
                  </a:lnTo>
                  <a:lnTo>
                    <a:pt x="44796" y="1986"/>
                  </a:lnTo>
                  <a:lnTo>
                    <a:pt x="41900" y="1324"/>
                  </a:lnTo>
                  <a:lnTo>
                    <a:pt x="27711" y="5449"/>
                  </a:lnTo>
                  <a:lnTo>
                    <a:pt x="18970" y="13358"/>
                  </a:lnTo>
                  <a:lnTo>
                    <a:pt x="8099" y="32533"/>
                  </a:lnTo>
                  <a:lnTo>
                    <a:pt x="2492" y="50442"/>
                  </a:lnTo>
                  <a:lnTo>
                    <a:pt x="0" y="72513"/>
                  </a:lnTo>
                  <a:lnTo>
                    <a:pt x="4537" y="90789"/>
                  </a:lnTo>
                  <a:lnTo>
                    <a:pt x="19640" y="114712"/>
                  </a:lnTo>
                  <a:lnTo>
                    <a:pt x="25129" y="116691"/>
                  </a:lnTo>
                  <a:lnTo>
                    <a:pt x="39695" y="116068"/>
                  </a:lnTo>
                  <a:lnTo>
                    <a:pt x="53930" y="109441"/>
                  </a:lnTo>
                  <a:lnTo>
                    <a:pt x="60688" y="104711"/>
                  </a:lnTo>
                  <a:lnTo>
                    <a:pt x="71021" y="90988"/>
                  </a:lnTo>
                  <a:lnTo>
                    <a:pt x="78083" y="74306"/>
                  </a:lnTo>
                  <a:lnTo>
                    <a:pt x="81221" y="56308"/>
                  </a:lnTo>
                  <a:lnTo>
                    <a:pt x="76972" y="37726"/>
                  </a:lnTo>
                  <a:lnTo>
                    <a:pt x="62053" y="10039"/>
                  </a:lnTo>
                  <a:lnTo>
                    <a:pt x="55400" y="4462"/>
                  </a:lnTo>
                  <a:lnTo>
                    <a:pt x="45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85"/>
            <p:cNvSpPr/>
            <p:nvPr>
              <p:custDataLst>
                <p:tags r:id="rId80"/>
              </p:custDataLst>
            </p:nvPr>
          </p:nvSpPr>
          <p:spPr>
            <a:xfrm>
              <a:off x="4210050" y="3638550"/>
              <a:ext cx="114301" cy="149598"/>
            </a:xfrm>
            <a:custGeom>
              <a:avLst/>
              <a:gdLst/>
              <a:ahLst/>
              <a:cxnLst/>
              <a:rect l="0" t="0" r="0" b="0"/>
              <a:pathLst>
                <a:path w="114301" h="149598">
                  <a:moveTo>
                    <a:pt x="0" y="28575"/>
                  </a:moveTo>
                  <a:lnTo>
                    <a:pt x="0" y="28575"/>
                  </a:lnTo>
                  <a:lnTo>
                    <a:pt x="5057" y="33632"/>
                  </a:lnTo>
                  <a:lnTo>
                    <a:pt x="7539" y="38936"/>
                  </a:lnTo>
                  <a:lnTo>
                    <a:pt x="8201" y="41832"/>
                  </a:lnTo>
                  <a:lnTo>
                    <a:pt x="25949" y="81774"/>
                  </a:lnTo>
                  <a:lnTo>
                    <a:pt x="36623" y="126033"/>
                  </a:lnTo>
                  <a:lnTo>
                    <a:pt x="40266" y="138212"/>
                  </a:lnTo>
                  <a:lnTo>
                    <a:pt x="42719" y="142941"/>
                  </a:lnTo>
                  <a:lnTo>
                    <a:pt x="45413" y="146094"/>
                  </a:lnTo>
                  <a:lnTo>
                    <a:pt x="51228" y="149597"/>
                  </a:lnTo>
                  <a:lnTo>
                    <a:pt x="54260" y="147357"/>
                  </a:lnTo>
                  <a:lnTo>
                    <a:pt x="60452" y="136401"/>
                  </a:lnTo>
                  <a:lnTo>
                    <a:pt x="74108" y="96950"/>
                  </a:lnTo>
                  <a:lnTo>
                    <a:pt x="90447" y="603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086"/>
            <p:cNvSpPr/>
            <p:nvPr>
              <p:custDataLst>
                <p:tags r:id="rId81"/>
              </p:custDataLst>
            </p:nvPr>
          </p:nvSpPr>
          <p:spPr>
            <a:xfrm>
              <a:off x="4343400" y="37528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844"/>
          <p:cNvGrpSpPr/>
          <p:nvPr/>
        </p:nvGrpSpPr>
        <p:grpSpPr>
          <a:xfrm>
            <a:off x="4591050" y="3648195"/>
            <a:ext cx="1362076" cy="681760"/>
            <a:chOff x="4591050" y="3648195"/>
            <a:chExt cx="1362076" cy="681760"/>
          </a:xfrm>
        </p:grpSpPr>
        <p:sp>
          <p:nvSpPr>
            <p:cNvPr id="206" name="SMARTInkShape-4087"/>
            <p:cNvSpPr/>
            <p:nvPr>
              <p:custDataLst>
                <p:tags r:id="rId73"/>
              </p:custDataLst>
            </p:nvPr>
          </p:nvSpPr>
          <p:spPr>
            <a:xfrm>
              <a:off x="4591050" y="3648195"/>
              <a:ext cx="1362076" cy="677149"/>
            </a:xfrm>
            <a:custGeom>
              <a:avLst/>
              <a:gdLst/>
              <a:ahLst/>
              <a:cxnLst/>
              <a:rect l="0" t="0" r="0" b="0"/>
              <a:pathLst>
                <a:path w="1362076" h="677149">
                  <a:moveTo>
                    <a:pt x="0" y="523755"/>
                  </a:moveTo>
                  <a:lnTo>
                    <a:pt x="0" y="523755"/>
                  </a:lnTo>
                  <a:lnTo>
                    <a:pt x="5057" y="528811"/>
                  </a:lnTo>
                  <a:lnTo>
                    <a:pt x="7539" y="536938"/>
                  </a:lnTo>
                  <a:lnTo>
                    <a:pt x="16868" y="574175"/>
                  </a:lnTo>
                  <a:lnTo>
                    <a:pt x="28771" y="611717"/>
                  </a:lnTo>
                  <a:lnTo>
                    <a:pt x="50811" y="657205"/>
                  </a:lnTo>
                  <a:lnTo>
                    <a:pt x="65385" y="673950"/>
                  </a:lnTo>
                  <a:lnTo>
                    <a:pt x="71107" y="676802"/>
                  </a:lnTo>
                  <a:lnTo>
                    <a:pt x="83108" y="677148"/>
                  </a:lnTo>
                  <a:lnTo>
                    <a:pt x="95498" y="668130"/>
                  </a:lnTo>
                  <a:lnTo>
                    <a:pt x="107002" y="652480"/>
                  </a:lnTo>
                  <a:lnTo>
                    <a:pt x="118370" y="620927"/>
                  </a:lnTo>
                  <a:lnTo>
                    <a:pt x="121150" y="591000"/>
                  </a:lnTo>
                  <a:lnTo>
                    <a:pt x="115967" y="549620"/>
                  </a:lnTo>
                  <a:lnTo>
                    <a:pt x="114793" y="513427"/>
                  </a:lnTo>
                  <a:lnTo>
                    <a:pt x="112403" y="488473"/>
                  </a:lnTo>
                  <a:lnTo>
                    <a:pt x="101273" y="450624"/>
                  </a:lnTo>
                  <a:lnTo>
                    <a:pt x="95976" y="412599"/>
                  </a:lnTo>
                  <a:lnTo>
                    <a:pt x="88174" y="374521"/>
                  </a:lnTo>
                  <a:lnTo>
                    <a:pt x="80218" y="336427"/>
                  </a:lnTo>
                  <a:lnTo>
                    <a:pt x="76332" y="298329"/>
                  </a:lnTo>
                  <a:lnTo>
                    <a:pt x="68949" y="261288"/>
                  </a:lnTo>
                  <a:lnTo>
                    <a:pt x="56972" y="219791"/>
                  </a:lnTo>
                  <a:lnTo>
                    <a:pt x="47797" y="177986"/>
                  </a:lnTo>
                  <a:lnTo>
                    <a:pt x="37507" y="147833"/>
                  </a:lnTo>
                  <a:lnTo>
                    <a:pt x="19597" y="124351"/>
                  </a:lnTo>
                  <a:lnTo>
                    <a:pt x="62354" y="116138"/>
                  </a:lnTo>
                  <a:lnTo>
                    <a:pt x="107023" y="107470"/>
                  </a:lnTo>
                  <a:lnTo>
                    <a:pt x="149068" y="99257"/>
                  </a:lnTo>
                  <a:lnTo>
                    <a:pt x="195627" y="94236"/>
                  </a:lnTo>
                  <a:lnTo>
                    <a:pt x="230879" y="85560"/>
                  </a:lnTo>
                  <a:lnTo>
                    <a:pt x="270535" y="80294"/>
                  </a:lnTo>
                  <a:lnTo>
                    <a:pt x="312855" y="76894"/>
                  </a:lnTo>
                  <a:lnTo>
                    <a:pt x="356358" y="71855"/>
                  </a:lnTo>
                  <a:lnTo>
                    <a:pt x="403209" y="66089"/>
                  </a:lnTo>
                  <a:lnTo>
                    <a:pt x="427556" y="63069"/>
                  </a:lnTo>
                  <a:lnTo>
                    <a:pt x="452253" y="59998"/>
                  </a:lnTo>
                  <a:lnTo>
                    <a:pt x="477186" y="56892"/>
                  </a:lnTo>
                  <a:lnTo>
                    <a:pt x="502274" y="53763"/>
                  </a:lnTo>
                  <a:lnTo>
                    <a:pt x="527466" y="51677"/>
                  </a:lnTo>
                  <a:lnTo>
                    <a:pt x="552728" y="50286"/>
                  </a:lnTo>
                  <a:lnTo>
                    <a:pt x="578035" y="49359"/>
                  </a:lnTo>
                  <a:lnTo>
                    <a:pt x="603373" y="47683"/>
                  </a:lnTo>
                  <a:lnTo>
                    <a:pt x="628732" y="45507"/>
                  </a:lnTo>
                  <a:lnTo>
                    <a:pt x="654105" y="42998"/>
                  </a:lnTo>
                  <a:lnTo>
                    <a:pt x="680545" y="41326"/>
                  </a:lnTo>
                  <a:lnTo>
                    <a:pt x="707698" y="40210"/>
                  </a:lnTo>
                  <a:lnTo>
                    <a:pt x="735323" y="39467"/>
                  </a:lnTo>
                  <a:lnTo>
                    <a:pt x="761149" y="37913"/>
                  </a:lnTo>
                  <a:lnTo>
                    <a:pt x="785774" y="35819"/>
                  </a:lnTo>
                  <a:lnTo>
                    <a:pt x="832891" y="31728"/>
                  </a:lnTo>
                  <a:lnTo>
                    <a:pt x="878527" y="29910"/>
                  </a:lnTo>
                  <a:lnTo>
                    <a:pt x="923504" y="26279"/>
                  </a:lnTo>
                  <a:lnTo>
                    <a:pt x="968187" y="22196"/>
                  </a:lnTo>
                  <a:lnTo>
                    <a:pt x="1012742" y="20381"/>
                  </a:lnTo>
                  <a:lnTo>
                    <a:pt x="1054416" y="16753"/>
                  </a:lnTo>
                  <a:lnTo>
                    <a:pt x="1094105" y="12671"/>
                  </a:lnTo>
                  <a:lnTo>
                    <a:pt x="1132911" y="10856"/>
                  </a:lnTo>
                  <a:lnTo>
                    <a:pt x="1168502" y="10050"/>
                  </a:lnTo>
                  <a:lnTo>
                    <a:pt x="1201959" y="8633"/>
                  </a:lnTo>
                  <a:lnTo>
                    <a:pt x="1234468" y="4475"/>
                  </a:lnTo>
                  <a:lnTo>
                    <a:pt x="1269378" y="1923"/>
                  </a:lnTo>
                  <a:lnTo>
                    <a:pt x="1316265" y="485"/>
                  </a:lnTo>
                  <a:lnTo>
                    <a:pt x="1355497" y="0"/>
                  </a:lnTo>
                  <a:lnTo>
                    <a:pt x="1359805" y="1018"/>
                  </a:lnTo>
                  <a:lnTo>
                    <a:pt x="1362075" y="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88"/>
            <p:cNvSpPr/>
            <p:nvPr>
              <p:custDataLst>
                <p:tags r:id="rId74"/>
              </p:custDataLst>
            </p:nvPr>
          </p:nvSpPr>
          <p:spPr>
            <a:xfrm>
              <a:off x="4924425" y="3843828"/>
              <a:ext cx="9526" cy="175723"/>
            </a:xfrm>
            <a:custGeom>
              <a:avLst/>
              <a:gdLst/>
              <a:ahLst/>
              <a:cxnLst/>
              <a:rect l="0" t="0" r="0" b="0"/>
              <a:pathLst>
                <a:path w="9526" h="175723">
                  <a:moveTo>
                    <a:pt x="0" y="23322"/>
                  </a:moveTo>
                  <a:lnTo>
                    <a:pt x="0" y="23322"/>
                  </a:lnTo>
                  <a:lnTo>
                    <a:pt x="0" y="0"/>
                  </a:lnTo>
                  <a:lnTo>
                    <a:pt x="1058" y="1424"/>
                  </a:lnTo>
                  <a:lnTo>
                    <a:pt x="6545" y="17539"/>
                  </a:lnTo>
                  <a:lnTo>
                    <a:pt x="9263" y="63784"/>
                  </a:lnTo>
                  <a:lnTo>
                    <a:pt x="9473" y="104497"/>
                  </a:lnTo>
                  <a:lnTo>
                    <a:pt x="9518" y="146744"/>
                  </a:lnTo>
                  <a:lnTo>
                    <a:pt x="9525" y="17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89"/>
            <p:cNvSpPr/>
            <p:nvPr>
              <p:custDataLst>
                <p:tags r:id="rId75"/>
              </p:custDataLst>
            </p:nvPr>
          </p:nvSpPr>
          <p:spPr>
            <a:xfrm>
              <a:off x="4830892" y="4048486"/>
              <a:ext cx="255459" cy="27822"/>
            </a:xfrm>
            <a:custGeom>
              <a:avLst/>
              <a:gdLst/>
              <a:ahLst/>
              <a:cxnLst/>
              <a:rect l="0" t="0" r="0" b="0"/>
              <a:pathLst>
                <a:path w="255459" h="27822">
                  <a:moveTo>
                    <a:pt x="17333" y="18689"/>
                  </a:moveTo>
                  <a:lnTo>
                    <a:pt x="17333" y="18689"/>
                  </a:lnTo>
                  <a:lnTo>
                    <a:pt x="12276" y="18689"/>
                  </a:lnTo>
                  <a:lnTo>
                    <a:pt x="6972" y="21511"/>
                  </a:lnTo>
                  <a:lnTo>
                    <a:pt x="0" y="26890"/>
                  </a:lnTo>
                  <a:lnTo>
                    <a:pt x="13961" y="27821"/>
                  </a:lnTo>
                  <a:lnTo>
                    <a:pt x="56243" y="17801"/>
                  </a:lnTo>
                  <a:lnTo>
                    <a:pt x="103806" y="5813"/>
                  </a:lnTo>
                  <a:lnTo>
                    <a:pt x="151066" y="859"/>
                  </a:lnTo>
                  <a:lnTo>
                    <a:pt x="192894" y="0"/>
                  </a:lnTo>
                  <a:lnTo>
                    <a:pt x="229394" y="804"/>
                  </a:lnTo>
                  <a:lnTo>
                    <a:pt x="255458" y="9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90"/>
            <p:cNvSpPr/>
            <p:nvPr>
              <p:custDataLst>
                <p:tags r:id="rId76"/>
              </p:custDataLst>
            </p:nvPr>
          </p:nvSpPr>
          <p:spPr>
            <a:xfrm>
              <a:off x="5059099" y="4134733"/>
              <a:ext cx="132027" cy="93896"/>
            </a:xfrm>
            <a:custGeom>
              <a:avLst/>
              <a:gdLst/>
              <a:ahLst/>
              <a:cxnLst/>
              <a:rect l="0" t="0" r="0" b="0"/>
              <a:pathLst>
                <a:path w="132027" h="93896">
                  <a:moveTo>
                    <a:pt x="8201" y="8642"/>
                  </a:moveTo>
                  <a:lnTo>
                    <a:pt x="8201" y="8642"/>
                  </a:lnTo>
                  <a:lnTo>
                    <a:pt x="3145" y="8642"/>
                  </a:lnTo>
                  <a:lnTo>
                    <a:pt x="1656" y="7584"/>
                  </a:lnTo>
                  <a:lnTo>
                    <a:pt x="662" y="5820"/>
                  </a:lnTo>
                  <a:lnTo>
                    <a:pt x="0" y="3586"/>
                  </a:lnTo>
                  <a:lnTo>
                    <a:pt x="617" y="2096"/>
                  </a:lnTo>
                  <a:lnTo>
                    <a:pt x="2088" y="1103"/>
                  </a:lnTo>
                  <a:lnTo>
                    <a:pt x="7601" y="0"/>
                  </a:lnTo>
                  <a:lnTo>
                    <a:pt x="23662" y="437"/>
                  </a:lnTo>
                  <a:lnTo>
                    <a:pt x="45943" y="6799"/>
                  </a:lnTo>
                  <a:lnTo>
                    <a:pt x="56020" y="12409"/>
                  </a:lnTo>
                  <a:lnTo>
                    <a:pt x="67643" y="26574"/>
                  </a:lnTo>
                  <a:lnTo>
                    <a:pt x="67937" y="33297"/>
                  </a:lnTo>
                  <a:lnTo>
                    <a:pt x="57839" y="60886"/>
                  </a:lnTo>
                  <a:lnTo>
                    <a:pt x="38660" y="83848"/>
                  </a:lnTo>
                  <a:lnTo>
                    <a:pt x="37024" y="92773"/>
                  </a:lnTo>
                  <a:lnTo>
                    <a:pt x="57076" y="93895"/>
                  </a:lnTo>
                  <a:lnTo>
                    <a:pt x="132026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91"/>
            <p:cNvSpPr/>
            <p:nvPr>
              <p:custDataLst>
                <p:tags r:id="rId77"/>
              </p:custDataLst>
            </p:nvPr>
          </p:nvSpPr>
          <p:spPr>
            <a:xfrm>
              <a:off x="4905375" y="4191000"/>
              <a:ext cx="95251" cy="138955"/>
            </a:xfrm>
            <a:custGeom>
              <a:avLst/>
              <a:gdLst/>
              <a:ahLst/>
              <a:cxnLst/>
              <a:rect l="0" t="0" r="0" b="0"/>
              <a:pathLst>
                <a:path w="95251" h="138955">
                  <a:moveTo>
                    <a:pt x="0" y="0"/>
                  </a:moveTo>
                  <a:lnTo>
                    <a:pt x="0" y="0"/>
                  </a:lnTo>
                  <a:lnTo>
                    <a:pt x="0" y="40098"/>
                  </a:lnTo>
                  <a:lnTo>
                    <a:pt x="0" y="85988"/>
                  </a:lnTo>
                  <a:lnTo>
                    <a:pt x="1058" y="116272"/>
                  </a:lnTo>
                  <a:lnTo>
                    <a:pt x="8201" y="138954"/>
                  </a:lnTo>
                  <a:lnTo>
                    <a:pt x="8642" y="138144"/>
                  </a:lnTo>
                  <a:lnTo>
                    <a:pt x="10506" y="94943"/>
                  </a:lnTo>
                  <a:lnTo>
                    <a:pt x="17049" y="52582"/>
                  </a:lnTo>
                  <a:lnTo>
                    <a:pt x="17716" y="44579"/>
                  </a:lnTo>
                  <a:lnTo>
                    <a:pt x="20277" y="38186"/>
                  </a:lnTo>
                  <a:lnTo>
                    <a:pt x="28767" y="28261"/>
                  </a:lnTo>
                  <a:lnTo>
                    <a:pt x="36774" y="23144"/>
                  </a:lnTo>
                  <a:lnTo>
                    <a:pt x="40390" y="21779"/>
                  </a:lnTo>
                  <a:lnTo>
                    <a:pt x="44919" y="22986"/>
                  </a:lnTo>
                  <a:lnTo>
                    <a:pt x="67395" y="40132"/>
                  </a:lnTo>
                  <a:lnTo>
                    <a:pt x="78637" y="52762"/>
                  </a:lnTo>
                  <a:lnTo>
                    <a:pt x="89857" y="77722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845"/>
          <p:cNvGrpSpPr/>
          <p:nvPr/>
        </p:nvGrpSpPr>
        <p:grpSpPr>
          <a:xfrm>
            <a:off x="4076700" y="3943350"/>
            <a:ext cx="152401" cy="155600"/>
            <a:chOff x="4076700" y="3943350"/>
            <a:chExt cx="152401" cy="155600"/>
          </a:xfrm>
        </p:grpSpPr>
        <p:sp>
          <p:nvSpPr>
            <p:cNvPr id="212" name="SMARTInkShape-4092"/>
            <p:cNvSpPr/>
            <p:nvPr>
              <p:custDataLst>
                <p:tags r:id="rId71"/>
              </p:custDataLst>
            </p:nvPr>
          </p:nvSpPr>
          <p:spPr>
            <a:xfrm>
              <a:off x="4096767" y="4057650"/>
              <a:ext cx="132334" cy="41300"/>
            </a:xfrm>
            <a:custGeom>
              <a:avLst/>
              <a:gdLst/>
              <a:ahLst/>
              <a:cxnLst/>
              <a:rect l="0" t="0" r="0" b="0"/>
              <a:pathLst>
                <a:path w="132334" h="41300">
                  <a:moveTo>
                    <a:pt x="37083" y="0"/>
                  </a:moveTo>
                  <a:lnTo>
                    <a:pt x="37083" y="0"/>
                  </a:lnTo>
                  <a:lnTo>
                    <a:pt x="6706" y="31435"/>
                  </a:lnTo>
                  <a:lnTo>
                    <a:pt x="1272" y="41299"/>
                  </a:lnTo>
                  <a:lnTo>
                    <a:pt x="509" y="41291"/>
                  </a:lnTo>
                  <a:lnTo>
                    <a:pt x="0" y="40227"/>
                  </a:lnTo>
                  <a:lnTo>
                    <a:pt x="35845" y="35558"/>
                  </a:lnTo>
                  <a:lnTo>
                    <a:pt x="1323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093"/>
            <p:cNvSpPr/>
            <p:nvPr>
              <p:custDataLst>
                <p:tags r:id="rId72"/>
              </p:custDataLst>
            </p:nvPr>
          </p:nvSpPr>
          <p:spPr>
            <a:xfrm>
              <a:off x="4076700" y="3943350"/>
              <a:ext cx="152401" cy="17033"/>
            </a:xfrm>
            <a:custGeom>
              <a:avLst/>
              <a:gdLst/>
              <a:ahLst/>
              <a:cxnLst/>
              <a:rect l="0" t="0" r="0" b="0"/>
              <a:pathLst>
                <a:path w="152401" h="1703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16006" y="16889"/>
                  </a:lnTo>
                  <a:lnTo>
                    <a:pt x="32514" y="17032"/>
                  </a:lnTo>
                  <a:lnTo>
                    <a:pt x="77605" y="11321"/>
                  </a:lnTo>
                  <a:lnTo>
                    <a:pt x="99050" y="92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846"/>
          <p:cNvGrpSpPr/>
          <p:nvPr/>
        </p:nvGrpSpPr>
        <p:grpSpPr>
          <a:xfrm>
            <a:off x="8086725" y="2381250"/>
            <a:ext cx="1941465" cy="673669"/>
            <a:chOff x="8086725" y="2381250"/>
            <a:chExt cx="1941465" cy="673669"/>
          </a:xfrm>
        </p:grpSpPr>
        <p:sp>
          <p:nvSpPr>
            <p:cNvPr id="215" name="SMARTInkShape-4094"/>
            <p:cNvSpPr/>
            <p:nvPr>
              <p:custDataLst>
                <p:tags r:id="rId57"/>
              </p:custDataLst>
            </p:nvPr>
          </p:nvSpPr>
          <p:spPr>
            <a:xfrm>
              <a:off x="8343900" y="2645808"/>
              <a:ext cx="180976" cy="331435"/>
            </a:xfrm>
            <a:custGeom>
              <a:avLst/>
              <a:gdLst/>
              <a:ahLst/>
              <a:cxnLst/>
              <a:rect l="0" t="0" r="0" b="0"/>
              <a:pathLst>
                <a:path w="180976" h="331435">
                  <a:moveTo>
                    <a:pt x="0" y="78342"/>
                  </a:moveTo>
                  <a:lnTo>
                    <a:pt x="0" y="78342"/>
                  </a:lnTo>
                  <a:lnTo>
                    <a:pt x="0" y="73286"/>
                  </a:lnTo>
                  <a:lnTo>
                    <a:pt x="1058" y="71796"/>
                  </a:lnTo>
                  <a:lnTo>
                    <a:pt x="2822" y="70803"/>
                  </a:lnTo>
                  <a:lnTo>
                    <a:pt x="5056" y="70141"/>
                  </a:lnTo>
                  <a:lnTo>
                    <a:pt x="6545" y="70758"/>
                  </a:lnTo>
                  <a:lnTo>
                    <a:pt x="7538" y="72228"/>
                  </a:lnTo>
                  <a:lnTo>
                    <a:pt x="16890" y="119250"/>
                  </a:lnTo>
                  <a:lnTo>
                    <a:pt x="20207" y="143090"/>
                  </a:lnTo>
                  <a:lnTo>
                    <a:pt x="33938" y="190066"/>
                  </a:lnTo>
                  <a:lnTo>
                    <a:pt x="42335" y="235290"/>
                  </a:lnTo>
                  <a:lnTo>
                    <a:pt x="54184" y="282871"/>
                  </a:lnTo>
                  <a:lnTo>
                    <a:pt x="69878" y="321738"/>
                  </a:lnTo>
                  <a:lnTo>
                    <a:pt x="76212" y="329393"/>
                  </a:lnTo>
                  <a:lnTo>
                    <a:pt x="79384" y="331434"/>
                  </a:lnTo>
                  <a:lnTo>
                    <a:pt x="82555" y="330679"/>
                  </a:lnTo>
                  <a:lnTo>
                    <a:pt x="88902" y="324194"/>
                  </a:lnTo>
                  <a:lnTo>
                    <a:pt x="104775" y="278862"/>
                  </a:lnTo>
                  <a:lnTo>
                    <a:pt x="117475" y="240365"/>
                  </a:lnTo>
                  <a:lnTo>
                    <a:pt x="123629" y="194582"/>
                  </a:lnTo>
                  <a:lnTo>
                    <a:pt x="131058" y="155234"/>
                  </a:lnTo>
                  <a:lnTo>
                    <a:pt x="136918" y="122042"/>
                  </a:lnTo>
                  <a:lnTo>
                    <a:pt x="146167" y="82823"/>
                  </a:lnTo>
                  <a:lnTo>
                    <a:pt x="154401" y="38846"/>
                  </a:lnTo>
                  <a:lnTo>
                    <a:pt x="161485" y="0"/>
                  </a:lnTo>
                  <a:lnTo>
                    <a:pt x="162689" y="714"/>
                  </a:lnTo>
                  <a:lnTo>
                    <a:pt x="180975" y="59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095"/>
            <p:cNvSpPr/>
            <p:nvPr>
              <p:custDataLst>
                <p:tags r:id="rId58"/>
              </p:custDataLst>
            </p:nvPr>
          </p:nvSpPr>
          <p:spPr>
            <a:xfrm>
              <a:off x="8667750" y="2762250"/>
              <a:ext cx="152401" cy="208721"/>
            </a:xfrm>
            <a:custGeom>
              <a:avLst/>
              <a:gdLst/>
              <a:ahLst/>
              <a:cxnLst/>
              <a:rect l="0" t="0" r="0" b="0"/>
              <a:pathLst>
                <a:path w="152401" h="208721">
                  <a:moveTo>
                    <a:pt x="0" y="85725"/>
                  </a:moveTo>
                  <a:lnTo>
                    <a:pt x="0" y="85725"/>
                  </a:lnTo>
                  <a:lnTo>
                    <a:pt x="1058" y="58482"/>
                  </a:lnTo>
                  <a:lnTo>
                    <a:pt x="5057" y="47865"/>
                  </a:lnTo>
                  <a:lnTo>
                    <a:pt x="8663" y="44609"/>
                  </a:lnTo>
                  <a:lnTo>
                    <a:pt x="18314" y="40993"/>
                  </a:lnTo>
                  <a:lnTo>
                    <a:pt x="29658" y="42208"/>
                  </a:lnTo>
                  <a:lnTo>
                    <a:pt x="35647" y="44014"/>
                  </a:lnTo>
                  <a:lnTo>
                    <a:pt x="47947" y="54487"/>
                  </a:lnTo>
                  <a:lnTo>
                    <a:pt x="61126" y="72589"/>
                  </a:lnTo>
                  <a:lnTo>
                    <a:pt x="80095" y="114412"/>
                  </a:lnTo>
                  <a:lnTo>
                    <a:pt x="93045" y="159888"/>
                  </a:lnTo>
                  <a:lnTo>
                    <a:pt x="86856" y="200095"/>
                  </a:lnTo>
                  <a:lnTo>
                    <a:pt x="85420" y="203246"/>
                  </a:lnTo>
                  <a:lnTo>
                    <a:pt x="83405" y="205348"/>
                  </a:lnTo>
                  <a:lnTo>
                    <a:pt x="78343" y="207682"/>
                  </a:lnTo>
                  <a:lnTo>
                    <a:pt x="72567" y="208720"/>
                  </a:lnTo>
                  <a:lnTo>
                    <a:pt x="69545" y="205822"/>
                  </a:lnTo>
                  <a:lnTo>
                    <a:pt x="63364" y="194135"/>
                  </a:lnTo>
                  <a:lnTo>
                    <a:pt x="58992" y="174761"/>
                  </a:lnTo>
                  <a:lnTo>
                    <a:pt x="62752" y="135389"/>
                  </a:lnTo>
                  <a:lnTo>
                    <a:pt x="75626" y="88564"/>
                  </a:lnTo>
                  <a:lnTo>
                    <a:pt x="87789" y="61401"/>
                  </a:lnTo>
                  <a:lnTo>
                    <a:pt x="110043" y="3513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96"/>
            <p:cNvSpPr/>
            <p:nvPr>
              <p:custDataLst>
                <p:tags r:id="rId59"/>
              </p:custDataLst>
            </p:nvPr>
          </p:nvSpPr>
          <p:spPr>
            <a:xfrm>
              <a:off x="8526883" y="2831184"/>
              <a:ext cx="112293" cy="118786"/>
            </a:xfrm>
            <a:custGeom>
              <a:avLst/>
              <a:gdLst/>
              <a:ahLst/>
              <a:cxnLst/>
              <a:rect l="0" t="0" r="0" b="0"/>
              <a:pathLst>
                <a:path w="112293" h="118786">
                  <a:moveTo>
                    <a:pt x="83717" y="45366"/>
                  </a:moveTo>
                  <a:lnTo>
                    <a:pt x="83717" y="45366"/>
                  </a:lnTo>
                  <a:lnTo>
                    <a:pt x="83717" y="40310"/>
                  </a:lnTo>
                  <a:lnTo>
                    <a:pt x="80895" y="35005"/>
                  </a:lnTo>
                  <a:lnTo>
                    <a:pt x="61597" y="9178"/>
                  </a:lnTo>
                  <a:lnTo>
                    <a:pt x="51661" y="2825"/>
                  </a:lnTo>
                  <a:lnTo>
                    <a:pt x="43716" y="0"/>
                  </a:lnTo>
                  <a:lnTo>
                    <a:pt x="39058" y="1364"/>
                  </a:lnTo>
                  <a:lnTo>
                    <a:pt x="28238" y="8523"/>
                  </a:lnTo>
                  <a:lnTo>
                    <a:pt x="15303" y="24454"/>
                  </a:lnTo>
                  <a:lnTo>
                    <a:pt x="1003" y="67320"/>
                  </a:lnTo>
                  <a:lnTo>
                    <a:pt x="0" y="72702"/>
                  </a:lnTo>
                  <a:lnTo>
                    <a:pt x="3644" y="95446"/>
                  </a:lnTo>
                  <a:lnTo>
                    <a:pt x="11426" y="112180"/>
                  </a:lnTo>
                  <a:lnTo>
                    <a:pt x="17368" y="117394"/>
                  </a:lnTo>
                  <a:lnTo>
                    <a:pt x="20435" y="118785"/>
                  </a:lnTo>
                  <a:lnTo>
                    <a:pt x="29486" y="117508"/>
                  </a:lnTo>
                  <a:lnTo>
                    <a:pt x="34863" y="115686"/>
                  </a:lnTo>
                  <a:lnTo>
                    <a:pt x="43660" y="108016"/>
                  </a:lnTo>
                  <a:lnTo>
                    <a:pt x="54562" y="88976"/>
                  </a:lnTo>
                  <a:lnTo>
                    <a:pt x="60177" y="71099"/>
                  </a:lnTo>
                  <a:lnTo>
                    <a:pt x="64272" y="24259"/>
                  </a:lnTo>
                  <a:lnTo>
                    <a:pt x="64492" y="20110"/>
                  </a:lnTo>
                  <a:lnTo>
                    <a:pt x="65609" y="21120"/>
                  </a:lnTo>
                  <a:lnTo>
                    <a:pt x="83958" y="63055"/>
                  </a:lnTo>
                  <a:lnTo>
                    <a:pt x="91233" y="75453"/>
                  </a:lnTo>
                  <a:lnTo>
                    <a:pt x="112292" y="10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97"/>
            <p:cNvSpPr/>
            <p:nvPr>
              <p:custDataLst>
                <p:tags r:id="rId60"/>
              </p:custDataLst>
            </p:nvPr>
          </p:nvSpPr>
          <p:spPr>
            <a:xfrm>
              <a:off x="8945892" y="2581275"/>
              <a:ext cx="140959" cy="457201"/>
            </a:xfrm>
            <a:custGeom>
              <a:avLst/>
              <a:gdLst/>
              <a:ahLst/>
              <a:cxnLst/>
              <a:rect l="0" t="0" r="0" b="0"/>
              <a:pathLst>
                <a:path w="140959" h="457201">
                  <a:moveTo>
                    <a:pt x="140958" y="0"/>
                  </a:moveTo>
                  <a:lnTo>
                    <a:pt x="140958" y="0"/>
                  </a:lnTo>
                  <a:lnTo>
                    <a:pt x="130845" y="0"/>
                  </a:lnTo>
                  <a:lnTo>
                    <a:pt x="123058" y="2822"/>
                  </a:lnTo>
                  <a:lnTo>
                    <a:pt x="86493" y="35648"/>
                  </a:lnTo>
                  <a:lnTo>
                    <a:pt x="72844" y="54190"/>
                  </a:lnTo>
                  <a:lnTo>
                    <a:pt x="52211" y="100295"/>
                  </a:lnTo>
                  <a:lnTo>
                    <a:pt x="28664" y="143539"/>
                  </a:lnTo>
                  <a:lnTo>
                    <a:pt x="11047" y="190588"/>
                  </a:lnTo>
                  <a:lnTo>
                    <a:pt x="2396" y="223334"/>
                  </a:lnTo>
                  <a:lnTo>
                    <a:pt x="0" y="258362"/>
                  </a:lnTo>
                  <a:lnTo>
                    <a:pt x="1757" y="292980"/>
                  </a:lnTo>
                  <a:lnTo>
                    <a:pt x="8697" y="336576"/>
                  </a:lnTo>
                  <a:lnTo>
                    <a:pt x="20523" y="379751"/>
                  </a:lnTo>
                  <a:lnTo>
                    <a:pt x="29576" y="393850"/>
                  </a:lnTo>
                  <a:lnTo>
                    <a:pt x="67456" y="434747"/>
                  </a:lnTo>
                  <a:lnTo>
                    <a:pt x="99307" y="450077"/>
                  </a:lnTo>
                  <a:lnTo>
                    <a:pt x="131433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098"/>
            <p:cNvSpPr/>
            <p:nvPr>
              <p:custDataLst>
                <p:tags r:id="rId61"/>
              </p:custDataLst>
            </p:nvPr>
          </p:nvSpPr>
          <p:spPr>
            <a:xfrm>
              <a:off x="9239250" y="2597594"/>
              <a:ext cx="8202" cy="250382"/>
            </a:xfrm>
            <a:custGeom>
              <a:avLst/>
              <a:gdLst/>
              <a:ahLst/>
              <a:cxnLst/>
              <a:rect l="0" t="0" r="0" b="0"/>
              <a:pathLst>
                <a:path w="8202" h="250382">
                  <a:moveTo>
                    <a:pt x="0" y="12256"/>
                  </a:moveTo>
                  <a:lnTo>
                    <a:pt x="0" y="12256"/>
                  </a:lnTo>
                  <a:lnTo>
                    <a:pt x="6546" y="222"/>
                  </a:lnTo>
                  <a:lnTo>
                    <a:pt x="7540" y="0"/>
                  </a:lnTo>
                  <a:lnTo>
                    <a:pt x="8201" y="910"/>
                  </a:lnTo>
                  <a:lnTo>
                    <a:pt x="1207" y="44256"/>
                  </a:lnTo>
                  <a:lnTo>
                    <a:pt x="357" y="82180"/>
                  </a:lnTo>
                  <a:lnTo>
                    <a:pt x="106" y="125284"/>
                  </a:lnTo>
                  <a:lnTo>
                    <a:pt x="32" y="171570"/>
                  </a:lnTo>
                  <a:lnTo>
                    <a:pt x="6" y="212863"/>
                  </a:lnTo>
                  <a:lnTo>
                    <a:pt x="0" y="25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099"/>
            <p:cNvSpPr/>
            <p:nvPr>
              <p:custDataLst>
                <p:tags r:id="rId62"/>
              </p:custDataLst>
            </p:nvPr>
          </p:nvSpPr>
          <p:spPr>
            <a:xfrm>
              <a:off x="9120346" y="2819400"/>
              <a:ext cx="157005" cy="28184"/>
            </a:xfrm>
            <a:custGeom>
              <a:avLst/>
              <a:gdLst/>
              <a:ahLst/>
              <a:cxnLst/>
              <a:rect l="0" t="0" r="0" b="0"/>
              <a:pathLst>
                <a:path w="157005" h="28184">
                  <a:moveTo>
                    <a:pt x="14129" y="19050"/>
                  </a:moveTo>
                  <a:lnTo>
                    <a:pt x="14129" y="19050"/>
                  </a:lnTo>
                  <a:lnTo>
                    <a:pt x="9072" y="24106"/>
                  </a:lnTo>
                  <a:lnTo>
                    <a:pt x="3768" y="26589"/>
                  </a:lnTo>
                  <a:lnTo>
                    <a:pt x="872" y="27251"/>
                  </a:lnTo>
                  <a:lnTo>
                    <a:pt x="0" y="27692"/>
                  </a:lnTo>
                  <a:lnTo>
                    <a:pt x="476" y="27986"/>
                  </a:lnTo>
                  <a:lnTo>
                    <a:pt x="1851" y="28183"/>
                  </a:lnTo>
                  <a:lnTo>
                    <a:pt x="46047" y="15283"/>
                  </a:lnTo>
                  <a:lnTo>
                    <a:pt x="84029" y="11231"/>
                  </a:lnTo>
                  <a:lnTo>
                    <a:pt x="131480" y="2211"/>
                  </a:lnTo>
                  <a:lnTo>
                    <a:pt x="1570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100"/>
            <p:cNvSpPr/>
            <p:nvPr>
              <p:custDataLst>
                <p:tags r:id="rId63"/>
              </p:custDataLst>
            </p:nvPr>
          </p:nvSpPr>
          <p:spPr>
            <a:xfrm>
              <a:off x="9182253" y="2870913"/>
              <a:ext cx="123673" cy="136957"/>
            </a:xfrm>
            <a:custGeom>
              <a:avLst/>
              <a:gdLst/>
              <a:ahLst/>
              <a:cxnLst/>
              <a:rect l="0" t="0" r="0" b="0"/>
              <a:pathLst>
                <a:path w="123673" h="136957">
                  <a:moveTo>
                    <a:pt x="28422" y="62787"/>
                  </a:moveTo>
                  <a:lnTo>
                    <a:pt x="28422" y="62787"/>
                  </a:lnTo>
                  <a:lnTo>
                    <a:pt x="23365" y="67843"/>
                  </a:lnTo>
                  <a:lnTo>
                    <a:pt x="20882" y="73148"/>
                  </a:lnTo>
                  <a:lnTo>
                    <a:pt x="11554" y="95901"/>
                  </a:lnTo>
                  <a:lnTo>
                    <a:pt x="2473" y="117384"/>
                  </a:lnTo>
                  <a:lnTo>
                    <a:pt x="0" y="136956"/>
                  </a:lnTo>
                  <a:lnTo>
                    <a:pt x="1007" y="136575"/>
                  </a:lnTo>
                  <a:lnTo>
                    <a:pt x="4948" y="133329"/>
                  </a:lnTo>
                  <a:lnTo>
                    <a:pt x="16103" y="113959"/>
                  </a:lnTo>
                  <a:lnTo>
                    <a:pt x="34805" y="68808"/>
                  </a:lnTo>
                  <a:lnTo>
                    <a:pt x="54883" y="22459"/>
                  </a:lnTo>
                  <a:lnTo>
                    <a:pt x="69893" y="4860"/>
                  </a:lnTo>
                  <a:lnTo>
                    <a:pt x="77899" y="0"/>
                  </a:lnTo>
                  <a:lnTo>
                    <a:pt x="87807" y="662"/>
                  </a:lnTo>
                  <a:lnTo>
                    <a:pt x="93411" y="2320"/>
                  </a:lnTo>
                  <a:lnTo>
                    <a:pt x="97149" y="5542"/>
                  </a:lnTo>
                  <a:lnTo>
                    <a:pt x="114546" y="51642"/>
                  </a:lnTo>
                  <a:lnTo>
                    <a:pt x="117588" y="58532"/>
                  </a:lnTo>
                  <a:lnTo>
                    <a:pt x="118146" y="74654"/>
                  </a:lnTo>
                  <a:lnTo>
                    <a:pt x="116982" y="90286"/>
                  </a:lnTo>
                  <a:lnTo>
                    <a:pt x="123672" y="11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101"/>
            <p:cNvSpPr/>
            <p:nvPr>
              <p:custDataLst>
                <p:tags r:id="rId64"/>
              </p:custDataLst>
            </p:nvPr>
          </p:nvSpPr>
          <p:spPr>
            <a:xfrm>
              <a:off x="9408384" y="2649666"/>
              <a:ext cx="164242" cy="243281"/>
            </a:xfrm>
            <a:custGeom>
              <a:avLst/>
              <a:gdLst/>
              <a:ahLst/>
              <a:cxnLst/>
              <a:rect l="0" t="0" r="0" b="0"/>
              <a:pathLst>
                <a:path w="164242" h="243281">
                  <a:moveTo>
                    <a:pt x="154716" y="17334"/>
                  </a:moveTo>
                  <a:lnTo>
                    <a:pt x="154716" y="17334"/>
                  </a:lnTo>
                  <a:lnTo>
                    <a:pt x="159773" y="12278"/>
                  </a:lnTo>
                  <a:lnTo>
                    <a:pt x="162256" y="6973"/>
                  </a:lnTo>
                  <a:lnTo>
                    <a:pt x="162917" y="4077"/>
                  </a:lnTo>
                  <a:lnTo>
                    <a:pt x="162301" y="2146"/>
                  </a:lnTo>
                  <a:lnTo>
                    <a:pt x="160830" y="858"/>
                  </a:lnTo>
                  <a:lnTo>
                    <a:pt x="158792" y="0"/>
                  </a:lnTo>
                  <a:lnTo>
                    <a:pt x="150884" y="4691"/>
                  </a:lnTo>
                  <a:lnTo>
                    <a:pt x="110635" y="29407"/>
                  </a:lnTo>
                  <a:lnTo>
                    <a:pt x="71965" y="52399"/>
                  </a:lnTo>
                  <a:lnTo>
                    <a:pt x="44943" y="69116"/>
                  </a:lnTo>
                  <a:lnTo>
                    <a:pt x="37136" y="81270"/>
                  </a:lnTo>
                  <a:lnTo>
                    <a:pt x="37172" y="86417"/>
                  </a:lnTo>
                  <a:lnTo>
                    <a:pt x="39310" y="90906"/>
                  </a:lnTo>
                  <a:lnTo>
                    <a:pt x="47333" y="98716"/>
                  </a:lnTo>
                  <a:lnTo>
                    <a:pt x="83078" y="118831"/>
                  </a:lnTo>
                  <a:lnTo>
                    <a:pt x="116629" y="129739"/>
                  </a:lnTo>
                  <a:lnTo>
                    <a:pt x="128380" y="131072"/>
                  </a:lnTo>
                  <a:lnTo>
                    <a:pt x="128692" y="132318"/>
                  </a:lnTo>
                  <a:lnTo>
                    <a:pt x="103455" y="149899"/>
                  </a:lnTo>
                  <a:lnTo>
                    <a:pt x="61726" y="172322"/>
                  </a:lnTo>
                  <a:lnTo>
                    <a:pt x="34736" y="184495"/>
                  </a:lnTo>
                  <a:lnTo>
                    <a:pt x="8389" y="212166"/>
                  </a:lnTo>
                  <a:lnTo>
                    <a:pt x="430" y="224223"/>
                  </a:lnTo>
                  <a:lnTo>
                    <a:pt x="0" y="229344"/>
                  </a:lnTo>
                  <a:lnTo>
                    <a:pt x="1830" y="233815"/>
                  </a:lnTo>
                  <a:lnTo>
                    <a:pt x="5166" y="237855"/>
                  </a:lnTo>
                  <a:lnTo>
                    <a:pt x="17341" y="242343"/>
                  </a:lnTo>
                  <a:lnTo>
                    <a:pt x="33335" y="243280"/>
                  </a:lnTo>
                  <a:lnTo>
                    <a:pt x="66651" y="235258"/>
                  </a:lnTo>
                  <a:lnTo>
                    <a:pt x="113525" y="220382"/>
                  </a:lnTo>
                  <a:lnTo>
                    <a:pt x="164241" y="19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102"/>
            <p:cNvSpPr/>
            <p:nvPr>
              <p:custDataLst>
                <p:tags r:id="rId65"/>
              </p:custDataLst>
            </p:nvPr>
          </p:nvSpPr>
          <p:spPr>
            <a:xfrm>
              <a:off x="8086725" y="2381250"/>
              <a:ext cx="1562101" cy="673669"/>
            </a:xfrm>
            <a:custGeom>
              <a:avLst/>
              <a:gdLst/>
              <a:ahLst/>
              <a:cxnLst/>
              <a:rect l="0" t="0" r="0" b="0"/>
              <a:pathLst>
                <a:path w="1562101" h="673669">
                  <a:moveTo>
                    <a:pt x="0" y="485775"/>
                  </a:moveTo>
                  <a:lnTo>
                    <a:pt x="0" y="485775"/>
                  </a:lnTo>
                  <a:lnTo>
                    <a:pt x="1058" y="513402"/>
                  </a:lnTo>
                  <a:lnTo>
                    <a:pt x="14581" y="559746"/>
                  </a:lnTo>
                  <a:lnTo>
                    <a:pt x="30867" y="599635"/>
                  </a:lnTo>
                  <a:lnTo>
                    <a:pt x="47509" y="644820"/>
                  </a:lnTo>
                  <a:lnTo>
                    <a:pt x="56586" y="673668"/>
                  </a:lnTo>
                  <a:lnTo>
                    <a:pt x="63584" y="655064"/>
                  </a:lnTo>
                  <a:lnTo>
                    <a:pt x="66268" y="615326"/>
                  </a:lnTo>
                  <a:lnTo>
                    <a:pt x="66494" y="584628"/>
                  </a:lnTo>
                  <a:lnTo>
                    <a:pt x="63798" y="540112"/>
                  </a:lnTo>
                  <a:lnTo>
                    <a:pt x="59120" y="503992"/>
                  </a:lnTo>
                  <a:lnTo>
                    <a:pt x="57734" y="466478"/>
                  </a:lnTo>
                  <a:lnTo>
                    <a:pt x="57323" y="428552"/>
                  </a:lnTo>
                  <a:lnTo>
                    <a:pt x="57202" y="390503"/>
                  </a:lnTo>
                  <a:lnTo>
                    <a:pt x="54343" y="352419"/>
                  </a:lnTo>
                  <a:lnTo>
                    <a:pt x="49616" y="308679"/>
                  </a:lnTo>
                  <a:lnTo>
                    <a:pt x="48509" y="274774"/>
                  </a:lnTo>
                  <a:lnTo>
                    <a:pt x="48018" y="242066"/>
                  </a:lnTo>
                  <a:lnTo>
                    <a:pt x="42685" y="198958"/>
                  </a:lnTo>
                  <a:lnTo>
                    <a:pt x="38704" y="159067"/>
                  </a:lnTo>
                  <a:lnTo>
                    <a:pt x="38103" y="124073"/>
                  </a:lnTo>
                  <a:lnTo>
                    <a:pt x="43157" y="118842"/>
                  </a:lnTo>
                  <a:lnTo>
                    <a:pt x="48461" y="116319"/>
                  </a:lnTo>
                  <a:lnTo>
                    <a:pt x="91358" y="106217"/>
                  </a:lnTo>
                  <a:lnTo>
                    <a:pt x="131139" y="100146"/>
                  </a:lnTo>
                  <a:lnTo>
                    <a:pt x="173029" y="91644"/>
                  </a:lnTo>
                  <a:lnTo>
                    <a:pt x="217308" y="82422"/>
                  </a:lnTo>
                  <a:lnTo>
                    <a:pt x="251099" y="76143"/>
                  </a:lnTo>
                  <a:lnTo>
                    <a:pt x="288341" y="69825"/>
                  </a:lnTo>
                  <a:lnTo>
                    <a:pt x="329588" y="63489"/>
                  </a:lnTo>
                  <a:lnTo>
                    <a:pt x="372614" y="57145"/>
                  </a:lnTo>
                  <a:lnTo>
                    <a:pt x="418547" y="51856"/>
                  </a:lnTo>
                  <a:lnTo>
                    <a:pt x="444132" y="50446"/>
                  </a:lnTo>
                  <a:lnTo>
                    <a:pt x="470713" y="49506"/>
                  </a:lnTo>
                  <a:lnTo>
                    <a:pt x="496901" y="47820"/>
                  </a:lnTo>
                  <a:lnTo>
                    <a:pt x="522825" y="45638"/>
                  </a:lnTo>
                  <a:lnTo>
                    <a:pt x="548575" y="43125"/>
                  </a:lnTo>
                  <a:lnTo>
                    <a:pt x="575266" y="41450"/>
                  </a:lnTo>
                  <a:lnTo>
                    <a:pt x="602586" y="40333"/>
                  </a:lnTo>
                  <a:lnTo>
                    <a:pt x="630324" y="39589"/>
                  </a:lnTo>
                  <a:lnTo>
                    <a:pt x="657283" y="38034"/>
                  </a:lnTo>
                  <a:lnTo>
                    <a:pt x="683722" y="35940"/>
                  </a:lnTo>
                  <a:lnTo>
                    <a:pt x="709814" y="33485"/>
                  </a:lnTo>
                  <a:lnTo>
                    <a:pt x="736734" y="31848"/>
                  </a:lnTo>
                  <a:lnTo>
                    <a:pt x="764207" y="30757"/>
                  </a:lnTo>
                  <a:lnTo>
                    <a:pt x="792045" y="30030"/>
                  </a:lnTo>
                  <a:lnTo>
                    <a:pt x="819072" y="29545"/>
                  </a:lnTo>
                  <a:lnTo>
                    <a:pt x="845557" y="29222"/>
                  </a:lnTo>
                  <a:lnTo>
                    <a:pt x="871679" y="29006"/>
                  </a:lnTo>
                  <a:lnTo>
                    <a:pt x="897561" y="27804"/>
                  </a:lnTo>
                  <a:lnTo>
                    <a:pt x="923282" y="25944"/>
                  </a:lnTo>
                  <a:lnTo>
                    <a:pt x="948896" y="23646"/>
                  </a:lnTo>
                  <a:lnTo>
                    <a:pt x="973380" y="22114"/>
                  </a:lnTo>
                  <a:lnTo>
                    <a:pt x="1020343" y="20412"/>
                  </a:lnTo>
                  <a:lnTo>
                    <a:pt x="1044294" y="19958"/>
                  </a:lnTo>
                  <a:lnTo>
                    <a:pt x="1068729" y="19655"/>
                  </a:lnTo>
                  <a:lnTo>
                    <a:pt x="1093486" y="19454"/>
                  </a:lnTo>
                  <a:lnTo>
                    <a:pt x="1140750" y="16407"/>
                  </a:lnTo>
                  <a:lnTo>
                    <a:pt x="1185392" y="12584"/>
                  </a:lnTo>
                  <a:lnTo>
                    <a:pt x="1226400" y="10885"/>
                  </a:lnTo>
                  <a:lnTo>
                    <a:pt x="1268613" y="10129"/>
                  </a:lnTo>
                  <a:lnTo>
                    <a:pt x="1311011" y="9794"/>
                  </a:lnTo>
                  <a:lnTo>
                    <a:pt x="1351021" y="9644"/>
                  </a:lnTo>
                  <a:lnTo>
                    <a:pt x="1384327" y="6756"/>
                  </a:lnTo>
                  <a:lnTo>
                    <a:pt x="1429698" y="2001"/>
                  </a:lnTo>
                  <a:lnTo>
                    <a:pt x="1461979" y="889"/>
                  </a:lnTo>
                  <a:lnTo>
                    <a:pt x="1497493" y="395"/>
                  </a:lnTo>
                  <a:lnTo>
                    <a:pt x="1540558" y="78"/>
                  </a:lnTo>
                  <a:lnTo>
                    <a:pt x="156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103"/>
            <p:cNvSpPr/>
            <p:nvPr>
              <p:custDataLst>
                <p:tags r:id="rId66"/>
              </p:custDataLst>
            </p:nvPr>
          </p:nvSpPr>
          <p:spPr>
            <a:xfrm>
              <a:off x="9671912" y="2680562"/>
              <a:ext cx="138839" cy="167414"/>
            </a:xfrm>
            <a:custGeom>
              <a:avLst/>
              <a:gdLst/>
              <a:ahLst/>
              <a:cxnLst/>
              <a:rect l="0" t="0" r="0" b="0"/>
              <a:pathLst>
                <a:path w="138839" h="167414">
                  <a:moveTo>
                    <a:pt x="5488" y="5488"/>
                  </a:moveTo>
                  <a:lnTo>
                    <a:pt x="5488" y="5488"/>
                  </a:lnTo>
                  <a:lnTo>
                    <a:pt x="0" y="0"/>
                  </a:lnTo>
                  <a:lnTo>
                    <a:pt x="20075" y="22192"/>
                  </a:lnTo>
                  <a:lnTo>
                    <a:pt x="43960" y="61861"/>
                  </a:lnTo>
                  <a:lnTo>
                    <a:pt x="74330" y="108044"/>
                  </a:lnTo>
                  <a:lnTo>
                    <a:pt x="105210" y="145876"/>
                  </a:lnTo>
                  <a:lnTo>
                    <a:pt x="106895" y="149879"/>
                  </a:lnTo>
                  <a:lnTo>
                    <a:pt x="138838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104"/>
            <p:cNvSpPr/>
            <p:nvPr>
              <p:custDataLst>
                <p:tags r:id="rId67"/>
              </p:custDataLst>
            </p:nvPr>
          </p:nvSpPr>
          <p:spPr>
            <a:xfrm>
              <a:off x="9686925" y="2686050"/>
              <a:ext cx="161926" cy="190501"/>
            </a:xfrm>
            <a:custGeom>
              <a:avLst/>
              <a:gdLst/>
              <a:ahLst/>
              <a:cxnLst/>
              <a:rect l="0" t="0" r="0" b="0"/>
              <a:pathLst>
                <a:path w="161926" h="190501">
                  <a:moveTo>
                    <a:pt x="161925" y="0"/>
                  </a:moveTo>
                  <a:lnTo>
                    <a:pt x="161925" y="0"/>
                  </a:lnTo>
                  <a:lnTo>
                    <a:pt x="156868" y="0"/>
                  </a:lnTo>
                  <a:lnTo>
                    <a:pt x="143611" y="5056"/>
                  </a:lnTo>
                  <a:lnTo>
                    <a:pt x="121221" y="23370"/>
                  </a:lnTo>
                  <a:lnTo>
                    <a:pt x="92815" y="64549"/>
                  </a:lnTo>
                  <a:lnTo>
                    <a:pt x="60422" y="108963"/>
                  </a:lnTo>
                  <a:lnTo>
                    <a:pt x="34944" y="140527"/>
                  </a:lnTo>
                  <a:lnTo>
                    <a:pt x="16939" y="150999"/>
                  </a:lnTo>
                  <a:lnTo>
                    <a:pt x="8234" y="16094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105"/>
            <p:cNvSpPr/>
            <p:nvPr>
              <p:custDataLst>
                <p:tags r:id="rId68"/>
              </p:custDataLst>
            </p:nvPr>
          </p:nvSpPr>
          <p:spPr>
            <a:xfrm>
              <a:off x="9858375" y="28384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7" y="13183"/>
                  </a:lnTo>
                  <a:lnTo>
                    <a:pt x="77" y="5731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106"/>
            <p:cNvSpPr/>
            <p:nvPr>
              <p:custDataLst>
                <p:tags r:id="rId69"/>
              </p:custDataLst>
            </p:nvPr>
          </p:nvSpPr>
          <p:spPr>
            <a:xfrm>
              <a:off x="9934575" y="2585312"/>
              <a:ext cx="93615" cy="348389"/>
            </a:xfrm>
            <a:custGeom>
              <a:avLst/>
              <a:gdLst/>
              <a:ahLst/>
              <a:cxnLst/>
              <a:rect l="0" t="0" r="0" b="0"/>
              <a:pathLst>
                <a:path w="93615" h="348389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8100" y="2343"/>
                  </a:lnTo>
                  <a:lnTo>
                    <a:pt x="51284" y="41802"/>
                  </a:lnTo>
                  <a:lnTo>
                    <a:pt x="67758" y="83981"/>
                  </a:lnTo>
                  <a:lnTo>
                    <a:pt x="80401" y="127170"/>
                  </a:lnTo>
                  <a:lnTo>
                    <a:pt x="89729" y="174633"/>
                  </a:lnTo>
                  <a:lnTo>
                    <a:pt x="93614" y="204830"/>
                  </a:lnTo>
                  <a:lnTo>
                    <a:pt x="89708" y="233885"/>
                  </a:lnTo>
                  <a:lnTo>
                    <a:pt x="64757" y="278694"/>
                  </a:lnTo>
                  <a:lnTo>
                    <a:pt x="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107"/>
            <p:cNvSpPr/>
            <p:nvPr>
              <p:custDataLst>
                <p:tags r:id="rId70"/>
              </p:custDataLst>
            </p:nvPr>
          </p:nvSpPr>
          <p:spPr>
            <a:xfrm>
              <a:off x="9877425" y="27432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217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847"/>
          <p:cNvGrpSpPr/>
          <p:nvPr/>
        </p:nvGrpSpPr>
        <p:grpSpPr>
          <a:xfrm>
            <a:off x="7439025" y="2838450"/>
            <a:ext cx="180976" cy="123826"/>
            <a:chOff x="7439025" y="2838450"/>
            <a:chExt cx="180976" cy="123826"/>
          </a:xfrm>
        </p:grpSpPr>
        <p:sp>
          <p:nvSpPr>
            <p:cNvPr id="230" name="SMARTInkShape-4108"/>
            <p:cNvSpPr/>
            <p:nvPr>
              <p:custDataLst>
                <p:tags r:id="rId55"/>
              </p:custDataLst>
            </p:nvPr>
          </p:nvSpPr>
          <p:spPr>
            <a:xfrm>
              <a:off x="7439025" y="28384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9361" y="38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109"/>
            <p:cNvSpPr/>
            <p:nvPr>
              <p:custDataLst>
                <p:tags r:id="rId56"/>
              </p:custDataLst>
            </p:nvPr>
          </p:nvSpPr>
          <p:spPr>
            <a:xfrm>
              <a:off x="7466855" y="2943225"/>
              <a:ext cx="153146" cy="19051"/>
            </a:xfrm>
            <a:custGeom>
              <a:avLst/>
              <a:gdLst/>
              <a:ahLst/>
              <a:cxnLst/>
              <a:rect l="0" t="0" r="0" b="0"/>
              <a:pathLst>
                <a:path w="153146" h="19051">
                  <a:moveTo>
                    <a:pt x="19795" y="0"/>
                  </a:moveTo>
                  <a:lnTo>
                    <a:pt x="19795" y="0"/>
                  </a:lnTo>
                  <a:lnTo>
                    <a:pt x="1216" y="13092"/>
                  </a:lnTo>
                  <a:lnTo>
                    <a:pt x="0" y="15078"/>
                  </a:lnTo>
                  <a:lnTo>
                    <a:pt x="249" y="16402"/>
                  </a:lnTo>
                  <a:lnTo>
                    <a:pt x="6169" y="17873"/>
                  </a:lnTo>
                  <a:lnTo>
                    <a:pt x="42386" y="18817"/>
                  </a:lnTo>
                  <a:lnTo>
                    <a:pt x="85285" y="18981"/>
                  </a:lnTo>
                  <a:lnTo>
                    <a:pt x="15314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848"/>
          <p:cNvGrpSpPr/>
          <p:nvPr/>
        </p:nvGrpSpPr>
        <p:grpSpPr>
          <a:xfrm>
            <a:off x="5401999" y="2490070"/>
            <a:ext cx="1494102" cy="608799"/>
            <a:chOff x="5401999" y="2490070"/>
            <a:chExt cx="1494102" cy="608799"/>
          </a:xfrm>
        </p:grpSpPr>
        <p:sp>
          <p:nvSpPr>
            <p:cNvPr id="233" name="SMARTInkShape-4110"/>
            <p:cNvSpPr/>
            <p:nvPr>
              <p:custDataLst>
                <p:tags r:id="rId46"/>
              </p:custDataLst>
            </p:nvPr>
          </p:nvSpPr>
          <p:spPr>
            <a:xfrm>
              <a:off x="5401999" y="2490070"/>
              <a:ext cx="1494102" cy="608799"/>
            </a:xfrm>
            <a:custGeom>
              <a:avLst/>
              <a:gdLst/>
              <a:ahLst/>
              <a:cxnLst/>
              <a:rect l="0" t="0" r="0" b="0"/>
              <a:pathLst>
                <a:path w="1494102" h="608799">
                  <a:moveTo>
                    <a:pt x="8201" y="396005"/>
                  </a:moveTo>
                  <a:lnTo>
                    <a:pt x="8201" y="396005"/>
                  </a:lnTo>
                  <a:lnTo>
                    <a:pt x="8201" y="390949"/>
                  </a:lnTo>
                  <a:lnTo>
                    <a:pt x="7143" y="389459"/>
                  </a:lnTo>
                  <a:lnTo>
                    <a:pt x="5379" y="388466"/>
                  </a:lnTo>
                  <a:lnTo>
                    <a:pt x="3145" y="387804"/>
                  </a:lnTo>
                  <a:lnTo>
                    <a:pt x="1656" y="389479"/>
                  </a:lnTo>
                  <a:lnTo>
                    <a:pt x="0" y="396986"/>
                  </a:lnTo>
                  <a:lnTo>
                    <a:pt x="9213" y="438310"/>
                  </a:lnTo>
                  <a:lnTo>
                    <a:pt x="21101" y="485736"/>
                  </a:lnTo>
                  <a:lnTo>
                    <a:pt x="29264" y="530614"/>
                  </a:lnTo>
                  <a:lnTo>
                    <a:pt x="40348" y="572760"/>
                  </a:lnTo>
                  <a:lnTo>
                    <a:pt x="44537" y="594192"/>
                  </a:lnTo>
                  <a:lnTo>
                    <a:pt x="47242" y="599038"/>
                  </a:lnTo>
                  <a:lnTo>
                    <a:pt x="55891" y="607244"/>
                  </a:lnTo>
                  <a:lnTo>
                    <a:pt x="59044" y="608798"/>
                  </a:lnTo>
                  <a:lnTo>
                    <a:pt x="61147" y="608775"/>
                  </a:lnTo>
                  <a:lnTo>
                    <a:pt x="62548" y="607702"/>
                  </a:lnTo>
                  <a:lnTo>
                    <a:pt x="69577" y="591022"/>
                  </a:lnTo>
                  <a:lnTo>
                    <a:pt x="73830" y="553765"/>
                  </a:lnTo>
                  <a:lnTo>
                    <a:pt x="74411" y="523271"/>
                  </a:lnTo>
                  <a:lnTo>
                    <a:pt x="74669" y="482906"/>
                  </a:lnTo>
                  <a:lnTo>
                    <a:pt x="74784" y="440978"/>
                  </a:lnTo>
                  <a:lnTo>
                    <a:pt x="74848" y="393573"/>
                  </a:lnTo>
                  <a:lnTo>
                    <a:pt x="73808" y="352716"/>
                  </a:lnTo>
                  <a:lnTo>
                    <a:pt x="68328" y="312741"/>
                  </a:lnTo>
                  <a:lnTo>
                    <a:pt x="65175" y="269969"/>
                  </a:lnTo>
                  <a:lnTo>
                    <a:pt x="57986" y="223178"/>
                  </a:lnTo>
                  <a:lnTo>
                    <a:pt x="51196" y="178539"/>
                  </a:lnTo>
                  <a:lnTo>
                    <a:pt x="39664" y="138090"/>
                  </a:lnTo>
                  <a:lnTo>
                    <a:pt x="30016" y="96076"/>
                  </a:lnTo>
                  <a:lnTo>
                    <a:pt x="25248" y="73598"/>
                  </a:lnTo>
                  <a:lnTo>
                    <a:pt x="8025" y="29465"/>
                  </a:lnTo>
                  <a:lnTo>
                    <a:pt x="523" y="17861"/>
                  </a:lnTo>
                  <a:lnTo>
                    <a:pt x="965" y="16909"/>
                  </a:lnTo>
                  <a:lnTo>
                    <a:pt x="2319" y="16275"/>
                  </a:lnTo>
                  <a:lnTo>
                    <a:pt x="4280" y="15851"/>
                  </a:lnTo>
                  <a:lnTo>
                    <a:pt x="9280" y="18203"/>
                  </a:lnTo>
                  <a:lnTo>
                    <a:pt x="17147" y="22776"/>
                  </a:lnTo>
                  <a:lnTo>
                    <a:pt x="39427" y="30243"/>
                  </a:lnTo>
                  <a:lnTo>
                    <a:pt x="86689" y="33302"/>
                  </a:lnTo>
                  <a:lnTo>
                    <a:pt x="122460" y="33720"/>
                  </a:lnTo>
                  <a:lnTo>
                    <a:pt x="155997" y="33906"/>
                  </a:lnTo>
                  <a:lnTo>
                    <a:pt x="191363" y="31167"/>
                  </a:lnTo>
                  <a:lnTo>
                    <a:pt x="228248" y="27479"/>
                  </a:lnTo>
                  <a:lnTo>
                    <a:pt x="265808" y="25841"/>
                  </a:lnTo>
                  <a:lnTo>
                    <a:pt x="312135" y="25112"/>
                  </a:lnTo>
                  <a:lnTo>
                    <a:pt x="337823" y="24918"/>
                  </a:lnTo>
                  <a:lnTo>
                    <a:pt x="364475" y="23731"/>
                  </a:lnTo>
                  <a:lnTo>
                    <a:pt x="391767" y="21881"/>
                  </a:lnTo>
                  <a:lnTo>
                    <a:pt x="419486" y="19589"/>
                  </a:lnTo>
                  <a:lnTo>
                    <a:pt x="447491" y="18061"/>
                  </a:lnTo>
                  <a:lnTo>
                    <a:pt x="475687" y="17042"/>
                  </a:lnTo>
                  <a:lnTo>
                    <a:pt x="504008" y="16363"/>
                  </a:lnTo>
                  <a:lnTo>
                    <a:pt x="532414" y="14852"/>
                  </a:lnTo>
                  <a:lnTo>
                    <a:pt x="560876" y="12786"/>
                  </a:lnTo>
                  <a:lnTo>
                    <a:pt x="589376" y="10351"/>
                  </a:lnTo>
                  <a:lnTo>
                    <a:pt x="618959" y="8727"/>
                  </a:lnTo>
                  <a:lnTo>
                    <a:pt x="649265" y="7645"/>
                  </a:lnTo>
                  <a:lnTo>
                    <a:pt x="680053" y="6923"/>
                  </a:lnTo>
                  <a:lnTo>
                    <a:pt x="711161" y="6442"/>
                  </a:lnTo>
                  <a:lnTo>
                    <a:pt x="742482" y="6121"/>
                  </a:lnTo>
                  <a:lnTo>
                    <a:pt x="773948" y="5908"/>
                  </a:lnTo>
                  <a:lnTo>
                    <a:pt x="804448" y="5765"/>
                  </a:lnTo>
                  <a:lnTo>
                    <a:pt x="834307" y="5670"/>
                  </a:lnTo>
                  <a:lnTo>
                    <a:pt x="863738" y="5607"/>
                  </a:lnTo>
                  <a:lnTo>
                    <a:pt x="893942" y="5564"/>
                  </a:lnTo>
                  <a:lnTo>
                    <a:pt x="924662" y="5536"/>
                  </a:lnTo>
                  <a:lnTo>
                    <a:pt x="955725" y="5517"/>
                  </a:lnTo>
                  <a:lnTo>
                    <a:pt x="983842" y="4447"/>
                  </a:lnTo>
                  <a:lnTo>
                    <a:pt x="1009995" y="2675"/>
                  </a:lnTo>
                  <a:lnTo>
                    <a:pt x="1034839" y="434"/>
                  </a:lnTo>
                  <a:lnTo>
                    <a:pt x="1059867" y="0"/>
                  </a:lnTo>
                  <a:lnTo>
                    <a:pt x="1085021" y="768"/>
                  </a:lnTo>
                  <a:lnTo>
                    <a:pt x="1110255" y="2339"/>
                  </a:lnTo>
                  <a:lnTo>
                    <a:pt x="1135546" y="3386"/>
                  </a:lnTo>
                  <a:lnTo>
                    <a:pt x="1160873" y="4084"/>
                  </a:lnTo>
                  <a:lnTo>
                    <a:pt x="1186224" y="4549"/>
                  </a:lnTo>
                  <a:lnTo>
                    <a:pt x="1210533" y="4859"/>
                  </a:lnTo>
                  <a:lnTo>
                    <a:pt x="1257299" y="5204"/>
                  </a:lnTo>
                  <a:lnTo>
                    <a:pt x="1297133" y="8180"/>
                  </a:lnTo>
                  <a:lnTo>
                    <a:pt x="1332477" y="11972"/>
                  </a:lnTo>
                  <a:lnTo>
                    <a:pt x="1365824" y="13657"/>
                  </a:lnTo>
                  <a:lnTo>
                    <a:pt x="1409291" y="14606"/>
                  </a:lnTo>
                  <a:lnTo>
                    <a:pt x="1453242" y="22530"/>
                  </a:lnTo>
                  <a:lnTo>
                    <a:pt x="1494101" y="34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111"/>
            <p:cNvSpPr/>
            <p:nvPr>
              <p:custDataLst>
                <p:tags r:id="rId47"/>
              </p:custDataLst>
            </p:nvPr>
          </p:nvSpPr>
          <p:spPr>
            <a:xfrm>
              <a:off x="5677016" y="2751464"/>
              <a:ext cx="180860" cy="311901"/>
            </a:xfrm>
            <a:custGeom>
              <a:avLst/>
              <a:gdLst/>
              <a:ahLst/>
              <a:cxnLst/>
              <a:rect l="0" t="0" r="0" b="0"/>
              <a:pathLst>
                <a:path w="180860" h="311901">
                  <a:moveTo>
                    <a:pt x="9409" y="20311"/>
                  </a:moveTo>
                  <a:lnTo>
                    <a:pt x="9409" y="20311"/>
                  </a:lnTo>
                  <a:lnTo>
                    <a:pt x="4353" y="15255"/>
                  </a:lnTo>
                  <a:lnTo>
                    <a:pt x="1870" y="9950"/>
                  </a:lnTo>
                  <a:lnTo>
                    <a:pt x="1208" y="7054"/>
                  </a:lnTo>
                  <a:lnTo>
                    <a:pt x="767" y="6181"/>
                  </a:lnTo>
                  <a:lnTo>
                    <a:pt x="472" y="6658"/>
                  </a:lnTo>
                  <a:lnTo>
                    <a:pt x="0" y="15027"/>
                  </a:lnTo>
                  <a:lnTo>
                    <a:pt x="10260" y="61060"/>
                  </a:lnTo>
                  <a:lnTo>
                    <a:pt x="17196" y="82872"/>
                  </a:lnTo>
                  <a:lnTo>
                    <a:pt x="36073" y="125410"/>
                  </a:lnTo>
                  <a:lnTo>
                    <a:pt x="49765" y="164340"/>
                  </a:lnTo>
                  <a:lnTo>
                    <a:pt x="71952" y="209905"/>
                  </a:lnTo>
                  <a:lnTo>
                    <a:pt x="91875" y="257215"/>
                  </a:lnTo>
                  <a:lnTo>
                    <a:pt x="107465" y="278812"/>
                  </a:lnTo>
                  <a:lnTo>
                    <a:pt x="132645" y="310058"/>
                  </a:lnTo>
                  <a:lnTo>
                    <a:pt x="136016" y="311900"/>
                  </a:lnTo>
                  <a:lnTo>
                    <a:pt x="139322" y="308896"/>
                  </a:lnTo>
                  <a:lnTo>
                    <a:pt x="145818" y="294268"/>
                  </a:lnTo>
                  <a:lnTo>
                    <a:pt x="150368" y="257176"/>
                  </a:lnTo>
                  <a:lnTo>
                    <a:pt x="151715" y="217728"/>
                  </a:lnTo>
                  <a:lnTo>
                    <a:pt x="152116" y="179229"/>
                  </a:lnTo>
                  <a:lnTo>
                    <a:pt x="158796" y="134840"/>
                  </a:lnTo>
                  <a:lnTo>
                    <a:pt x="161214" y="89227"/>
                  </a:lnTo>
                  <a:lnTo>
                    <a:pt x="166748" y="44272"/>
                  </a:lnTo>
                  <a:lnTo>
                    <a:pt x="170932" y="956"/>
                  </a:lnTo>
                  <a:lnTo>
                    <a:pt x="172123" y="0"/>
                  </a:lnTo>
                  <a:lnTo>
                    <a:pt x="173977" y="1479"/>
                  </a:lnTo>
                  <a:lnTo>
                    <a:pt x="177800" y="7707"/>
                  </a:lnTo>
                  <a:lnTo>
                    <a:pt x="180859" y="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112"/>
            <p:cNvSpPr/>
            <p:nvPr>
              <p:custDataLst>
                <p:tags r:id="rId48"/>
              </p:custDataLst>
            </p:nvPr>
          </p:nvSpPr>
          <p:spPr>
            <a:xfrm>
              <a:off x="5926963" y="2903062"/>
              <a:ext cx="111888" cy="137030"/>
            </a:xfrm>
            <a:custGeom>
              <a:avLst/>
              <a:gdLst/>
              <a:ahLst/>
              <a:cxnLst/>
              <a:rect l="0" t="0" r="0" b="0"/>
              <a:pathLst>
                <a:path w="111888" h="137030">
                  <a:moveTo>
                    <a:pt x="73787" y="49688"/>
                  </a:moveTo>
                  <a:lnTo>
                    <a:pt x="73787" y="49688"/>
                  </a:lnTo>
                  <a:lnTo>
                    <a:pt x="73787" y="44632"/>
                  </a:lnTo>
                  <a:lnTo>
                    <a:pt x="63028" y="8990"/>
                  </a:lnTo>
                  <a:lnTo>
                    <a:pt x="54541" y="556"/>
                  </a:lnTo>
                  <a:lnTo>
                    <a:pt x="49314" y="0"/>
                  </a:lnTo>
                  <a:lnTo>
                    <a:pt x="37862" y="5026"/>
                  </a:lnTo>
                  <a:lnTo>
                    <a:pt x="19516" y="19757"/>
                  </a:lnTo>
                  <a:lnTo>
                    <a:pt x="5731" y="47640"/>
                  </a:lnTo>
                  <a:lnTo>
                    <a:pt x="0" y="72600"/>
                  </a:lnTo>
                  <a:lnTo>
                    <a:pt x="3358" y="98457"/>
                  </a:lnTo>
                  <a:lnTo>
                    <a:pt x="16113" y="121170"/>
                  </a:lnTo>
                  <a:lnTo>
                    <a:pt x="33298" y="136250"/>
                  </a:lnTo>
                  <a:lnTo>
                    <a:pt x="39386" y="137029"/>
                  </a:lnTo>
                  <a:lnTo>
                    <a:pt x="51796" y="132250"/>
                  </a:lnTo>
                  <a:lnTo>
                    <a:pt x="61544" y="123071"/>
                  </a:lnTo>
                  <a:lnTo>
                    <a:pt x="65625" y="117660"/>
                  </a:lnTo>
                  <a:lnTo>
                    <a:pt x="71369" y="89818"/>
                  </a:lnTo>
                  <a:lnTo>
                    <a:pt x="73469" y="66797"/>
                  </a:lnTo>
                  <a:lnTo>
                    <a:pt x="76581" y="81751"/>
                  </a:lnTo>
                  <a:lnTo>
                    <a:pt x="82438" y="92513"/>
                  </a:lnTo>
                  <a:lnTo>
                    <a:pt x="99320" y="112804"/>
                  </a:lnTo>
                  <a:lnTo>
                    <a:pt x="111887" y="116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113"/>
            <p:cNvSpPr/>
            <p:nvPr>
              <p:custDataLst>
                <p:tags r:id="rId49"/>
              </p:custDataLst>
            </p:nvPr>
          </p:nvSpPr>
          <p:spPr>
            <a:xfrm>
              <a:off x="6071894" y="2886075"/>
              <a:ext cx="90782" cy="172321"/>
            </a:xfrm>
            <a:custGeom>
              <a:avLst/>
              <a:gdLst/>
              <a:ahLst/>
              <a:cxnLst/>
              <a:rect l="0" t="0" r="0" b="0"/>
              <a:pathLst>
                <a:path w="90782" h="172321">
                  <a:moveTo>
                    <a:pt x="5056" y="57150"/>
                  </a:moveTo>
                  <a:lnTo>
                    <a:pt x="5056" y="57150"/>
                  </a:lnTo>
                  <a:lnTo>
                    <a:pt x="5056" y="43893"/>
                  </a:lnTo>
                  <a:lnTo>
                    <a:pt x="3998" y="41962"/>
                  </a:lnTo>
                  <a:lnTo>
                    <a:pt x="2234" y="40674"/>
                  </a:lnTo>
                  <a:lnTo>
                    <a:pt x="0" y="39816"/>
                  </a:lnTo>
                  <a:lnTo>
                    <a:pt x="627" y="39244"/>
                  </a:lnTo>
                  <a:lnTo>
                    <a:pt x="6968" y="38608"/>
                  </a:lnTo>
                  <a:lnTo>
                    <a:pt x="16842" y="43970"/>
                  </a:lnTo>
                  <a:lnTo>
                    <a:pt x="46629" y="71681"/>
                  </a:lnTo>
                  <a:lnTo>
                    <a:pt x="63352" y="95675"/>
                  </a:lnTo>
                  <a:lnTo>
                    <a:pt x="69249" y="117718"/>
                  </a:lnTo>
                  <a:lnTo>
                    <a:pt x="71404" y="157319"/>
                  </a:lnTo>
                  <a:lnTo>
                    <a:pt x="69397" y="163088"/>
                  </a:lnTo>
                  <a:lnTo>
                    <a:pt x="61521" y="172320"/>
                  </a:lnTo>
                  <a:lnTo>
                    <a:pt x="57516" y="172030"/>
                  </a:lnTo>
                  <a:lnTo>
                    <a:pt x="53788" y="168662"/>
                  </a:lnTo>
                  <a:lnTo>
                    <a:pt x="50244" y="163241"/>
                  </a:lnTo>
                  <a:lnTo>
                    <a:pt x="45256" y="135386"/>
                  </a:lnTo>
                  <a:lnTo>
                    <a:pt x="48835" y="95265"/>
                  </a:lnTo>
                  <a:lnTo>
                    <a:pt x="54038" y="61543"/>
                  </a:lnTo>
                  <a:lnTo>
                    <a:pt x="67665" y="31405"/>
                  </a:lnTo>
                  <a:lnTo>
                    <a:pt x="90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114"/>
            <p:cNvSpPr/>
            <p:nvPr>
              <p:custDataLst>
                <p:tags r:id="rId50"/>
              </p:custDataLst>
            </p:nvPr>
          </p:nvSpPr>
          <p:spPr>
            <a:xfrm>
              <a:off x="6334849" y="2744524"/>
              <a:ext cx="94527" cy="284427"/>
            </a:xfrm>
            <a:custGeom>
              <a:avLst/>
              <a:gdLst/>
              <a:ahLst/>
              <a:cxnLst/>
              <a:rect l="0" t="0" r="0" b="0"/>
              <a:pathLst>
                <a:path w="94527" h="284427">
                  <a:moveTo>
                    <a:pt x="94526" y="8201"/>
                  </a:moveTo>
                  <a:lnTo>
                    <a:pt x="94526" y="8201"/>
                  </a:lnTo>
                  <a:lnTo>
                    <a:pt x="94526" y="3145"/>
                  </a:lnTo>
                  <a:lnTo>
                    <a:pt x="91351" y="1655"/>
                  </a:lnTo>
                  <a:lnTo>
                    <a:pt x="79356" y="0"/>
                  </a:lnTo>
                  <a:lnTo>
                    <a:pt x="59811" y="4125"/>
                  </a:lnTo>
                  <a:lnTo>
                    <a:pt x="46994" y="14856"/>
                  </a:lnTo>
                  <a:lnTo>
                    <a:pt x="21518" y="52672"/>
                  </a:lnTo>
                  <a:lnTo>
                    <a:pt x="7513" y="83466"/>
                  </a:lnTo>
                  <a:lnTo>
                    <a:pt x="1717" y="122812"/>
                  </a:lnTo>
                  <a:lnTo>
                    <a:pt x="0" y="167984"/>
                  </a:lnTo>
                  <a:lnTo>
                    <a:pt x="1536" y="209959"/>
                  </a:lnTo>
                  <a:lnTo>
                    <a:pt x="17205" y="248354"/>
                  </a:lnTo>
                  <a:lnTo>
                    <a:pt x="26294" y="259927"/>
                  </a:lnTo>
                  <a:lnTo>
                    <a:pt x="40918" y="272127"/>
                  </a:lnTo>
                  <a:lnTo>
                    <a:pt x="85001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115"/>
            <p:cNvSpPr/>
            <p:nvPr>
              <p:custDataLst>
                <p:tags r:id="rId51"/>
              </p:custDataLst>
            </p:nvPr>
          </p:nvSpPr>
          <p:spPr>
            <a:xfrm>
              <a:off x="6519138" y="2809875"/>
              <a:ext cx="72163" cy="219076"/>
            </a:xfrm>
            <a:custGeom>
              <a:avLst/>
              <a:gdLst/>
              <a:ahLst/>
              <a:cxnLst/>
              <a:rect l="0" t="0" r="0" b="0"/>
              <a:pathLst>
                <a:path w="72163" h="219076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8663"/>
                  </a:lnTo>
                  <a:lnTo>
                    <a:pt x="2342" y="18314"/>
                  </a:lnTo>
                  <a:lnTo>
                    <a:pt x="24704" y="64681"/>
                  </a:lnTo>
                  <a:lnTo>
                    <a:pt x="42052" y="106890"/>
                  </a:lnTo>
                  <a:lnTo>
                    <a:pt x="52714" y="154403"/>
                  </a:lnTo>
                  <a:lnTo>
                    <a:pt x="63186" y="185251"/>
                  </a:lnTo>
                  <a:lnTo>
                    <a:pt x="69502" y="198470"/>
                  </a:lnTo>
                  <a:lnTo>
                    <a:pt x="7216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116"/>
            <p:cNvSpPr/>
            <p:nvPr>
              <p:custDataLst>
                <p:tags r:id="rId52"/>
              </p:custDataLst>
            </p:nvPr>
          </p:nvSpPr>
          <p:spPr>
            <a:xfrm>
              <a:off x="6505575" y="2828925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152400" y="0"/>
                  </a:moveTo>
                  <a:lnTo>
                    <a:pt x="152400" y="0"/>
                  </a:lnTo>
                  <a:lnTo>
                    <a:pt x="144796" y="8663"/>
                  </a:lnTo>
                  <a:lnTo>
                    <a:pt x="112399" y="49132"/>
                  </a:lnTo>
                  <a:lnTo>
                    <a:pt x="70730" y="96219"/>
                  </a:lnTo>
                  <a:lnTo>
                    <a:pt x="28683" y="139227"/>
                  </a:lnTo>
                  <a:lnTo>
                    <a:pt x="4425" y="18621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117"/>
            <p:cNvSpPr/>
            <p:nvPr>
              <p:custDataLst>
                <p:tags r:id="rId53"/>
              </p:custDataLst>
            </p:nvPr>
          </p:nvSpPr>
          <p:spPr>
            <a:xfrm>
              <a:off x="6524625" y="27527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5488"/>
                  </a:lnTo>
                  <a:lnTo>
                    <a:pt x="31571" y="932"/>
                  </a:lnTo>
                  <a:lnTo>
                    <a:pt x="72754" y="6730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118"/>
            <p:cNvSpPr/>
            <p:nvPr>
              <p:custDataLst>
                <p:tags r:id="rId54"/>
              </p:custDataLst>
            </p:nvPr>
          </p:nvSpPr>
          <p:spPr>
            <a:xfrm>
              <a:off x="6762750" y="2724150"/>
              <a:ext cx="94300" cy="323851"/>
            </a:xfrm>
            <a:custGeom>
              <a:avLst/>
              <a:gdLst/>
              <a:ahLst/>
              <a:cxnLst/>
              <a:rect l="0" t="0" r="0" b="0"/>
              <a:pathLst>
                <a:path w="94300" h="3238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0361" y="14581"/>
                  </a:lnTo>
                  <a:lnTo>
                    <a:pt x="40001" y="57415"/>
                  </a:lnTo>
                  <a:lnTo>
                    <a:pt x="60213" y="100578"/>
                  </a:lnTo>
                  <a:lnTo>
                    <a:pt x="79008" y="143577"/>
                  </a:lnTo>
                  <a:lnTo>
                    <a:pt x="84422" y="152868"/>
                  </a:lnTo>
                  <a:lnTo>
                    <a:pt x="92042" y="196283"/>
                  </a:lnTo>
                  <a:lnTo>
                    <a:pt x="94299" y="234194"/>
                  </a:lnTo>
                  <a:lnTo>
                    <a:pt x="89912" y="265536"/>
                  </a:lnTo>
                  <a:lnTo>
                    <a:pt x="76852" y="289873"/>
                  </a:lnTo>
                  <a:lnTo>
                    <a:pt x="4762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849"/>
          <p:cNvGrpSpPr/>
          <p:nvPr/>
        </p:nvGrpSpPr>
        <p:grpSpPr>
          <a:xfrm>
            <a:off x="4752975" y="2668324"/>
            <a:ext cx="257176" cy="131770"/>
            <a:chOff x="4752975" y="2668324"/>
            <a:chExt cx="257176" cy="131770"/>
          </a:xfrm>
        </p:grpSpPr>
        <p:sp>
          <p:nvSpPr>
            <p:cNvPr id="243" name="SMARTInkShape-4119"/>
            <p:cNvSpPr/>
            <p:nvPr>
              <p:custDataLst>
                <p:tags r:id="rId44"/>
              </p:custDataLst>
            </p:nvPr>
          </p:nvSpPr>
          <p:spPr>
            <a:xfrm>
              <a:off x="4752975" y="2668324"/>
              <a:ext cx="152401" cy="8202"/>
            </a:xfrm>
            <a:custGeom>
              <a:avLst/>
              <a:gdLst/>
              <a:ahLst/>
              <a:cxnLst/>
              <a:rect l="0" t="0" r="0" b="0"/>
              <a:pathLst>
                <a:path w="152401" h="8202">
                  <a:moveTo>
                    <a:pt x="0" y="8201"/>
                  </a:moveTo>
                  <a:lnTo>
                    <a:pt x="0" y="8201"/>
                  </a:lnTo>
                  <a:lnTo>
                    <a:pt x="31085" y="5379"/>
                  </a:lnTo>
                  <a:lnTo>
                    <a:pt x="62114" y="0"/>
                  </a:lnTo>
                  <a:lnTo>
                    <a:pt x="103834" y="5483"/>
                  </a:lnTo>
                  <a:lnTo>
                    <a:pt x="1524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120"/>
            <p:cNvSpPr/>
            <p:nvPr>
              <p:custDataLst>
                <p:tags r:id="rId45"/>
              </p:custDataLst>
            </p:nvPr>
          </p:nvSpPr>
          <p:spPr>
            <a:xfrm>
              <a:off x="4789455" y="2762250"/>
              <a:ext cx="220696" cy="37844"/>
            </a:xfrm>
            <a:custGeom>
              <a:avLst/>
              <a:gdLst/>
              <a:ahLst/>
              <a:cxnLst/>
              <a:rect l="0" t="0" r="0" b="0"/>
              <a:pathLst>
                <a:path w="220696" h="37844">
                  <a:moveTo>
                    <a:pt x="49245" y="0"/>
                  </a:moveTo>
                  <a:lnTo>
                    <a:pt x="49245" y="0"/>
                  </a:lnTo>
                  <a:lnTo>
                    <a:pt x="3533" y="31523"/>
                  </a:lnTo>
                  <a:lnTo>
                    <a:pt x="779" y="33715"/>
                  </a:lnTo>
                  <a:lnTo>
                    <a:pt x="0" y="35177"/>
                  </a:lnTo>
                  <a:lnTo>
                    <a:pt x="541" y="36151"/>
                  </a:lnTo>
                  <a:lnTo>
                    <a:pt x="45745" y="37843"/>
                  </a:lnTo>
                  <a:lnTo>
                    <a:pt x="83486" y="35202"/>
                  </a:lnTo>
                  <a:lnTo>
                    <a:pt x="120421" y="30538"/>
                  </a:lnTo>
                  <a:lnTo>
                    <a:pt x="165140" y="28963"/>
                  </a:lnTo>
                  <a:lnTo>
                    <a:pt x="22069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850"/>
          <p:cNvGrpSpPr/>
          <p:nvPr/>
        </p:nvGrpSpPr>
        <p:grpSpPr>
          <a:xfrm>
            <a:off x="3581976" y="2442437"/>
            <a:ext cx="836705" cy="491264"/>
            <a:chOff x="3581976" y="2442437"/>
            <a:chExt cx="836705" cy="491264"/>
          </a:xfrm>
        </p:grpSpPr>
        <p:sp>
          <p:nvSpPr>
            <p:cNvPr id="246" name="SMARTInkShape-4121"/>
            <p:cNvSpPr/>
            <p:nvPr>
              <p:custDataLst>
                <p:tags r:id="rId39"/>
              </p:custDataLst>
            </p:nvPr>
          </p:nvSpPr>
          <p:spPr>
            <a:xfrm>
              <a:off x="3581976" y="2487042"/>
              <a:ext cx="132775" cy="356392"/>
            </a:xfrm>
            <a:custGeom>
              <a:avLst/>
              <a:gdLst/>
              <a:ahLst/>
              <a:cxnLst/>
              <a:rect l="0" t="0" r="0" b="0"/>
              <a:pathLst>
                <a:path w="132775" h="356392">
                  <a:moveTo>
                    <a:pt x="104199" y="37083"/>
                  </a:moveTo>
                  <a:lnTo>
                    <a:pt x="104199" y="37083"/>
                  </a:lnTo>
                  <a:lnTo>
                    <a:pt x="121532" y="2416"/>
                  </a:lnTo>
                  <a:lnTo>
                    <a:pt x="119988" y="1271"/>
                  </a:lnTo>
                  <a:lnTo>
                    <a:pt x="112628" y="0"/>
                  </a:lnTo>
                  <a:lnTo>
                    <a:pt x="91527" y="9397"/>
                  </a:lnTo>
                  <a:lnTo>
                    <a:pt x="65166" y="35700"/>
                  </a:lnTo>
                  <a:lnTo>
                    <a:pt x="36477" y="81456"/>
                  </a:lnTo>
                  <a:lnTo>
                    <a:pt x="19522" y="127810"/>
                  </a:lnTo>
                  <a:lnTo>
                    <a:pt x="9259" y="166271"/>
                  </a:lnTo>
                  <a:lnTo>
                    <a:pt x="1367" y="207711"/>
                  </a:lnTo>
                  <a:lnTo>
                    <a:pt x="0" y="246977"/>
                  </a:lnTo>
                  <a:lnTo>
                    <a:pt x="1654" y="286957"/>
                  </a:lnTo>
                  <a:lnTo>
                    <a:pt x="17347" y="324958"/>
                  </a:lnTo>
                  <a:lnTo>
                    <a:pt x="26439" y="336478"/>
                  </a:lnTo>
                  <a:lnTo>
                    <a:pt x="41064" y="348653"/>
                  </a:lnTo>
                  <a:lnTo>
                    <a:pt x="63792" y="355475"/>
                  </a:lnTo>
                  <a:lnTo>
                    <a:pt x="89415" y="356391"/>
                  </a:lnTo>
                  <a:lnTo>
                    <a:pt x="132774" y="341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122"/>
            <p:cNvSpPr/>
            <p:nvPr>
              <p:custDataLst>
                <p:tags r:id="rId40"/>
              </p:custDataLst>
            </p:nvPr>
          </p:nvSpPr>
          <p:spPr>
            <a:xfrm>
              <a:off x="3924300" y="2573074"/>
              <a:ext cx="123826" cy="246327"/>
            </a:xfrm>
            <a:custGeom>
              <a:avLst/>
              <a:gdLst/>
              <a:ahLst/>
              <a:cxnLst/>
              <a:rect l="0" t="0" r="0" b="0"/>
              <a:pathLst>
                <a:path w="123826" h="2463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5205"/>
                  </a:lnTo>
                  <a:lnTo>
                    <a:pt x="13257" y="56749"/>
                  </a:lnTo>
                  <a:lnTo>
                    <a:pt x="32056" y="99596"/>
                  </a:lnTo>
                  <a:lnTo>
                    <a:pt x="49880" y="136282"/>
                  </a:lnTo>
                  <a:lnTo>
                    <a:pt x="73470" y="178610"/>
                  </a:lnTo>
                  <a:lnTo>
                    <a:pt x="102012" y="221494"/>
                  </a:lnTo>
                  <a:lnTo>
                    <a:pt x="12382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123"/>
            <p:cNvSpPr/>
            <p:nvPr>
              <p:custDataLst>
                <p:tags r:id="rId41"/>
              </p:custDataLst>
            </p:nvPr>
          </p:nvSpPr>
          <p:spPr>
            <a:xfrm>
              <a:off x="3883203" y="2561637"/>
              <a:ext cx="193498" cy="276814"/>
            </a:xfrm>
            <a:custGeom>
              <a:avLst/>
              <a:gdLst/>
              <a:ahLst/>
              <a:cxnLst/>
              <a:rect l="0" t="0" r="0" b="0"/>
              <a:pathLst>
                <a:path w="193498" h="276814">
                  <a:moveTo>
                    <a:pt x="193497" y="10113"/>
                  </a:moveTo>
                  <a:lnTo>
                    <a:pt x="193497" y="10113"/>
                  </a:lnTo>
                  <a:lnTo>
                    <a:pt x="193497" y="0"/>
                  </a:lnTo>
                  <a:lnTo>
                    <a:pt x="191380" y="196"/>
                  </a:lnTo>
                  <a:lnTo>
                    <a:pt x="152079" y="37049"/>
                  </a:lnTo>
                  <a:lnTo>
                    <a:pt x="115856" y="80616"/>
                  </a:lnTo>
                  <a:lnTo>
                    <a:pt x="86610" y="126735"/>
                  </a:lnTo>
                  <a:lnTo>
                    <a:pt x="57848" y="168028"/>
                  </a:lnTo>
                  <a:lnTo>
                    <a:pt x="35947" y="204481"/>
                  </a:lnTo>
                  <a:lnTo>
                    <a:pt x="5977" y="251374"/>
                  </a:lnTo>
                  <a:lnTo>
                    <a:pt x="1809" y="256679"/>
                  </a:lnTo>
                  <a:lnTo>
                    <a:pt x="88" y="261273"/>
                  </a:lnTo>
                  <a:lnTo>
                    <a:pt x="0" y="265395"/>
                  </a:lnTo>
                  <a:lnTo>
                    <a:pt x="2997" y="276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124"/>
            <p:cNvSpPr/>
            <p:nvPr>
              <p:custDataLst>
                <p:tags r:id="rId42"/>
              </p:custDataLst>
            </p:nvPr>
          </p:nvSpPr>
          <p:spPr>
            <a:xfrm>
              <a:off x="3845957" y="2457450"/>
              <a:ext cx="259319" cy="38101"/>
            </a:xfrm>
            <a:custGeom>
              <a:avLst/>
              <a:gdLst/>
              <a:ahLst/>
              <a:cxnLst/>
              <a:rect l="0" t="0" r="0" b="0"/>
              <a:pathLst>
                <a:path w="259319" h="38101">
                  <a:moveTo>
                    <a:pt x="21193" y="38100"/>
                  </a:moveTo>
                  <a:lnTo>
                    <a:pt x="21193" y="38100"/>
                  </a:lnTo>
                  <a:lnTo>
                    <a:pt x="16136" y="38100"/>
                  </a:lnTo>
                  <a:lnTo>
                    <a:pt x="2879" y="33044"/>
                  </a:lnTo>
                  <a:lnTo>
                    <a:pt x="517" y="31554"/>
                  </a:lnTo>
                  <a:lnTo>
                    <a:pt x="0" y="30561"/>
                  </a:lnTo>
                  <a:lnTo>
                    <a:pt x="715" y="29899"/>
                  </a:lnTo>
                  <a:lnTo>
                    <a:pt x="16889" y="23911"/>
                  </a:lnTo>
                  <a:lnTo>
                    <a:pt x="63892" y="20010"/>
                  </a:lnTo>
                  <a:lnTo>
                    <a:pt x="99108" y="18276"/>
                  </a:lnTo>
                  <a:lnTo>
                    <a:pt x="146231" y="12588"/>
                  </a:lnTo>
                  <a:lnTo>
                    <a:pt x="190063" y="9374"/>
                  </a:lnTo>
                  <a:lnTo>
                    <a:pt x="259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125"/>
            <p:cNvSpPr/>
            <p:nvPr>
              <p:custDataLst>
                <p:tags r:id="rId43"/>
              </p:custDataLst>
            </p:nvPr>
          </p:nvSpPr>
          <p:spPr>
            <a:xfrm>
              <a:off x="4295775" y="2442437"/>
              <a:ext cx="122906" cy="491264"/>
            </a:xfrm>
            <a:custGeom>
              <a:avLst/>
              <a:gdLst/>
              <a:ahLst/>
              <a:cxnLst/>
              <a:rect l="0" t="0" r="0" b="0"/>
              <a:pathLst>
                <a:path w="122906" h="491264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10361" y="2666"/>
                  </a:lnTo>
                  <a:lnTo>
                    <a:pt x="13257" y="432"/>
                  </a:lnTo>
                  <a:lnTo>
                    <a:pt x="16247" y="0"/>
                  </a:lnTo>
                  <a:lnTo>
                    <a:pt x="22390" y="2343"/>
                  </a:lnTo>
                  <a:lnTo>
                    <a:pt x="49490" y="26670"/>
                  </a:lnTo>
                  <a:lnTo>
                    <a:pt x="77392" y="70624"/>
                  </a:lnTo>
                  <a:lnTo>
                    <a:pt x="96779" y="113805"/>
                  </a:lnTo>
                  <a:lnTo>
                    <a:pt x="109697" y="152823"/>
                  </a:lnTo>
                  <a:lnTo>
                    <a:pt x="120720" y="197810"/>
                  </a:lnTo>
                  <a:lnTo>
                    <a:pt x="122905" y="234628"/>
                  </a:lnTo>
                  <a:lnTo>
                    <a:pt x="120729" y="280815"/>
                  </a:lnTo>
                  <a:lnTo>
                    <a:pt x="116100" y="316239"/>
                  </a:lnTo>
                  <a:lnTo>
                    <a:pt x="107543" y="354032"/>
                  </a:lnTo>
                  <a:lnTo>
                    <a:pt x="95169" y="395246"/>
                  </a:lnTo>
                  <a:lnTo>
                    <a:pt x="87806" y="413664"/>
                  </a:lnTo>
                  <a:lnTo>
                    <a:pt x="53600" y="456995"/>
                  </a:lnTo>
                  <a:lnTo>
                    <a:pt x="28575" y="491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851"/>
          <p:cNvGrpSpPr/>
          <p:nvPr/>
        </p:nvGrpSpPr>
        <p:grpSpPr>
          <a:xfrm>
            <a:off x="2993018" y="2573652"/>
            <a:ext cx="359783" cy="261585"/>
            <a:chOff x="2993018" y="2573652"/>
            <a:chExt cx="359783" cy="261585"/>
          </a:xfrm>
        </p:grpSpPr>
        <p:sp>
          <p:nvSpPr>
            <p:cNvPr id="252" name="SMARTInkShape-4126"/>
            <p:cNvSpPr/>
            <p:nvPr>
              <p:custDataLst>
                <p:tags r:id="rId37"/>
              </p:custDataLst>
            </p:nvPr>
          </p:nvSpPr>
          <p:spPr>
            <a:xfrm>
              <a:off x="3164819" y="2602836"/>
              <a:ext cx="187982" cy="196339"/>
            </a:xfrm>
            <a:custGeom>
              <a:avLst/>
              <a:gdLst/>
              <a:ahLst/>
              <a:cxnLst/>
              <a:rect l="0" t="0" r="0" b="0"/>
              <a:pathLst>
                <a:path w="187982" h="196339">
                  <a:moveTo>
                    <a:pt x="35581" y="45114"/>
                  </a:moveTo>
                  <a:lnTo>
                    <a:pt x="35581" y="45114"/>
                  </a:lnTo>
                  <a:lnTo>
                    <a:pt x="40637" y="45114"/>
                  </a:lnTo>
                  <a:lnTo>
                    <a:pt x="45942" y="47936"/>
                  </a:lnTo>
                  <a:lnTo>
                    <a:pt x="48838" y="50170"/>
                  </a:lnTo>
                  <a:lnTo>
                    <a:pt x="52057" y="58297"/>
                  </a:lnTo>
                  <a:lnTo>
                    <a:pt x="54123" y="75705"/>
                  </a:lnTo>
                  <a:lnTo>
                    <a:pt x="55350" y="78208"/>
                  </a:lnTo>
                  <a:lnTo>
                    <a:pt x="57227" y="79877"/>
                  </a:lnTo>
                  <a:lnTo>
                    <a:pt x="59537" y="80989"/>
                  </a:lnTo>
                  <a:lnTo>
                    <a:pt x="63193" y="79614"/>
                  </a:lnTo>
                  <a:lnTo>
                    <a:pt x="90266" y="61560"/>
                  </a:lnTo>
                  <a:lnTo>
                    <a:pt x="99749" y="49248"/>
                  </a:lnTo>
                  <a:lnTo>
                    <a:pt x="106434" y="34251"/>
                  </a:lnTo>
                  <a:lnTo>
                    <a:pt x="109404" y="20530"/>
                  </a:lnTo>
                  <a:lnTo>
                    <a:pt x="107902" y="10199"/>
                  </a:lnTo>
                  <a:lnTo>
                    <a:pt x="106020" y="5963"/>
                  </a:lnTo>
                  <a:lnTo>
                    <a:pt x="102649" y="3138"/>
                  </a:lnTo>
                  <a:lnTo>
                    <a:pt x="93258" y="0"/>
                  </a:lnTo>
                  <a:lnTo>
                    <a:pt x="87791" y="1279"/>
                  </a:lnTo>
                  <a:lnTo>
                    <a:pt x="66629" y="15720"/>
                  </a:lnTo>
                  <a:lnTo>
                    <a:pt x="20618" y="51973"/>
                  </a:lnTo>
                  <a:lnTo>
                    <a:pt x="5983" y="80778"/>
                  </a:lnTo>
                  <a:lnTo>
                    <a:pt x="0" y="116124"/>
                  </a:lnTo>
                  <a:lnTo>
                    <a:pt x="4245" y="138057"/>
                  </a:lnTo>
                  <a:lnTo>
                    <a:pt x="18535" y="165433"/>
                  </a:lnTo>
                  <a:lnTo>
                    <a:pt x="24217" y="172952"/>
                  </a:lnTo>
                  <a:lnTo>
                    <a:pt x="41819" y="184128"/>
                  </a:lnTo>
                  <a:lnTo>
                    <a:pt x="69885" y="193548"/>
                  </a:lnTo>
                  <a:lnTo>
                    <a:pt x="102895" y="196338"/>
                  </a:lnTo>
                  <a:lnTo>
                    <a:pt x="147248" y="194344"/>
                  </a:lnTo>
                  <a:lnTo>
                    <a:pt x="187981" y="18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127"/>
            <p:cNvSpPr/>
            <p:nvPr>
              <p:custDataLst>
                <p:tags r:id="rId38"/>
              </p:custDataLst>
            </p:nvPr>
          </p:nvSpPr>
          <p:spPr>
            <a:xfrm>
              <a:off x="2993018" y="2573652"/>
              <a:ext cx="102608" cy="261585"/>
            </a:xfrm>
            <a:custGeom>
              <a:avLst/>
              <a:gdLst/>
              <a:ahLst/>
              <a:cxnLst/>
              <a:rect l="0" t="0" r="0" b="0"/>
              <a:pathLst>
                <a:path w="102608" h="261585">
                  <a:moveTo>
                    <a:pt x="102607" y="45723"/>
                  </a:moveTo>
                  <a:lnTo>
                    <a:pt x="102607" y="45723"/>
                  </a:lnTo>
                  <a:lnTo>
                    <a:pt x="102607" y="14200"/>
                  </a:lnTo>
                  <a:lnTo>
                    <a:pt x="99785" y="7724"/>
                  </a:lnTo>
                  <a:lnTo>
                    <a:pt x="97551" y="4516"/>
                  </a:lnTo>
                  <a:lnTo>
                    <a:pt x="86601" y="950"/>
                  </a:lnTo>
                  <a:lnTo>
                    <a:pt x="79237" y="0"/>
                  </a:lnTo>
                  <a:lnTo>
                    <a:pt x="65409" y="4588"/>
                  </a:lnTo>
                  <a:lnTo>
                    <a:pt x="21769" y="26407"/>
                  </a:lnTo>
                  <a:lnTo>
                    <a:pt x="12705" y="33963"/>
                  </a:lnTo>
                  <a:lnTo>
                    <a:pt x="5147" y="44377"/>
                  </a:lnTo>
                  <a:lnTo>
                    <a:pt x="0" y="72253"/>
                  </a:lnTo>
                  <a:lnTo>
                    <a:pt x="8587" y="107323"/>
                  </a:lnTo>
                  <a:lnTo>
                    <a:pt x="24537" y="134413"/>
                  </a:lnTo>
                  <a:lnTo>
                    <a:pt x="69855" y="175504"/>
                  </a:lnTo>
                  <a:lnTo>
                    <a:pt x="90689" y="198672"/>
                  </a:lnTo>
                  <a:lnTo>
                    <a:pt x="94662" y="204839"/>
                  </a:lnTo>
                  <a:lnTo>
                    <a:pt x="96254" y="222980"/>
                  </a:lnTo>
                  <a:lnTo>
                    <a:pt x="95197" y="233745"/>
                  </a:lnTo>
                  <a:lnTo>
                    <a:pt x="88377" y="248527"/>
                  </a:lnTo>
                  <a:lnTo>
                    <a:pt x="83596" y="253951"/>
                  </a:lnTo>
                  <a:lnTo>
                    <a:pt x="69816" y="259977"/>
                  </a:lnTo>
                  <a:lnTo>
                    <a:pt x="61696" y="261584"/>
                  </a:lnTo>
                  <a:lnTo>
                    <a:pt x="44207" y="257725"/>
                  </a:lnTo>
                  <a:lnTo>
                    <a:pt x="27968" y="248955"/>
                  </a:lnTo>
                  <a:lnTo>
                    <a:pt x="17223" y="238001"/>
                  </a:lnTo>
                  <a:lnTo>
                    <a:pt x="14993" y="231058"/>
                  </a:lnTo>
                  <a:lnTo>
                    <a:pt x="16882" y="198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852"/>
          <p:cNvGrpSpPr/>
          <p:nvPr/>
        </p:nvGrpSpPr>
        <p:grpSpPr>
          <a:xfrm>
            <a:off x="1048645" y="2457034"/>
            <a:ext cx="961131" cy="466241"/>
            <a:chOff x="1048645" y="2457034"/>
            <a:chExt cx="961131" cy="466241"/>
          </a:xfrm>
        </p:grpSpPr>
        <p:sp>
          <p:nvSpPr>
            <p:cNvPr id="255" name="SMARTInkShape-4128"/>
            <p:cNvSpPr/>
            <p:nvPr>
              <p:custDataLst>
                <p:tags r:id="rId28"/>
              </p:custDataLst>
            </p:nvPr>
          </p:nvSpPr>
          <p:spPr>
            <a:xfrm>
              <a:off x="1981200" y="25622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129"/>
            <p:cNvSpPr/>
            <p:nvPr>
              <p:custDataLst>
                <p:tags r:id="rId29"/>
              </p:custDataLst>
            </p:nvPr>
          </p:nvSpPr>
          <p:spPr>
            <a:xfrm>
              <a:off x="2000250" y="2733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130"/>
            <p:cNvSpPr/>
            <p:nvPr>
              <p:custDataLst>
                <p:tags r:id="rId30"/>
              </p:custDataLst>
            </p:nvPr>
          </p:nvSpPr>
          <p:spPr>
            <a:xfrm>
              <a:off x="1356107" y="2819400"/>
              <a:ext cx="434594" cy="103875"/>
            </a:xfrm>
            <a:custGeom>
              <a:avLst/>
              <a:gdLst/>
              <a:ahLst/>
              <a:cxnLst/>
              <a:rect l="0" t="0" r="0" b="0"/>
              <a:pathLst>
                <a:path w="434594" h="103875">
                  <a:moveTo>
                    <a:pt x="82168" y="76200"/>
                  </a:moveTo>
                  <a:lnTo>
                    <a:pt x="82168" y="76200"/>
                  </a:lnTo>
                  <a:lnTo>
                    <a:pt x="45440" y="89383"/>
                  </a:lnTo>
                  <a:lnTo>
                    <a:pt x="191" y="102748"/>
                  </a:lnTo>
                  <a:lnTo>
                    <a:pt x="0" y="103424"/>
                  </a:lnTo>
                  <a:lnTo>
                    <a:pt x="1989" y="103874"/>
                  </a:lnTo>
                  <a:lnTo>
                    <a:pt x="41087" y="96993"/>
                  </a:lnTo>
                  <a:lnTo>
                    <a:pt x="84401" y="85442"/>
                  </a:lnTo>
                  <a:lnTo>
                    <a:pt x="123752" y="76116"/>
                  </a:lnTo>
                  <a:lnTo>
                    <a:pt x="168925" y="66650"/>
                  </a:lnTo>
                  <a:lnTo>
                    <a:pt x="215824" y="59965"/>
                  </a:lnTo>
                  <a:lnTo>
                    <a:pt x="260411" y="55162"/>
                  </a:lnTo>
                  <a:lnTo>
                    <a:pt x="303256" y="44214"/>
                  </a:lnTo>
                  <a:lnTo>
                    <a:pt x="349464" y="30386"/>
                  </a:lnTo>
                  <a:lnTo>
                    <a:pt x="434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131"/>
            <p:cNvSpPr/>
            <p:nvPr>
              <p:custDataLst>
                <p:tags r:id="rId31"/>
              </p:custDataLst>
            </p:nvPr>
          </p:nvSpPr>
          <p:spPr>
            <a:xfrm>
              <a:off x="1093496" y="2857500"/>
              <a:ext cx="478130" cy="45910"/>
            </a:xfrm>
            <a:custGeom>
              <a:avLst/>
              <a:gdLst/>
              <a:ahLst/>
              <a:cxnLst/>
              <a:rect l="0" t="0" r="0" b="0"/>
              <a:pathLst>
                <a:path w="478130" h="45910">
                  <a:moveTo>
                    <a:pt x="49504" y="28575"/>
                  </a:moveTo>
                  <a:lnTo>
                    <a:pt x="49504" y="28575"/>
                  </a:lnTo>
                  <a:lnTo>
                    <a:pt x="4794" y="45051"/>
                  </a:lnTo>
                  <a:lnTo>
                    <a:pt x="647" y="45909"/>
                  </a:lnTo>
                  <a:lnTo>
                    <a:pt x="0" y="45423"/>
                  </a:lnTo>
                  <a:lnTo>
                    <a:pt x="4924" y="42060"/>
                  </a:lnTo>
                  <a:lnTo>
                    <a:pt x="44879" y="39274"/>
                  </a:lnTo>
                  <a:lnTo>
                    <a:pt x="88468" y="33391"/>
                  </a:lnTo>
                  <a:lnTo>
                    <a:pt x="120796" y="30715"/>
                  </a:lnTo>
                  <a:lnTo>
                    <a:pt x="155273" y="28468"/>
                  </a:lnTo>
                  <a:lnTo>
                    <a:pt x="188235" y="23941"/>
                  </a:lnTo>
                  <a:lnTo>
                    <a:pt x="223345" y="18402"/>
                  </a:lnTo>
                  <a:lnTo>
                    <a:pt x="260117" y="13470"/>
                  </a:lnTo>
                  <a:lnTo>
                    <a:pt x="297626" y="11279"/>
                  </a:lnTo>
                  <a:lnTo>
                    <a:pt x="332642" y="10304"/>
                  </a:lnTo>
                  <a:lnTo>
                    <a:pt x="379283" y="9756"/>
                  </a:lnTo>
                  <a:lnTo>
                    <a:pt x="417091" y="6771"/>
                  </a:lnTo>
                  <a:lnTo>
                    <a:pt x="478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132"/>
            <p:cNvSpPr/>
            <p:nvPr>
              <p:custDataLst>
                <p:tags r:id="rId32"/>
              </p:custDataLst>
            </p:nvPr>
          </p:nvSpPr>
          <p:spPr>
            <a:xfrm>
              <a:off x="1678048" y="2560082"/>
              <a:ext cx="112653" cy="135494"/>
            </a:xfrm>
            <a:custGeom>
              <a:avLst/>
              <a:gdLst/>
              <a:ahLst/>
              <a:cxnLst/>
              <a:rect l="0" t="0" r="0" b="0"/>
              <a:pathLst>
                <a:path w="112653" h="135494">
                  <a:moveTo>
                    <a:pt x="55502" y="21193"/>
                  </a:moveTo>
                  <a:lnTo>
                    <a:pt x="55502" y="21193"/>
                  </a:lnTo>
                  <a:lnTo>
                    <a:pt x="63106" y="12530"/>
                  </a:lnTo>
                  <a:lnTo>
                    <a:pt x="69632" y="517"/>
                  </a:lnTo>
                  <a:lnTo>
                    <a:pt x="69155" y="0"/>
                  </a:lnTo>
                  <a:lnTo>
                    <a:pt x="67779" y="715"/>
                  </a:lnTo>
                  <a:lnTo>
                    <a:pt x="20318" y="46886"/>
                  </a:lnTo>
                  <a:lnTo>
                    <a:pt x="13407" y="56601"/>
                  </a:lnTo>
                  <a:lnTo>
                    <a:pt x="823" y="93185"/>
                  </a:lnTo>
                  <a:lnTo>
                    <a:pt x="0" y="97763"/>
                  </a:lnTo>
                  <a:lnTo>
                    <a:pt x="1567" y="101873"/>
                  </a:lnTo>
                  <a:lnTo>
                    <a:pt x="8953" y="109262"/>
                  </a:lnTo>
                  <a:lnTo>
                    <a:pt x="56433" y="129070"/>
                  </a:lnTo>
                  <a:lnTo>
                    <a:pt x="112652" y="135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133"/>
            <p:cNvSpPr/>
            <p:nvPr>
              <p:custDataLst>
                <p:tags r:id="rId33"/>
              </p:custDataLst>
            </p:nvPr>
          </p:nvSpPr>
          <p:spPr>
            <a:xfrm>
              <a:off x="1657480" y="2457034"/>
              <a:ext cx="56468" cy="299849"/>
            </a:xfrm>
            <a:custGeom>
              <a:avLst/>
              <a:gdLst/>
              <a:ahLst/>
              <a:cxnLst/>
              <a:rect l="0" t="0" r="0" b="0"/>
              <a:pathLst>
                <a:path w="56468" h="299849">
                  <a:moveTo>
                    <a:pt x="18920" y="114716"/>
                  </a:moveTo>
                  <a:lnTo>
                    <a:pt x="18920" y="114716"/>
                  </a:lnTo>
                  <a:lnTo>
                    <a:pt x="32178" y="74944"/>
                  </a:lnTo>
                  <a:lnTo>
                    <a:pt x="50719" y="27520"/>
                  </a:lnTo>
                  <a:lnTo>
                    <a:pt x="56190" y="0"/>
                  </a:lnTo>
                  <a:lnTo>
                    <a:pt x="56467" y="139"/>
                  </a:lnTo>
                  <a:lnTo>
                    <a:pt x="43714" y="45220"/>
                  </a:lnTo>
                  <a:lnTo>
                    <a:pt x="32559" y="82213"/>
                  </a:lnTo>
                  <a:lnTo>
                    <a:pt x="28606" y="124488"/>
                  </a:lnTo>
                  <a:lnTo>
                    <a:pt x="15348" y="172108"/>
                  </a:lnTo>
                  <a:lnTo>
                    <a:pt x="9513" y="211072"/>
                  </a:lnTo>
                  <a:lnTo>
                    <a:pt x="2088" y="252792"/>
                  </a:lnTo>
                  <a:lnTo>
                    <a:pt x="0" y="299848"/>
                  </a:lnTo>
                  <a:lnTo>
                    <a:pt x="1015" y="299521"/>
                  </a:lnTo>
                  <a:lnTo>
                    <a:pt x="9395" y="286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134"/>
            <p:cNvSpPr/>
            <p:nvPr>
              <p:custDataLst>
                <p:tags r:id="rId34"/>
              </p:custDataLst>
            </p:nvPr>
          </p:nvSpPr>
          <p:spPr>
            <a:xfrm>
              <a:off x="1419225" y="2619766"/>
              <a:ext cx="180976" cy="126588"/>
            </a:xfrm>
            <a:custGeom>
              <a:avLst/>
              <a:gdLst/>
              <a:ahLst/>
              <a:cxnLst/>
              <a:rect l="0" t="0" r="0" b="0"/>
              <a:pathLst>
                <a:path w="180976" h="126588">
                  <a:moveTo>
                    <a:pt x="0" y="56759"/>
                  </a:moveTo>
                  <a:lnTo>
                    <a:pt x="0" y="56759"/>
                  </a:lnTo>
                  <a:lnTo>
                    <a:pt x="0" y="51271"/>
                  </a:lnTo>
                  <a:lnTo>
                    <a:pt x="0" y="53614"/>
                  </a:lnTo>
                  <a:lnTo>
                    <a:pt x="1058" y="54662"/>
                  </a:lnTo>
                  <a:lnTo>
                    <a:pt x="5057" y="55827"/>
                  </a:lnTo>
                  <a:lnTo>
                    <a:pt x="7604" y="55080"/>
                  </a:lnTo>
                  <a:lnTo>
                    <a:pt x="13257" y="51427"/>
                  </a:lnTo>
                  <a:lnTo>
                    <a:pt x="43401" y="4949"/>
                  </a:lnTo>
                  <a:lnTo>
                    <a:pt x="45748" y="1983"/>
                  </a:lnTo>
                  <a:lnTo>
                    <a:pt x="33104" y="15287"/>
                  </a:lnTo>
                  <a:lnTo>
                    <a:pt x="16053" y="49508"/>
                  </a:lnTo>
                  <a:lnTo>
                    <a:pt x="1897" y="94471"/>
                  </a:lnTo>
                  <a:lnTo>
                    <a:pt x="562" y="111560"/>
                  </a:lnTo>
                  <a:lnTo>
                    <a:pt x="3072" y="120979"/>
                  </a:lnTo>
                  <a:lnTo>
                    <a:pt x="5223" y="124972"/>
                  </a:lnTo>
                  <a:lnTo>
                    <a:pt x="7715" y="126576"/>
                  </a:lnTo>
                  <a:lnTo>
                    <a:pt x="10435" y="126587"/>
                  </a:lnTo>
                  <a:lnTo>
                    <a:pt x="13307" y="125536"/>
                  </a:lnTo>
                  <a:lnTo>
                    <a:pt x="45061" y="97104"/>
                  </a:lnTo>
                  <a:lnTo>
                    <a:pt x="76280" y="55800"/>
                  </a:lnTo>
                  <a:lnTo>
                    <a:pt x="115598" y="8342"/>
                  </a:lnTo>
                  <a:lnTo>
                    <a:pt x="125813" y="3490"/>
                  </a:lnTo>
                  <a:lnTo>
                    <a:pt x="144561" y="376"/>
                  </a:lnTo>
                  <a:lnTo>
                    <a:pt x="151738" y="2772"/>
                  </a:lnTo>
                  <a:lnTo>
                    <a:pt x="161873" y="9101"/>
                  </a:lnTo>
                  <a:lnTo>
                    <a:pt x="156853" y="4068"/>
                  </a:lnTo>
                  <a:lnTo>
                    <a:pt x="151557" y="1590"/>
                  </a:lnTo>
                  <a:lnTo>
                    <a:pt x="139533" y="0"/>
                  </a:lnTo>
                  <a:lnTo>
                    <a:pt x="125069" y="4781"/>
                  </a:lnTo>
                  <a:lnTo>
                    <a:pt x="116264" y="12844"/>
                  </a:lnTo>
                  <a:lnTo>
                    <a:pt x="112434" y="17957"/>
                  </a:lnTo>
                  <a:lnTo>
                    <a:pt x="108179" y="32105"/>
                  </a:lnTo>
                  <a:lnTo>
                    <a:pt x="105447" y="72115"/>
                  </a:lnTo>
                  <a:lnTo>
                    <a:pt x="104974" y="93176"/>
                  </a:lnTo>
                  <a:lnTo>
                    <a:pt x="108083" y="99029"/>
                  </a:lnTo>
                  <a:lnTo>
                    <a:pt x="120003" y="111176"/>
                  </a:lnTo>
                  <a:lnTo>
                    <a:pt x="126569" y="114204"/>
                  </a:lnTo>
                  <a:lnTo>
                    <a:pt x="139509" y="114746"/>
                  </a:lnTo>
                  <a:lnTo>
                    <a:pt x="180975" y="94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135"/>
            <p:cNvSpPr/>
            <p:nvPr>
              <p:custDataLst>
                <p:tags r:id="rId35"/>
              </p:custDataLst>
            </p:nvPr>
          </p:nvSpPr>
          <p:spPr>
            <a:xfrm>
              <a:off x="1276466" y="2480717"/>
              <a:ext cx="85610" cy="265875"/>
            </a:xfrm>
            <a:custGeom>
              <a:avLst/>
              <a:gdLst/>
              <a:ahLst/>
              <a:cxnLst/>
              <a:rect l="0" t="0" r="0" b="0"/>
              <a:pathLst>
                <a:path w="85610" h="265875">
                  <a:moveTo>
                    <a:pt x="9409" y="52933"/>
                  </a:moveTo>
                  <a:lnTo>
                    <a:pt x="9409" y="52933"/>
                  </a:lnTo>
                  <a:lnTo>
                    <a:pt x="9409" y="10016"/>
                  </a:lnTo>
                  <a:lnTo>
                    <a:pt x="9409" y="0"/>
                  </a:lnTo>
                  <a:lnTo>
                    <a:pt x="9409" y="35888"/>
                  </a:lnTo>
                  <a:lnTo>
                    <a:pt x="9409" y="82102"/>
                  </a:lnTo>
                  <a:lnTo>
                    <a:pt x="9409" y="129309"/>
                  </a:lnTo>
                  <a:lnTo>
                    <a:pt x="9409" y="171166"/>
                  </a:lnTo>
                  <a:lnTo>
                    <a:pt x="6587" y="206498"/>
                  </a:lnTo>
                  <a:lnTo>
                    <a:pt x="1208" y="251307"/>
                  </a:lnTo>
                  <a:lnTo>
                    <a:pt x="276" y="265874"/>
                  </a:lnTo>
                  <a:lnTo>
                    <a:pt x="0" y="255021"/>
                  </a:lnTo>
                  <a:lnTo>
                    <a:pt x="7438" y="209158"/>
                  </a:lnTo>
                  <a:lnTo>
                    <a:pt x="8095" y="201533"/>
                  </a:lnTo>
                  <a:lnTo>
                    <a:pt x="14469" y="187416"/>
                  </a:lnTo>
                  <a:lnTo>
                    <a:pt x="19133" y="180689"/>
                  </a:lnTo>
                  <a:lnTo>
                    <a:pt x="25416" y="177262"/>
                  </a:lnTo>
                  <a:lnTo>
                    <a:pt x="40865" y="176276"/>
                  </a:lnTo>
                  <a:lnTo>
                    <a:pt x="46255" y="177495"/>
                  </a:lnTo>
                  <a:lnTo>
                    <a:pt x="49848" y="179366"/>
                  </a:lnTo>
                  <a:lnTo>
                    <a:pt x="65728" y="195030"/>
                  </a:lnTo>
                  <a:lnTo>
                    <a:pt x="71481" y="206398"/>
                  </a:lnTo>
                  <a:lnTo>
                    <a:pt x="85609" y="25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136"/>
            <p:cNvSpPr/>
            <p:nvPr>
              <p:custDataLst>
                <p:tags r:id="rId36"/>
              </p:custDataLst>
            </p:nvPr>
          </p:nvSpPr>
          <p:spPr>
            <a:xfrm>
              <a:off x="1048645" y="2482826"/>
              <a:ext cx="122931" cy="298475"/>
            </a:xfrm>
            <a:custGeom>
              <a:avLst/>
              <a:gdLst/>
              <a:ahLst/>
              <a:cxnLst/>
              <a:rect l="0" t="0" r="0" b="0"/>
              <a:pathLst>
                <a:path w="122931" h="298475">
                  <a:moveTo>
                    <a:pt x="122930" y="41299"/>
                  </a:moveTo>
                  <a:lnTo>
                    <a:pt x="122930" y="41299"/>
                  </a:lnTo>
                  <a:lnTo>
                    <a:pt x="122930" y="31186"/>
                  </a:lnTo>
                  <a:lnTo>
                    <a:pt x="117285" y="20577"/>
                  </a:lnTo>
                  <a:lnTo>
                    <a:pt x="101472" y="1575"/>
                  </a:lnTo>
                  <a:lnTo>
                    <a:pt x="95924" y="0"/>
                  </a:lnTo>
                  <a:lnTo>
                    <a:pt x="81294" y="1071"/>
                  </a:lnTo>
                  <a:lnTo>
                    <a:pt x="67031" y="10720"/>
                  </a:lnTo>
                  <a:lnTo>
                    <a:pt x="40741" y="39781"/>
                  </a:lnTo>
                  <a:lnTo>
                    <a:pt x="20421" y="78786"/>
                  </a:lnTo>
                  <a:lnTo>
                    <a:pt x="3637" y="125885"/>
                  </a:lnTo>
                  <a:lnTo>
                    <a:pt x="0" y="163213"/>
                  </a:lnTo>
                  <a:lnTo>
                    <a:pt x="2192" y="202658"/>
                  </a:lnTo>
                  <a:lnTo>
                    <a:pt x="12367" y="238334"/>
                  </a:lnTo>
                  <a:lnTo>
                    <a:pt x="22991" y="256928"/>
                  </a:lnTo>
                  <a:lnTo>
                    <a:pt x="34768" y="268720"/>
                  </a:lnTo>
                  <a:lnTo>
                    <a:pt x="94355" y="29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4137"/>
          <p:cNvSpPr/>
          <p:nvPr>
            <p:custDataLst>
              <p:tags r:id="rId1"/>
            </p:custDataLst>
          </p:nvPr>
        </p:nvSpPr>
        <p:spPr>
          <a:xfrm>
            <a:off x="3469931" y="1657350"/>
            <a:ext cx="178471" cy="227346"/>
          </a:xfrm>
          <a:custGeom>
            <a:avLst/>
            <a:gdLst/>
            <a:ahLst/>
            <a:cxnLst/>
            <a:rect l="0" t="0" r="0" b="0"/>
            <a:pathLst>
              <a:path w="178471" h="227346">
                <a:moveTo>
                  <a:pt x="149569" y="19050"/>
                </a:moveTo>
                <a:lnTo>
                  <a:pt x="149569" y="19050"/>
                </a:lnTo>
                <a:lnTo>
                  <a:pt x="149569" y="13994"/>
                </a:lnTo>
                <a:lnTo>
                  <a:pt x="148511" y="12504"/>
                </a:lnTo>
                <a:lnTo>
                  <a:pt x="146747" y="11511"/>
                </a:lnTo>
                <a:lnTo>
                  <a:pt x="144512" y="10849"/>
                </a:lnTo>
                <a:lnTo>
                  <a:pt x="141964" y="11466"/>
                </a:lnTo>
                <a:lnTo>
                  <a:pt x="132264" y="16333"/>
                </a:lnTo>
                <a:lnTo>
                  <a:pt x="122123" y="17842"/>
                </a:lnTo>
                <a:lnTo>
                  <a:pt x="110559" y="24158"/>
                </a:lnTo>
                <a:lnTo>
                  <a:pt x="73289" y="52882"/>
                </a:lnTo>
                <a:lnTo>
                  <a:pt x="32440" y="97697"/>
                </a:lnTo>
                <a:lnTo>
                  <a:pt x="17078" y="116446"/>
                </a:lnTo>
                <a:lnTo>
                  <a:pt x="3538" y="148685"/>
                </a:lnTo>
                <a:lnTo>
                  <a:pt x="0" y="165213"/>
                </a:lnTo>
                <a:lnTo>
                  <a:pt x="3064" y="191474"/>
                </a:lnTo>
                <a:lnTo>
                  <a:pt x="15731" y="214307"/>
                </a:lnTo>
                <a:lnTo>
                  <a:pt x="24116" y="222248"/>
                </a:lnTo>
                <a:lnTo>
                  <a:pt x="27834" y="224365"/>
                </a:lnTo>
                <a:lnTo>
                  <a:pt x="58349" y="227345"/>
                </a:lnTo>
                <a:lnTo>
                  <a:pt x="95847" y="223172"/>
                </a:lnTo>
                <a:lnTo>
                  <a:pt x="123656" y="215232"/>
                </a:lnTo>
                <a:lnTo>
                  <a:pt x="150358" y="196064"/>
                </a:lnTo>
                <a:lnTo>
                  <a:pt x="173321" y="160163"/>
                </a:lnTo>
                <a:lnTo>
                  <a:pt x="178470" y="133978"/>
                </a:lnTo>
                <a:lnTo>
                  <a:pt x="178208" y="87731"/>
                </a:lnTo>
                <a:lnTo>
                  <a:pt x="169706" y="67566"/>
                </a:lnTo>
                <a:lnTo>
                  <a:pt x="143434" y="33807"/>
                </a:lnTo>
                <a:lnTo>
                  <a:pt x="8289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SMARTInkShape-Group854"/>
          <p:cNvGrpSpPr/>
          <p:nvPr/>
        </p:nvGrpSpPr>
        <p:grpSpPr>
          <a:xfrm>
            <a:off x="2524125" y="1438275"/>
            <a:ext cx="589565" cy="457201"/>
            <a:chOff x="2524125" y="1438275"/>
            <a:chExt cx="589565" cy="457201"/>
          </a:xfrm>
        </p:grpSpPr>
        <p:sp>
          <p:nvSpPr>
            <p:cNvPr id="266" name="SMARTInkShape-4138"/>
            <p:cNvSpPr/>
            <p:nvPr>
              <p:custDataLst>
                <p:tags r:id="rId22"/>
              </p:custDataLst>
            </p:nvPr>
          </p:nvSpPr>
          <p:spPr>
            <a:xfrm>
              <a:off x="2525841" y="1771650"/>
              <a:ext cx="503110" cy="56925"/>
            </a:xfrm>
            <a:custGeom>
              <a:avLst/>
              <a:gdLst/>
              <a:ahLst/>
              <a:cxnLst/>
              <a:rect l="0" t="0" r="0" b="0"/>
              <a:pathLst>
                <a:path w="503110" h="56925">
                  <a:moveTo>
                    <a:pt x="17334" y="38100"/>
                  </a:moveTo>
                  <a:lnTo>
                    <a:pt x="17334" y="38100"/>
                  </a:lnTo>
                  <a:lnTo>
                    <a:pt x="0" y="55434"/>
                  </a:lnTo>
                  <a:lnTo>
                    <a:pt x="42777" y="56924"/>
                  </a:lnTo>
                  <a:lnTo>
                    <a:pt x="83081" y="54261"/>
                  </a:lnTo>
                  <a:lnTo>
                    <a:pt x="121834" y="49591"/>
                  </a:lnTo>
                  <a:lnTo>
                    <a:pt x="162949" y="48207"/>
                  </a:lnTo>
                  <a:lnTo>
                    <a:pt x="205824" y="44975"/>
                  </a:lnTo>
                  <a:lnTo>
                    <a:pt x="250983" y="40137"/>
                  </a:lnTo>
                  <a:lnTo>
                    <a:pt x="285220" y="37947"/>
                  </a:lnTo>
                  <a:lnTo>
                    <a:pt x="318075" y="33446"/>
                  </a:lnTo>
                  <a:lnTo>
                    <a:pt x="350316" y="27917"/>
                  </a:lnTo>
                  <a:lnTo>
                    <a:pt x="395395" y="21678"/>
                  </a:lnTo>
                  <a:lnTo>
                    <a:pt x="435564" y="17006"/>
                  </a:lnTo>
                  <a:lnTo>
                    <a:pt x="482006" y="5946"/>
                  </a:lnTo>
                  <a:lnTo>
                    <a:pt x="503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139"/>
            <p:cNvSpPr/>
            <p:nvPr>
              <p:custDataLst>
                <p:tags r:id="rId23"/>
              </p:custDataLst>
            </p:nvPr>
          </p:nvSpPr>
          <p:spPr>
            <a:xfrm>
              <a:off x="2998496" y="1685925"/>
              <a:ext cx="110858" cy="209551"/>
            </a:xfrm>
            <a:custGeom>
              <a:avLst/>
              <a:gdLst/>
              <a:ahLst/>
              <a:cxnLst/>
              <a:rect l="0" t="0" r="0" b="0"/>
              <a:pathLst>
                <a:path w="110858" h="209551">
                  <a:moveTo>
                    <a:pt x="49504" y="0"/>
                  </a:moveTo>
                  <a:lnTo>
                    <a:pt x="49504" y="0"/>
                  </a:lnTo>
                  <a:lnTo>
                    <a:pt x="4794" y="0"/>
                  </a:lnTo>
                  <a:lnTo>
                    <a:pt x="647" y="0"/>
                  </a:lnTo>
                  <a:lnTo>
                    <a:pt x="0" y="1058"/>
                  </a:lnTo>
                  <a:lnTo>
                    <a:pt x="41635" y="29659"/>
                  </a:lnTo>
                  <a:lnTo>
                    <a:pt x="86913" y="59231"/>
                  </a:lnTo>
                  <a:lnTo>
                    <a:pt x="97880" y="70775"/>
                  </a:lnTo>
                  <a:lnTo>
                    <a:pt x="110555" y="106778"/>
                  </a:lnTo>
                  <a:lnTo>
                    <a:pt x="110857" y="124715"/>
                  </a:lnTo>
                  <a:lnTo>
                    <a:pt x="107464" y="141154"/>
                  </a:lnTo>
                  <a:lnTo>
                    <a:pt x="88586" y="174150"/>
                  </a:lnTo>
                  <a:lnTo>
                    <a:pt x="4950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140"/>
            <p:cNvSpPr/>
            <p:nvPr>
              <p:custDataLst>
                <p:tags r:id="rId24"/>
              </p:custDataLst>
            </p:nvPr>
          </p:nvSpPr>
          <p:spPr>
            <a:xfrm>
              <a:off x="2524125" y="1474171"/>
              <a:ext cx="85726" cy="109878"/>
            </a:xfrm>
            <a:custGeom>
              <a:avLst/>
              <a:gdLst/>
              <a:ahLst/>
              <a:cxnLst/>
              <a:rect l="0" t="0" r="0" b="0"/>
              <a:pathLst>
                <a:path w="85726" h="109878">
                  <a:moveTo>
                    <a:pt x="0" y="30779"/>
                  </a:moveTo>
                  <a:lnTo>
                    <a:pt x="0" y="30779"/>
                  </a:lnTo>
                  <a:lnTo>
                    <a:pt x="0" y="71483"/>
                  </a:lnTo>
                  <a:lnTo>
                    <a:pt x="1058" y="98831"/>
                  </a:lnTo>
                  <a:lnTo>
                    <a:pt x="5056" y="107944"/>
                  </a:lnTo>
                  <a:lnTo>
                    <a:pt x="6546" y="109739"/>
                  </a:lnTo>
                  <a:lnTo>
                    <a:pt x="7539" y="109877"/>
                  </a:lnTo>
                  <a:lnTo>
                    <a:pt x="14189" y="102495"/>
                  </a:lnTo>
                  <a:lnTo>
                    <a:pt x="21232" y="59495"/>
                  </a:lnTo>
                  <a:lnTo>
                    <a:pt x="35213" y="13864"/>
                  </a:lnTo>
                  <a:lnTo>
                    <a:pt x="41403" y="2800"/>
                  </a:lnTo>
                  <a:lnTo>
                    <a:pt x="44535" y="485"/>
                  </a:lnTo>
                  <a:lnTo>
                    <a:pt x="47682" y="0"/>
                  </a:lnTo>
                  <a:lnTo>
                    <a:pt x="50838" y="734"/>
                  </a:lnTo>
                  <a:lnTo>
                    <a:pt x="57167" y="10017"/>
                  </a:lnTo>
                  <a:lnTo>
                    <a:pt x="76202" y="52501"/>
                  </a:lnTo>
                  <a:lnTo>
                    <a:pt x="85725" y="97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141"/>
            <p:cNvSpPr/>
            <p:nvPr>
              <p:custDataLst>
                <p:tags r:id="rId25"/>
              </p:custDataLst>
            </p:nvPr>
          </p:nvSpPr>
          <p:spPr>
            <a:xfrm>
              <a:off x="2657475" y="1514475"/>
              <a:ext cx="180976" cy="9474"/>
            </a:xfrm>
            <a:custGeom>
              <a:avLst/>
              <a:gdLst/>
              <a:ahLst/>
              <a:cxnLst/>
              <a:rect l="0" t="0" r="0" b="0"/>
              <a:pathLst>
                <a:path w="180976" h="947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6546"/>
                  </a:lnTo>
                  <a:lnTo>
                    <a:pt x="44829" y="9132"/>
                  </a:lnTo>
                  <a:lnTo>
                    <a:pt x="90165" y="9473"/>
                  </a:lnTo>
                  <a:lnTo>
                    <a:pt x="137402" y="445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142"/>
            <p:cNvSpPr/>
            <p:nvPr>
              <p:custDataLst>
                <p:tags r:id="rId26"/>
              </p:custDataLst>
            </p:nvPr>
          </p:nvSpPr>
          <p:spPr>
            <a:xfrm>
              <a:off x="2814795" y="1438275"/>
              <a:ext cx="76611" cy="114301"/>
            </a:xfrm>
            <a:custGeom>
              <a:avLst/>
              <a:gdLst/>
              <a:ahLst/>
              <a:cxnLst/>
              <a:rect l="0" t="0" r="0" b="0"/>
              <a:pathLst>
                <a:path w="76611" h="114301">
                  <a:moveTo>
                    <a:pt x="14130" y="0"/>
                  </a:moveTo>
                  <a:lnTo>
                    <a:pt x="14130" y="0"/>
                  </a:lnTo>
                  <a:lnTo>
                    <a:pt x="872" y="0"/>
                  </a:lnTo>
                  <a:lnTo>
                    <a:pt x="0" y="1058"/>
                  </a:lnTo>
                  <a:lnTo>
                    <a:pt x="477" y="2822"/>
                  </a:lnTo>
                  <a:lnTo>
                    <a:pt x="1853" y="5056"/>
                  </a:lnTo>
                  <a:lnTo>
                    <a:pt x="44136" y="27447"/>
                  </a:lnTo>
                  <a:lnTo>
                    <a:pt x="71367" y="50146"/>
                  </a:lnTo>
                  <a:lnTo>
                    <a:pt x="76610" y="58623"/>
                  </a:lnTo>
                  <a:lnTo>
                    <a:pt x="76118" y="71563"/>
                  </a:lnTo>
                  <a:lnTo>
                    <a:pt x="74506" y="79459"/>
                  </a:lnTo>
                  <a:lnTo>
                    <a:pt x="67069" y="91054"/>
                  </a:lnTo>
                  <a:lnTo>
                    <a:pt x="3318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143"/>
            <p:cNvSpPr/>
            <p:nvPr>
              <p:custDataLst>
                <p:tags r:id="rId27"/>
              </p:custDataLst>
            </p:nvPr>
          </p:nvSpPr>
          <p:spPr>
            <a:xfrm>
              <a:off x="2953987" y="1438275"/>
              <a:ext cx="159703" cy="84985"/>
            </a:xfrm>
            <a:custGeom>
              <a:avLst/>
              <a:gdLst/>
              <a:ahLst/>
              <a:cxnLst/>
              <a:rect l="0" t="0" r="0" b="0"/>
              <a:pathLst>
                <a:path w="159703" h="84985">
                  <a:moveTo>
                    <a:pt x="74963" y="19050"/>
                  </a:moveTo>
                  <a:lnTo>
                    <a:pt x="74963" y="19050"/>
                  </a:lnTo>
                  <a:lnTo>
                    <a:pt x="90171" y="12504"/>
                  </a:lnTo>
                  <a:lnTo>
                    <a:pt x="101478" y="10849"/>
                  </a:lnTo>
                  <a:lnTo>
                    <a:pt x="105340" y="11466"/>
                  </a:lnTo>
                  <a:lnTo>
                    <a:pt x="107914" y="12936"/>
                  </a:lnTo>
                  <a:lnTo>
                    <a:pt x="109630" y="14974"/>
                  </a:lnTo>
                  <a:lnTo>
                    <a:pt x="109716" y="17391"/>
                  </a:lnTo>
                  <a:lnTo>
                    <a:pt x="99504" y="42063"/>
                  </a:lnTo>
                  <a:lnTo>
                    <a:pt x="87987" y="56089"/>
                  </a:lnTo>
                  <a:lnTo>
                    <a:pt x="59779" y="77284"/>
                  </a:lnTo>
                  <a:lnTo>
                    <a:pt x="35186" y="83224"/>
                  </a:lnTo>
                  <a:lnTo>
                    <a:pt x="12848" y="84984"/>
                  </a:lnTo>
                  <a:lnTo>
                    <a:pt x="8153" y="82056"/>
                  </a:lnTo>
                  <a:lnTo>
                    <a:pt x="5023" y="76929"/>
                  </a:lnTo>
                  <a:lnTo>
                    <a:pt x="0" y="50944"/>
                  </a:lnTo>
                  <a:lnTo>
                    <a:pt x="4186" y="31793"/>
                  </a:lnTo>
                  <a:lnTo>
                    <a:pt x="8728" y="27545"/>
                  </a:lnTo>
                  <a:lnTo>
                    <a:pt x="22242" y="22826"/>
                  </a:lnTo>
                  <a:lnTo>
                    <a:pt x="33187" y="23550"/>
                  </a:lnTo>
                  <a:lnTo>
                    <a:pt x="58950" y="37695"/>
                  </a:lnTo>
                  <a:lnTo>
                    <a:pt x="106070" y="78889"/>
                  </a:lnTo>
                  <a:lnTo>
                    <a:pt x="115599" y="82687"/>
                  </a:lnTo>
                  <a:lnTo>
                    <a:pt x="121104" y="83700"/>
                  </a:lnTo>
                  <a:lnTo>
                    <a:pt x="130042" y="82002"/>
                  </a:lnTo>
                  <a:lnTo>
                    <a:pt x="133908" y="80068"/>
                  </a:lnTo>
                  <a:lnTo>
                    <a:pt x="149461" y="62177"/>
                  </a:lnTo>
                  <a:lnTo>
                    <a:pt x="155698" y="48448"/>
                  </a:lnTo>
                  <a:lnTo>
                    <a:pt x="159702" y="22387"/>
                  </a:lnTo>
                  <a:lnTo>
                    <a:pt x="156856" y="17042"/>
                  </a:lnTo>
                  <a:lnTo>
                    <a:pt x="145226" y="8280"/>
                  </a:lnTo>
                  <a:lnTo>
                    <a:pt x="106403" y="1636"/>
                  </a:lnTo>
                  <a:lnTo>
                    <a:pt x="749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855"/>
          <p:cNvGrpSpPr/>
          <p:nvPr/>
        </p:nvGrpSpPr>
        <p:grpSpPr>
          <a:xfrm>
            <a:off x="920674" y="1552575"/>
            <a:ext cx="1287243" cy="474868"/>
            <a:chOff x="920674" y="1552575"/>
            <a:chExt cx="1287243" cy="474868"/>
          </a:xfrm>
        </p:grpSpPr>
        <p:sp>
          <p:nvSpPr>
            <p:cNvPr id="273" name="SMARTInkShape-4144"/>
            <p:cNvSpPr/>
            <p:nvPr>
              <p:custDataLst>
                <p:tags r:id="rId15"/>
              </p:custDataLst>
            </p:nvPr>
          </p:nvSpPr>
          <p:spPr>
            <a:xfrm>
              <a:off x="2085975" y="1552575"/>
              <a:ext cx="121942" cy="466726"/>
            </a:xfrm>
            <a:custGeom>
              <a:avLst/>
              <a:gdLst/>
              <a:ahLst/>
              <a:cxnLst/>
              <a:rect l="0" t="0" r="0" b="0"/>
              <a:pathLst>
                <a:path w="121942" h="466726">
                  <a:moveTo>
                    <a:pt x="47625" y="0"/>
                  </a:moveTo>
                  <a:lnTo>
                    <a:pt x="47625" y="0"/>
                  </a:lnTo>
                  <a:lnTo>
                    <a:pt x="42569" y="10113"/>
                  </a:lnTo>
                  <a:lnTo>
                    <a:pt x="42908" y="20722"/>
                  </a:lnTo>
                  <a:lnTo>
                    <a:pt x="55667" y="60741"/>
                  </a:lnTo>
                  <a:lnTo>
                    <a:pt x="74339" y="107797"/>
                  </a:lnTo>
                  <a:lnTo>
                    <a:pt x="88532" y="148528"/>
                  </a:lnTo>
                  <a:lnTo>
                    <a:pt x="101527" y="190794"/>
                  </a:lnTo>
                  <a:lnTo>
                    <a:pt x="114285" y="235988"/>
                  </a:lnTo>
                  <a:lnTo>
                    <a:pt x="121941" y="280859"/>
                  </a:lnTo>
                  <a:lnTo>
                    <a:pt x="118210" y="328045"/>
                  </a:lnTo>
                  <a:lnTo>
                    <a:pt x="110402" y="367074"/>
                  </a:lnTo>
                  <a:lnTo>
                    <a:pt x="90678" y="407647"/>
                  </a:lnTo>
                  <a:lnTo>
                    <a:pt x="71553" y="430288"/>
                  </a:lnTo>
                  <a:lnTo>
                    <a:pt x="46248" y="449344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145"/>
            <p:cNvSpPr/>
            <p:nvPr>
              <p:custDataLst>
                <p:tags r:id="rId16"/>
              </p:custDataLst>
            </p:nvPr>
          </p:nvSpPr>
          <p:spPr>
            <a:xfrm>
              <a:off x="1763449" y="1609725"/>
              <a:ext cx="208227" cy="28576"/>
            </a:xfrm>
            <a:custGeom>
              <a:avLst/>
              <a:gdLst/>
              <a:ahLst/>
              <a:cxnLst/>
              <a:rect l="0" t="0" r="0" b="0"/>
              <a:pathLst>
                <a:path w="2082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7494" y="27517"/>
                  </a:lnTo>
                  <a:lnTo>
                    <a:pt x="90281" y="18214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146"/>
            <p:cNvSpPr/>
            <p:nvPr>
              <p:custDataLst>
                <p:tags r:id="rId17"/>
              </p:custDataLst>
            </p:nvPr>
          </p:nvSpPr>
          <p:spPr>
            <a:xfrm>
              <a:off x="1783219" y="1743467"/>
              <a:ext cx="197982" cy="260545"/>
            </a:xfrm>
            <a:custGeom>
              <a:avLst/>
              <a:gdLst/>
              <a:ahLst/>
              <a:cxnLst/>
              <a:rect l="0" t="0" r="0" b="0"/>
              <a:pathLst>
                <a:path w="197982" h="260545">
                  <a:moveTo>
                    <a:pt x="197981" y="9133"/>
                  </a:moveTo>
                  <a:lnTo>
                    <a:pt x="197981" y="9133"/>
                  </a:lnTo>
                  <a:lnTo>
                    <a:pt x="197981" y="932"/>
                  </a:lnTo>
                  <a:lnTo>
                    <a:pt x="187868" y="0"/>
                  </a:lnTo>
                  <a:lnTo>
                    <a:pt x="177258" y="8249"/>
                  </a:lnTo>
                  <a:lnTo>
                    <a:pt x="141473" y="53859"/>
                  </a:lnTo>
                  <a:lnTo>
                    <a:pt x="108440" y="98558"/>
                  </a:lnTo>
                  <a:lnTo>
                    <a:pt x="77471" y="144728"/>
                  </a:lnTo>
                  <a:lnTo>
                    <a:pt x="42140" y="191281"/>
                  </a:lnTo>
                  <a:lnTo>
                    <a:pt x="11887" y="238698"/>
                  </a:lnTo>
                  <a:lnTo>
                    <a:pt x="2554" y="252013"/>
                  </a:lnTo>
                  <a:lnTo>
                    <a:pt x="0" y="259249"/>
                  </a:lnTo>
                  <a:lnTo>
                    <a:pt x="377" y="260544"/>
                  </a:lnTo>
                  <a:lnTo>
                    <a:pt x="7481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147"/>
            <p:cNvSpPr/>
            <p:nvPr>
              <p:custDataLst>
                <p:tags r:id="rId18"/>
              </p:custDataLst>
            </p:nvPr>
          </p:nvSpPr>
          <p:spPr>
            <a:xfrm>
              <a:off x="1800617" y="1724025"/>
              <a:ext cx="161534" cy="247651"/>
            </a:xfrm>
            <a:custGeom>
              <a:avLst/>
              <a:gdLst/>
              <a:ahLst/>
              <a:cxnLst/>
              <a:rect l="0" t="0" r="0" b="0"/>
              <a:pathLst>
                <a:path w="161534" h="247651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13258"/>
                  </a:lnTo>
                  <a:lnTo>
                    <a:pt x="10390" y="55417"/>
                  </a:lnTo>
                  <a:lnTo>
                    <a:pt x="32508" y="97416"/>
                  </a:lnTo>
                  <a:lnTo>
                    <a:pt x="62227" y="143827"/>
                  </a:lnTo>
                  <a:lnTo>
                    <a:pt x="92747" y="185013"/>
                  </a:lnTo>
                  <a:lnTo>
                    <a:pt x="122075" y="214228"/>
                  </a:lnTo>
                  <a:lnTo>
                    <a:pt x="128878" y="219019"/>
                  </a:lnTo>
                  <a:lnTo>
                    <a:pt x="139258" y="232808"/>
                  </a:lnTo>
                  <a:lnTo>
                    <a:pt x="147400" y="246345"/>
                  </a:lnTo>
                  <a:lnTo>
                    <a:pt x="16153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48"/>
            <p:cNvSpPr/>
            <p:nvPr>
              <p:custDataLst>
                <p:tags r:id="rId19"/>
              </p:custDataLst>
            </p:nvPr>
          </p:nvSpPr>
          <p:spPr>
            <a:xfrm>
              <a:off x="1499781" y="1629283"/>
              <a:ext cx="148045" cy="390018"/>
            </a:xfrm>
            <a:custGeom>
              <a:avLst/>
              <a:gdLst/>
              <a:ahLst/>
              <a:cxnLst/>
              <a:rect l="0" t="0" r="0" b="0"/>
              <a:pathLst>
                <a:path w="148045" h="390018">
                  <a:moveTo>
                    <a:pt x="128994" y="18542"/>
                  </a:moveTo>
                  <a:lnTo>
                    <a:pt x="128994" y="18542"/>
                  </a:lnTo>
                  <a:lnTo>
                    <a:pt x="134050" y="13486"/>
                  </a:lnTo>
                  <a:lnTo>
                    <a:pt x="134482" y="10938"/>
                  </a:lnTo>
                  <a:lnTo>
                    <a:pt x="133711" y="8181"/>
                  </a:lnTo>
                  <a:lnTo>
                    <a:pt x="129926" y="1208"/>
                  </a:lnTo>
                  <a:lnTo>
                    <a:pt x="126586" y="255"/>
                  </a:lnTo>
                  <a:lnTo>
                    <a:pt x="124214" y="0"/>
                  </a:lnTo>
                  <a:lnTo>
                    <a:pt x="110762" y="4699"/>
                  </a:lnTo>
                  <a:lnTo>
                    <a:pt x="69756" y="40209"/>
                  </a:lnTo>
                  <a:lnTo>
                    <a:pt x="52763" y="61886"/>
                  </a:lnTo>
                  <a:lnTo>
                    <a:pt x="31336" y="104957"/>
                  </a:lnTo>
                  <a:lnTo>
                    <a:pt x="22090" y="122565"/>
                  </a:lnTo>
                  <a:lnTo>
                    <a:pt x="10612" y="162781"/>
                  </a:lnTo>
                  <a:lnTo>
                    <a:pt x="3064" y="209222"/>
                  </a:lnTo>
                  <a:lnTo>
                    <a:pt x="0" y="228172"/>
                  </a:lnTo>
                  <a:lnTo>
                    <a:pt x="4279" y="270671"/>
                  </a:lnTo>
                  <a:lnTo>
                    <a:pt x="15413" y="311585"/>
                  </a:lnTo>
                  <a:lnTo>
                    <a:pt x="37649" y="348889"/>
                  </a:lnTo>
                  <a:lnTo>
                    <a:pt x="58420" y="369482"/>
                  </a:lnTo>
                  <a:lnTo>
                    <a:pt x="88092" y="382286"/>
                  </a:lnTo>
                  <a:lnTo>
                    <a:pt x="131811" y="388490"/>
                  </a:lnTo>
                  <a:lnTo>
                    <a:pt x="148044" y="39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149"/>
            <p:cNvSpPr/>
            <p:nvPr>
              <p:custDataLst>
                <p:tags r:id="rId20"/>
              </p:custDataLst>
            </p:nvPr>
          </p:nvSpPr>
          <p:spPr>
            <a:xfrm>
              <a:off x="1120284" y="1787701"/>
              <a:ext cx="175117" cy="190014"/>
            </a:xfrm>
            <a:custGeom>
              <a:avLst/>
              <a:gdLst/>
              <a:ahLst/>
              <a:cxnLst/>
              <a:rect l="0" t="0" r="0" b="0"/>
              <a:pathLst>
                <a:path w="175117" h="190014">
                  <a:moveTo>
                    <a:pt x="32241" y="69674"/>
                  </a:moveTo>
                  <a:lnTo>
                    <a:pt x="32241" y="69674"/>
                  </a:lnTo>
                  <a:lnTo>
                    <a:pt x="27185" y="69674"/>
                  </a:lnTo>
                  <a:lnTo>
                    <a:pt x="21880" y="72496"/>
                  </a:lnTo>
                  <a:lnTo>
                    <a:pt x="18984" y="74730"/>
                  </a:lnTo>
                  <a:lnTo>
                    <a:pt x="15994" y="75162"/>
                  </a:lnTo>
                  <a:lnTo>
                    <a:pt x="9851" y="72819"/>
                  </a:lnTo>
                  <a:lnTo>
                    <a:pt x="8847" y="72829"/>
                  </a:lnTo>
                  <a:lnTo>
                    <a:pt x="9237" y="73894"/>
                  </a:lnTo>
                  <a:lnTo>
                    <a:pt x="10555" y="75662"/>
                  </a:lnTo>
                  <a:lnTo>
                    <a:pt x="17664" y="77627"/>
                  </a:lnTo>
                  <a:lnTo>
                    <a:pt x="39475" y="78888"/>
                  </a:lnTo>
                  <a:lnTo>
                    <a:pt x="62959" y="68994"/>
                  </a:lnTo>
                  <a:lnTo>
                    <a:pt x="104897" y="34410"/>
                  </a:lnTo>
                  <a:lnTo>
                    <a:pt x="112157" y="21899"/>
                  </a:lnTo>
                  <a:lnTo>
                    <a:pt x="114094" y="15599"/>
                  </a:lnTo>
                  <a:lnTo>
                    <a:pt x="113268" y="10341"/>
                  </a:lnTo>
                  <a:lnTo>
                    <a:pt x="110601" y="5777"/>
                  </a:lnTo>
                  <a:lnTo>
                    <a:pt x="106706" y="1676"/>
                  </a:lnTo>
                  <a:lnTo>
                    <a:pt x="100934" y="0"/>
                  </a:lnTo>
                  <a:lnTo>
                    <a:pt x="86054" y="961"/>
                  </a:lnTo>
                  <a:lnTo>
                    <a:pt x="52749" y="16747"/>
                  </a:lnTo>
                  <a:lnTo>
                    <a:pt x="42061" y="24279"/>
                  </a:lnTo>
                  <a:lnTo>
                    <a:pt x="20030" y="59492"/>
                  </a:lnTo>
                  <a:lnTo>
                    <a:pt x="974" y="102631"/>
                  </a:lnTo>
                  <a:lnTo>
                    <a:pt x="0" y="116424"/>
                  </a:lnTo>
                  <a:lnTo>
                    <a:pt x="1222" y="123066"/>
                  </a:lnTo>
                  <a:lnTo>
                    <a:pt x="19853" y="156641"/>
                  </a:lnTo>
                  <a:lnTo>
                    <a:pt x="42094" y="172583"/>
                  </a:lnTo>
                  <a:lnTo>
                    <a:pt x="85608" y="185655"/>
                  </a:lnTo>
                  <a:lnTo>
                    <a:pt x="117696" y="190013"/>
                  </a:lnTo>
                  <a:lnTo>
                    <a:pt x="175116" y="183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150"/>
            <p:cNvSpPr/>
            <p:nvPr>
              <p:custDataLst>
                <p:tags r:id="rId21"/>
              </p:custDataLst>
            </p:nvPr>
          </p:nvSpPr>
          <p:spPr>
            <a:xfrm>
              <a:off x="920674" y="1776648"/>
              <a:ext cx="102651" cy="250795"/>
            </a:xfrm>
            <a:custGeom>
              <a:avLst/>
              <a:gdLst/>
              <a:ahLst/>
              <a:cxnLst/>
              <a:rect l="0" t="0" r="0" b="0"/>
              <a:pathLst>
                <a:path w="102651" h="250795">
                  <a:moveTo>
                    <a:pt x="88976" y="23577"/>
                  </a:moveTo>
                  <a:lnTo>
                    <a:pt x="88976" y="23577"/>
                  </a:lnTo>
                  <a:lnTo>
                    <a:pt x="88976" y="18521"/>
                  </a:lnTo>
                  <a:lnTo>
                    <a:pt x="87918" y="17031"/>
                  </a:lnTo>
                  <a:lnTo>
                    <a:pt x="86154" y="16038"/>
                  </a:lnTo>
                  <a:lnTo>
                    <a:pt x="83919" y="15376"/>
                  </a:lnTo>
                  <a:lnTo>
                    <a:pt x="61529" y="911"/>
                  </a:lnTo>
                  <a:lnTo>
                    <a:pt x="55862" y="0"/>
                  </a:lnTo>
                  <a:lnTo>
                    <a:pt x="43920" y="1809"/>
                  </a:lnTo>
                  <a:lnTo>
                    <a:pt x="30353" y="8778"/>
                  </a:lnTo>
                  <a:lnTo>
                    <a:pt x="9741" y="28219"/>
                  </a:lnTo>
                  <a:lnTo>
                    <a:pt x="1549" y="40104"/>
                  </a:lnTo>
                  <a:lnTo>
                    <a:pt x="0" y="46236"/>
                  </a:lnTo>
                  <a:lnTo>
                    <a:pt x="2614" y="77609"/>
                  </a:lnTo>
                  <a:lnTo>
                    <a:pt x="8612" y="90277"/>
                  </a:lnTo>
                  <a:lnTo>
                    <a:pt x="39814" y="126503"/>
                  </a:lnTo>
                  <a:lnTo>
                    <a:pt x="48782" y="132822"/>
                  </a:lnTo>
                  <a:lnTo>
                    <a:pt x="57353" y="137747"/>
                  </a:lnTo>
                  <a:lnTo>
                    <a:pt x="68219" y="146992"/>
                  </a:lnTo>
                  <a:lnTo>
                    <a:pt x="95040" y="190935"/>
                  </a:lnTo>
                  <a:lnTo>
                    <a:pt x="101549" y="202381"/>
                  </a:lnTo>
                  <a:lnTo>
                    <a:pt x="102650" y="207338"/>
                  </a:lnTo>
                  <a:lnTo>
                    <a:pt x="102325" y="211701"/>
                  </a:lnTo>
                  <a:lnTo>
                    <a:pt x="93990" y="228543"/>
                  </a:lnTo>
                  <a:lnTo>
                    <a:pt x="84854" y="241673"/>
                  </a:lnTo>
                  <a:lnTo>
                    <a:pt x="77266" y="247508"/>
                  </a:lnTo>
                  <a:lnTo>
                    <a:pt x="61988" y="250794"/>
                  </a:lnTo>
                  <a:lnTo>
                    <a:pt x="50170" y="245918"/>
                  </a:lnTo>
                  <a:lnTo>
                    <a:pt x="44055" y="241654"/>
                  </a:lnTo>
                  <a:lnTo>
                    <a:pt x="41037" y="235637"/>
                  </a:lnTo>
                  <a:lnTo>
                    <a:pt x="41351" y="20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856"/>
          <p:cNvGrpSpPr/>
          <p:nvPr/>
        </p:nvGrpSpPr>
        <p:grpSpPr>
          <a:xfrm>
            <a:off x="2928449" y="497132"/>
            <a:ext cx="860246" cy="398219"/>
            <a:chOff x="2928449" y="497132"/>
            <a:chExt cx="860246" cy="398219"/>
          </a:xfrm>
        </p:grpSpPr>
        <p:sp>
          <p:nvSpPr>
            <p:cNvPr id="281" name="SMARTInkShape-4151"/>
            <p:cNvSpPr/>
            <p:nvPr>
              <p:custDataLst>
                <p:tags r:id="rId10"/>
              </p:custDataLst>
            </p:nvPr>
          </p:nvSpPr>
          <p:spPr>
            <a:xfrm>
              <a:off x="3744649" y="628650"/>
              <a:ext cx="44046" cy="36385"/>
            </a:xfrm>
            <a:custGeom>
              <a:avLst/>
              <a:gdLst/>
              <a:ahLst/>
              <a:cxnLst/>
              <a:rect l="0" t="0" r="0" b="0"/>
              <a:pathLst>
                <a:path w="44046" h="36385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24107"/>
                  </a:lnTo>
                  <a:lnTo>
                    <a:pt x="12050" y="32307"/>
                  </a:lnTo>
                  <a:lnTo>
                    <a:pt x="20848" y="35526"/>
                  </a:lnTo>
                  <a:lnTo>
                    <a:pt x="26157" y="36384"/>
                  </a:lnTo>
                  <a:lnTo>
                    <a:pt x="30755" y="34839"/>
                  </a:lnTo>
                  <a:lnTo>
                    <a:pt x="38686" y="27478"/>
                  </a:lnTo>
                  <a:lnTo>
                    <a:pt x="42916" y="19974"/>
                  </a:lnTo>
                  <a:lnTo>
                    <a:pt x="44045" y="16491"/>
                  </a:lnTo>
                  <a:lnTo>
                    <a:pt x="43738" y="13111"/>
                  </a:lnTo>
                  <a:lnTo>
                    <a:pt x="40576" y="6532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152"/>
            <p:cNvSpPr/>
            <p:nvPr>
              <p:custDataLst>
                <p:tags r:id="rId11"/>
              </p:custDataLst>
            </p:nvPr>
          </p:nvSpPr>
          <p:spPr>
            <a:xfrm>
              <a:off x="3709524" y="800100"/>
              <a:ext cx="14752" cy="95251"/>
            </a:xfrm>
            <a:custGeom>
              <a:avLst/>
              <a:gdLst/>
              <a:ahLst/>
              <a:cxnLst/>
              <a:rect l="0" t="0" r="0" b="0"/>
              <a:pathLst>
                <a:path w="14752" h="95251">
                  <a:moveTo>
                    <a:pt x="14751" y="0"/>
                  </a:moveTo>
                  <a:lnTo>
                    <a:pt x="14751" y="0"/>
                  </a:lnTo>
                  <a:lnTo>
                    <a:pt x="11929" y="18828"/>
                  </a:lnTo>
                  <a:lnTo>
                    <a:pt x="2992" y="65819"/>
                  </a:lnTo>
                  <a:lnTo>
                    <a:pt x="562" y="72454"/>
                  </a:lnTo>
                  <a:lnTo>
                    <a:pt x="0" y="77936"/>
                  </a:lnTo>
                  <a:lnTo>
                    <a:pt x="522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153"/>
            <p:cNvSpPr/>
            <p:nvPr>
              <p:custDataLst>
                <p:tags r:id="rId12"/>
              </p:custDataLst>
            </p:nvPr>
          </p:nvSpPr>
          <p:spPr>
            <a:xfrm>
              <a:off x="3425061" y="514350"/>
              <a:ext cx="213490" cy="371476"/>
            </a:xfrm>
            <a:custGeom>
              <a:avLst/>
              <a:gdLst/>
              <a:ahLst/>
              <a:cxnLst/>
              <a:rect l="0" t="0" r="0" b="0"/>
              <a:pathLst>
                <a:path w="213490" h="371476">
                  <a:moveTo>
                    <a:pt x="213489" y="0"/>
                  </a:moveTo>
                  <a:lnTo>
                    <a:pt x="213489" y="0"/>
                  </a:lnTo>
                  <a:lnTo>
                    <a:pt x="203376" y="0"/>
                  </a:lnTo>
                  <a:lnTo>
                    <a:pt x="195589" y="2822"/>
                  </a:lnTo>
                  <a:lnTo>
                    <a:pt x="192030" y="5057"/>
                  </a:lnTo>
                  <a:lnTo>
                    <a:pt x="171111" y="32514"/>
                  </a:lnTo>
                  <a:lnTo>
                    <a:pt x="145375" y="79724"/>
                  </a:lnTo>
                  <a:lnTo>
                    <a:pt x="117632" y="124289"/>
                  </a:lnTo>
                  <a:lnTo>
                    <a:pt x="86409" y="171511"/>
                  </a:lnTo>
                  <a:lnTo>
                    <a:pt x="54729" y="219083"/>
                  </a:lnTo>
                  <a:lnTo>
                    <a:pt x="30527" y="266701"/>
                  </a:lnTo>
                  <a:lnTo>
                    <a:pt x="15698" y="300920"/>
                  </a:lnTo>
                  <a:lnTo>
                    <a:pt x="0" y="346034"/>
                  </a:lnTo>
                  <a:lnTo>
                    <a:pt x="3939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154"/>
            <p:cNvSpPr/>
            <p:nvPr>
              <p:custDataLst>
                <p:tags r:id="rId13"/>
              </p:custDataLst>
            </p:nvPr>
          </p:nvSpPr>
          <p:spPr>
            <a:xfrm>
              <a:off x="3381375" y="561975"/>
              <a:ext cx="219076" cy="266701"/>
            </a:xfrm>
            <a:custGeom>
              <a:avLst/>
              <a:gdLst/>
              <a:ahLst/>
              <a:cxnLst/>
              <a:rect l="0" t="0" r="0" b="0"/>
              <a:pathLst>
                <a:path w="219076" h="2667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4" y="10361"/>
                  </a:lnTo>
                  <a:lnTo>
                    <a:pt x="52981" y="45056"/>
                  </a:lnTo>
                  <a:lnTo>
                    <a:pt x="98367" y="88935"/>
                  </a:lnTo>
                  <a:lnTo>
                    <a:pt x="135461" y="133549"/>
                  </a:lnTo>
                  <a:lnTo>
                    <a:pt x="160074" y="172940"/>
                  </a:lnTo>
                  <a:lnTo>
                    <a:pt x="183353" y="216390"/>
                  </a:lnTo>
                  <a:lnTo>
                    <a:pt x="196732" y="244738"/>
                  </a:lnTo>
                  <a:lnTo>
                    <a:pt x="2190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155"/>
            <p:cNvSpPr/>
            <p:nvPr>
              <p:custDataLst>
                <p:tags r:id="rId14"/>
              </p:custDataLst>
            </p:nvPr>
          </p:nvSpPr>
          <p:spPr>
            <a:xfrm>
              <a:off x="2928449" y="497132"/>
              <a:ext cx="319577" cy="398016"/>
            </a:xfrm>
            <a:custGeom>
              <a:avLst/>
              <a:gdLst/>
              <a:ahLst/>
              <a:cxnLst/>
              <a:rect l="0" t="0" r="0" b="0"/>
              <a:pathLst>
                <a:path w="319577" h="398016">
                  <a:moveTo>
                    <a:pt x="243376" y="26743"/>
                  </a:moveTo>
                  <a:lnTo>
                    <a:pt x="243376" y="26743"/>
                  </a:lnTo>
                  <a:lnTo>
                    <a:pt x="248432" y="21686"/>
                  </a:lnTo>
                  <a:lnTo>
                    <a:pt x="289898" y="917"/>
                  </a:lnTo>
                  <a:lnTo>
                    <a:pt x="293440" y="0"/>
                  </a:lnTo>
                  <a:lnTo>
                    <a:pt x="295802" y="448"/>
                  </a:lnTo>
                  <a:lnTo>
                    <a:pt x="297377" y="1805"/>
                  </a:lnTo>
                  <a:lnTo>
                    <a:pt x="298426" y="3768"/>
                  </a:lnTo>
                  <a:lnTo>
                    <a:pt x="297010" y="6134"/>
                  </a:lnTo>
                  <a:lnTo>
                    <a:pt x="254310" y="34377"/>
                  </a:lnTo>
                  <a:lnTo>
                    <a:pt x="207386" y="57974"/>
                  </a:lnTo>
                  <a:lnTo>
                    <a:pt x="184029" y="72333"/>
                  </a:lnTo>
                  <a:lnTo>
                    <a:pt x="139370" y="96521"/>
                  </a:lnTo>
                  <a:lnTo>
                    <a:pt x="97672" y="125079"/>
                  </a:lnTo>
                  <a:lnTo>
                    <a:pt x="65622" y="148845"/>
                  </a:lnTo>
                  <a:lnTo>
                    <a:pt x="58541" y="157916"/>
                  </a:lnTo>
                  <a:lnTo>
                    <a:pt x="56653" y="161817"/>
                  </a:lnTo>
                  <a:lnTo>
                    <a:pt x="56452" y="165475"/>
                  </a:lnTo>
                  <a:lnTo>
                    <a:pt x="59052" y="172363"/>
                  </a:lnTo>
                  <a:lnTo>
                    <a:pt x="69379" y="178952"/>
                  </a:lnTo>
                  <a:lnTo>
                    <a:pt x="106516" y="193935"/>
                  </a:lnTo>
                  <a:lnTo>
                    <a:pt x="143323" y="197990"/>
                  </a:lnTo>
                  <a:lnTo>
                    <a:pt x="190062" y="211284"/>
                  </a:lnTo>
                  <a:lnTo>
                    <a:pt x="195133" y="216446"/>
                  </a:lnTo>
                  <a:lnTo>
                    <a:pt x="200769" y="230647"/>
                  </a:lnTo>
                  <a:lnTo>
                    <a:pt x="199096" y="237821"/>
                  </a:lnTo>
                  <a:lnTo>
                    <a:pt x="157568" y="283821"/>
                  </a:lnTo>
                  <a:lnTo>
                    <a:pt x="143856" y="295517"/>
                  </a:lnTo>
                  <a:lnTo>
                    <a:pt x="99939" y="320161"/>
                  </a:lnTo>
                  <a:lnTo>
                    <a:pt x="60341" y="343228"/>
                  </a:lnTo>
                  <a:lnTo>
                    <a:pt x="20148" y="371819"/>
                  </a:lnTo>
                  <a:lnTo>
                    <a:pt x="6580" y="382252"/>
                  </a:lnTo>
                  <a:lnTo>
                    <a:pt x="550" y="390416"/>
                  </a:lnTo>
                  <a:lnTo>
                    <a:pt x="0" y="393017"/>
                  </a:lnTo>
                  <a:lnTo>
                    <a:pt x="692" y="394750"/>
                  </a:lnTo>
                  <a:lnTo>
                    <a:pt x="2212" y="395906"/>
                  </a:lnTo>
                  <a:lnTo>
                    <a:pt x="47901" y="398015"/>
                  </a:lnTo>
                  <a:lnTo>
                    <a:pt x="94397" y="387830"/>
                  </a:lnTo>
                  <a:lnTo>
                    <a:pt x="130090" y="378912"/>
                  </a:lnTo>
                  <a:lnTo>
                    <a:pt x="167477" y="369567"/>
                  </a:lnTo>
                  <a:lnTo>
                    <a:pt x="208187" y="360095"/>
                  </a:lnTo>
                  <a:lnTo>
                    <a:pt x="248119" y="350586"/>
                  </a:lnTo>
                  <a:lnTo>
                    <a:pt x="295113" y="332835"/>
                  </a:lnTo>
                  <a:lnTo>
                    <a:pt x="319576" y="322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857"/>
          <p:cNvGrpSpPr/>
          <p:nvPr/>
        </p:nvGrpSpPr>
        <p:grpSpPr>
          <a:xfrm>
            <a:off x="2158453" y="540957"/>
            <a:ext cx="375198" cy="521966"/>
            <a:chOff x="2158453" y="540957"/>
            <a:chExt cx="375198" cy="521966"/>
          </a:xfrm>
        </p:grpSpPr>
        <p:sp>
          <p:nvSpPr>
            <p:cNvPr id="287" name="SMARTInkShape-4156"/>
            <p:cNvSpPr/>
            <p:nvPr>
              <p:custDataLst>
                <p:tags r:id="rId7"/>
              </p:custDataLst>
            </p:nvPr>
          </p:nvSpPr>
          <p:spPr>
            <a:xfrm>
              <a:off x="2266950" y="540957"/>
              <a:ext cx="55092" cy="259144"/>
            </a:xfrm>
            <a:custGeom>
              <a:avLst/>
              <a:gdLst/>
              <a:ahLst/>
              <a:cxnLst/>
              <a:rect l="0" t="0" r="0" b="0"/>
              <a:pathLst>
                <a:path w="55092" h="259144">
                  <a:moveTo>
                    <a:pt x="0" y="30543"/>
                  </a:moveTo>
                  <a:lnTo>
                    <a:pt x="0" y="30543"/>
                  </a:lnTo>
                  <a:lnTo>
                    <a:pt x="5056" y="25486"/>
                  </a:lnTo>
                  <a:lnTo>
                    <a:pt x="7539" y="20182"/>
                  </a:lnTo>
                  <a:lnTo>
                    <a:pt x="14189" y="3096"/>
                  </a:lnTo>
                  <a:lnTo>
                    <a:pt x="16868" y="604"/>
                  </a:lnTo>
                  <a:lnTo>
                    <a:pt x="19712" y="0"/>
                  </a:lnTo>
                  <a:lnTo>
                    <a:pt x="22666" y="656"/>
                  </a:lnTo>
                  <a:lnTo>
                    <a:pt x="28771" y="7029"/>
                  </a:lnTo>
                  <a:lnTo>
                    <a:pt x="41314" y="33424"/>
                  </a:lnTo>
                  <a:lnTo>
                    <a:pt x="45755" y="70085"/>
                  </a:lnTo>
                  <a:lnTo>
                    <a:pt x="50201" y="117190"/>
                  </a:lnTo>
                  <a:lnTo>
                    <a:pt x="55091" y="153583"/>
                  </a:lnTo>
                  <a:lnTo>
                    <a:pt x="53718" y="198938"/>
                  </a:lnTo>
                  <a:lnTo>
                    <a:pt x="47625" y="25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157"/>
            <p:cNvSpPr/>
            <p:nvPr>
              <p:custDataLst>
                <p:tags r:id="rId8"/>
              </p:custDataLst>
            </p:nvPr>
          </p:nvSpPr>
          <p:spPr>
            <a:xfrm>
              <a:off x="2158453" y="809625"/>
              <a:ext cx="318048" cy="66676"/>
            </a:xfrm>
            <a:custGeom>
              <a:avLst/>
              <a:gdLst/>
              <a:ahLst/>
              <a:cxnLst/>
              <a:rect l="0" t="0" r="0" b="0"/>
              <a:pathLst>
                <a:path w="318048" h="66676">
                  <a:moveTo>
                    <a:pt x="22772" y="66675"/>
                  </a:moveTo>
                  <a:lnTo>
                    <a:pt x="22772" y="66675"/>
                  </a:lnTo>
                  <a:lnTo>
                    <a:pt x="0" y="66675"/>
                  </a:lnTo>
                  <a:lnTo>
                    <a:pt x="1362" y="66675"/>
                  </a:lnTo>
                  <a:lnTo>
                    <a:pt x="43287" y="53418"/>
                  </a:lnTo>
                  <a:lnTo>
                    <a:pt x="86001" y="39228"/>
                  </a:lnTo>
                  <a:lnTo>
                    <a:pt x="120724" y="30488"/>
                  </a:lnTo>
                  <a:lnTo>
                    <a:pt x="155206" y="24133"/>
                  </a:lnTo>
                  <a:lnTo>
                    <a:pt x="197361" y="19498"/>
                  </a:lnTo>
                  <a:lnTo>
                    <a:pt x="240586" y="11809"/>
                  </a:lnTo>
                  <a:lnTo>
                    <a:pt x="279698" y="4920"/>
                  </a:lnTo>
                  <a:lnTo>
                    <a:pt x="3180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158"/>
            <p:cNvSpPr/>
            <p:nvPr>
              <p:custDataLst>
                <p:tags r:id="rId9"/>
              </p:custDataLst>
            </p:nvPr>
          </p:nvSpPr>
          <p:spPr>
            <a:xfrm>
              <a:off x="2333625" y="888462"/>
              <a:ext cx="200026" cy="174461"/>
            </a:xfrm>
            <a:custGeom>
              <a:avLst/>
              <a:gdLst/>
              <a:ahLst/>
              <a:cxnLst/>
              <a:rect l="0" t="0" r="0" b="0"/>
              <a:pathLst>
                <a:path w="200026" h="174461">
                  <a:moveTo>
                    <a:pt x="0" y="44988"/>
                  </a:moveTo>
                  <a:lnTo>
                    <a:pt x="0" y="44988"/>
                  </a:lnTo>
                  <a:lnTo>
                    <a:pt x="0" y="86745"/>
                  </a:lnTo>
                  <a:lnTo>
                    <a:pt x="1058" y="130951"/>
                  </a:lnTo>
                  <a:lnTo>
                    <a:pt x="9133" y="174460"/>
                  </a:lnTo>
                  <a:lnTo>
                    <a:pt x="14465" y="162020"/>
                  </a:lnTo>
                  <a:lnTo>
                    <a:pt x="21268" y="120293"/>
                  </a:lnTo>
                  <a:lnTo>
                    <a:pt x="37245" y="77855"/>
                  </a:lnTo>
                  <a:lnTo>
                    <a:pt x="55296" y="37369"/>
                  </a:lnTo>
                  <a:lnTo>
                    <a:pt x="86147" y="6264"/>
                  </a:lnTo>
                  <a:lnTo>
                    <a:pt x="99671" y="1319"/>
                  </a:lnTo>
                  <a:lnTo>
                    <a:pt x="107723" y="0"/>
                  </a:lnTo>
                  <a:lnTo>
                    <a:pt x="125135" y="4179"/>
                  </a:lnTo>
                  <a:lnTo>
                    <a:pt x="149966" y="18433"/>
                  </a:lnTo>
                  <a:lnTo>
                    <a:pt x="167907" y="36061"/>
                  </a:lnTo>
                  <a:lnTo>
                    <a:pt x="176225" y="50546"/>
                  </a:lnTo>
                  <a:lnTo>
                    <a:pt x="190189" y="91516"/>
                  </a:lnTo>
                  <a:lnTo>
                    <a:pt x="200025" y="14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858"/>
          <p:cNvGrpSpPr/>
          <p:nvPr/>
        </p:nvGrpSpPr>
        <p:grpSpPr>
          <a:xfrm>
            <a:off x="1285875" y="742950"/>
            <a:ext cx="219076" cy="150292"/>
            <a:chOff x="1285875" y="742950"/>
            <a:chExt cx="219076" cy="150292"/>
          </a:xfrm>
        </p:grpSpPr>
        <p:sp>
          <p:nvSpPr>
            <p:cNvPr id="291" name="SMARTInkShape-4159"/>
            <p:cNvSpPr/>
            <p:nvPr>
              <p:custDataLst>
                <p:tags r:id="rId5"/>
              </p:custDataLst>
            </p:nvPr>
          </p:nvSpPr>
          <p:spPr>
            <a:xfrm>
              <a:off x="1285875" y="7429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3994"/>
                  </a:lnTo>
                  <a:lnTo>
                    <a:pt x="81397" y="386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160"/>
            <p:cNvSpPr/>
            <p:nvPr>
              <p:custDataLst>
                <p:tags r:id="rId6"/>
              </p:custDataLst>
            </p:nvPr>
          </p:nvSpPr>
          <p:spPr>
            <a:xfrm>
              <a:off x="1298048" y="857250"/>
              <a:ext cx="206903" cy="35992"/>
            </a:xfrm>
            <a:custGeom>
              <a:avLst/>
              <a:gdLst/>
              <a:ahLst/>
              <a:cxnLst/>
              <a:rect l="0" t="0" r="0" b="0"/>
              <a:pathLst>
                <a:path w="206903" h="35992">
                  <a:moveTo>
                    <a:pt x="16402" y="9525"/>
                  </a:moveTo>
                  <a:lnTo>
                    <a:pt x="16402" y="9525"/>
                  </a:lnTo>
                  <a:lnTo>
                    <a:pt x="3310" y="23675"/>
                  </a:lnTo>
                  <a:lnTo>
                    <a:pt x="0" y="30983"/>
                  </a:lnTo>
                  <a:lnTo>
                    <a:pt x="1234" y="33356"/>
                  </a:lnTo>
                  <a:lnTo>
                    <a:pt x="4173" y="34937"/>
                  </a:lnTo>
                  <a:lnTo>
                    <a:pt x="8249" y="35991"/>
                  </a:lnTo>
                  <a:lnTo>
                    <a:pt x="55459" y="29714"/>
                  </a:lnTo>
                  <a:lnTo>
                    <a:pt x="98278" y="27742"/>
                  </a:lnTo>
                  <a:lnTo>
                    <a:pt x="137781" y="18258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859"/>
          <p:cNvGrpSpPr/>
          <p:nvPr/>
        </p:nvGrpSpPr>
        <p:grpSpPr>
          <a:xfrm>
            <a:off x="682068" y="466725"/>
            <a:ext cx="375208" cy="504826"/>
            <a:chOff x="682068" y="466725"/>
            <a:chExt cx="375208" cy="504826"/>
          </a:xfrm>
        </p:grpSpPr>
        <p:sp>
          <p:nvSpPr>
            <p:cNvPr id="294" name="SMARTInkShape-4161"/>
            <p:cNvSpPr/>
            <p:nvPr>
              <p:custDataLst>
                <p:tags r:id="rId2"/>
              </p:custDataLst>
            </p:nvPr>
          </p:nvSpPr>
          <p:spPr>
            <a:xfrm>
              <a:off x="781050" y="640823"/>
              <a:ext cx="200026" cy="330728"/>
            </a:xfrm>
            <a:custGeom>
              <a:avLst/>
              <a:gdLst/>
              <a:ahLst/>
              <a:cxnLst/>
              <a:rect l="0" t="0" r="0" b="0"/>
              <a:pathLst>
                <a:path w="200026" h="330728">
                  <a:moveTo>
                    <a:pt x="200025" y="16402"/>
                  </a:moveTo>
                  <a:lnTo>
                    <a:pt x="200025" y="16402"/>
                  </a:lnTo>
                  <a:lnTo>
                    <a:pt x="200025" y="0"/>
                  </a:lnTo>
                  <a:lnTo>
                    <a:pt x="198967" y="176"/>
                  </a:lnTo>
                  <a:lnTo>
                    <a:pt x="194968" y="3193"/>
                  </a:lnTo>
                  <a:lnTo>
                    <a:pt x="169434" y="49471"/>
                  </a:lnTo>
                  <a:lnTo>
                    <a:pt x="149258" y="97057"/>
                  </a:lnTo>
                  <a:lnTo>
                    <a:pt x="131161" y="139226"/>
                  </a:lnTo>
                  <a:lnTo>
                    <a:pt x="112574" y="178129"/>
                  </a:lnTo>
                  <a:lnTo>
                    <a:pt x="92165" y="216388"/>
                  </a:lnTo>
                  <a:lnTo>
                    <a:pt x="74023" y="251697"/>
                  </a:lnTo>
                  <a:lnTo>
                    <a:pt x="44163" y="292450"/>
                  </a:lnTo>
                  <a:lnTo>
                    <a:pt x="13929" y="324945"/>
                  </a:lnTo>
                  <a:lnTo>
                    <a:pt x="0" y="3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162"/>
            <p:cNvSpPr/>
            <p:nvPr>
              <p:custDataLst>
                <p:tags r:id="rId3"/>
              </p:custDataLst>
            </p:nvPr>
          </p:nvSpPr>
          <p:spPr>
            <a:xfrm>
              <a:off x="682068" y="466725"/>
              <a:ext cx="375208" cy="57151"/>
            </a:xfrm>
            <a:custGeom>
              <a:avLst/>
              <a:gdLst/>
              <a:ahLst/>
              <a:cxnLst/>
              <a:rect l="0" t="0" r="0" b="0"/>
              <a:pathLst>
                <a:path w="375208" h="57151">
                  <a:moveTo>
                    <a:pt x="13257" y="57150"/>
                  </a:moveTo>
                  <a:lnTo>
                    <a:pt x="13257" y="57150"/>
                  </a:lnTo>
                  <a:lnTo>
                    <a:pt x="0" y="57150"/>
                  </a:lnTo>
                  <a:lnTo>
                    <a:pt x="36400" y="57150"/>
                  </a:lnTo>
                  <a:lnTo>
                    <a:pt x="79917" y="50604"/>
                  </a:lnTo>
                  <a:lnTo>
                    <a:pt x="115793" y="47449"/>
                  </a:lnTo>
                  <a:lnTo>
                    <a:pt x="153234" y="40282"/>
                  </a:lnTo>
                  <a:lnTo>
                    <a:pt x="192198" y="31456"/>
                  </a:lnTo>
                  <a:lnTo>
                    <a:pt x="235727" y="23196"/>
                  </a:lnTo>
                  <a:lnTo>
                    <a:pt x="276965" y="19220"/>
                  </a:lnTo>
                  <a:lnTo>
                    <a:pt x="321169" y="11810"/>
                  </a:lnTo>
                  <a:lnTo>
                    <a:pt x="375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163"/>
            <p:cNvSpPr/>
            <p:nvPr>
              <p:custDataLst>
                <p:tags r:id="rId4"/>
              </p:custDataLst>
            </p:nvPr>
          </p:nvSpPr>
          <p:spPr>
            <a:xfrm>
              <a:off x="723900" y="609600"/>
              <a:ext cx="228601" cy="323851"/>
            </a:xfrm>
            <a:custGeom>
              <a:avLst/>
              <a:gdLst/>
              <a:ahLst/>
              <a:cxnLst/>
              <a:rect l="0" t="0" r="0" b="0"/>
              <a:pathLst>
                <a:path w="228601" h="3238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43252" y="42815"/>
                  </a:lnTo>
                  <a:lnTo>
                    <a:pt x="78903" y="74309"/>
                  </a:lnTo>
                  <a:lnTo>
                    <a:pt x="114537" y="116956"/>
                  </a:lnTo>
                  <a:lnTo>
                    <a:pt x="139535" y="162275"/>
                  </a:lnTo>
                  <a:lnTo>
                    <a:pt x="163615" y="204540"/>
                  </a:lnTo>
                  <a:lnTo>
                    <a:pt x="180779" y="245422"/>
                  </a:lnTo>
                  <a:lnTo>
                    <a:pt x="203370" y="291140"/>
                  </a:lnTo>
                  <a:lnTo>
                    <a:pt x="2286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554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SMARTInkShape-Group860"/>
          <p:cNvGrpSpPr/>
          <p:nvPr/>
        </p:nvGrpSpPr>
        <p:grpSpPr>
          <a:xfrm>
            <a:off x="933577" y="452331"/>
            <a:ext cx="752349" cy="627194"/>
            <a:chOff x="933577" y="452331"/>
            <a:chExt cx="752349" cy="627194"/>
          </a:xfrm>
        </p:grpSpPr>
        <p:sp>
          <p:nvSpPr>
            <p:cNvPr id="164" name="SMARTInkShape-4164"/>
            <p:cNvSpPr/>
            <p:nvPr>
              <p:custDataLst>
                <p:tags r:id="rId60"/>
              </p:custDataLst>
            </p:nvPr>
          </p:nvSpPr>
          <p:spPr>
            <a:xfrm>
              <a:off x="933577" y="532041"/>
              <a:ext cx="148142" cy="414203"/>
            </a:xfrm>
            <a:custGeom>
              <a:avLst/>
              <a:gdLst/>
              <a:ahLst/>
              <a:cxnLst/>
              <a:rect l="0" t="0" r="0" b="0"/>
              <a:pathLst>
                <a:path w="148142" h="414203">
                  <a:moveTo>
                    <a:pt x="18923" y="334734"/>
                  </a:moveTo>
                  <a:lnTo>
                    <a:pt x="18923" y="334734"/>
                  </a:lnTo>
                  <a:lnTo>
                    <a:pt x="18923" y="339791"/>
                  </a:lnTo>
                  <a:lnTo>
                    <a:pt x="21745" y="345095"/>
                  </a:lnTo>
                  <a:lnTo>
                    <a:pt x="23980" y="347991"/>
                  </a:lnTo>
                  <a:lnTo>
                    <a:pt x="35399" y="385999"/>
                  </a:lnTo>
                  <a:lnTo>
                    <a:pt x="36257" y="391136"/>
                  </a:lnTo>
                  <a:lnTo>
                    <a:pt x="35770" y="393502"/>
                  </a:lnTo>
                  <a:lnTo>
                    <a:pt x="34388" y="394021"/>
                  </a:lnTo>
                  <a:lnTo>
                    <a:pt x="32408" y="393309"/>
                  </a:lnTo>
                  <a:lnTo>
                    <a:pt x="24565" y="372080"/>
                  </a:lnTo>
                  <a:lnTo>
                    <a:pt x="20037" y="333527"/>
                  </a:lnTo>
                  <a:lnTo>
                    <a:pt x="16321" y="286243"/>
                  </a:lnTo>
                  <a:lnTo>
                    <a:pt x="11449" y="248753"/>
                  </a:lnTo>
                  <a:lnTo>
                    <a:pt x="7184" y="210833"/>
                  </a:lnTo>
                  <a:lnTo>
                    <a:pt x="2039" y="169964"/>
                  </a:lnTo>
                  <a:lnTo>
                    <a:pt x="836" y="137678"/>
                  </a:lnTo>
                  <a:lnTo>
                    <a:pt x="301" y="98634"/>
                  </a:lnTo>
                  <a:lnTo>
                    <a:pt x="0" y="55228"/>
                  </a:lnTo>
                  <a:lnTo>
                    <a:pt x="5574" y="32709"/>
                  </a:lnTo>
                  <a:lnTo>
                    <a:pt x="15107" y="14234"/>
                  </a:lnTo>
                  <a:lnTo>
                    <a:pt x="26399" y="2495"/>
                  </a:lnTo>
                  <a:lnTo>
                    <a:pt x="32374" y="0"/>
                  </a:lnTo>
                  <a:lnTo>
                    <a:pt x="44657" y="49"/>
                  </a:lnTo>
                  <a:lnTo>
                    <a:pt x="57171" y="9244"/>
                  </a:lnTo>
                  <a:lnTo>
                    <a:pt x="87734" y="43476"/>
                  </a:lnTo>
                  <a:lnTo>
                    <a:pt x="107268" y="87613"/>
                  </a:lnTo>
                  <a:lnTo>
                    <a:pt x="128342" y="134779"/>
                  </a:lnTo>
                  <a:lnTo>
                    <a:pt x="137315" y="172823"/>
                  </a:lnTo>
                  <a:lnTo>
                    <a:pt x="141675" y="217458"/>
                  </a:lnTo>
                  <a:lnTo>
                    <a:pt x="145358" y="257946"/>
                  </a:lnTo>
                  <a:lnTo>
                    <a:pt x="148141" y="277323"/>
                  </a:lnTo>
                  <a:lnTo>
                    <a:pt x="141305" y="315632"/>
                  </a:lnTo>
                  <a:lnTo>
                    <a:pt x="124706" y="358830"/>
                  </a:lnTo>
                  <a:lnTo>
                    <a:pt x="107181" y="390557"/>
                  </a:lnTo>
                  <a:lnTo>
                    <a:pt x="94838" y="401878"/>
                  </a:lnTo>
                  <a:lnTo>
                    <a:pt x="64610" y="414202"/>
                  </a:lnTo>
                  <a:lnTo>
                    <a:pt x="55731" y="414171"/>
                  </a:lnTo>
                  <a:lnTo>
                    <a:pt x="37399" y="408492"/>
                  </a:lnTo>
                  <a:lnTo>
                    <a:pt x="27135" y="401735"/>
                  </a:lnTo>
                  <a:lnTo>
                    <a:pt x="24397" y="398451"/>
                  </a:lnTo>
                  <a:lnTo>
                    <a:pt x="20545" y="378660"/>
                  </a:lnTo>
                  <a:lnTo>
                    <a:pt x="28448" y="353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165"/>
            <p:cNvSpPr/>
            <p:nvPr>
              <p:custDataLst>
                <p:tags r:id="rId61"/>
              </p:custDataLst>
            </p:nvPr>
          </p:nvSpPr>
          <p:spPr>
            <a:xfrm>
              <a:off x="1182717" y="711873"/>
              <a:ext cx="131734" cy="171718"/>
            </a:xfrm>
            <a:custGeom>
              <a:avLst/>
              <a:gdLst/>
              <a:ahLst/>
              <a:cxnLst/>
              <a:rect l="0" t="0" r="0" b="0"/>
              <a:pathLst>
                <a:path w="131734" h="171718">
                  <a:moveTo>
                    <a:pt x="36483" y="78702"/>
                  </a:moveTo>
                  <a:lnTo>
                    <a:pt x="36483" y="78702"/>
                  </a:lnTo>
                  <a:lnTo>
                    <a:pt x="18169" y="78702"/>
                  </a:lnTo>
                  <a:lnTo>
                    <a:pt x="14749" y="79760"/>
                  </a:lnTo>
                  <a:lnTo>
                    <a:pt x="12468" y="81524"/>
                  </a:lnTo>
                  <a:lnTo>
                    <a:pt x="10948" y="83758"/>
                  </a:lnTo>
                  <a:lnTo>
                    <a:pt x="10993" y="84190"/>
                  </a:lnTo>
                  <a:lnTo>
                    <a:pt x="56263" y="47431"/>
                  </a:lnTo>
                  <a:lnTo>
                    <a:pt x="77981" y="17139"/>
                  </a:lnTo>
                  <a:lnTo>
                    <a:pt x="80023" y="12260"/>
                  </a:lnTo>
                  <a:lnTo>
                    <a:pt x="78210" y="7949"/>
                  </a:lnTo>
                  <a:lnTo>
                    <a:pt x="67728" y="337"/>
                  </a:lnTo>
                  <a:lnTo>
                    <a:pt x="61547" y="0"/>
                  </a:lnTo>
                  <a:lnTo>
                    <a:pt x="49033" y="5271"/>
                  </a:lnTo>
                  <a:lnTo>
                    <a:pt x="25032" y="25195"/>
                  </a:lnTo>
                  <a:lnTo>
                    <a:pt x="7925" y="51206"/>
                  </a:lnTo>
                  <a:lnTo>
                    <a:pt x="1210" y="73965"/>
                  </a:lnTo>
                  <a:lnTo>
                    <a:pt x="0" y="114769"/>
                  </a:lnTo>
                  <a:lnTo>
                    <a:pt x="3688" y="134948"/>
                  </a:lnTo>
                  <a:lnTo>
                    <a:pt x="11677" y="148856"/>
                  </a:lnTo>
                  <a:lnTo>
                    <a:pt x="23341" y="158565"/>
                  </a:lnTo>
                  <a:lnTo>
                    <a:pt x="46700" y="168922"/>
                  </a:lnTo>
                  <a:lnTo>
                    <a:pt x="60779" y="171717"/>
                  </a:lnTo>
                  <a:lnTo>
                    <a:pt x="90719" y="168233"/>
                  </a:lnTo>
                  <a:lnTo>
                    <a:pt x="131733" y="14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166"/>
            <p:cNvSpPr/>
            <p:nvPr>
              <p:custDataLst>
                <p:tags r:id="rId62"/>
              </p:custDataLst>
            </p:nvPr>
          </p:nvSpPr>
          <p:spPr>
            <a:xfrm>
              <a:off x="1391265" y="458812"/>
              <a:ext cx="94636" cy="427014"/>
            </a:xfrm>
            <a:custGeom>
              <a:avLst/>
              <a:gdLst/>
              <a:ahLst/>
              <a:cxnLst/>
              <a:rect l="0" t="0" r="0" b="0"/>
              <a:pathLst>
                <a:path w="94636" h="427014">
                  <a:moveTo>
                    <a:pt x="94635" y="46013"/>
                  </a:moveTo>
                  <a:lnTo>
                    <a:pt x="94635" y="46013"/>
                  </a:lnTo>
                  <a:lnTo>
                    <a:pt x="89579" y="9385"/>
                  </a:lnTo>
                  <a:lnTo>
                    <a:pt x="85972" y="3603"/>
                  </a:lnTo>
                  <a:lnTo>
                    <a:pt x="81452" y="806"/>
                  </a:lnTo>
                  <a:lnTo>
                    <a:pt x="76321" y="0"/>
                  </a:lnTo>
                  <a:lnTo>
                    <a:pt x="53931" y="3922"/>
                  </a:lnTo>
                  <a:lnTo>
                    <a:pt x="39150" y="14606"/>
                  </a:lnTo>
                  <a:lnTo>
                    <a:pt x="26583" y="29938"/>
                  </a:lnTo>
                  <a:lnTo>
                    <a:pt x="13559" y="58536"/>
                  </a:lnTo>
                  <a:lnTo>
                    <a:pt x="4055" y="101700"/>
                  </a:lnTo>
                  <a:lnTo>
                    <a:pt x="1460" y="139907"/>
                  </a:lnTo>
                  <a:lnTo>
                    <a:pt x="0" y="182842"/>
                  </a:lnTo>
                  <a:lnTo>
                    <a:pt x="4624" y="220728"/>
                  </a:lnTo>
                  <a:lnTo>
                    <a:pt x="9122" y="263851"/>
                  </a:lnTo>
                  <a:lnTo>
                    <a:pt x="19104" y="302944"/>
                  </a:lnTo>
                  <a:lnTo>
                    <a:pt x="26210" y="341240"/>
                  </a:lnTo>
                  <a:lnTo>
                    <a:pt x="35219" y="385925"/>
                  </a:lnTo>
                  <a:lnTo>
                    <a:pt x="45248" y="420975"/>
                  </a:lnTo>
                  <a:lnTo>
                    <a:pt x="44777" y="422988"/>
                  </a:lnTo>
                  <a:lnTo>
                    <a:pt x="43405" y="424329"/>
                  </a:lnTo>
                  <a:lnTo>
                    <a:pt x="37485" y="427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167"/>
            <p:cNvSpPr/>
            <p:nvPr>
              <p:custDataLst>
                <p:tags r:id="rId63"/>
              </p:custDataLst>
            </p:nvPr>
          </p:nvSpPr>
          <p:spPr>
            <a:xfrm>
              <a:off x="1347062" y="666750"/>
              <a:ext cx="110264" cy="114301"/>
            </a:xfrm>
            <a:custGeom>
              <a:avLst/>
              <a:gdLst/>
              <a:ahLst/>
              <a:cxnLst/>
              <a:rect l="0" t="0" r="0" b="0"/>
              <a:pathLst>
                <a:path w="110264" h="114301">
                  <a:moveTo>
                    <a:pt x="5488" y="114300"/>
                  </a:moveTo>
                  <a:lnTo>
                    <a:pt x="5488" y="114300"/>
                  </a:lnTo>
                  <a:lnTo>
                    <a:pt x="5488" y="109244"/>
                  </a:lnTo>
                  <a:lnTo>
                    <a:pt x="2666" y="103939"/>
                  </a:lnTo>
                  <a:lnTo>
                    <a:pt x="431" y="101043"/>
                  </a:lnTo>
                  <a:lnTo>
                    <a:pt x="0" y="98053"/>
                  </a:lnTo>
                  <a:lnTo>
                    <a:pt x="2344" y="91910"/>
                  </a:lnTo>
                  <a:lnTo>
                    <a:pt x="20075" y="72796"/>
                  </a:lnTo>
                  <a:lnTo>
                    <a:pt x="60300" y="49307"/>
                  </a:lnTo>
                  <a:lnTo>
                    <a:pt x="75004" y="37436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168"/>
            <p:cNvSpPr/>
            <p:nvPr>
              <p:custDataLst>
                <p:tags r:id="rId64"/>
              </p:custDataLst>
            </p:nvPr>
          </p:nvSpPr>
          <p:spPr>
            <a:xfrm>
              <a:off x="1571635" y="452331"/>
              <a:ext cx="104766" cy="119170"/>
            </a:xfrm>
            <a:custGeom>
              <a:avLst/>
              <a:gdLst/>
              <a:ahLst/>
              <a:cxnLst/>
              <a:rect l="0" t="0" r="0" b="0"/>
              <a:pathLst>
                <a:path w="104766" h="119170">
                  <a:moveTo>
                    <a:pt x="9515" y="23919"/>
                  </a:moveTo>
                  <a:lnTo>
                    <a:pt x="9515" y="23919"/>
                  </a:lnTo>
                  <a:lnTo>
                    <a:pt x="4459" y="28976"/>
                  </a:lnTo>
                  <a:lnTo>
                    <a:pt x="1976" y="34280"/>
                  </a:lnTo>
                  <a:lnTo>
                    <a:pt x="164" y="78007"/>
                  </a:lnTo>
                  <a:lnTo>
                    <a:pt x="0" y="115227"/>
                  </a:lnTo>
                  <a:lnTo>
                    <a:pt x="16237" y="72315"/>
                  </a:lnTo>
                  <a:lnTo>
                    <a:pt x="36006" y="31561"/>
                  </a:lnTo>
                  <a:lnTo>
                    <a:pt x="53939" y="740"/>
                  </a:lnTo>
                  <a:lnTo>
                    <a:pt x="58181" y="0"/>
                  </a:lnTo>
                  <a:lnTo>
                    <a:pt x="71361" y="1999"/>
                  </a:lnTo>
                  <a:lnTo>
                    <a:pt x="77204" y="6131"/>
                  </a:lnTo>
                  <a:lnTo>
                    <a:pt x="86518" y="19188"/>
                  </a:lnTo>
                  <a:lnTo>
                    <a:pt x="97712" y="49446"/>
                  </a:lnTo>
                  <a:lnTo>
                    <a:pt x="104765" y="119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169"/>
            <p:cNvSpPr/>
            <p:nvPr>
              <p:custDataLst>
                <p:tags r:id="rId65"/>
              </p:custDataLst>
            </p:nvPr>
          </p:nvSpPr>
          <p:spPr>
            <a:xfrm>
              <a:off x="985047" y="962025"/>
              <a:ext cx="377029" cy="54503"/>
            </a:xfrm>
            <a:custGeom>
              <a:avLst/>
              <a:gdLst/>
              <a:ahLst/>
              <a:cxnLst/>
              <a:rect l="0" t="0" r="0" b="0"/>
              <a:pathLst>
                <a:path w="377029" h="54503">
                  <a:moveTo>
                    <a:pt x="24603" y="38100"/>
                  </a:moveTo>
                  <a:lnTo>
                    <a:pt x="24603" y="38100"/>
                  </a:lnTo>
                  <a:lnTo>
                    <a:pt x="0" y="54502"/>
                  </a:lnTo>
                  <a:lnTo>
                    <a:pt x="35893" y="49023"/>
                  </a:lnTo>
                  <a:lnTo>
                    <a:pt x="82981" y="40748"/>
                  </a:lnTo>
                  <a:lnTo>
                    <a:pt x="125744" y="32652"/>
                  </a:lnTo>
                  <a:lnTo>
                    <a:pt x="171458" y="28725"/>
                  </a:lnTo>
                  <a:lnTo>
                    <a:pt x="218516" y="21329"/>
                  </a:lnTo>
                  <a:lnTo>
                    <a:pt x="264915" y="13493"/>
                  </a:lnTo>
                  <a:lnTo>
                    <a:pt x="308061" y="9642"/>
                  </a:lnTo>
                  <a:lnTo>
                    <a:pt x="353771" y="3327"/>
                  </a:lnTo>
                  <a:lnTo>
                    <a:pt x="3770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170"/>
            <p:cNvSpPr/>
            <p:nvPr>
              <p:custDataLst>
                <p:tags r:id="rId66"/>
              </p:custDataLst>
            </p:nvPr>
          </p:nvSpPr>
          <p:spPr>
            <a:xfrm>
              <a:off x="1165973" y="962025"/>
              <a:ext cx="262778" cy="117500"/>
            </a:xfrm>
            <a:custGeom>
              <a:avLst/>
              <a:gdLst/>
              <a:ahLst/>
              <a:cxnLst/>
              <a:rect l="0" t="0" r="0" b="0"/>
              <a:pathLst>
                <a:path w="262778" h="117500">
                  <a:moveTo>
                    <a:pt x="72277" y="76200"/>
                  </a:moveTo>
                  <a:lnTo>
                    <a:pt x="72277" y="76200"/>
                  </a:lnTo>
                  <a:lnTo>
                    <a:pt x="27448" y="102715"/>
                  </a:lnTo>
                  <a:lnTo>
                    <a:pt x="0" y="117499"/>
                  </a:lnTo>
                  <a:lnTo>
                    <a:pt x="1867" y="117491"/>
                  </a:lnTo>
                  <a:lnTo>
                    <a:pt x="36194" y="106058"/>
                  </a:lnTo>
                  <a:lnTo>
                    <a:pt x="82068" y="78708"/>
                  </a:lnTo>
                  <a:lnTo>
                    <a:pt x="127559" y="53843"/>
                  </a:lnTo>
                  <a:lnTo>
                    <a:pt x="164739" y="35944"/>
                  </a:lnTo>
                  <a:lnTo>
                    <a:pt x="203625" y="22409"/>
                  </a:lnTo>
                  <a:lnTo>
                    <a:pt x="262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171"/>
            <p:cNvSpPr/>
            <p:nvPr>
              <p:custDataLst>
                <p:tags r:id="rId67"/>
              </p:custDataLst>
            </p:nvPr>
          </p:nvSpPr>
          <p:spPr>
            <a:xfrm>
              <a:off x="1647825" y="7334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4" y="1058"/>
                  </a:lnTo>
                  <a:lnTo>
                    <a:pt x="11511" y="2822"/>
                  </a:lnTo>
                  <a:lnTo>
                    <a:pt x="10849" y="5056"/>
                  </a:lnTo>
                  <a:lnTo>
                    <a:pt x="9349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172"/>
            <p:cNvSpPr/>
            <p:nvPr>
              <p:custDataLst>
                <p:tags r:id="rId68"/>
              </p:custDataLst>
            </p:nvPr>
          </p:nvSpPr>
          <p:spPr>
            <a:xfrm>
              <a:off x="1662531" y="847725"/>
              <a:ext cx="23395" cy="30130"/>
            </a:xfrm>
            <a:custGeom>
              <a:avLst/>
              <a:gdLst/>
              <a:ahLst/>
              <a:cxnLst/>
              <a:rect l="0" t="0" r="0" b="0"/>
              <a:pathLst>
                <a:path w="23395" h="30130">
                  <a:moveTo>
                    <a:pt x="23394" y="0"/>
                  </a:moveTo>
                  <a:lnTo>
                    <a:pt x="23394" y="0"/>
                  </a:lnTo>
                  <a:lnTo>
                    <a:pt x="10136" y="26515"/>
                  </a:lnTo>
                  <a:lnTo>
                    <a:pt x="7147" y="29318"/>
                  </a:lnTo>
                  <a:lnTo>
                    <a:pt x="4096" y="30129"/>
                  </a:lnTo>
                  <a:lnTo>
                    <a:pt x="0" y="29266"/>
                  </a:lnTo>
                  <a:lnTo>
                    <a:pt x="434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861"/>
          <p:cNvGrpSpPr/>
          <p:nvPr/>
        </p:nvGrpSpPr>
        <p:grpSpPr>
          <a:xfrm>
            <a:off x="2888559" y="308471"/>
            <a:ext cx="245167" cy="612221"/>
            <a:chOff x="2888559" y="308471"/>
            <a:chExt cx="245167" cy="612221"/>
          </a:xfrm>
        </p:grpSpPr>
        <p:sp>
          <p:nvSpPr>
            <p:cNvPr id="174" name="SMARTInkShape-4173"/>
            <p:cNvSpPr/>
            <p:nvPr>
              <p:custDataLst>
                <p:tags r:id="rId58"/>
              </p:custDataLst>
            </p:nvPr>
          </p:nvSpPr>
          <p:spPr>
            <a:xfrm>
              <a:off x="2945067" y="308471"/>
              <a:ext cx="169609" cy="139205"/>
            </a:xfrm>
            <a:custGeom>
              <a:avLst/>
              <a:gdLst/>
              <a:ahLst/>
              <a:cxnLst/>
              <a:rect l="0" t="0" r="0" b="0"/>
              <a:pathLst>
                <a:path w="169609" h="139205">
                  <a:moveTo>
                    <a:pt x="36258" y="63004"/>
                  </a:moveTo>
                  <a:lnTo>
                    <a:pt x="36258" y="63004"/>
                  </a:lnTo>
                  <a:lnTo>
                    <a:pt x="36258" y="49747"/>
                  </a:lnTo>
                  <a:lnTo>
                    <a:pt x="35200" y="48874"/>
                  </a:lnTo>
                  <a:lnTo>
                    <a:pt x="33436" y="49351"/>
                  </a:lnTo>
                  <a:lnTo>
                    <a:pt x="31202" y="50727"/>
                  </a:lnTo>
                  <a:lnTo>
                    <a:pt x="29712" y="52703"/>
                  </a:lnTo>
                  <a:lnTo>
                    <a:pt x="13592" y="97256"/>
                  </a:lnTo>
                  <a:lnTo>
                    <a:pt x="0" y="125857"/>
                  </a:lnTo>
                  <a:lnTo>
                    <a:pt x="11577" y="84515"/>
                  </a:lnTo>
                  <a:lnTo>
                    <a:pt x="23700" y="40011"/>
                  </a:lnTo>
                  <a:lnTo>
                    <a:pt x="39452" y="8719"/>
                  </a:lnTo>
                  <a:lnTo>
                    <a:pt x="44737" y="4589"/>
                  </a:lnTo>
                  <a:lnTo>
                    <a:pt x="59076" y="0"/>
                  </a:lnTo>
                  <a:lnTo>
                    <a:pt x="66287" y="893"/>
                  </a:lnTo>
                  <a:lnTo>
                    <a:pt x="79943" y="7530"/>
                  </a:lnTo>
                  <a:lnTo>
                    <a:pt x="90246" y="20357"/>
                  </a:lnTo>
                  <a:lnTo>
                    <a:pt x="117825" y="65427"/>
                  </a:lnTo>
                  <a:lnTo>
                    <a:pt x="169608" y="139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174"/>
            <p:cNvSpPr/>
            <p:nvPr>
              <p:custDataLst>
                <p:tags r:id="rId59"/>
              </p:custDataLst>
            </p:nvPr>
          </p:nvSpPr>
          <p:spPr>
            <a:xfrm>
              <a:off x="2888559" y="587740"/>
              <a:ext cx="245167" cy="332952"/>
            </a:xfrm>
            <a:custGeom>
              <a:avLst/>
              <a:gdLst/>
              <a:ahLst/>
              <a:cxnLst/>
              <a:rect l="0" t="0" r="0" b="0"/>
              <a:pathLst>
                <a:path w="245167" h="332952">
                  <a:moveTo>
                    <a:pt x="111816" y="69485"/>
                  </a:moveTo>
                  <a:lnTo>
                    <a:pt x="111816" y="69485"/>
                  </a:lnTo>
                  <a:lnTo>
                    <a:pt x="110758" y="28787"/>
                  </a:lnTo>
                  <a:lnTo>
                    <a:pt x="106760" y="20352"/>
                  </a:lnTo>
                  <a:lnTo>
                    <a:pt x="104212" y="18738"/>
                  </a:lnTo>
                  <a:lnTo>
                    <a:pt x="101455" y="18721"/>
                  </a:lnTo>
                  <a:lnTo>
                    <a:pt x="79313" y="31353"/>
                  </a:lnTo>
                  <a:lnTo>
                    <a:pt x="58559" y="48191"/>
                  </a:lnTo>
                  <a:lnTo>
                    <a:pt x="32583" y="95657"/>
                  </a:lnTo>
                  <a:lnTo>
                    <a:pt x="15550" y="139446"/>
                  </a:lnTo>
                  <a:lnTo>
                    <a:pt x="8504" y="178644"/>
                  </a:lnTo>
                  <a:lnTo>
                    <a:pt x="0" y="220869"/>
                  </a:lnTo>
                  <a:lnTo>
                    <a:pt x="1075" y="255804"/>
                  </a:lnTo>
                  <a:lnTo>
                    <a:pt x="6506" y="282468"/>
                  </a:lnTo>
                  <a:lnTo>
                    <a:pt x="15976" y="304903"/>
                  </a:lnTo>
                  <a:lnTo>
                    <a:pt x="30062" y="319812"/>
                  </a:lnTo>
                  <a:lnTo>
                    <a:pt x="45847" y="328908"/>
                  </a:lnTo>
                  <a:lnTo>
                    <a:pt x="59919" y="332951"/>
                  </a:lnTo>
                  <a:lnTo>
                    <a:pt x="78873" y="329103"/>
                  </a:lnTo>
                  <a:lnTo>
                    <a:pt x="120478" y="314443"/>
                  </a:lnTo>
                  <a:lnTo>
                    <a:pt x="144604" y="299522"/>
                  </a:lnTo>
                  <a:lnTo>
                    <a:pt x="155669" y="284965"/>
                  </a:lnTo>
                  <a:lnTo>
                    <a:pt x="181365" y="240462"/>
                  </a:lnTo>
                  <a:lnTo>
                    <a:pt x="192278" y="211161"/>
                  </a:lnTo>
                  <a:lnTo>
                    <a:pt x="199323" y="163871"/>
                  </a:lnTo>
                  <a:lnTo>
                    <a:pt x="202566" y="140009"/>
                  </a:lnTo>
                  <a:lnTo>
                    <a:pt x="198442" y="105550"/>
                  </a:lnTo>
                  <a:lnTo>
                    <a:pt x="189459" y="60768"/>
                  </a:lnTo>
                  <a:lnTo>
                    <a:pt x="173862" y="32212"/>
                  </a:lnTo>
                  <a:lnTo>
                    <a:pt x="155835" y="11404"/>
                  </a:lnTo>
                  <a:lnTo>
                    <a:pt x="143375" y="2044"/>
                  </a:lnTo>
                  <a:lnTo>
                    <a:pt x="122314" y="0"/>
                  </a:lnTo>
                  <a:lnTo>
                    <a:pt x="80846" y="2255"/>
                  </a:lnTo>
                  <a:lnTo>
                    <a:pt x="48900" y="17815"/>
                  </a:lnTo>
                  <a:lnTo>
                    <a:pt x="22736" y="42534"/>
                  </a:lnTo>
                  <a:lnTo>
                    <a:pt x="18563" y="51517"/>
                  </a:lnTo>
                  <a:lnTo>
                    <a:pt x="16748" y="69966"/>
                  </a:lnTo>
                  <a:lnTo>
                    <a:pt x="19863" y="78272"/>
                  </a:lnTo>
                  <a:lnTo>
                    <a:pt x="31789" y="93146"/>
                  </a:lnTo>
                  <a:lnTo>
                    <a:pt x="44852" y="101168"/>
                  </a:lnTo>
                  <a:lnTo>
                    <a:pt x="61946" y="104733"/>
                  </a:lnTo>
                  <a:lnTo>
                    <a:pt x="105154" y="105682"/>
                  </a:lnTo>
                  <a:lnTo>
                    <a:pt x="146766" y="99730"/>
                  </a:lnTo>
                  <a:lnTo>
                    <a:pt x="191081" y="90206"/>
                  </a:lnTo>
                  <a:lnTo>
                    <a:pt x="245166" y="69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4175"/>
          <p:cNvSpPr/>
          <p:nvPr>
            <p:custDataLst>
              <p:tags r:id="rId1"/>
            </p:custDataLst>
          </p:nvPr>
        </p:nvSpPr>
        <p:spPr>
          <a:xfrm>
            <a:off x="3482313" y="619400"/>
            <a:ext cx="773977" cy="190226"/>
          </a:xfrm>
          <a:custGeom>
            <a:avLst/>
            <a:gdLst/>
            <a:ahLst/>
            <a:cxnLst/>
            <a:rect l="0" t="0" r="0" b="0"/>
            <a:pathLst>
              <a:path w="773977" h="190226">
                <a:moveTo>
                  <a:pt x="41937" y="142600"/>
                </a:moveTo>
                <a:lnTo>
                  <a:pt x="41937" y="142600"/>
                </a:lnTo>
                <a:lnTo>
                  <a:pt x="0" y="142600"/>
                </a:lnTo>
                <a:lnTo>
                  <a:pt x="1279" y="143658"/>
                </a:lnTo>
                <a:lnTo>
                  <a:pt x="11167" y="147656"/>
                </a:lnTo>
                <a:lnTo>
                  <a:pt x="57535" y="151242"/>
                </a:lnTo>
                <a:lnTo>
                  <a:pt x="96888" y="150805"/>
                </a:lnTo>
                <a:lnTo>
                  <a:pt x="142650" y="145502"/>
                </a:lnTo>
                <a:lnTo>
                  <a:pt x="177715" y="143890"/>
                </a:lnTo>
                <a:lnTo>
                  <a:pt x="214466" y="140351"/>
                </a:lnTo>
                <a:lnTo>
                  <a:pt x="253025" y="136309"/>
                </a:lnTo>
                <a:lnTo>
                  <a:pt x="294857" y="134512"/>
                </a:lnTo>
                <a:lnTo>
                  <a:pt x="335321" y="133714"/>
                </a:lnTo>
                <a:lnTo>
                  <a:pt x="376588" y="132301"/>
                </a:lnTo>
                <a:lnTo>
                  <a:pt x="423151" y="128145"/>
                </a:lnTo>
                <a:lnTo>
                  <a:pt x="466424" y="125592"/>
                </a:lnTo>
                <a:lnTo>
                  <a:pt x="505765" y="123399"/>
                </a:lnTo>
                <a:lnTo>
                  <a:pt x="540888" y="118897"/>
                </a:lnTo>
                <a:lnTo>
                  <a:pt x="574137" y="116190"/>
                </a:lnTo>
                <a:lnTo>
                  <a:pt x="619785" y="111844"/>
                </a:lnTo>
                <a:lnTo>
                  <a:pt x="662943" y="103854"/>
                </a:lnTo>
                <a:lnTo>
                  <a:pt x="678191" y="100894"/>
                </a:lnTo>
                <a:lnTo>
                  <a:pt x="689415" y="95746"/>
                </a:lnTo>
                <a:lnTo>
                  <a:pt x="704708" y="81559"/>
                </a:lnTo>
                <a:lnTo>
                  <a:pt x="707092" y="73331"/>
                </a:lnTo>
                <a:lnTo>
                  <a:pt x="704097" y="55722"/>
                </a:lnTo>
                <a:lnTo>
                  <a:pt x="690511" y="33015"/>
                </a:lnTo>
                <a:lnTo>
                  <a:pt x="673080" y="17938"/>
                </a:lnTo>
                <a:lnTo>
                  <a:pt x="649453" y="6768"/>
                </a:lnTo>
                <a:lnTo>
                  <a:pt x="606460" y="652"/>
                </a:lnTo>
                <a:lnTo>
                  <a:pt x="596578" y="137"/>
                </a:lnTo>
                <a:lnTo>
                  <a:pt x="596906" y="0"/>
                </a:lnTo>
                <a:lnTo>
                  <a:pt x="627811" y="4836"/>
                </a:lnTo>
                <a:lnTo>
                  <a:pt x="669789" y="12999"/>
                </a:lnTo>
                <a:lnTo>
                  <a:pt x="710685" y="25238"/>
                </a:lnTo>
                <a:lnTo>
                  <a:pt x="743028" y="35742"/>
                </a:lnTo>
                <a:lnTo>
                  <a:pt x="764841" y="50731"/>
                </a:lnTo>
                <a:lnTo>
                  <a:pt x="770686" y="58730"/>
                </a:lnTo>
                <a:lnTo>
                  <a:pt x="773976" y="79297"/>
                </a:lnTo>
                <a:lnTo>
                  <a:pt x="769895" y="105499"/>
                </a:lnTo>
                <a:lnTo>
                  <a:pt x="761983" y="123258"/>
                </a:lnTo>
                <a:lnTo>
                  <a:pt x="735351" y="153672"/>
                </a:lnTo>
                <a:lnTo>
                  <a:pt x="689637" y="1902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863"/>
          <p:cNvGrpSpPr/>
          <p:nvPr/>
        </p:nvGrpSpPr>
        <p:grpSpPr>
          <a:xfrm>
            <a:off x="4611996" y="480374"/>
            <a:ext cx="302905" cy="370153"/>
            <a:chOff x="4611996" y="480374"/>
            <a:chExt cx="302905" cy="370153"/>
          </a:xfrm>
        </p:grpSpPr>
        <p:sp>
          <p:nvSpPr>
            <p:cNvPr id="178" name="SMARTInkShape-4176"/>
            <p:cNvSpPr/>
            <p:nvPr>
              <p:custDataLst>
                <p:tags r:id="rId56"/>
              </p:custDataLst>
            </p:nvPr>
          </p:nvSpPr>
          <p:spPr>
            <a:xfrm>
              <a:off x="4620217" y="480374"/>
              <a:ext cx="294684" cy="146781"/>
            </a:xfrm>
            <a:custGeom>
              <a:avLst/>
              <a:gdLst/>
              <a:ahLst/>
              <a:cxnLst/>
              <a:rect l="0" t="0" r="0" b="0"/>
              <a:pathLst>
                <a:path w="294684" h="146781">
                  <a:moveTo>
                    <a:pt x="75608" y="43501"/>
                  </a:moveTo>
                  <a:lnTo>
                    <a:pt x="75608" y="43501"/>
                  </a:lnTo>
                  <a:lnTo>
                    <a:pt x="70551" y="38444"/>
                  </a:lnTo>
                  <a:lnTo>
                    <a:pt x="68069" y="33140"/>
                  </a:lnTo>
                  <a:lnTo>
                    <a:pt x="66475" y="21111"/>
                  </a:lnTo>
                  <a:lnTo>
                    <a:pt x="67403" y="19049"/>
                  </a:lnTo>
                  <a:lnTo>
                    <a:pt x="69080" y="17675"/>
                  </a:lnTo>
                  <a:lnTo>
                    <a:pt x="71256" y="16758"/>
                  </a:lnTo>
                  <a:lnTo>
                    <a:pt x="72707" y="15089"/>
                  </a:lnTo>
                  <a:lnTo>
                    <a:pt x="74319" y="10412"/>
                  </a:lnTo>
                  <a:lnTo>
                    <a:pt x="73690" y="8742"/>
                  </a:lnTo>
                  <a:lnTo>
                    <a:pt x="72212" y="7628"/>
                  </a:lnTo>
                  <a:lnTo>
                    <a:pt x="67748" y="6391"/>
                  </a:lnTo>
                  <a:lnTo>
                    <a:pt x="62237" y="5841"/>
                  </a:lnTo>
                  <a:lnTo>
                    <a:pt x="56260" y="2774"/>
                  </a:lnTo>
                  <a:lnTo>
                    <a:pt x="53184" y="475"/>
                  </a:lnTo>
                  <a:lnTo>
                    <a:pt x="50076" y="0"/>
                  </a:lnTo>
                  <a:lnTo>
                    <a:pt x="46945" y="742"/>
                  </a:lnTo>
                  <a:lnTo>
                    <a:pt x="39585" y="5447"/>
                  </a:lnTo>
                  <a:lnTo>
                    <a:pt x="29259" y="14594"/>
                  </a:lnTo>
                  <a:lnTo>
                    <a:pt x="16602" y="36700"/>
                  </a:lnTo>
                  <a:lnTo>
                    <a:pt x="2404" y="83854"/>
                  </a:lnTo>
                  <a:lnTo>
                    <a:pt x="0" y="107446"/>
                  </a:lnTo>
                  <a:lnTo>
                    <a:pt x="9696" y="131239"/>
                  </a:lnTo>
                  <a:lnTo>
                    <a:pt x="15792" y="136918"/>
                  </a:lnTo>
                  <a:lnTo>
                    <a:pt x="31032" y="143228"/>
                  </a:lnTo>
                  <a:lnTo>
                    <a:pt x="72631" y="146780"/>
                  </a:lnTo>
                  <a:lnTo>
                    <a:pt x="119706" y="140376"/>
                  </a:lnTo>
                  <a:lnTo>
                    <a:pt x="156128" y="131742"/>
                  </a:lnTo>
                  <a:lnTo>
                    <a:pt x="194010" y="127149"/>
                  </a:lnTo>
                  <a:lnTo>
                    <a:pt x="294683" y="11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177"/>
            <p:cNvSpPr/>
            <p:nvPr>
              <p:custDataLst>
                <p:tags r:id="rId57"/>
              </p:custDataLst>
            </p:nvPr>
          </p:nvSpPr>
          <p:spPr>
            <a:xfrm>
              <a:off x="4611996" y="514350"/>
              <a:ext cx="215729" cy="336177"/>
            </a:xfrm>
            <a:custGeom>
              <a:avLst/>
              <a:gdLst/>
              <a:ahLst/>
              <a:cxnLst/>
              <a:rect l="0" t="0" r="0" b="0"/>
              <a:pathLst>
                <a:path w="215729" h="336177">
                  <a:moveTo>
                    <a:pt x="112404" y="57150"/>
                  </a:moveTo>
                  <a:lnTo>
                    <a:pt x="112404" y="57150"/>
                  </a:lnTo>
                  <a:lnTo>
                    <a:pt x="107347" y="52093"/>
                  </a:lnTo>
                  <a:lnTo>
                    <a:pt x="104865" y="46789"/>
                  </a:lnTo>
                  <a:lnTo>
                    <a:pt x="104203" y="43893"/>
                  </a:lnTo>
                  <a:lnTo>
                    <a:pt x="103762" y="43020"/>
                  </a:lnTo>
                  <a:lnTo>
                    <a:pt x="103468" y="43497"/>
                  </a:lnTo>
                  <a:lnTo>
                    <a:pt x="103271" y="44873"/>
                  </a:lnTo>
                  <a:lnTo>
                    <a:pt x="102083" y="45790"/>
                  </a:lnTo>
                  <a:lnTo>
                    <a:pt x="84599" y="52440"/>
                  </a:lnTo>
                  <a:lnTo>
                    <a:pt x="67242" y="65867"/>
                  </a:lnTo>
                  <a:lnTo>
                    <a:pt x="38933" y="110640"/>
                  </a:lnTo>
                  <a:lnTo>
                    <a:pt x="20688" y="153172"/>
                  </a:lnTo>
                  <a:lnTo>
                    <a:pt x="7700" y="196297"/>
                  </a:lnTo>
                  <a:lnTo>
                    <a:pt x="0" y="239976"/>
                  </a:lnTo>
                  <a:lnTo>
                    <a:pt x="6083" y="282078"/>
                  </a:lnTo>
                  <a:lnTo>
                    <a:pt x="15520" y="305946"/>
                  </a:lnTo>
                  <a:lnTo>
                    <a:pt x="31251" y="325366"/>
                  </a:lnTo>
                  <a:lnTo>
                    <a:pt x="43175" y="334401"/>
                  </a:lnTo>
                  <a:lnTo>
                    <a:pt x="50377" y="336176"/>
                  </a:lnTo>
                  <a:lnTo>
                    <a:pt x="66844" y="335325"/>
                  </a:lnTo>
                  <a:lnTo>
                    <a:pt x="79103" y="331420"/>
                  </a:lnTo>
                  <a:lnTo>
                    <a:pt x="90195" y="324039"/>
                  </a:lnTo>
                  <a:lnTo>
                    <a:pt x="132292" y="289577"/>
                  </a:lnTo>
                  <a:lnTo>
                    <a:pt x="171650" y="254439"/>
                  </a:lnTo>
                  <a:lnTo>
                    <a:pt x="187419" y="236909"/>
                  </a:lnTo>
                  <a:lnTo>
                    <a:pt x="209837" y="200453"/>
                  </a:lnTo>
                  <a:lnTo>
                    <a:pt x="215728" y="157619"/>
                  </a:lnTo>
                  <a:lnTo>
                    <a:pt x="215691" y="131604"/>
                  </a:lnTo>
                  <a:lnTo>
                    <a:pt x="203865" y="90552"/>
                  </a:lnTo>
                  <a:lnTo>
                    <a:pt x="191658" y="71431"/>
                  </a:lnTo>
                  <a:lnTo>
                    <a:pt x="180944" y="59240"/>
                  </a:lnTo>
                  <a:lnTo>
                    <a:pt x="179908" y="55257"/>
                  </a:lnTo>
                  <a:lnTo>
                    <a:pt x="179127" y="48072"/>
                  </a:lnTo>
                  <a:lnTo>
                    <a:pt x="174037" y="47757"/>
                  </a:lnTo>
                  <a:lnTo>
                    <a:pt x="172543" y="46655"/>
                  </a:lnTo>
                  <a:lnTo>
                    <a:pt x="170882" y="42608"/>
                  </a:lnTo>
                  <a:lnTo>
                    <a:pt x="164500" y="37281"/>
                  </a:lnTo>
                  <a:lnTo>
                    <a:pt x="143156" y="25238"/>
                  </a:lnTo>
                  <a:lnTo>
                    <a:pt x="98032" y="8930"/>
                  </a:lnTo>
                  <a:lnTo>
                    <a:pt x="69824" y="1176"/>
                  </a:lnTo>
                  <a:lnTo>
                    <a:pt x="552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864"/>
          <p:cNvGrpSpPr/>
          <p:nvPr/>
        </p:nvGrpSpPr>
        <p:grpSpPr>
          <a:xfrm>
            <a:off x="3533775" y="391849"/>
            <a:ext cx="578945" cy="150755"/>
            <a:chOff x="3533775" y="391849"/>
            <a:chExt cx="578945" cy="150755"/>
          </a:xfrm>
        </p:grpSpPr>
        <p:sp>
          <p:nvSpPr>
            <p:cNvPr id="181" name="SMARTInkShape-4178"/>
            <p:cNvSpPr/>
            <p:nvPr>
              <p:custDataLst>
                <p:tags r:id="rId52"/>
              </p:custDataLst>
            </p:nvPr>
          </p:nvSpPr>
          <p:spPr>
            <a:xfrm>
              <a:off x="3964707" y="400050"/>
              <a:ext cx="148013" cy="81900"/>
            </a:xfrm>
            <a:custGeom>
              <a:avLst/>
              <a:gdLst/>
              <a:ahLst/>
              <a:cxnLst/>
              <a:rect l="0" t="0" r="0" b="0"/>
              <a:pathLst>
                <a:path w="148013" h="81900">
                  <a:moveTo>
                    <a:pt x="54843" y="0"/>
                  </a:moveTo>
                  <a:lnTo>
                    <a:pt x="54843" y="0"/>
                  </a:lnTo>
                  <a:lnTo>
                    <a:pt x="64956" y="0"/>
                  </a:lnTo>
                  <a:lnTo>
                    <a:pt x="67935" y="1058"/>
                  </a:lnTo>
                  <a:lnTo>
                    <a:pt x="69921" y="2822"/>
                  </a:lnTo>
                  <a:lnTo>
                    <a:pt x="72128" y="7604"/>
                  </a:lnTo>
                  <a:lnTo>
                    <a:pt x="73108" y="13257"/>
                  </a:lnTo>
                  <a:lnTo>
                    <a:pt x="63429" y="46549"/>
                  </a:lnTo>
                  <a:lnTo>
                    <a:pt x="56542" y="59847"/>
                  </a:lnTo>
                  <a:lnTo>
                    <a:pt x="41823" y="77117"/>
                  </a:lnTo>
                  <a:lnTo>
                    <a:pt x="33887" y="81899"/>
                  </a:lnTo>
                  <a:lnTo>
                    <a:pt x="24010" y="81202"/>
                  </a:lnTo>
                  <a:lnTo>
                    <a:pt x="18412" y="79535"/>
                  </a:lnTo>
                  <a:lnTo>
                    <a:pt x="9371" y="72038"/>
                  </a:lnTo>
                  <a:lnTo>
                    <a:pt x="2883" y="62708"/>
                  </a:lnTo>
                  <a:lnTo>
                    <a:pt x="0" y="55034"/>
                  </a:lnTo>
                  <a:lnTo>
                    <a:pt x="1540" y="45274"/>
                  </a:lnTo>
                  <a:lnTo>
                    <a:pt x="3433" y="39707"/>
                  </a:lnTo>
                  <a:lnTo>
                    <a:pt x="6811" y="35997"/>
                  </a:lnTo>
                  <a:lnTo>
                    <a:pt x="16210" y="31873"/>
                  </a:lnTo>
                  <a:lnTo>
                    <a:pt x="27442" y="32863"/>
                  </a:lnTo>
                  <a:lnTo>
                    <a:pt x="70787" y="51051"/>
                  </a:lnTo>
                  <a:lnTo>
                    <a:pt x="110016" y="63886"/>
                  </a:lnTo>
                  <a:lnTo>
                    <a:pt x="122756" y="64377"/>
                  </a:lnTo>
                  <a:lnTo>
                    <a:pt x="131946" y="61068"/>
                  </a:lnTo>
                  <a:lnTo>
                    <a:pt x="139558" y="53247"/>
                  </a:lnTo>
                  <a:lnTo>
                    <a:pt x="145411" y="42715"/>
                  </a:lnTo>
                  <a:lnTo>
                    <a:pt x="148012" y="30979"/>
                  </a:lnTo>
                  <a:lnTo>
                    <a:pt x="146589" y="25944"/>
                  </a:lnTo>
                  <a:lnTo>
                    <a:pt x="139364" y="17528"/>
                  </a:lnTo>
                  <a:lnTo>
                    <a:pt x="118339" y="6840"/>
                  </a:lnTo>
                  <a:lnTo>
                    <a:pt x="6436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179"/>
            <p:cNvSpPr/>
            <p:nvPr>
              <p:custDataLst>
                <p:tags r:id="rId53"/>
              </p:custDataLst>
            </p:nvPr>
          </p:nvSpPr>
          <p:spPr>
            <a:xfrm>
              <a:off x="3854674" y="391849"/>
              <a:ext cx="67131" cy="114908"/>
            </a:xfrm>
            <a:custGeom>
              <a:avLst/>
              <a:gdLst/>
              <a:ahLst/>
              <a:cxnLst/>
              <a:rect l="0" t="0" r="0" b="0"/>
              <a:pathLst>
                <a:path w="67131" h="114908">
                  <a:moveTo>
                    <a:pt x="31526" y="8201"/>
                  </a:moveTo>
                  <a:lnTo>
                    <a:pt x="31526" y="8201"/>
                  </a:lnTo>
                  <a:lnTo>
                    <a:pt x="1867" y="0"/>
                  </a:lnTo>
                  <a:lnTo>
                    <a:pt x="111" y="1675"/>
                  </a:lnTo>
                  <a:lnTo>
                    <a:pt x="0" y="4909"/>
                  </a:lnTo>
                  <a:lnTo>
                    <a:pt x="983" y="9181"/>
                  </a:lnTo>
                  <a:lnTo>
                    <a:pt x="2698" y="12030"/>
                  </a:lnTo>
                  <a:lnTo>
                    <a:pt x="4899" y="13928"/>
                  </a:lnTo>
                  <a:lnTo>
                    <a:pt x="52258" y="34883"/>
                  </a:lnTo>
                  <a:lnTo>
                    <a:pt x="61201" y="45107"/>
                  </a:lnTo>
                  <a:lnTo>
                    <a:pt x="65882" y="56706"/>
                  </a:lnTo>
                  <a:lnTo>
                    <a:pt x="67130" y="62763"/>
                  </a:lnTo>
                  <a:lnTo>
                    <a:pt x="65694" y="75137"/>
                  </a:lnTo>
                  <a:lnTo>
                    <a:pt x="52227" y="114285"/>
                  </a:lnTo>
                  <a:lnTo>
                    <a:pt x="51677" y="114907"/>
                  </a:lnTo>
                  <a:lnTo>
                    <a:pt x="50576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180"/>
            <p:cNvSpPr/>
            <p:nvPr>
              <p:custDataLst>
                <p:tags r:id="rId54"/>
              </p:custDataLst>
            </p:nvPr>
          </p:nvSpPr>
          <p:spPr>
            <a:xfrm>
              <a:off x="3705225" y="4667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10361" y="11511"/>
                  </a:lnTo>
                  <a:lnTo>
                    <a:pt x="55015" y="9699"/>
                  </a:lnTo>
                  <a:lnTo>
                    <a:pt x="94617" y="6754"/>
                  </a:lnTo>
                  <a:lnTo>
                    <a:pt x="133163" y="200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181"/>
            <p:cNvSpPr/>
            <p:nvPr>
              <p:custDataLst>
                <p:tags r:id="rId55"/>
              </p:custDataLst>
            </p:nvPr>
          </p:nvSpPr>
          <p:spPr>
            <a:xfrm>
              <a:off x="3533775" y="442426"/>
              <a:ext cx="104776" cy="100178"/>
            </a:xfrm>
            <a:custGeom>
              <a:avLst/>
              <a:gdLst/>
              <a:ahLst/>
              <a:cxnLst/>
              <a:rect l="0" t="0" r="0" b="0"/>
              <a:pathLst>
                <a:path w="104776" h="100178">
                  <a:moveTo>
                    <a:pt x="0" y="43349"/>
                  </a:moveTo>
                  <a:lnTo>
                    <a:pt x="0" y="43349"/>
                  </a:lnTo>
                  <a:lnTo>
                    <a:pt x="13257" y="43349"/>
                  </a:lnTo>
                  <a:lnTo>
                    <a:pt x="15188" y="45466"/>
                  </a:lnTo>
                  <a:lnTo>
                    <a:pt x="17333" y="53462"/>
                  </a:lnTo>
                  <a:lnTo>
                    <a:pt x="19037" y="99413"/>
                  </a:lnTo>
                  <a:lnTo>
                    <a:pt x="16222" y="100016"/>
                  </a:lnTo>
                  <a:lnTo>
                    <a:pt x="13990" y="100177"/>
                  </a:lnTo>
                  <a:lnTo>
                    <a:pt x="12502" y="97109"/>
                  </a:lnTo>
                  <a:lnTo>
                    <a:pt x="10848" y="85234"/>
                  </a:lnTo>
                  <a:lnTo>
                    <a:pt x="20060" y="42593"/>
                  </a:lnTo>
                  <a:lnTo>
                    <a:pt x="26908" y="25021"/>
                  </a:lnTo>
                  <a:lnTo>
                    <a:pt x="41604" y="5345"/>
                  </a:lnTo>
                  <a:lnTo>
                    <a:pt x="49535" y="0"/>
                  </a:lnTo>
                  <a:lnTo>
                    <a:pt x="54190" y="691"/>
                  </a:lnTo>
                  <a:lnTo>
                    <a:pt x="65007" y="7104"/>
                  </a:lnTo>
                  <a:lnTo>
                    <a:pt x="74047" y="19832"/>
                  </a:lnTo>
                  <a:lnTo>
                    <a:pt x="104775" y="9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865"/>
          <p:cNvGrpSpPr/>
          <p:nvPr/>
        </p:nvGrpSpPr>
        <p:grpSpPr>
          <a:xfrm>
            <a:off x="805563" y="1524000"/>
            <a:ext cx="1337563" cy="580473"/>
            <a:chOff x="805563" y="1524000"/>
            <a:chExt cx="1337563" cy="580473"/>
          </a:xfrm>
        </p:grpSpPr>
        <p:sp>
          <p:nvSpPr>
            <p:cNvPr id="186" name="SMARTInkShape-4182"/>
            <p:cNvSpPr/>
            <p:nvPr>
              <p:custDataLst>
                <p:tags r:id="rId37"/>
              </p:custDataLst>
            </p:nvPr>
          </p:nvSpPr>
          <p:spPr>
            <a:xfrm>
              <a:off x="1381125" y="1771650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10113"/>
                  </a:lnTo>
                  <a:lnTo>
                    <a:pt x="285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183"/>
            <p:cNvSpPr/>
            <p:nvPr>
              <p:custDataLst>
                <p:tags r:id="rId38"/>
              </p:custDataLst>
            </p:nvPr>
          </p:nvSpPr>
          <p:spPr>
            <a:xfrm>
              <a:off x="1240174" y="1555486"/>
              <a:ext cx="119577" cy="311560"/>
            </a:xfrm>
            <a:custGeom>
              <a:avLst/>
              <a:gdLst/>
              <a:ahLst/>
              <a:cxnLst/>
              <a:rect l="0" t="0" r="0" b="0"/>
              <a:pathLst>
                <a:path w="119577" h="311560">
                  <a:moveTo>
                    <a:pt x="55226" y="254264"/>
                  </a:moveTo>
                  <a:lnTo>
                    <a:pt x="55226" y="254264"/>
                  </a:lnTo>
                  <a:lnTo>
                    <a:pt x="69356" y="213128"/>
                  </a:lnTo>
                  <a:lnTo>
                    <a:pt x="67503" y="200351"/>
                  </a:lnTo>
                  <a:lnTo>
                    <a:pt x="64469" y="197155"/>
                  </a:lnTo>
                  <a:lnTo>
                    <a:pt x="60330" y="196083"/>
                  </a:lnTo>
                  <a:lnTo>
                    <a:pt x="50086" y="197714"/>
                  </a:lnTo>
                  <a:lnTo>
                    <a:pt x="38478" y="201967"/>
                  </a:lnTo>
                  <a:lnTo>
                    <a:pt x="29085" y="213029"/>
                  </a:lnTo>
                  <a:lnTo>
                    <a:pt x="4569" y="260430"/>
                  </a:lnTo>
                  <a:lnTo>
                    <a:pt x="0" y="289722"/>
                  </a:lnTo>
                  <a:lnTo>
                    <a:pt x="1753" y="304596"/>
                  </a:lnTo>
                  <a:lnTo>
                    <a:pt x="3702" y="310043"/>
                  </a:lnTo>
                  <a:lnTo>
                    <a:pt x="8177" y="311559"/>
                  </a:lnTo>
                  <a:lnTo>
                    <a:pt x="21615" y="307598"/>
                  </a:lnTo>
                  <a:lnTo>
                    <a:pt x="47031" y="293467"/>
                  </a:lnTo>
                  <a:lnTo>
                    <a:pt x="69614" y="265762"/>
                  </a:lnTo>
                  <a:lnTo>
                    <a:pt x="92294" y="223963"/>
                  </a:lnTo>
                  <a:lnTo>
                    <a:pt x="109065" y="177837"/>
                  </a:lnTo>
                  <a:lnTo>
                    <a:pt x="117627" y="146247"/>
                  </a:lnTo>
                  <a:lnTo>
                    <a:pt x="119576" y="101256"/>
                  </a:lnTo>
                  <a:lnTo>
                    <a:pt x="114112" y="58823"/>
                  </a:lnTo>
                  <a:lnTo>
                    <a:pt x="111031" y="42518"/>
                  </a:lnTo>
                  <a:lnTo>
                    <a:pt x="94628" y="11825"/>
                  </a:lnTo>
                  <a:lnTo>
                    <a:pt x="87555" y="3638"/>
                  </a:lnTo>
                  <a:lnTo>
                    <a:pt x="80883" y="0"/>
                  </a:lnTo>
                  <a:lnTo>
                    <a:pt x="76564" y="2205"/>
                  </a:lnTo>
                  <a:lnTo>
                    <a:pt x="66121" y="13121"/>
                  </a:lnTo>
                  <a:lnTo>
                    <a:pt x="60068" y="25734"/>
                  </a:lnTo>
                  <a:lnTo>
                    <a:pt x="51126" y="66247"/>
                  </a:lnTo>
                  <a:lnTo>
                    <a:pt x="50934" y="86387"/>
                  </a:lnTo>
                  <a:lnTo>
                    <a:pt x="59435" y="131733"/>
                  </a:lnTo>
                  <a:lnTo>
                    <a:pt x="68232" y="176213"/>
                  </a:lnTo>
                  <a:lnTo>
                    <a:pt x="80686" y="216896"/>
                  </a:lnTo>
                  <a:lnTo>
                    <a:pt x="93326" y="25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184"/>
            <p:cNvSpPr/>
            <p:nvPr>
              <p:custDataLst>
                <p:tags r:id="rId39"/>
              </p:custDataLst>
            </p:nvPr>
          </p:nvSpPr>
          <p:spPr>
            <a:xfrm>
              <a:off x="1085850" y="1753535"/>
              <a:ext cx="133351" cy="122891"/>
            </a:xfrm>
            <a:custGeom>
              <a:avLst/>
              <a:gdLst/>
              <a:ahLst/>
              <a:cxnLst/>
              <a:rect l="0" t="0" r="0" b="0"/>
              <a:pathLst>
                <a:path w="133351" h="122891">
                  <a:moveTo>
                    <a:pt x="0" y="27640"/>
                  </a:moveTo>
                  <a:lnTo>
                    <a:pt x="0" y="27640"/>
                  </a:lnTo>
                  <a:lnTo>
                    <a:pt x="8201" y="27640"/>
                  </a:lnTo>
                  <a:lnTo>
                    <a:pt x="8642" y="28698"/>
                  </a:lnTo>
                  <a:lnTo>
                    <a:pt x="10560" y="70455"/>
                  </a:lnTo>
                  <a:lnTo>
                    <a:pt x="18657" y="102352"/>
                  </a:lnTo>
                  <a:lnTo>
                    <a:pt x="19016" y="62025"/>
                  </a:lnTo>
                  <a:lnTo>
                    <a:pt x="24096" y="34418"/>
                  </a:lnTo>
                  <a:lnTo>
                    <a:pt x="37361" y="7776"/>
                  </a:lnTo>
                  <a:lnTo>
                    <a:pt x="41841" y="2756"/>
                  </a:lnTo>
                  <a:lnTo>
                    <a:pt x="45885" y="467"/>
                  </a:lnTo>
                  <a:lnTo>
                    <a:pt x="49640" y="0"/>
                  </a:lnTo>
                  <a:lnTo>
                    <a:pt x="59457" y="5125"/>
                  </a:lnTo>
                  <a:lnTo>
                    <a:pt x="76884" y="22733"/>
                  </a:lnTo>
                  <a:lnTo>
                    <a:pt x="92630" y="48058"/>
                  </a:lnTo>
                  <a:lnTo>
                    <a:pt x="101177" y="72848"/>
                  </a:lnTo>
                  <a:lnTo>
                    <a:pt x="102376" y="80004"/>
                  </a:lnTo>
                  <a:lnTo>
                    <a:pt x="133350" y="12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185"/>
            <p:cNvSpPr/>
            <p:nvPr>
              <p:custDataLst>
                <p:tags r:id="rId40"/>
              </p:custDataLst>
            </p:nvPr>
          </p:nvSpPr>
          <p:spPr>
            <a:xfrm>
              <a:off x="2143125" y="16954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186"/>
            <p:cNvSpPr/>
            <p:nvPr>
              <p:custDataLst>
                <p:tags r:id="rId41"/>
              </p:custDataLst>
            </p:nvPr>
          </p:nvSpPr>
          <p:spPr>
            <a:xfrm>
              <a:off x="2124191" y="1857375"/>
              <a:ext cx="9410" cy="28576"/>
            </a:xfrm>
            <a:custGeom>
              <a:avLst/>
              <a:gdLst/>
              <a:ahLst/>
              <a:cxnLst/>
              <a:rect l="0" t="0" r="0" b="0"/>
              <a:pathLst>
                <a:path w="9410" h="28576">
                  <a:moveTo>
                    <a:pt x="9409" y="0"/>
                  </a:moveTo>
                  <a:lnTo>
                    <a:pt x="9409" y="0"/>
                  </a:lnTo>
                  <a:lnTo>
                    <a:pt x="4353" y="5056"/>
                  </a:lnTo>
                  <a:lnTo>
                    <a:pt x="1870" y="10361"/>
                  </a:lnTo>
                  <a:lnTo>
                    <a:pt x="0" y="26743"/>
                  </a:lnTo>
                  <a:lnTo>
                    <a:pt x="1020" y="27353"/>
                  </a:lnTo>
                  <a:lnTo>
                    <a:pt x="940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187"/>
            <p:cNvSpPr/>
            <p:nvPr>
              <p:custDataLst>
                <p:tags r:id="rId42"/>
              </p:custDataLst>
            </p:nvPr>
          </p:nvSpPr>
          <p:spPr>
            <a:xfrm>
              <a:off x="1295964" y="2000250"/>
              <a:ext cx="532837" cy="104223"/>
            </a:xfrm>
            <a:custGeom>
              <a:avLst/>
              <a:gdLst/>
              <a:ahLst/>
              <a:cxnLst/>
              <a:rect l="0" t="0" r="0" b="0"/>
              <a:pathLst>
                <a:path w="532837" h="104223">
                  <a:moveTo>
                    <a:pt x="151836" y="66675"/>
                  </a:moveTo>
                  <a:lnTo>
                    <a:pt x="151836" y="66675"/>
                  </a:lnTo>
                  <a:lnTo>
                    <a:pt x="113814" y="74279"/>
                  </a:lnTo>
                  <a:lnTo>
                    <a:pt x="72719" y="82922"/>
                  </a:lnTo>
                  <a:lnTo>
                    <a:pt x="29316" y="95323"/>
                  </a:lnTo>
                  <a:lnTo>
                    <a:pt x="282" y="102908"/>
                  </a:lnTo>
                  <a:lnTo>
                    <a:pt x="0" y="103530"/>
                  </a:lnTo>
                  <a:lnTo>
                    <a:pt x="8153" y="104222"/>
                  </a:lnTo>
                  <a:lnTo>
                    <a:pt x="51031" y="94341"/>
                  </a:lnTo>
                  <a:lnTo>
                    <a:pt x="89160" y="85456"/>
                  </a:lnTo>
                  <a:lnTo>
                    <a:pt x="119746" y="79255"/>
                  </a:lnTo>
                  <a:lnTo>
                    <a:pt x="154507" y="72972"/>
                  </a:lnTo>
                  <a:lnTo>
                    <a:pt x="191123" y="66652"/>
                  </a:lnTo>
                  <a:lnTo>
                    <a:pt x="228564" y="60314"/>
                  </a:lnTo>
                  <a:lnTo>
                    <a:pt x="266371" y="53970"/>
                  </a:lnTo>
                  <a:lnTo>
                    <a:pt x="307162" y="47623"/>
                  </a:lnTo>
                  <a:lnTo>
                    <a:pt x="348928" y="41274"/>
                  </a:lnTo>
                  <a:lnTo>
                    <a:pt x="388658" y="34925"/>
                  </a:lnTo>
                  <a:lnTo>
                    <a:pt x="424659" y="28575"/>
                  </a:lnTo>
                  <a:lnTo>
                    <a:pt x="459358" y="21167"/>
                  </a:lnTo>
                  <a:lnTo>
                    <a:pt x="5328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188"/>
            <p:cNvSpPr/>
            <p:nvPr>
              <p:custDataLst>
                <p:tags r:id="rId43"/>
              </p:custDataLst>
            </p:nvPr>
          </p:nvSpPr>
          <p:spPr>
            <a:xfrm>
              <a:off x="878769" y="1971675"/>
              <a:ext cx="950032" cy="90070"/>
            </a:xfrm>
            <a:custGeom>
              <a:avLst/>
              <a:gdLst/>
              <a:ahLst/>
              <a:cxnLst/>
              <a:rect l="0" t="0" r="0" b="0"/>
              <a:pathLst>
                <a:path w="950032" h="90070">
                  <a:moveTo>
                    <a:pt x="92781" y="66675"/>
                  </a:moveTo>
                  <a:lnTo>
                    <a:pt x="92781" y="66675"/>
                  </a:lnTo>
                  <a:lnTo>
                    <a:pt x="54158" y="77036"/>
                  </a:lnTo>
                  <a:lnTo>
                    <a:pt x="11421" y="89065"/>
                  </a:lnTo>
                  <a:lnTo>
                    <a:pt x="4675" y="90069"/>
                  </a:lnTo>
                  <a:lnTo>
                    <a:pt x="1235" y="89679"/>
                  </a:lnTo>
                  <a:lnTo>
                    <a:pt x="0" y="88361"/>
                  </a:lnTo>
                  <a:lnTo>
                    <a:pt x="23545" y="81450"/>
                  </a:lnTo>
                  <a:lnTo>
                    <a:pt x="58979" y="77756"/>
                  </a:lnTo>
                  <a:lnTo>
                    <a:pt x="101345" y="71604"/>
                  </a:lnTo>
                  <a:lnTo>
                    <a:pt x="137510" y="66043"/>
                  </a:lnTo>
                  <a:lnTo>
                    <a:pt x="178277" y="60044"/>
                  </a:lnTo>
                  <a:lnTo>
                    <a:pt x="221090" y="53850"/>
                  </a:lnTo>
                  <a:lnTo>
                    <a:pt x="246054" y="50717"/>
                  </a:lnTo>
                  <a:lnTo>
                    <a:pt x="273280" y="47569"/>
                  </a:lnTo>
                  <a:lnTo>
                    <a:pt x="302013" y="44413"/>
                  </a:lnTo>
                  <a:lnTo>
                    <a:pt x="330694" y="42308"/>
                  </a:lnTo>
                  <a:lnTo>
                    <a:pt x="359340" y="40906"/>
                  </a:lnTo>
                  <a:lnTo>
                    <a:pt x="387962" y="39971"/>
                  </a:lnTo>
                  <a:lnTo>
                    <a:pt x="417627" y="38289"/>
                  </a:lnTo>
                  <a:lnTo>
                    <a:pt x="447986" y="36109"/>
                  </a:lnTo>
                  <a:lnTo>
                    <a:pt x="478810" y="33598"/>
                  </a:lnTo>
                  <a:lnTo>
                    <a:pt x="508883" y="30865"/>
                  </a:lnTo>
                  <a:lnTo>
                    <a:pt x="538458" y="27985"/>
                  </a:lnTo>
                  <a:lnTo>
                    <a:pt x="567699" y="25007"/>
                  </a:lnTo>
                  <a:lnTo>
                    <a:pt x="596718" y="23021"/>
                  </a:lnTo>
                  <a:lnTo>
                    <a:pt x="625589" y="21697"/>
                  </a:lnTo>
                  <a:lnTo>
                    <a:pt x="654361" y="20815"/>
                  </a:lnTo>
                  <a:lnTo>
                    <a:pt x="682009" y="19168"/>
                  </a:lnTo>
                  <a:lnTo>
                    <a:pt x="708908" y="17012"/>
                  </a:lnTo>
                  <a:lnTo>
                    <a:pt x="735307" y="14516"/>
                  </a:lnTo>
                  <a:lnTo>
                    <a:pt x="760315" y="12853"/>
                  </a:lnTo>
                  <a:lnTo>
                    <a:pt x="807857" y="11004"/>
                  </a:lnTo>
                  <a:lnTo>
                    <a:pt x="848037" y="10182"/>
                  </a:lnTo>
                  <a:lnTo>
                    <a:pt x="894763" y="6897"/>
                  </a:lnTo>
                  <a:lnTo>
                    <a:pt x="950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189"/>
            <p:cNvSpPr/>
            <p:nvPr>
              <p:custDataLst>
                <p:tags r:id="rId44"/>
              </p:custDataLst>
            </p:nvPr>
          </p:nvSpPr>
          <p:spPr>
            <a:xfrm>
              <a:off x="1828800" y="1621898"/>
              <a:ext cx="123826" cy="216428"/>
            </a:xfrm>
            <a:custGeom>
              <a:avLst/>
              <a:gdLst/>
              <a:ahLst/>
              <a:cxnLst/>
              <a:rect l="0" t="0" r="0" b="0"/>
              <a:pathLst>
                <a:path w="123826" h="216428">
                  <a:moveTo>
                    <a:pt x="123825" y="16402"/>
                  </a:moveTo>
                  <a:lnTo>
                    <a:pt x="123825" y="16402"/>
                  </a:lnTo>
                  <a:lnTo>
                    <a:pt x="123825" y="6289"/>
                  </a:lnTo>
                  <a:lnTo>
                    <a:pt x="122767" y="3310"/>
                  </a:lnTo>
                  <a:lnTo>
                    <a:pt x="121003" y="1324"/>
                  </a:lnTo>
                  <a:lnTo>
                    <a:pt x="118769" y="0"/>
                  </a:lnTo>
                  <a:lnTo>
                    <a:pt x="115163" y="1234"/>
                  </a:lnTo>
                  <a:lnTo>
                    <a:pt x="88177" y="24099"/>
                  </a:lnTo>
                  <a:lnTo>
                    <a:pt x="74692" y="47258"/>
                  </a:lnTo>
                  <a:lnTo>
                    <a:pt x="73060" y="67863"/>
                  </a:lnTo>
                  <a:lnTo>
                    <a:pt x="80636" y="105472"/>
                  </a:lnTo>
                  <a:lnTo>
                    <a:pt x="102955" y="147370"/>
                  </a:lnTo>
                  <a:lnTo>
                    <a:pt x="106737" y="154514"/>
                  </a:lnTo>
                  <a:lnTo>
                    <a:pt x="108116" y="168096"/>
                  </a:lnTo>
                  <a:lnTo>
                    <a:pt x="107003" y="174682"/>
                  </a:lnTo>
                  <a:lnTo>
                    <a:pt x="100121" y="187643"/>
                  </a:lnTo>
                  <a:lnTo>
                    <a:pt x="91065" y="198342"/>
                  </a:lnTo>
                  <a:lnTo>
                    <a:pt x="83512" y="203098"/>
                  </a:lnTo>
                  <a:lnTo>
                    <a:pt x="47227" y="212697"/>
                  </a:lnTo>
                  <a:lnTo>
                    <a:pt x="0" y="2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190"/>
            <p:cNvSpPr/>
            <p:nvPr>
              <p:custDataLst>
                <p:tags r:id="rId45"/>
              </p:custDataLst>
            </p:nvPr>
          </p:nvSpPr>
          <p:spPr>
            <a:xfrm>
              <a:off x="1714500" y="1643345"/>
              <a:ext cx="114301" cy="167721"/>
            </a:xfrm>
            <a:custGeom>
              <a:avLst/>
              <a:gdLst/>
              <a:ahLst/>
              <a:cxnLst/>
              <a:rect l="0" t="0" r="0" b="0"/>
              <a:pathLst>
                <a:path w="114301" h="167721">
                  <a:moveTo>
                    <a:pt x="0" y="42580"/>
                  </a:moveTo>
                  <a:lnTo>
                    <a:pt x="0" y="42580"/>
                  </a:lnTo>
                  <a:lnTo>
                    <a:pt x="17900" y="50119"/>
                  </a:lnTo>
                  <a:lnTo>
                    <a:pt x="21458" y="50781"/>
                  </a:lnTo>
                  <a:lnTo>
                    <a:pt x="28234" y="59983"/>
                  </a:lnTo>
                  <a:lnTo>
                    <a:pt x="33715" y="74656"/>
                  </a:lnTo>
                  <a:lnTo>
                    <a:pt x="40056" y="112769"/>
                  </a:lnTo>
                  <a:lnTo>
                    <a:pt x="46628" y="156951"/>
                  </a:lnTo>
                  <a:lnTo>
                    <a:pt x="47330" y="167720"/>
                  </a:lnTo>
                  <a:lnTo>
                    <a:pt x="57969" y="120972"/>
                  </a:lnTo>
                  <a:lnTo>
                    <a:pt x="64955" y="78526"/>
                  </a:lnTo>
                  <a:lnTo>
                    <a:pt x="74998" y="35609"/>
                  </a:lnTo>
                  <a:lnTo>
                    <a:pt x="89367" y="8412"/>
                  </a:lnTo>
                  <a:lnTo>
                    <a:pt x="97221" y="936"/>
                  </a:lnTo>
                  <a:lnTo>
                    <a:pt x="100798" y="0"/>
                  </a:lnTo>
                  <a:lnTo>
                    <a:pt x="104240" y="435"/>
                  </a:lnTo>
                  <a:lnTo>
                    <a:pt x="107593" y="1783"/>
                  </a:lnTo>
                  <a:lnTo>
                    <a:pt x="111319" y="17393"/>
                  </a:lnTo>
                  <a:lnTo>
                    <a:pt x="113417" y="55931"/>
                  </a:lnTo>
                  <a:lnTo>
                    <a:pt x="114300" y="118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191"/>
            <p:cNvSpPr/>
            <p:nvPr>
              <p:custDataLst>
                <p:tags r:id="rId46"/>
              </p:custDataLst>
            </p:nvPr>
          </p:nvSpPr>
          <p:spPr>
            <a:xfrm>
              <a:off x="1640104" y="1676400"/>
              <a:ext cx="73656" cy="130598"/>
            </a:xfrm>
            <a:custGeom>
              <a:avLst/>
              <a:gdLst/>
              <a:ahLst/>
              <a:cxnLst/>
              <a:rect l="0" t="0" r="0" b="0"/>
              <a:pathLst>
                <a:path w="73656" h="130598">
                  <a:moveTo>
                    <a:pt x="64871" y="0"/>
                  </a:moveTo>
                  <a:lnTo>
                    <a:pt x="64871" y="0"/>
                  </a:lnTo>
                  <a:lnTo>
                    <a:pt x="73072" y="0"/>
                  </a:lnTo>
                  <a:lnTo>
                    <a:pt x="53438" y="1058"/>
                  </a:lnTo>
                  <a:lnTo>
                    <a:pt x="44620" y="5056"/>
                  </a:lnTo>
                  <a:lnTo>
                    <a:pt x="20625" y="25535"/>
                  </a:lnTo>
                  <a:lnTo>
                    <a:pt x="4285" y="68081"/>
                  </a:lnTo>
                  <a:lnTo>
                    <a:pt x="0" y="85553"/>
                  </a:lnTo>
                  <a:lnTo>
                    <a:pt x="3787" y="107546"/>
                  </a:lnTo>
                  <a:lnTo>
                    <a:pt x="11612" y="124058"/>
                  </a:lnTo>
                  <a:lnTo>
                    <a:pt x="16665" y="127155"/>
                  </a:lnTo>
                  <a:lnTo>
                    <a:pt x="30746" y="130597"/>
                  </a:lnTo>
                  <a:lnTo>
                    <a:pt x="37888" y="129398"/>
                  </a:lnTo>
                  <a:lnTo>
                    <a:pt x="56993" y="118656"/>
                  </a:lnTo>
                  <a:lnTo>
                    <a:pt x="65956" y="111650"/>
                  </a:lnTo>
                  <a:lnTo>
                    <a:pt x="70645" y="99364"/>
                  </a:lnTo>
                  <a:lnTo>
                    <a:pt x="73655" y="60550"/>
                  </a:lnTo>
                  <a:lnTo>
                    <a:pt x="73191" y="27326"/>
                  </a:lnTo>
                  <a:lnTo>
                    <a:pt x="69274" y="13556"/>
                  </a:lnTo>
                  <a:lnTo>
                    <a:pt x="66748" y="9037"/>
                  </a:lnTo>
                  <a:lnTo>
                    <a:pt x="64006" y="6025"/>
                  </a:lnTo>
                  <a:lnTo>
                    <a:pt x="61119" y="4017"/>
                  </a:lnTo>
                  <a:lnTo>
                    <a:pt x="59195" y="3736"/>
                  </a:lnTo>
                  <a:lnTo>
                    <a:pt x="5534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192"/>
            <p:cNvSpPr/>
            <p:nvPr>
              <p:custDataLst>
                <p:tags r:id="rId47"/>
              </p:custDataLst>
            </p:nvPr>
          </p:nvSpPr>
          <p:spPr>
            <a:xfrm>
              <a:off x="1442100" y="1657350"/>
              <a:ext cx="177151" cy="172938"/>
            </a:xfrm>
            <a:custGeom>
              <a:avLst/>
              <a:gdLst/>
              <a:ahLst/>
              <a:cxnLst/>
              <a:rect l="0" t="0" r="0" b="0"/>
              <a:pathLst>
                <a:path w="177151" h="172938">
                  <a:moveTo>
                    <a:pt x="43800" y="66675"/>
                  </a:moveTo>
                  <a:lnTo>
                    <a:pt x="43800" y="66675"/>
                  </a:lnTo>
                  <a:lnTo>
                    <a:pt x="0" y="57542"/>
                  </a:lnTo>
                  <a:lnTo>
                    <a:pt x="24940" y="54379"/>
                  </a:lnTo>
                  <a:lnTo>
                    <a:pt x="64129" y="41969"/>
                  </a:lnTo>
                  <a:lnTo>
                    <a:pt x="110643" y="33553"/>
                  </a:lnTo>
                  <a:lnTo>
                    <a:pt x="119054" y="34011"/>
                  </a:lnTo>
                  <a:lnTo>
                    <a:pt x="134043" y="40163"/>
                  </a:lnTo>
                  <a:lnTo>
                    <a:pt x="138887" y="45825"/>
                  </a:lnTo>
                  <a:lnTo>
                    <a:pt x="144269" y="60583"/>
                  </a:lnTo>
                  <a:lnTo>
                    <a:pt x="148407" y="106647"/>
                  </a:lnTo>
                  <a:lnTo>
                    <a:pt x="147442" y="119365"/>
                  </a:lnTo>
                  <a:lnTo>
                    <a:pt x="136812" y="163371"/>
                  </a:lnTo>
                  <a:lnTo>
                    <a:pt x="132764" y="172093"/>
                  </a:lnTo>
                  <a:lnTo>
                    <a:pt x="131684" y="172937"/>
                  </a:lnTo>
                  <a:lnTo>
                    <a:pt x="130964" y="172441"/>
                  </a:lnTo>
                  <a:lnTo>
                    <a:pt x="140076" y="132958"/>
                  </a:lnTo>
                  <a:lnTo>
                    <a:pt x="146057" y="99014"/>
                  </a:lnTo>
                  <a:lnTo>
                    <a:pt x="153134" y="55307"/>
                  </a:lnTo>
                  <a:lnTo>
                    <a:pt x="17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193"/>
            <p:cNvSpPr/>
            <p:nvPr>
              <p:custDataLst>
                <p:tags r:id="rId48"/>
              </p:custDataLst>
            </p:nvPr>
          </p:nvSpPr>
          <p:spPr>
            <a:xfrm>
              <a:off x="1485980" y="1524000"/>
              <a:ext cx="47546" cy="321261"/>
            </a:xfrm>
            <a:custGeom>
              <a:avLst/>
              <a:gdLst/>
              <a:ahLst/>
              <a:cxnLst/>
              <a:rect l="0" t="0" r="0" b="0"/>
              <a:pathLst>
                <a:path w="47546" h="321261">
                  <a:moveTo>
                    <a:pt x="38020" y="0"/>
                  </a:moveTo>
                  <a:lnTo>
                    <a:pt x="38020" y="0"/>
                  </a:lnTo>
                  <a:lnTo>
                    <a:pt x="46221" y="0"/>
                  </a:lnTo>
                  <a:lnTo>
                    <a:pt x="32279" y="29339"/>
                  </a:lnTo>
                  <a:lnTo>
                    <a:pt x="23937" y="70290"/>
                  </a:lnTo>
                  <a:lnTo>
                    <a:pt x="10329" y="113137"/>
                  </a:lnTo>
                  <a:lnTo>
                    <a:pt x="3004" y="149233"/>
                  </a:lnTo>
                  <a:lnTo>
                    <a:pt x="834" y="195206"/>
                  </a:lnTo>
                  <a:lnTo>
                    <a:pt x="326" y="227869"/>
                  </a:lnTo>
                  <a:lnTo>
                    <a:pt x="40" y="267542"/>
                  </a:lnTo>
                  <a:lnTo>
                    <a:pt x="0" y="276786"/>
                  </a:lnTo>
                  <a:lnTo>
                    <a:pt x="5600" y="292702"/>
                  </a:lnTo>
                  <a:lnTo>
                    <a:pt x="15009" y="310741"/>
                  </a:lnTo>
                  <a:lnTo>
                    <a:pt x="16329" y="315110"/>
                  </a:lnTo>
                  <a:lnTo>
                    <a:pt x="18268" y="318024"/>
                  </a:lnTo>
                  <a:lnTo>
                    <a:pt x="20618" y="319966"/>
                  </a:lnTo>
                  <a:lnTo>
                    <a:pt x="23244" y="321260"/>
                  </a:lnTo>
                  <a:lnTo>
                    <a:pt x="26053" y="321065"/>
                  </a:lnTo>
                  <a:lnTo>
                    <a:pt x="31996" y="318026"/>
                  </a:lnTo>
                  <a:lnTo>
                    <a:pt x="41292" y="300252"/>
                  </a:lnTo>
                  <a:lnTo>
                    <a:pt x="4754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194"/>
            <p:cNvSpPr/>
            <p:nvPr>
              <p:custDataLst>
                <p:tags r:id="rId49"/>
              </p:custDataLst>
            </p:nvPr>
          </p:nvSpPr>
          <p:spPr>
            <a:xfrm>
              <a:off x="1390650" y="15906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66675"/>
                  </a:moveTo>
                  <a:lnTo>
                    <a:pt x="0" y="66675"/>
                  </a:lnTo>
                  <a:lnTo>
                    <a:pt x="0" y="2061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195"/>
            <p:cNvSpPr/>
            <p:nvPr>
              <p:custDataLst>
                <p:tags r:id="rId50"/>
              </p:custDataLst>
            </p:nvPr>
          </p:nvSpPr>
          <p:spPr>
            <a:xfrm>
              <a:off x="805563" y="1586248"/>
              <a:ext cx="127737" cy="318753"/>
            </a:xfrm>
            <a:custGeom>
              <a:avLst/>
              <a:gdLst/>
              <a:ahLst/>
              <a:cxnLst/>
              <a:rect l="0" t="0" r="0" b="0"/>
              <a:pathLst>
                <a:path w="127737" h="318753">
                  <a:moveTo>
                    <a:pt x="108837" y="42527"/>
                  </a:moveTo>
                  <a:lnTo>
                    <a:pt x="108837" y="42527"/>
                  </a:lnTo>
                  <a:lnTo>
                    <a:pt x="116441" y="33864"/>
                  </a:lnTo>
                  <a:lnTo>
                    <a:pt x="126171" y="16992"/>
                  </a:lnTo>
                  <a:lnTo>
                    <a:pt x="127548" y="6948"/>
                  </a:lnTo>
                  <a:lnTo>
                    <a:pt x="127736" y="962"/>
                  </a:lnTo>
                  <a:lnTo>
                    <a:pt x="125670" y="0"/>
                  </a:lnTo>
                  <a:lnTo>
                    <a:pt x="117729" y="1754"/>
                  </a:lnTo>
                  <a:lnTo>
                    <a:pt x="101359" y="8691"/>
                  </a:lnTo>
                  <a:lnTo>
                    <a:pt x="61143" y="43150"/>
                  </a:lnTo>
                  <a:lnTo>
                    <a:pt x="27493" y="89502"/>
                  </a:lnTo>
                  <a:lnTo>
                    <a:pt x="14885" y="124179"/>
                  </a:lnTo>
                  <a:lnTo>
                    <a:pt x="4447" y="162323"/>
                  </a:lnTo>
                  <a:lnTo>
                    <a:pt x="0" y="185728"/>
                  </a:lnTo>
                  <a:lnTo>
                    <a:pt x="4505" y="227597"/>
                  </a:lnTo>
                  <a:lnTo>
                    <a:pt x="19833" y="266225"/>
                  </a:lnTo>
                  <a:lnTo>
                    <a:pt x="42954" y="296133"/>
                  </a:lnTo>
                  <a:lnTo>
                    <a:pt x="56978" y="307994"/>
                  </a:lnTo>
                  <a:lnTo>
                    <a:pt x="108837" y="318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196"/>
            <p:cNvSpPr/>
            <p:nvPr>
              <p:custDataLst>
                <p:tags r:id="rId51"/>
              </p:custDataLst>
            </p:nvPr>
          </p:nvSpPr>
          <p:spPr>
            <a:xfrm>
              <a:off x="973970" y="1772974"/>
              <a:ext cx="90862" cy="113272"/>
            </a:xfrm>
            <a:custGeom>
              <a:avLst/>
              <a:gdLst/>
              <a:ahLst/>
              <a:cxnLst/>
              <a:rect l="0" t="0" r="0" b="0"/>
              <a:pathLst>
                <a:path w="90862" h="113272">
                  <a:moveTo>
                    <a:pt x="73780" y="8201"/>
                  </a:moveTo>
                  <a:lnTo>
                    <a:pt x="73780" y="8201"/>
                  </a:lnTo>
                  <a:lnTo>
                    <a:pt x="68723" y="3145"/>
                  </a:lnTo>
                  <a:lnTo>
                    <a:pt x="60597" y="662"/>
                  </a:lnTo>
                  <a:lnTo>
                    <a:pt x="55466" y="0"/>
                  </a:lnTo>
                  <a:lnTo>
                    <a:pt x="38132" y="4125"/>
                  </a:lnTo>
                  <a:lnTo>
                    <a:pt x="19591" y="17106"/>
                  </a:lnTo>
                  <a:lnTo>
                    <a:pt x="5748" y="39415"/>
                  </a:lnTo>
                  <a:lnTo>
                    <a:pt x="0" y="71189"/>
                  </a:lnTo>
                  <a:lnTo>
                    <a:pt x="1478" y="86643"/>
                  </a:lnTo>
                  <a:lnTo>
                    <a:pt x="3354" y="92246"/>
                  </a:lnTo>
                  <a:lnTo>
                    <a:pt x="21163" y="110244"/>
                  </a:lnTo>
                  <a:lnTo>
                    <a:pt x="29177" y="113271"/>
                  </a:lnTo>
                  <a:lnTo>
                    <a:pt x="64065" y="113224"/>
                  </a:lnTo>
                  <a:lnTo>
                    <a:pt x="68362" y="111025"/>
                  </a:lnTo>
                  <a:lnTo>
                    <a:pt x="75958" y="102936"/>
                  </a:lnTo>
                  <a:lnTo>
                    <a:pt x="86185" y="81426"/>
                  </a:lnTo>
                  <a:lnTo>
                    <a:pt x="90861" y="54945"/>
                  </a:lnTo>
                  <a:lnTo>
                    <a:pt x="86310" y="36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866"/>
          <p:cNvGrpSpPr/>
          <p:nvPr/>
        </p:nvGrpSpPr>
        <p:grpSpPr>
          <a:xfrm>
            <a:off x="2963907" y="1601951"/>
            <a:ext cx="226969" cy="299670"/>
            <a:chOff x="2963907" y="1601951"/>
            <a:chExt cx="226969" cy="299670"/>
          </a:xfrm>
        </p:grpSpPr>
        <p:sp>
          <p:nvSpPr>
            <p:cNvPr id="202" name="SMARTInkShape-4197"/>
            <p:cNvSpPr/>
            <p:nvPr>
              <p:custDataLst>
                <p:tags r:id="rId35"/>
              </p:custDataLst>
            </p:nvPr>
          </p:nvSpPr>
          <p:spPr>
            <a:xfrm>
              <a:off x="2963907" y="1601951"/>
              <a:ext cx="226969" cy="299670"/>
            </a:xfrm>
            <a:custGeom>
              <a:avLst/>
              <a:gdLst/>
              <a:ahLst/>
              <a:cxnLst/>
              <a:rect l="0" t="0" r="0" b="0"/>
              <a:pathLst>
                <a:path w="226969" h="299670">
                  <a:moveTo>
                    <a:pt x="226968" y="26824"/>
                  </a:moveTo>
                  <a:lnTo>
                    <a:pt x="226968" y="26824"/>
                  </a:lnTo>
                  <a:lnTo>
                    <a:pt x="226968" y="18623"/>
                  </a:lnTo>
                  <a:lnTo>
                    <a:pt x="187196" y="4158"/>
                  </a:lnTo>
                  <a:lnTo>
                    <a:pt x="159798" y="0"/>
                  </a:lnTo>
                  <a:lnTo>
                    <a:pt x="112603" y="8841"/>
                  </a:lnTo>
                  <a:lnTo>
                    <a:pt x="94647" y="15656"/>
                  </a:lnTo>
                  <a:lnTo>
                    <a:pt x="47225" y="49462"/>
                  </a:lnTo>
                  <a:lnTo>
                    <a:pt x="19710" y="85910"/>
                  </a:lnTo>
                  <a:lnTo>
                    <a:pt x="6627" y="127137"/>
                  </a:lnTo>
                  <a:lnTo>
                    <a:pt x="0" y="173874"/>
                  </a:lnTo>
                  <a:lnTo>
                    <a:pt x="1405" y="221428"/>
                  </a:lnTo>
                  <a:lnTo>
                    <a:pt x="11668" y="268935"/>
                  </a:lnTo>
                  <a:lnTo>
                    <a:pt x="20507" y="285418"/>
                  </a:lnTo>
                  <a:lnTo>
                    <a:pt x="25827" y="291295"/>
                  </a:lnTo>
                  <a:lnTo>
                    <a:pt x="40206" y="297825"/>
                  </a:lnTo>
                  <a:lnTo>
                    <a:pt x="60354" y="299669"/>
                  </a:lnTo>
                  <a:lnTo>
                    <a:pt x="104223" y="294757"/>
                  </a:lnTo>
                  <a:lnTo>
                    <a:pt x="138741" y="285540"/>
                  </a:lnTo>
                  <a:lnTo>
                    <a:pt x="188868" y="25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198"/>
            <p:cNvSpPr/>
            <p:nvPr>
              <p:custDataLst>
                <p:tags r:id="rId36"/>
              </p:custDataLst>
            </p:nvPr>
          </p:nvSpPr>
          <p:spPr>
            <a:xfrm>
              <a:off x="2982735" y="1752600"/>
              <a:ext cx="170041" cy="37709"/>
            </a:xfrm>
            <a:custGeom>
              <a:avLst/>
              <a:gdLst/>
              <a:ahLst/>
              <a:cxnLst/>
              <a:rect l="0" t="0" r="0" b="0"/>
              <a:pathLst>
                <a:path w="170041" h="37709">
                  <a:moveTo>
                    <a:pt x="46215" y="28575"/>
                  </a:moveTo>
                  <a:lnTo>
                    <a:pt x="46215" y="28575"/>
                  </a:lnTo>
                  <a:lnTo>
                    <a:pt x="29948" y="29633"/>
                  </a:lnTo>
                  <a:lnTo>
                    <a:pt x="0" y="37708"/>
                  </a:lnTo>
                  <a:lnTo>
                    <a:pt x="47413" y="21830"/>
                  </a:lnTo>
                  <a:lnTo>
                    <a:pt x="93018" y="9447"/>
                  </a:lnTo>
                  <a:lnTo>
                    <a:pt x="170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867"/>
          <p:cNvGrpSpPr/>
          <p:nvPr/>
        </p:nvGrpSpPr>
        <p:grpSpPr>
          <a:xfrm>
            <a:off x="3450016" y="1504950"/>
            <a:ext cx="691591" cy="418103"/>
            <a:chOff x="3450016" y="1504950"/>
            <a:chExt cx="691591" cy="418103"/>
          </a:xfrm>
        </p:grpSpPr>
        <p:sp>
          <p:nvSpPr>
            <p:cNvPr id="205" name="SMARTInkShape-4199"/>
            <p:cNvSpPr/>
            <p:nvPr>
              <p:custDataLst>
                <p:tags r:id="rId31"/>
              </p:custDataLst>
            </p:nvPr>
          </p:nvSpPr>
          <p:spPr>
            <a:xfrm>
              <a:off x="3450016" y="1572168"/>
              <a:ext cx="217110" cy="350885"/>
            </a:xfrm>
            <a:custGeom>
              <a:avLst/>
              <a:gdLst/>
              <a:ahLst/>
              <a:cxnLst/>
              <a:rect l="0" t="0" r="0" b="0"/>
              <a:pathLst>
                <a:path w="217110" h="350885">
                  <a:moveTo>
                    <a:pt x="179009" y="28032"/>
                  </a:moveTo>
                  <a:lnTo>
                    <a:pt x="179009" y="28032"/>
                  </a:lnTo>
                  <a:lnTo>
                    <a:pt x="179009" y="5642"/>
                  </a:lnTo>
                  <a:lnTo>
                    <a:pt x="176892" y="3580"/>
                  </a:lnTo>
                  <a:lnTo>
                    <a:pt x="164859" y="679"/>
                  </a:lnTo>
                  <a:lnTo>
                    <a:pt x="157550" y="0"/>
                  </a:lnTo>
                  <a:lnTo>
                    <a:pt x="121399" y="7706"/>
                  </a:lnTo>
                  <a:lnTo>
                    <a:pt x="74883" y="40342"/>
                  </a:lnTo>
                  <a:lnTo>
                    <a:pt x="59375" y="54492"/>
                  </a:lnTo>
                  <a:lnTo>
                    <a:pt x="38530" y="86646"/>
                  </a:lnTo>
                  <a:lnTo>
                    <a:pt x="31907" y="105941"/>
                  </a:lnTo>
                  <a:lnTo>
                    <a:pt x="24834" y="147177"/>
                  </a:lnTo>
                  <a:lnTo>
                    <a:pt x="19380" y="175165"/>
                  </a:lnTo>
                  <a:lnTo>
                    <a:pt x="14942" y="204624"/>
                  </a:lnTo>
                  <a:lnTo>
                    <a:pt x="9747" y="229581"/>
                  </a:lnTo>
                  <a:lnTo>
                    <a:pt x="7991" y="271515"/>
                  </a:lnTo>
                  <a:lnTo>
                    <a:pt x="4929" y="287235"/>
                  </a:lnTo>
                  <a:lnTo>
                    <a:pt x="77" y="304858"/>
                  </a:lnTo>
                  <a:lnTo>
                    <a:pt x="0" y="318283"/>
                  </a:lnTo>
                  <a:lnTo>
                    <a:pt x="5907" y="340515"/>
                  </a:lnTo>
                  <a:lnTo>
                    <a:pt x="8574" y="344304"/>
                  </a:lnTo>
                  <a:lnTo>
                    <a:pt x="11411" y="346830"/>
                  </a:lnTo>
                  <a:lnTo>
                    <a:pt x="46381" y="350884"/>
                  </a:lnTo>
                  <a:lnTo>
                    <a:pt x="88409" y="348863"/>
                  </a:lnTo>
                  <a:lnTo>
                    <a:pt x="122179" y="341462"/>
                  </a:lnTo>
                  <a:lnTo>
                    <a:pt x="217109" y="30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200"/>
            <p:cNvSpPr/>
            <p:nvPr>
              <p:custDataLst>
                <p:tags r:id="rId32"/>
              </p:custDataLst>
            </p:nvPr>
          </p:nvSpPr>
          <p:spPr>
            <a:xfrm>
              <a:off x="3762978" y="1669387"/>
              <a:ext cx="161323" cy="227044"/>
            </a:xfrm>
            <a:custGeom>
              <a:avLst/>
              <a:gdLst/>
              <a:ahLst/>
              <a:cxnLst/>
              <a:rect l="0" t="0" r="0" b="0"/>
              <a:pathLst>
                <a:path w="161323" h="227044">
                  <a:moveTo>
                    <a:pt x="94647" y="45113"/>
                  </a:moveTo>
                  <a:lnTo>
                    <a:pt x="94647" y="45113"/>
                  </a:lnTo>
                  <a:lnTo>
                    <a:pt x="94647" y="31855"/>
                  </a:lnTo>
                  <a:lnTo>
                    <a:pt x="91472" y="29925"/>
                  </a:lnTo>
                  <a:lnTo>
                    <a:pt x="64988" y="26571"/>
                  </a:lnTo>
                  <a:lnTo>
                    <a:pt x="54654" y="31933"/>
                  </a:lnTo>
                  <a:lnTo>
                    <a:pt x="25606" y="58586"/>
                  </a:lnTo>
                  <a:lnTo>
                    <a:pt x="13278" y="79209"/>
                  </a:lnTo>
                  <a:lnTo>
                    <a:pt x="2453" y="123031"/>
                  </a:lnTo>
                  <a:lnTo>
                    <a:pt x="0" y="162339"/>
                  </a:lnTo>
                  <a:lnTo>
                    <a:pt x="7651" y="206707"/>
                  </a:lnTo>
                  <a:lnTo>
                    <a:pt x="14002" y="217827"/>
                  </a:lnTo>
                  <a:lnTo>
                    <a:pt x="18659" y="223756"/>
                  </a:lnTo>
                  <a:lnTo>
                    <a:pt x="25996" y="226650"/>
                  </a:lnTo>
                  <a:lnTo>
                    <a:pt x="45439" y="227043"/>
                  </a:lnTo>
                  <a:lnTo>
                    <a:pt x="62546" y="220868"/>
                  </a:lnTo>
                  <a:lnTo>
                    <a:pt x="103862" y="187530"/>
                  </a:lnTo>
                  <a:lnTo>
                    <a:pt x="110315" y="181332"/>
                  </a:lnTo>
                  <a:lnTo>
                    <a:pt x="128277" y="142027"/>
                  </a:lnTo>
                  <a:lnTo>
                    <a:pt x="140220" y="98014"/>
                  </a:lnTo>
                  <a:lnTo>
                    <a:pt x="140809" y="57836"/>
                  </a:lnTo>
                  <a:lnTo>
                    <a:pt x="137035" y="41596"/>
                  </a:lnTo>
                  <a:lnTo>
                    <a:pt x="119444" y="14981"/>
                  </a:lnTo>
                  <a:lnTo>
                    <a:pt x="111665" y="5968"/>
                  </a:lnTo>
                  <a:lnTo>
                    <a:pt x="99035" y="1257"/>
                  </a:lnTo>
                  <a:lnTo>
                    <a:pt x="91222" y="0"/>
                  </a:lnTo>
                  <a:lnTo>
                    <a:pt x="74075" y="4249"/>
                  </a:lnTo>
                  <a:lnTo>
                    <a:pt x="57987" y="13193"/>
                  </a:lnTo>
                  <a:lnTo>
                    <a:pt x="47309" y="24224"/>
                  </a:lnTo>
                  <a:lnTo>
                    <a:pt x="41858" y="39004"/>
                  </a:lnTo>
                  <a:lnTo>
                    <a:pt x="40494" y="55098"/>
                  </a:lnTo>
                  <a:lnTo>
                    <a:pt x="43415" y="69306"/>
                  </a:lnTo>
                  <a:lnTo>
                    <a:pt x="48851" y="75000"/>
                  </a:lnTo>
                  <a:lnTo>
                    <a:pt x="66179" y="84149"/>
                  </a:lnTo>
                  <a:lnTo>
                    <a:pt x="99735" y="90193"/>
                  </a:lnTo>
                  <a:lnTo>
                    <a:pt x="131432" y="86928"/>
                  </a:lnTo>
                  <a:lnTo>
                    <a:pt x="161322" y="73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201"/>
            <p:cNvSpPr/>
            <p:nvPr>
              <p:custDataLst>
                <p:tags r:id="rId33"/>
              </p:custDataLst>
            </p:nvPr>
          </p:nvSpPr>
          <p:spPr>
            <a:xfrm>
              <a:off x="3801929" y="1504950"/>
              <a:ext cx="103322" cy="85726"/>
            </a:xfrm>
            <a:custGeom>
              <a:avLst/>
              <a:gdLst/>
              <a:ahLst/>
              <a:cxnLst/>
              <a:rect l="0" t="0" r="0" b="0"/>
              <a:pathLst>
                <a:path w="103322" h="85726">
                  <a:moveTo>
                    <a:pt x="36646" y="0"/>
                  </a:moveTo>
                  <a:lnTo>
                    <a:pt x="36646" y="0"/>
                  </a:lnTo>
                  <a:lnTo>
                    <a:pt x="31589" y="0"/>
                  </a:lnTo>
                  <a:lnTo>
                    <a:pt x="26285" y="2822"/>
                  </a:lnTo>
                  <a:lnTo>
                    <a:pt x="23389" y="5056"/>
                  </a:lnTo>
                  <a:lnTo>
                    <a:pt x="20171" y="10361"/>
                  </a:lnTo>
                  <a:lnTo>
                    <a:pt x="17682" y="16247"/>
                  </a:lnTo>
                  <a:lnTo>
                    <a:pt x="13048" y="22390"/>
                  </a:lnTo>
                  <a:lnTo>
                    <a:pt x="10283" y="31471"/>
                  </a:lnTo>
                  <a:lnTo>
                    <a:pt x="0" y="71282"/>
                  </a:lnTo>
                  <a:lnTo>
                    <a:pt x="573" y="71863"/>
                  </a:lnTo>
                  <a:lnTo>
                    <a:pt x="4034" y="69686"/>
                  </a:lnTo>
                  <a:lnTo>
                    <a:pt x="6277" y="62369"/>
                  </a:lnTo>
                  <a:lnTo>
                    <a:pt x="12773" y="35368"/>
                  </a:lnTo>
                  <a:lnTo>
                    <a:pt x="26280" y="13772"/>
                  </a:lnTo>
                  <a:lnTo>
                    <a:pt x="34861" y="6121"/>
                  </a:lnTo>
                  <a:lnTo>
                    <a:pt x="38631" y="4081"/>
                  </a:lnTo>
                  <a:lnTo>
                    <a:pt x="42203" y="3779"/>
                  </a:lnTo>
                  <a:lnTo>
                    <a:pt x="48993" y="6266"/>
                  </a:lnTo>
                  <a:lnTo>
                    <a:pt x="58766" y="18672"/>
                  </a:lnTo>
                  <a:lnTo>
                    <a:pt x="87636" y="65976"/>
                  </a:lnTo>
                  <a:lnTo>
                    <a:pt x="10332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202"/>
            <p:cNvSpPr/>
            <p:nvPr>
              <p:custDataLst>
                <p:tags r:id="rId34"/>
              </p:custDataLst>
            </p:nvPr>
          </p:nvSpPr>
          <p:spPr>
            <a:xfrm>
              <a:off x="4010025" y="1524543"/>
              <a:ext cx="131582" cy="370933"/>
            </a:xfrm>
            <a:custGeom>
              <a:avLst/>
              <a:gdLst/>
              <a:ahLst/>
              <a:cxnLst/>
              <a:rect l="0" t="0" r="0" b="0"/>
              <a:pathLst>
                <a:path w="131582" h="370933">
                  <a:moveTo>
                    <a:pt x="19050" y="28032"/>
                  </a:moveTo>
                  <a:lnTo>
                    <a:pt x="19050" y="28032"/>
                  </a:lnTo>
                  <a:lnTo>
                    <a:pt x="8937" y="22976"/>
                  </a:lnTo>
                  <a:lnTo>
                    <a:pt x="7016" y="20428"/>
                  </a:lnTo>
                  <a:lnTo>
                    <a:pt x="6795" y="17671"/>
                  </a:lnTo>
                  <a:lnTo>
                    <a:pt x="9370" y="11785"/>
                  </a:lnTo>
                  <a:lnTo>
                    <a:pt x="14042" y="5642"/>
                  </a:lnTo>
                  <a:lnTo>
                    <a:pt x="22469" y="2206"/>
                  </a:lnTo>
                  <a:lnTo>
                    <a:pt x="50182" y="0"/>
                  </a:lnTo>
                  <a:lnTo>
                    <a:pt x="92776" y="7168"/>
                  </a:lnTo>
                  <a:lnTo>
                    <a:pt x="113200" y="12762"/>
                  </a:lnTo>
                  <a:lnTo>
                    <a:pt x="119917" y="16794"/>
                  </a:lnTo>
                  <a:lnTo>
                    <a:pt x="124394" y="21598"/>
                  </a:lnTo>
                  <a:lnTo>
                    <a:pt x="127380" y="26918"/>
                  </a:lnTo>
                  <a:lnTo>
                    <a:pt x="131581" y="54630"/>
                  </a:lnTo>
                  <a:lnTo>
                    <a:pt x="125396" y="101921"/>
                  </a:lnTo>
                  <a:lnTo>
                    <a:pt x="118058" y="140471"/>
                  </a:lnTo>
                  <a:lnTo>
                    <a:pt x="114355" y="181762"/>
                  </a:lnTo>
                  <a:lnTo>
                    <a:pt x="106981" y="221930"/>
                  </a:lnTo>
                  <a:lnTo>
                    <a:pt x="105428" y="257639"/>
                  </a:lnTo>
                  <a:lnTo>
                    <a:pt x="104861" y="300627"/>
                  </a:lnTo>
                  <a:lnTo>
                    <a:pt x="103724" y="345740"/>
                  </a:lnTo>
                  <a:lnTo>
                    <a:pt x="99722" y="353738"/>
                  </a:lnTo>
                  <a:lnTo>
                    <a:pt x="97173" y="356295"/>
                  </a:lnTo>
                  <a:lnTo>
                    <a:pt x="91518" y="359135"/>
                  </a:lnTo>
                  <a:lnTo>
                    <a:pt x="50687" y="368647"/>
                  </a:lnTo>
                  <a:lnTo>
                    <a:pt x="0" y="37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868"/>
          <p:cNvGrpSpPr/>
          <p:nvPr/>
        </p:nvGrpSpPr>
        <p:grpSpPr>
          <a:xfrm>
            <a:off x="4438650" y="1661387"/>
            <a:ext cx="635176" cy="205514"/>
            <a:chOff x="4438650" y="1661387"/>
            <a:chExt cx="635176" cy="205514"/>
          </a:xfrm>
        </p:grpSpPr>
        <p:sp>
          <p:nvSpPr>
            <p:cNvPr id="210" name="SMARTInkShape-4203"/>
            <p:cNvSpPr/>
            <p:nvPr>
              <p:custDataLst>
                <p:tags r:id="rId29"/>
              </p:custDataLst>
            </p:nvPr>
          </p:nvSpPr>
          <p:spPr>
            <a:xfrm>
              <a:off x="4920895" y="1661387"/>
              <a:ext cx="152931" cy="205514"/>
            </a:xfrm>
            <a:custGeom>
              <a:avLst/>
              <a:gdLst/>
              <a:ahLst/>
              <a:cxnLst/>
              <a:rect l="0" t="0" r="0" b="0"/>
              <a:pathLst>
                <a:path w="152931" h="205514">
                  <a:moveTo>
                    <a:pt x="60680" y="5488"/>
                  </a:moveTo>
                  <a:lnTo>
                    <a:pt x="60680" y="5488"/>
                  </a:lnTo>
                  <a:lnTo>
                    <a:pt x="29595" y="2666"/>
                  </a:lnTo>
                  <a:lnTo>
                    <a:pt x="15115" y="0"/>
                  </a:lnTo>
                  <a:lnTo>
                    <a:pt x="11252" y="771"/>
                  </a:lnTo>
                  <a:lnTo>
                    <a:pt x="5903" y="3392"/>
                  </a:lnTo>
                  <a:lnTo>
                    <a:pt x="0" y="4556"/>
                  </a:lnTo>
                  <a:lnTo>
                    <a:pt x="7958" y="7896"/>
                  </a:lnTo>
                  <a:lnTo>
                    <a:pt x="33417" y="18549"/>
                  </a:lnTo>
                  <a:lnTo>
                    <a:pt x="75521" y="36055"/>
                  </a:lnTo>
                  <a:lnTo>
                    <a:pt x="110453" y="51821"/>
                  </a:lnTo>
                  <a:lnTo>
                    <a:pt x="141185" y="80492"/>
                  </a:lnTo>
                  <a:lnTo>
                    <a:pt x="146100" y="87241"/>
                  </a:lnTo>
                  <a:lnTo>
                    <a:pt x="151560" y="106028"/>
                  </a:lnTo>
                  <a:lnTo>
                    <a:pt x="152930" y="127431"/>
                  </a:lnTo>
                  <a:lnTo>
                    <a:pt x="147749" y="155214"/>
                  </a:lnTo>
                  <a:lnTo>
                    <a:pt x="142416" y="166577"/>
                  </a:lnTo>
                  <a:lnTo>
                    <a:pt x="122765" y="189042"/>
                  </a:lnTo>
                  <a:lnTo>
                    <a:pt x="9878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204"/>
            <p:cNvSpPr/>
            <p:nvPr>
              <p:custDataLst>
                <p:tags r:id="rId30"/>
              </p:custDataLst>
            </p:nvPr>
          </p:nvSpPr>
          <p:spPr>
            <a:xfrm>
              <a:off x="4438650" y="1752600"/>
              <a:ext cx="561976" cy="57151"/>
            </a:xfrm>
            <a:custGeom>
              <a:avLst/>
              <a:gdLst/>
              <a:ahLst/>
              <a:cxnLst/>
              <a:rect l="0" t="0" r="0" b="0"/>
              <a:pathLst>
                <a:path w="561976" h="57151">
                  <a:moveTo>
                    <a:pt x="0" y="57150"/>
                  </a:moveTo>
                  <a:lnTo>
                    <a:pt x="0" y="57150"/>
                  </a:lnTo>
                  <a:lnTo>
                    <a:pt x="9721" y="56092"/>
                  </a:lnTo>
                  <a:lnTo>
                    <a:pt x="51457" y="47449"/>
                  </a:lnTo>
                  <a:lnTo>
                    <a:pt x="89304" y="40260"/>
                  </a:lnTo>
                  <a:lnTo>
                    <a:pt x="124885" y="35918"/>
                  </a:lnTo>
                  <a:lnTo>
                    <a:pt x="162239" y="30751"/>
                  </a:lnTo>
                  <a:lnTo>
                    <a:pt x="202940" y="26397"/>
                  </a:lnTo>
                  <a:lnTo>
                    <a:pt x="234130" y="22315"/>
                  </a:lnTo>
                  <a:lnTo>
                    <a:pt x="269157" y="20501"/>
                  </a:lnTo>
                  <a:lnTo>
                    <a:pt x="314465" y="19480"/>
                  </a:lnTo>
                  <a:lnTo>
                    <a:pt x="359757" y="14121"/>
                  </a:lnTo>
                  <a:lnTo>
                    <a:pt x="406691" y="15943"/>
                  </a:lnTo>
                  <a:lnTo>
                    <a:pt x="449055" y="13073"/>
                  </a:lnTo>
                  <a:lnTo>
                    <a:pt x="488418" y="10576"/>
                  </a:lnTo>
                  <a:lnTo>
                    <a:pt x="561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4205"/>
          <p:cNvSpPr/>
          <p:nvPr>
            <p:custDataLst>
              <p:tags r:id="rId2"/>
            </p:custDataLst>
          </p:nvPr>
        </p:nvSpPr>
        <p:spPr>
          <a:xfrm>
            <a:off x="5420609" y="1650831"/>
            <a:ext cx="303917" cy="237439"/>
          </a:xfrm>
          <a:custGeom>
            <a:avLst/>
            <a:gdLst/>
            <a:ahLst/>
            <a:cxnLst/>
            <a:rect l="0" t="0" r="0" b="0"/>
            <a:pathLst>
              <a:path w="303917" h="237439">
                <a:moveTo>
                  <a:pt x="94366" y="44619"/>
                </a:moveTo>
                <a:lnTo>
                  <a:pt x="94366" y="44619"/>
                </a:lnTo>
                <a:lnTo>
                  <a:pt x="99422" y="39563"/>
                </a:lnTo>
                <a:lnTo>
                  <a:pt x="101905" y="34258"/>
                </a:lnTo>
                <a:lnTo>
                  <a:pt x="103499" y="27285"/>
                </a:lnTo>
                <a:lnTo>
                  <a:pt x="98718" y="21021"/>
                </a:lnTo>
                <a:lnTo>
                  <a:pt x="93478" y="18256"/>
                </a:lnTo>
                <a:lnTo>
                  <a:pt x="90599" y="17519"/>
                </a:lnTo>
                <a:lnTo>
                  <a:pt x="71377" y="26594"/>
                </a:lnTo>
                <a:lnTo>
                  <a:pt x="50630" y="42688"/>
                </a:lnTo>
                <a:lnTo>
                  <a:pt x="31077" y="70976"/>
                </a:lnTo>
                <a:lnTo>
                  <a:pt x="14222" y="115810"/>
                </a:lnTo>
                <a:lnTo>
                  <a:pt x="5830" y="138701"/>
                </a:lnTo>
                <a:lnTo>
                  <a:pt x="442" y="182246"/>
                </a:lnTo>
                <a:lnTo>
                  <a:pt x="0" y="190345"/>
                </a:lnTo>
                <a:lnTo>
                  <a:pt x="5154" y="207811"/>
                </a:lnTo>
                <a:lnTo>
                  <a:pt x="9492" y="216914"/>
                </a:lnTo>
                <a:lnTo>
                  <a:pt x="22778" y="229850"/>
                </a:lnTo>
                <a:lnTo>
                  <a:pt x="30765" y="234781"/>
                </a:lnTo>
                <a:lnTo>
                  <a:pt x="48107" y="237438"/>
                </a:lnTo>
                <a:lnTo>
                  <a:pt x="82512" y="233308"/>
                </a:lnTo>
                <a:lnTo>
                  <a:pt x="119345" y="214457"/>
                </a:lnTo>
                <a:lnTo>
                  <a:pt x="142574" y="195407"/>
                </a:lnTo>
                <a:lnTo>
                  <a:pt x="168239" y="152736"/>
                </a:lnTo>
                <a:lnTo>
                  <a:pt x="182806" y="114541"/>
                </a:lnTo>
                <a:lnTo>
                  <a:pt x="181725" y="68348"/>
                </a:lnTo>
                <a:lnTo>
                  <a:pt x="180817" y="51285"/>
                </a:lnTo>
                <a:lnTo>
                  <a:pt x="171947" y="33823"/>
                </a:lnTo>
                <a:lnTo>
                  <a:pt x="150495" y="6856"/>
                </a:lnTo>
                <a:lnTo>
                  <a:pt x="134481" y="1377"/>
                </a:lnTo>
                <a:lnTo>
                  <a:pt x="112196" y="0"/>
                </a:lnTo>
                <a:lnTo>
                  <a:pt x="73073" y="5175"/>
                </a:lnTo>
                <a:lnTo>
                  <a:pt x="54563" y="10508"/>
                </a:lnTo>
                <a:lnTo>
                  <a:pt x="47722" y="15528"/>
                </a:lnTo>
                <a:lnTo>
                  <a:pt x="37299" y="29573"/>
                </a:lnTo>
                <a:lnTo>
                  <a:pt x="36213" y="36705"/>
                </a:lnTo>
                <a:lnTo>
                  <a:pt x="37606" y="43576"/>
                </a:lnTo>
                <a:lnTo>
                  <a:pt x="43740" y="54739"/>
                </a:lnTo>
                <a:lnTo>
                  <a:pt x="49992" y="59700"/>
                </a:lnTo>
                <a:lnTo>
                  <a:pt x="94107" y="69431"/>
                </a:lnTo>
                <a:lnTo>
                  <a:pt x="127060" y="71522"/>
                </a:lnTo>
                <a:lnTo>
                  <a:pt x="171198" y="72698"/>
                </a:lnTo>
                <a:lnTo>
                  <a:pt x="203654" y="70152"/>
                </a:lnTo>
                <a:lnTo>
                  <a:pt x="238189" y="65492"/>
                </a:lnTo>
                <a:lnTo>
                  <a:pt x="303916" y="541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SMARTInkShape-Group870"/>
          <p:cNvGrpSpPr/>
          <p:nvPr/>
        </p:nvGrpSpPr>
        <p:grpSpPr>
          <a:xfrm>
            <a:off x="2964453" y="2464907"/>
            <a:ext cx="1130629" cy="392594"/>
            <a:chOff x="2964453" y="2464907"/>
            <a:chExt cx="1130629" cy="392594"/>
          </a:xfrm>
        </p:grpSpPr>
        <p:sp>
          <p:nvSpPr>
            <p:cNvPr id="214" name="SMARTInkShape-4206"/>
            <p:cNvSpPr/>
            <p:nvPr>
              <p:custDataLst>
                <p:tags r:id="rId23"/>
              </p:custDataLst>
            </p:nvPr>
          </p:nvSpPr>
          <p:spPr>
            <a:xfrm>
              <a:off x="4010025" y="2495550"/>
              <a:ext cx="85057" cy="314326"/>
            </a:xfrm>
            <a:custGeom>
              <a:avLst/>
              <a:gdLst/>
              <a:ahLst/>
              <a:cxnLst/>
              <a:rect l="0" t="0" r="0" b="0"/>
              <a:pathLst>
                <a:path w="85057" h="314326">
                  <a:moveTo>
                    <a:pt x="38100" y="0"/>
                  </a:moveTo>
                  <a:lnTo>
                    <a:pt x="38100" y="0"/>
                  </a:lnTo>
                  <a:lnTo>
                    <a:pt x="39158" y="9721"/>
                  </a:lnTo>
                  <a:lnTo>
                    <a:pt x="55405" y="56945"/>
                  </a:lnTo>
                  <a:lnTo>
                    <a:pt x="70156" y="81549"/>
                  </a:lnTo>
                  <a:lnTo>
                    <a:pt x="80641" y="120941"/>
                  </a:lnTo>
                  <a:lnTo>
                    <a:pt x="84219" y="167185"/>
                  </a:lnTo>
                  <a:lnTo>
                    <a:pt x="85056" y="202363"/>
                  </a:lnTo>
                  <a:lnTo>
                    <a:pt x="80470" y="237642"/>
                  </a:lnTo>
                  <a:lnTo>
                    <a:pt x="62296" y="266557"/>
                  </a:lnTo>
                  <a:lnTo>
                    <a:pt x="34256" y="29610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207"/>
            <p:cNvSpPr/>
            <p:nvPr>
              <p:custDataLst>
                <p:tags r:id="rId24"/>
              </p:custDataLst>
            </p:nvPr>
          </p:nvSpPr>
          <p:spPr>
            <a:xfrm>
              <a:off x="3792701" y="2464907"/>
              <a:ext cx="112550" cy="84008"/>
            </a:xfrm>
            <a:custGeom>
              <a:avLst/>
              <a:gdLst/>
              <a:ahLst/>
              <a:cxnLst/>
              <a:rect l="0" t="0" r="0" b="0"/>
              <a:pathLst>
                <a:path w="112550" h="84008">
                  <a:moveTo>
                    <a:pt x="26824" y="11593"/>
                  </a:moveTo>
                  <a:lnTo>
                    <a:pt x="26824" y="11593"/>
                  </a:lnTo>
                  <a:lnTo>
                    <a:pt x="21767" y="16649"/>
                  </a:lnTo>
                  <a:lnTo>
                    <a:pt x="19285" y="24776"/>
                  </a:lnTo>
                  <a:lnTo>
                    <a:pt x="9956" y="59896"/>
                  </a:lnTo>
                  <a:lnTo>
                    <a:pt x="0" y="83701"/>
                  </a:lnTo>
                  <a:lnTo>
                    <a:pt x="474" y="84007"/>
                  </a:lnTo>
                  <a:lnTo>
                    <a:pt x="3824" y="81524"/>
                  </a:lnTo>
                  <a:lnTo>
                    <a:pt x="16206" y="36264"/>
                  </a:lnTo>
                  <a:lnTo>
                    <a:pt x="38335" y="2142"/>
                  </a:lnTo>
                  <a:lnTo>
                    <a:pt x="42964" y="0"/>
                  </a:lnTo>
                  <a:lnTo>
                    <a:pt x="53753" y="443"/>
                  </a:lnTo>
                  <a:lnTo>
                    <a:pt x="58535" y="4160"/>
                  </a:lnTo>
                  <a:lnTo>
                    <a:pt x="87023" y="50882"/>
                  </a:lnTo>
                  <a:lnTo>
                    <a:pt x="112549" y="78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208"/>
            <p:cNvSpPr/>
            <p:nvPr>
              <p:custDataLst>
                <p:tags r:id="rId25"/>
              </p:custDataLst>
            </p:nvPr>
          </p:nvSpPr>
          <p:spPr>
            <a:xfrm>
              <a:off x="3750564" y="2641514"/>
              <a:ext cx="183262" cy="184812"/>
            </a:xfrm>
            <a:custGeom>
              <a:avLst/>
              <a:gdLst/>
              <a:ahLst/>
              <a:cxnLst/>
              <a:rect l="0" t="0" r="0" b="0"/>
              <a:pathLst>
                <a:path w="183262" h="184812">
                  <a:moveTo>
                    <a:pt x="116586" y="6436"/>
                  </a:moveTo>
                  <a:lnTo>
                    <a:pt x="116586" y="6436"/>
                  </a:lnTo>
                  <a:lnTo>
                    <a:pt x="72738" y="6436"/>
                  </a:lnTo>
                  <a:lnTo>
                    <a:pt x="59703" y="12080"/>
                  </a:lnTo>
                  <a:lnTo>
                    <a:pt x="23203" y="43015"/>
                  </a:lnTo>
                  <a:lnTo>
                    <a:pt x="16874" y="54796"/>
                  </a:lnTo>
                  <a:lnTo>
                    <a:pt x="7667" y="76152"/>
                  </a:lnTo>
                  <a:lnTo>
                    <a:pt x="2698" y="84663"/>
                  </a:lnTo>
                  <a:lnTo>
                    <a:pt x="0" y="102587"/>
                  </a:lnTo>
                  <a:lnTo>
                    <a:pt x="6891" y="139964"/>
                  </a:lnTo>
                  <a:lnTo>
                    <a:pt x="15410" y="163357"/>
                  </a:lnTo>
                  <a:lnTo>
                    <a:pt x="24347" y="174251"/>
                  </a:lnTo>
                  <a:lnTo>
                    <a:pt x="29693" y="178638"/>
                  </a:lnTo>
                  <a:lnTo>
                    <a:pt x="46922" y="183512"/>
                  </a:lnTo>
                  <a:lnTo>
                    <a:pt x="57443" y="184811"/>
                  </a:lnTo>
                  <a:lnTo>
                    <a:pt x="74778" y="180611"/>
                  </a:lnTo>
                  <a:lnTo>
                    <a:pt x="82364" y="176528"/>
                  </a:lnTo>
                  <a:lnTo>
                    <a:pt x="103154" y="150555"/>
                  </a:lnTo>
                  <a:lnTo>
                    <a:pt x="112606" y="116048"/>
                  </a:lnTo>
                  <a:lnTo>
                    <a:pt x="114742" y="79554"/>
                  </a:lnTo>
                  <a:lnTo>
                    <a:pt x="106069" y="36597"/>
                  </a:lnTo>
                  <a:lnTo>
                    <a:pt x="99212" y="18783"/>
                  </a:lnTo>
                  <a:lnTo>
                    <a:pt x="89109" y="7337"/>
                  </a:lnTo>
                  <a:lnTo>
                    <a:pt x="80385" y="1545"/>
                  </a:lnTo>
                  <a:lnTo>
                    <a:pt x="76577" y="0"/>
                  </a:lnTo>
                  <a:lnTo>
                    <a:pt x="63879" y="6751"/>
                  </a:lnTo>
                  <a:lnTo>
                    <a:pt x="44525" y="25579"/>
                  </a:lnTo>
                  <a:lnTo>
                    <a:pt x="39970" y="31898"/>
                  </a:lnTo>
                  <a:lnTo>
                    <a:pt x="34909" y="47386"/>
                  </a:lnTo>
                  <a:lnTo>
                    <a:pt x="33560" y="55961"/>
                  </a:lnTo>
                  <a:lnTo>
                    <a:pt x="37705" y="73955"/>
                  </a:lnTo>
                  <a:lnTo>
                    <a:pt x="41774" y="83199"/>
                  </a:lnTo>
                  <a:lnTo>
                    <a:pt x="49778" y="90419"/>
                  </a:lnTo>
                  <a:lnTo>
                    <a:pt x="72782" y="101265"/>
                  </a:lnTo>
                  <a:lnTo>
                    <a:pt x="95001" y="103969"/>
                  </a:lnTo>
                  <a:lnTo>
                    <a:pt x="135135" y="97080"/>
                  </a:lnTo>
                  <a:lnTo>
                    <a:pt x="145997" y="91525"/>
                  </a:lnTo>
                  <a:lnTo>
                    <a:pt x="183261" y="44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209"/>
            <p:cNvSpPr/>
            <p:nvPr>
              <p:custDataLst>
                <p:tags r:id="rId26"/>
              </p:custDataLst>
            </p:nvPr>
          </p:nvSpPr>
          <p:spPr>
            <a:xfrm>
              <a:off x="3524684" y="2526350"/>
              <a:ext cx="123392" cy="331151"/>
            </a:xfrm>
            <a:custGeom>
              <a:avLst/>
              <a:gdLst/>
              <a:ahLst/>
              <a:cxnLst/>
              <a:rect l="0" t="0" r="0" b="0"/>
              <a:pathLst>
                <a:path w="123392" h="331151">
                  <a:moveTo>
                    <a:pt x="123391" y="35875"/>
                  </a:moveTo>
                  <a:lnTo>
                    <a:pt x="123391" y="35875"/>
                  </a:lnTo>
                  <a:lnTo>
                    <a:pt x="123391" y="17561"/>
                  </a:lnTo>
                  <a:lnTo>
                    <a:pt x="120569" y="9038"/>
                  </a:lnTo>
                  <a:lnTo>
                    <a:pt x="118334" y="5284"/>
                  </a:lnTo>
                  <a:lnTo>
                    <a:pt x="114728" y="2781"/>
                  </a:lnTo>
                  <a:lnTo>
                    <a:pt x="105077" y="0"/>
                  </a:lnTo>
                  <a:lnTo>
                    <a:pt x="93732" y="1586"/>
                  </a:lnTo>
                  <a:lnTo>
                    <a:pt x="87743" y="3491"/>
                  </a:lnTo>
                  <a:lnTo>
                    <a:pt x="64145" y="21341"/>
                  </a:lnTo>
                  <a:lnTo>
                    <a:pt x="29844" y="67851"/>
                  </a:lnTo>
                  <a:lnTo>
                    <a:pt x="6976" y="112732"/>
                  </a:lnTo>
                  <a:lnTo>
                    <a:pt x="1030" y="158967"/>
                  </a:lnTo>
                  <a:lnTo>
                    <a:pt x="0" y="200523"/>
                  </a:lnTo>
                  <a:lnTo>
                    <a:pt x="1811" y="234943"/>
                  </a:lnTo>
                  <a:lnTo>
                    <a:pt x="14813" y="269365"/>
                  </a:lnTo>
                  <a:lnTo>
                    <a:pt x="26098" y="286404"/>
                  </a:lnTo>
                  <a:lnTo>
                    <a:pt x="54465" y="307896"/>
                  </a:lnTo>
                  <a:lnTo>
                    <a:pt x="97742" y="325459"/>
                  </a:lnTo>
                  <a:lnTo>
                    <a:pt x="113866" y="33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210"/>
            <p:cNvSpPr/>
            <p:nvPr>
              <p:custDataLst>
                <p:tags r:id="rId27"/>
              </p:custDataLst>
            </p:nvPr>
          </p:nvSpPr>
          <p:spPr>
            <a:xfrm>
              <a:off x="3144509" y="2613454"/>
              <a:ext cx="236867" cy="156382"/>
            </a:xfrm>
            <a:custGeom>
              <a:avLst/>
              <a:gdLst/>
              <a:ahLst/>
              <a:cxnLst/>
              <a:rect l="0" t="0" r="0" b="0"/>
              <a:pathLst>
                <a:path w="236867" h="156382">
                  <a:moveTo>
                    <a:pt x="27316" y="44021"/>
                  </a:moveTo>
                  <a:lnTo>
                    <a:pt x="27316" y="44021"/>
                  </a:lnTo>
                  <a:lnTo>
                    <a:pt x="27316" y="54134"/>
                  </a:lnTo>
                  <a:lnTo>
                    <a:pt x="25199" y="58171"/>
                  </a:lnTo>
                  <a:lnTo>
                    <a:pt x="15282" y="67852"/>
                  </a:lnTo>
                  <a:lnTo>
                    <a:pt x="15060" y="69433"/>
                  </a:lnTo>
                  <a:lnTo>
                    <a:pt x="15970" y="70488"/>
                  </a:lnTo>
                  <a:lnTo>
                    <a:pt x="27365" y="71971"/>
                  </a:lnTo>
                  <a:lnTo>
                    <a:pt x="38273" y="66674"/>
                  </a:lnTo>
                  <a:lnTo>
                    <a:pt x="59138" y="54614"/>
                  </a:lnTo>
                  <a:lnTo>
                    <a:pt x="84519" y="41057"/>
                  </a:lnTo>
                  <a:lnTo>
                    <a:pt x="96241" y="26327"/>
                  </a:lnTo>
                  <a:lnTo>
                    <a:pt x="97608" y="20583"/>
                  </a:lnTo>
                  <a:lnTo>
                    <a:pt x="96304" y="8557"/>
                  </a:lnTo>
                  <a:lnTo>
                    <a:pt x="93416" y="4503"/>
                  </a:lnTo>
                  <a:lnTo>
                    <a:pt x="89374" y="1801"/>
                  </a:lnTo>
                  <a:lnTo>
                    <a:pt x="84563" y="0"/>
                  </a:lnTo>
                  <a:lnTo>
                    <a:pt x="70751" y="820"/>
                  </a:lnTo>
                  <a:lnTo>
                    <a:pt x="62623" y="2520"/>
                  </a:lnTo>
                  <a:lnTo>
                    <a:pt x="36013" y="20083"/>
                  </a:lnTo>
                  <a:lnTo>
                    <a:pt x="8299" y="52345"/>
                  </a:lnTo>
                  <a:lnTo>
                    <a:pt x="2989" y="62890"/>
                  </a:lnTo>
                  <a:lnTo>
                    <a:pt x="0" y="89946"/>
                  </a:lnTo>
                  <a:lnTo>
                    <a:pt x="4945" y="109940"/>
                  </a:lnTo>
                  <a:lnTo>
                    <a:pt x="9227" y="119717"/>
                  </a:lnTo>
                  <a:lnTo>
                    <a:pt x="25274" y="136225"/>
                  </a:lnTo>
                  <a:lnTo>
                    <a:pt x="35479" y="143591"/>
                  </a:lnTo>
                  <a:lnTo>
                    <a:pt x="60930" y="151774"/>
                  </a:lnTo>
                  <a:lnTo>
                    <a:pt x="99365" y="156381"/>
                  </a:lnTo>
                  <a:lnTo>
                    <a:pt x="130861" y="154924"/>
                  </a:lnTo>
                  <a:lnTo>
                    <a:pt x="168768" y="147789"/>
                  </a:lnTo>
                  <a:lnTo>
                    <a:pt x="236866" y="129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211"/>
            <p:cNvSpPr/>
            <p:nvPr>
              <p:custDataLst>
                <p:tags r:id="rId28"/>
              </p:custDataLst>
            </p:nvPr>
          </p:nvSpPr>
          <p:spPr>
            <a:xfrm>
              <a:off x="2964453" y="2593164"/>
              <a:ext cx="118876" cy="244555"/>
            </a:xfrm>
            <a:custGeom>
              <a:avLst/>
              <a:gdLst/>
              <a:ahLst/>
              <a:cxnLst/>
              <a:rect l="0" t="0" r="0" b="0"/>
              <a:pathLst>
                <a:path w="118876" h="244555">
                  <a:moveTo>
                    <a:pt x="74022" y="45261"/>
                  </a:moveTo>
                  <a:lnTo>
                    <a:pt x="74022" y="45261"/>
                  </a:lnTo>
                  <a:lnTo>
                    <a:pt x="74022" y="37060"/>
                  </a:lnTo>
                  <a:lnTo>
                    <a:pt x="82223" y="14394"/>
                  </a:lnTo>
                  <a:lnTo>
                    <a:pt x="81606" y="10924"/>
                  </a:lnTo>
                  <a:lnTo>
                    <a:pt x="78098" y="4247"/>
                  </a:lnTo>
                  <a:lnTo>
                    <a:pt x="67367" y="575"/>
                  </a:lnTo>
                  <a:lnTo>
                    <a:pt x="52014" y="0"/>
                  </a:lnTo>
                  <a:lnTo>
                    <a:pt x="34607" y="3273"/>
                  </a:lnTo>
                  <a:lnTo>
                    <a:pt x="21932" y="11077"/>
                  </a:lnTo>
                  <a:lnTo>
                    <a:pt x="12771" y="22660"/>
                  </a:lnTo>
                  <a:lnTo>
                    <a:pt x="1088" y="50321"/>
                  </a:lnTo>
                  <a:lnTo>
                    <a:pt x="0" y="54984"/>
                  </a:lnTo>
                  <a:lnTo>
                    <a:pt x="1612" y="65810"/>
                  </a:lnTo>
                  <a:lnTo>
                    <a:pt x="16327" y="95064"/>
                  </a:lnTo>
                  <a:lnTo>
                    <a:pt x="28470" y="111993"/>
                  </a:lnTo>
                  <a:lnTo>
                    <a:pt x="73128" y="142088"/>
                  </a:lnTo>
                  <a:lnTo>
                    <a:pt x="102185" y="164733"/>
                  </a:lnTo>
                  <a:lnTo>
                    <a:pt x="115410" y="188610"/>
                  </a:lnTo>
                  <a:lnTo>
                    <a:pt x="118875" y="202810"/>
                  </a:lnTo>
                  <a:lnTo>
                    <a:pt x="117682" y="209561"/>
                  </a:lnTo>
                  <a:lnTo>
                    <a:pt x="110713" y="222705"/>
                  </a:lnTo>
                  <a:lnTo>
                    <a:pt x="97737" y="232781"/>
                  </a:lnTo>
                  <a:lnTo>
                    <a:pt x="73650" y="242816"/>
                  </a:lnTo>
                  <a:lnTo>
                    <a:pt x="52040" y="244554"/>
                  </a:lnTo>
                  <a:lnTo>
                    <a:pt x="46667" y="241623"/>
                  </a:lnTo>
                  <a:lnTo>
                    <a:pt x="35922" y="207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871"/>
          <p:cNvGrpSpPr/>
          <p:nvPr/>
        </p:nvGrpSpPr>
        <p:grpSpPr>
          <a:xfrm>
            <a:off x="4638675" y="2628900"/>
            <a:ext cx="769050" cy="187759"/>
            <a:chOff x="4638675" y="2628900"/>
            <a:chExt cx="769050" cy="187759"/>
          </a:xfrm>
        </p:grpSpPr>
        <p:sp>
          <p:nvSpPr>
            <p:cNvPr id="221" name="SMARTInkShape-4212"/>
            <p:cNvSpPr/>
            <p:nvPr>
              <p:custDataLst>
                <p:tags r:id="rId20"/>
              </p:custDataLst>
            </p:nvPr>
          </p:nvSpPr>
          <p:spPr>
            <a:xfrm>
              <a:off x="5264295" y="2638425"/>
              <a:ext cx="143430" cy="178234"/>
            </a:xfrm>
            <a:custGeom>
              <a:avLst/>
              <a:gdLst/>
              <a:ahLst/>
              <a:cxnLst/>
              <a:rect l="0" t="0" r="0" b="0"/>
              <a:pathLst>
                <a:path w="143430" h="178234">
                  <a:moveTo>
                    <a:pt x="98280" y="28575"/>
                  </a:moveTo>
                  <a:lnTo>
                    <a:pt x="98280" y="28575"/>
                  </a:lnTo>
                  <a:lnTo>
                    <a:pt x="108393" y="28575"/>
                  </a:lnTo>
                  <a:lnTo>
                    <a:pt x="116180" y="25753"/>
                  </a:lnTo>
                  <a:lnTo>
                    <a:pt x="119739" y="23519"/>
                  </a:lnTo>
                  <a:lnTo>
                    <a:pt x="119995" y="19912"/>
                  </a:lnTo>
                  <a:lnTo>
                    <a:pt x="114634" y="10261"/>
                  </a:lnTo>
                  <a:lnTo>
                    <a:pt x="110241" y="6841"/>
                  </a:lnTo>
                  <a:lnTo>
                    <a:pt x="99716" y="3040"/>
                  </a:lnTo>
                  <a:lnTo>
                    <a:pt x="85160" y="6996"/>
                  </a:lnTo>
                  <a:lnTo>
                    <a:pt x="55001" y="21725"/>
                  </a:lnTo>
                  <a:lnTo>
                    <a:pt x="15833" y="62690"/>
                  </a:lnTo>
                  <a:lnTo>
                    <a:pt x="1767" y="92423"/>
                  </a:lnTo>
                  <a:lnTo>
                    <a:pt x="0" y="115866"/>
                  </a:lnTo>
                  <a:lnTo>
                    <a:pt x="3800" y="138279"/>
                  </a:lnTo>
                  <a:lnTo>
                    <a:pt x="12545" y="155297"/>
                  </a:lnTo>
                  <a:lnTo>
                    <a:pt x="26309" y="167093"/>
                  </a:lnTo>
                  <a:lnTo>
                    <a:pt x="41952" y="174805"/>
                  </a:lnTo>
                  <a:lnTo>
                    <a:pt x="55959" y="178233"/>
                  </a:lnTo>
                  <a:lnTo>
                    <a:pt x="80802" y="175106"/>
                  </a:lnTo>
                  <a:lnTo>
                    <a:pt x="103214" y="162420"/>
                  </a:lnTo>
                  <a:lnTo>
                    <a:pt x="128692" y="132625"/>
                  </a:lnTo>
                  <a:lnTo>
                    <a:pt x="137549" y="118564"/>
                  </a:lnTo>
                  <a:lnTo>
                    <a:pt x="143429" y="88635"/>
                  </a:lnTo>
                  <a:lnTo>
                    <a:pt x="141982" y="73613"/>
                  </a:lnTo>
                  <a:lnTo>
                    <a:pt x="128455" y="37563"/>
                  </a:lnTo>
                  <a:lnTo>
                    <a:pt x="105887" y="8579"/>
                  </a:lnTo>
                  <a:lnTo>
                    <a:pt x="88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213"/>
            <p:cNvSpPr/>
            <p:nvPr>
              <p:custDataLst>
                <p:tags r:id="rId21"/>
              </p:custDataLst>
            </p:nvPr>
          </p:nvSpPr>
          <p:spPr>
            <a:xfrm>
              <a:off x="5028584" y="2628900"/>
              <a:ext cx="113615" cy="166643"/>
            </a:xfrm>
            <a:custGeom>
              <a:avLst/>
              <a:gdLst/>
              <a:ahLst/>
              <a:cxnLst/>
              <a:rect l="0" t="0" r="0" b="0"/>
              <a:pathLst>
                <a:path w="113615" h="166643">
                  <a:moveTo>
                    <a:pt x="57766" y="0"/>
                  </a:moveTo>
                  <a:lnTo>
                    <a:pt x="57766" y="0"/>
                  </a:lnTo>
                  <a:lnTo>
                    <a:pt x="11631" y="0"/>
                  </a:lnTo>
                  <a:lnTo>
                    <a:pt x="4784" y="0"/>
                  </a:lnTo>
                  <a:lnTo>
                    <a:pt x="1278" y="1058"/>
                  </a:lnTo>
                  <a:lnTo>
                    <a:pt x="0" y="2822"/>
                  </a:lnTo>
                  <a:lnTo>
                    <a:pt x="205" y="5056"/>
                  </a:lnTo>
                  <a:lnTo>
                    <a:pt x="15664" y="18314"/>
                  </a:lnTo>
                  <a:lnTo>
                    <a:pt x="55878" y="35211"/>
                  </a:lnTo>
                  <a:lnTo>
                    <a:pt x="100086" y="58899"/>
                  </a:lnTo>
                  <a:lnTo>
                    <a:pt x="105029" y="64666"/>
                  </a:lnTo>
                  <a:lnTo>
                    <a:pt x="110521" y="79540"/>
                  </a:lnTo>
                  <a:lnTo>
                    <a:pt x="113614" y="105765"/>
                  </a:lnTo>
                  <a:lnTo>
                    <a:pt x="108693" y="121443"/>
                  </a:lnTo>
                  <a:lnTo>
                    <a:pt x="88286" y="148754"/>
                  </a:lnTo>
                  <a:lnTo>
                    <a:pt x="79092" y="156071"/>
                  </a:lnTo>
                  <a:lnTo>
                    <a:pt x="67965" y="163013"/>
                  </a:lnTo>
                  <a:lnTo>
                    <a:pt x="64566" y="165825"/>
                  </a:lnTo>
                  <a:lnTo>
                    <a:pt x="62299" y="166642"/>
                  </a:lnTo>
                  <a:lnTo>
                    <a:pt x="5776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214"/>
            <p:cNvSpPr/>
            <p:nvPr>
              <p:custDataLst>
                <p:tags r:id="rId22"/>
              </p:custDataLst>
            </p:nvPr>
          </p:nvSpPr>
          <p:spPr>
            <a:xfrm>
              <a:off x="4638675" y="2676525"/>
              <a:ext cx="504826" cy="47621"/>
            </a:xfrm>
            <a:custGeom>
              <a:avLst/>
              <a:gdLst/>
              <a:ahLst/>
              <a:cxnLst/>
              <a:rect l="0" t="0" r="0" b="0"/>
              <a:pathLst>
                <a:path w="504826" h="47621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5170" y="42764"/>
                  </a:lnTo>
                  <a:lnTo>
                    <a:pt x="54942" y="46185"/>
                  </a:lnTo>
                  <a:lnTo>
                    <a:pt x="91773" y="47199"/>
                  </a:lnTo>
                  <a:lnTo>
                    <a:pt x="132908" y="47499"/>
                  </a:lnTo>
                  <a:lnTo>
                    <a:pt x="173553" y="47588"/>
                  </a:lnTo>
                  <a:lnTo>
                    <a:pt x="217464" y="47614"/>
                  </a:lnTo>
                  <a:lnTo>
                    <a:pt x="251168" y="47620"/>
                  </a:lnTo>
                  <a:lnTo>
                    <a:pt x="286254" y="46564"/>
                  </a:lnTo>
                  <a:lnTo>
                    <a:pt x="319489" y="42567"/>
                  </a:lnTo>
                  <a:lnTo>
                    <a:pt x="362891" y="39423"/>
                  </a:lnTo>
                  <a:lnTo>
                    <a:pt x="402563" y="38492"/>
                  </a:lnTo>
                  <a:lnTo>
                    <a:pt x="446290" y="31631"/>
                  </a:lnTo>
                  <a:lnTo>
                    <a:pt x="475840" y="27364"/>
                  </a:lnTo>
                  <a:lnTo>
                    <a:pt x="495117" y="18865"/>
                  </a:lnTo>
                  <a:lnTo>
                    <a:pt x="500470" y="14693"/>
                  </a:lnTo>
                  <a:lnTo>
                    <a:pt x="504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SMARTInkShape-4215"/>
          <p:cNvSpPr/>
          <p:nvPr>
            <p:custDataLst>
              <p:tags r:id="rId3"/>
            </p:custDataLst>
          </p:nvPr>
        </p:nvSpPr>
        <p:spPr>
          <a:xfrm>
            <a:off x="3133725" y="962025"/>
            <a:ext cx="2257426" cy="161926"/>
          </a:xfrm>
          <a:custGeom>
            <a:avLst/>
            <a:gdLst/>
            <a:ahLst/>
            <a:cxnLst/>
            <a:rect l="0" t="0" r="0" b="0"/>
            <a:pathLst>
              <a:path w="2257426" h="161926">
                <a:moveTo>
                  <a:pt x="0" y="161925"/>
                </a:moveTo>
                <a:lnTo>
                  <a:pt x="0" y="161925"/>
                </a:lnTo>
                <a:lnTo>
                  <a:pt x="36628" y="156869"/>
                </a:lnTo>
                <a:lnTo>
                  <a:pt x="71296" y="153724"/>
                </a:lnTo>
                <a:lnTo>
                  <a:pt x="118491" y="147736"/>
                </a:lnTo>
                <a:lnTo>
                  <a:pt x="159907" y="142213"/>
                </a:lnTo>
                <a:lnTo>
                  <a:pt x="182805" y="139259"/>
                </a:lnTo>
                <a:lnTo>
                  <a:pt x="207595" y="136231"/>
                </a:lnTo>
                <a:lnTo>
                  <a:pt x="233647" y="133154"/>
                </a:lnTo>
                <a:lnTo>
                  <a:pt x="260540" y="130044"/>
                </a:lnTo>
                <a:lnTo>
                  <a:pt x="289051" y="126913"/>
                </a:lnTo>
                <a:lnTo>
                  <a:pt x="318643" y="123767"/>
                </a:lnTo>
                <a:lnTo>
                  <a:pt x="348954" y="120611"/>
                </a:lnTo>
                <a:lnTo>
                  <a:pt x="382919" y="117449"/>
                </a:lnTo>
                <a:lnTo>
                  <a:pt x="419321" y="114283"/>
                </a:lnTo>
                <a:lnTo>
                  <a:pt x="457347" y="111114"/>
                </a:lnTo>
                <a:lnTo>
                  <a:pt x="495398" y="106884"/>
                </a:lnTo>
                <a:lnTo>
                  <a:pt x="533465" y="101948"/>
                </a:lnTo>
                <a:lnTo>
                  <a:pt x="571544" y="96540"/>
                </a:lnTo>
                <a:lnTo>
                  <a:pt x="610688" y="91877"/>
                </a:lnTo>
                <a:lnTo>
                  <a:pt x="650542" y="87709"/>
                </a:lnTo>
                <a:lnTo>
                  <a:pt x="690870" y="83873"/>
                </a:lnTo>
                <a:lnTo>
                  <a:pt x="732572" y="80257"/>
                </a:lnTo>
                <a:lnTo>
                  <a:pt x="775190" y="76788"/>
                </a:lnTo>
                <a:lnTo>
                  <a:pt x="818418" y="73417"/>
                </a:lnTo>
                <a:lnTo>
                  <a:pt x="860996" y="70111"/>
                </a:lnTo>
                <a:lnTo>
                  <a:pt x="903139" y="66849"/>
                </a:lnTo>
                <a:lnTo>
                  <a:pt x="944992" y="63616"/>
                </a:lnTo>
                <a:lnTo>
                  <a:pt x="987711" y="60402"/>
                </a:lnTo>
                <a:lnTo>
                  <a:pt x="1031008" y="57202"/>
                </a:lnTo>
                <a:lnTo>
                  <a:pt x="1074688" y="54009"/>
                </a:lnTo>
                <a:lnTo>
                  <a:pt x="1118626" y="51881"/>
                </a:lnTo>
                <a:lnTo>
                  <a:pt x="1162734" y="50463"/>
                </a:lnTo>
                <a:lnTo>
                  <a:pt x="1206956" y="49517"/>
                </a:lnTo>
                <a:lnTo>
                  <a:pt x="1250195" y="47828"/>
                </a:lnTo>
                <a:lnTo>
                  <a:pt x="1292780" y="45644"/>
                </a:lnTo>
                <a:lnTo>
                  <a:pt x="1334929" y="43129"/>
                </a:lnTo>
                <a:lnTo>
                  <a:pt x="1374669" y="40395"/>
                </a:lnTo>
                <a:lnTo>
                  <a:pt x="1412805" y="37513"/>
                </a:lnTo>
                <a:lnTo>
                  <a:pt x="1449870" y="34534"/>
                </a:lnTo>
                <a:lnTo>
                  <a:pt x="1487280" y="32547"/>
                </a:lnTo>
                <a:lnTo>
                  <a:pt x="1524920" y="31223"/>
                </a:lnTo>
                <a:lnTo>
                  <a:pt x="1562714" y="30341"/>
                </a:lnTo>
                <a:lnTo>
                  <a:pt x="1599550" y="29752"/>
                </a:lnTo>
                <a:lnTo>
                  <a:pt x="1635750" y="29360"/>
                </a:lnTo>
                <a:lnTo>
                  <a:pt x="1671525" y="29098"/>
                </a:lnTo>
                <a:lnTo>
                  <a:pt x="1705958" y="28924"/>
                </a:lnTo>
                <a:lnTo>
                  <a:pt x="1739497" y="28807"/>
                </a:lnTo>
                <a:lnTo>
                  <a:pt x="1772439" y="28730"/>
                </a:lnTo>
                <a:lnTo>
                  <a:pt x="1803927" y="28678"/>
                </a:lnTo>
                <a:lnTo>
                  <a:pt x="1834443" y="28644"/>
                </a:lnTo>
                <a:lnTo>
                  <a:pt x="1864312" y="28621"/>
                </a:lnTo>
                <a:lnTo>
                  <a:pt x="1892692" y="27547"/>
                </a:lnTo>
                <a:lnTo>
                  <a:pt x="1920078" y="25773"/>
                </a:lnTo>
                <a:lnTo>
                  <a:pt x="1946802" y="23532"/>
                </a:lnTo>
                <a:lnTo>
                  <a:pt x="1972027" y="22038"/>
                </a:lnTo>
                <a:lnTo>
                  <a:pt x="1996251" y="21042"/>
                </a:lnTo>
                <a:lnTo>
                  <a:pt x="2041864" y="19935"/>
                </a:lnTo>
                <a:lnTo>
                  <a:pt x="2083303" y="19444"/>
                </a:lnTo>
                <a:lnTo>
                  <a:pt x="2120066" y="19225"/>
                </a:lnTo>
                <a:lnTo>
                  <a:pt x="2164867" y="16280"/>
                </a:lnTo>
                <a:lnTo>
                  <a:pt x="2208450" y="10859"/>
                </a:lnTo>
                <a:lnTo>
                  <a:pt x="22574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InkShape-4216"/>
          <p:cNvSpPr/>
          <p:nvPr>
            <p:custDataLst>
              <p:tags r:id="rId4"/>
            </p:custDataLst>
          </p:nvPr>
        </p:nvSpPr>
        <p:spPr>
          <a:xfrm>
            <a:off x="3114675" y="2057400"/>
            <a:ext cx="2790826" cy="84402"/>
          </a:xfrm>
          <a:custGeom>
            <a:avLst/>
            <a:gdLst/>
            <a:ahLst/>
            <a:cxnLst/>
            <a:rect l="0" t="0" r="0" b="0"/>
            <a:pathLst>
              <a:path w="2790826" h="84402">
                <a:moveTo>
                  <a:pt x="0" y="76200"/>
                </a:moveTo>
                <a:lnTo>
                  <a:pt x="0" y="76200"/>
                </a:lnTo>
                <a:lnTo>
                  <a:pt x="10113" y="81257"/>
                </a:lnTo>
                <a:lnTo>
                  <a:pt x="31572" y="84401"/>
                </a:lnTo>
                <a:lnTo>
                  <a:pt x="74871" y="72371"/>
                </a:lnTo>
                <a:lnTo>
                  <a:pt x="112730" y="68363"/>
                </a:lnTo>
                <a:lnTo>
                  <a:pt x="159108" y="66117"/>
                </a:lnTo>
                <a:lnTo>
                  <a:pt x="198067" y="61841"/>
                </a:lnTo>
                <a:lnTo>
                  <a:pt x="242900" y="59235"/>
                </a:lnTo>
                <a:lnTo>
                  <a:pt x="266708" y="58540"/>
                </a:lnTo>
                <a:lnTo>
                  <a:pt x="293164" y="57018"/>
                </a:lnTo>
                <a:lnTo>
                  <a:pt x="321384" y="54945"/>
                </a:lnTo>
                <a:lnTo>
                  <a:pt x="350781" y="52505"/>
                </a:lnTo>
                <a:lnTo>
                  <a:pt x="380962" y="49820"/>
                </a:lnTo>
                <a:lnTo>
                  <a:pt x="411667" y="46972"/>
                </a:lnTo>
                <a:lnTo>
                  <a:pt x="442719" y="44015"/>
                </a:lnTo>
                <a:lnTo>
                  <a:pt x="475063" y="42043"/>
                </a:lnTo>
                <a:lnTo>
                  <a:pt x="508267" y="40729"/>
                </a:lnTo>
                <a:lnTo>
                  <a:pt x="542044" y="39852"/>
                </a:lnTo>
                <a:lnTo>
                  <a:pt x="578321" y="38210"/>
                </a:lnTo>
                <a:lnTo>
                  <a:pt x="616264" y="36057"/>
                </a:lnTo>
                <a:lnTo>
                  <a:pt x="655318" y="33563"/>
                </a:lnTo>
                <a:lnTo>
                  <a:pt x="697229" y="31900"/>
                </a:lnTo>
                <a:lnTo>
                  <a:pt x="741044" y="30792"/>
                </a:lnTo>
                <a:lnTo>
                  <a:pt x="786129" y="30053"/>
                </a:lnTo>
                <a:lnTo>
                  <a:pt x="829945" y="28502"/>
                </a:lnTo>
                <a:lnTo>
                  <a:pt x="872913" y="26410"/>
                </a:lnTo>
                <a:lnTo>
                  <a:pt x="915317" y="23956"/>
                </a:lnTo>
                <a:lnTo>
                  <a:pt x="959462" y="22321"/>
                </a:lnTo>
                <a:lnTo>
                  <a:pt x="1004766" y="21231"/>
                </a:lnTo>
                <a:lnTo>
                  <a:pt x="1050844" y="20504"/>
                </a:lnTo>
                <a:lnTo>
                  <a:pt x="1096379" y="20019"/>
                </a:lnTo>
                <a:lnTo>
                  <a:pt x="1141553" y="19696"/>
                </a:lnTo>
                <a:lnTo>
                  <a:pt x="1186485" y="19481"/>
                </a:lnTo>
                <a:lnTo>
                  <a:pt x="1233374" y="19337"/>
                </a:lnTo>
                <a:lnTo>
                  <a:pt x="1281566" y="19242"/>
                </a:lnTo>
                <a:lnTo>
                  <a:pt x="1330627" y="19178"/>
                </a:lnTo>
                <a:lnTo>
                  <a:pt x="1380268" y="19135"/>
                </a:lnTo>
                <a:lnTo>
                  <a:pt x="1430295" y="19107"/>
                </a:lnTo>
                <a:lnTo>
                  <a:pt x="1480581" y="19088"/>
                </a:lnTo>
                <a:lnTo>
                  <a:pt x="1531037" y="19075"/>
                </a:lnTo>
                <a:lnTo>
                  <a:pt x="1581608" y="19067"/>
                </a:lnTo>
                <a:lnTo>
                  <a:pt x="1632255" y="19061"/>
                </a:lnTo>
                <a:lnTo>
                  <a:pt x="1680837" y="19057"/>
                </a:lnTo>
                <a:lnTo>
                  <a:pt x="1728041" y="19055"/>
                </a:lnTo>
                <a:lnTo>
                  <a:pt x="1774328" y="19053"/>
                </a:lnTo>
                <a:lnTo>
                  <a:pt x="1820002" y="19052"/>
                </a:lnTo>
                <a:lnTo>
                  <a:pt x="1865268" y="19051"/>
                </a:lnTo>
                <a:lnTo>
                  <a:pt x="1910263" y="19051"/>
                </a:lnTo>
                <a:lnTo>
                  <a:pt x="1955073" y="19051"/>
                </a:lnTo>
                <a:lnTo>
                  <a:pt x="1999766" y="19051"/>
                </a:lnTo>
                <a:lnTo>
                  <a:pt x="2044378" y="19050"/>
                </a:lnTo>
                <a:lnTo>
                  <a:pt x="2088935" y="19050"/>
                </a:lnTo>
                <a:lnTo>
                  <a:pt x="2133457" y="19050"/>
                </a:lnTo>
                <a:lnTo>
                  <a:pt x="2177955" y="19050"/>
                </a:lnTo>
                <a:lnTo>
                  <a:pt x="2220320" y="19050"/>
                </a:lnTo>
                <a:lnTo>
                  <a:pt x="2261265" y="19050"/>
                </a:lnTo>
                <a:lnTo>
                  <a:pt x="2301259" y="19050"/>
                </a:lnTo>
                <a:lnTo>
                  <a:pt x="2339564" y="19050"/>
                </a:lnTo>
                <a:lnTo>
                  <a:pt x="2376743" y="19050"/>
                </a:lnTo>
                <a:lnTo>
                  <a:pt x="2413170" y="19050"/>
                </a:lnTo>
                <a:lnTo>
                  <a:pt x="2446980" y="19050"/>
                </a:lnTo>
                <a:lnTo>
                  <a:pt x="2479047" y="19050"/>
                </a:lnTo>
                <a:lnTo>
                  <a:pt x="2509947" y="19050"/>
                </a:lnTo>
                <a:lnTo>
                  <a:pt x="2540073" y="19050"/>
                </a:lnTo>
                <a:lnTo>
                  <a:pt x="2569683" y="19050"/>
                </a:lnTo>
                <a:lnTo>
                  <a:pt x="2598947" y="19050"/>
                </a:lnTo>
                <a:lnTo>
                  <a:pt x="2626923" y="17992"/>
                </a:lnTo>
                <a:lnTo>
                  <a:pt x="2654041" y="16228"/>
                </a:lnTo>
                <a:lnTo>
                  <a:pt x="2680585" y="13993"/>
                </a:lnTo>
                <a:lnTo>
                  <a:pt x="27908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874"/>
          <p:cNvGrpSpPr/>
          <p:nvPr/>
        </p:nvGrpSpPr>
        <p:grpSpPr>
          <a:xfrm>
            <a:off x="7658100" y="1448372"/>
            <a:ext cx="2390776" cy="1338765"/>
            <a:chOff x="7658100" y="1448372"/>
            <a:chExt cx="2390776" cy="1338765"/>
          </a:xfrm>
        </p:grpSpPr>
        <p:sp>
          <p:nvSpPr>
            <p:cNvPr id="227" name="SMARTInkShape-4217"/>
            <p:cNvSpPr/>
            <p:nvPr>
              <p:custDataLst>
                <p:tags r:id="rId14"/>
              </p:custDataLst>
            </p:nvPr>
          </p:nvSpPr>
          <p:spPr>
            <a:xfrm>
              <a:off x="8765224" y="2325266"/>
              <a:ext cx="105618" cy="55396"/>
            </a:xfrm>
            <a:custGeom>
              <a:avLst/>
              <a:gdLst/>
              <a:ahLst/>
              <a:cxnLst/>
              <a:rect l="0" t="0" r="0" b="0"/>
              <a:pathLst>
                <a:path w="105618" h="55396">
                  <a:moveTo>
                    <a:pt x="35876" y="17884"/>
                  </a:moveTo>
                  <a:lnTo>
                    <a:pt x="35876" y="17884"/>
                  </a:lnTo>
                  <a:lnTo>
                    <a:pt x="30819" y="7771"/>
                  </a:lnTo>
                  <a:lnTo>
                    <a:pt x="27213" y="5850"/>
                  </a:lnTo>
                  <a:lnTo>
                    <a:pt x="22692" y="5628"/>
                  </a:lnTo>
                  <a:lnTo>
                    <a:pt x="13084" y="8204"/>
                  </a:lnTo>
                  <a:lnTo>
                    <a:pt x="5285" y="12876"/>
                  </a:lnTo>
                  <a:lnTo>
                    <a:pt x="2783" y="16662"/>
                  </a:lnTo>
                  <a:lnTo>
                    <a:pt x="0" y="26513"/>
                  </a:lnTo>
                  <a:lnTo>
                    <a:pt x="318" y="31045"/>
                  </a:lnTo>
                  <a:lnTo>
                    <a:pt x="6172" y="49277"/>
                  </a:lnTo>
                  <a:lnTo>
                    <a:pt x="9723" y="51512"/>
                  </a:lnTo>
                  <a:lnTo>
                    <a:pt x="36862" y="55395"/>
                  </a:lnTo>
                  <a:lnTo>
                    <a:pt x="52984" y="50753"/>
                  </a:lnTo>
                  <a:lnTo>
                    <a:pt x="62177" y="39901"/>
                  </a:lnTo>
                  <a:lnTo>
                    <a:pt x="68732" y="25553"/>
                  </a:lnTo>
                  <a:lnTo>
                    <a:pt x="71645" y="12120"/>
                  </a:lnTo>
                  <a:lnTo>
                    <a:pt x="71363" y="7691"/>
                  </a:lnTo>
                  <a:lnTo>
                    <a:pt x="70118" y="4739"/>
                  </a:lnTo>
                  <a:lnTo>
                    <a:pt x="68228" y="2771"/>
                  </a:lnTo>
                  <a:lnTo>
                    <a:pt x="60486" y="584"/>
                  </a:lnTo>
                  <a:lnTo>
                    <a:pt x="55459" y="0"/>
                  </a:lnTo>
                  <a:lnTo>
                    <a:pt x="38267" y="4236"/>
                  </a:lnTo>
                  <a:lnTo>
                    <a:pt x="24826" y="12194"/>
                  </a:lnTo>
                  <a:lnTo>
                    <a:pt x="23217" y="16207"/>
                  </a:lnTo>
                  <a:lnTo>
                    <a:pt x="24253" y="26311"/>
                  </a:lnTo>
                  <a:lnTo>
                    <a:pt x="30786" y="38843"/>
                  </a:lnTo>
                  <a:lnTo>
                    <a:pt x="44481" y="49259"/>
                  </a:lnTo>
                  <a:lnTo>
                    <a:pt x="61943" y="53991"/>
                  </a:lnTo>
                  <a:lnTo>
                    <a:pt x="71450" y="52276"/>
                  </a:lnTo>
                  <a:lnTo>
                    <a:pt x="82753" y="45360"/>
                  </a:lnTo>
                  <a:lnTo>
                    <a:pt x="86177" y="42552"/>
                  </a:lnTo>
                  <a:lnTo>
                    <a:pt x="87402" y="39621"/>
                  </a:lnTo>
                  <a:lnTo>
                    <a:pt x="87160" y="36608"/>
                  </a:lnTo>
                  <a:lnTo>
                    <a:pt x="84069" y="30439"/>
                  </a:lnTo>
                  <a:lnTo>
                    <a:pt x="79167" y="24170"/>
                  </a:lnTo>
                  <a:lnTo>
                    <a:pt x="70639" y="20678"/>
                  </a:lnTo>
                  <a:lnTo>
                    <a:pt x="65402" y="19746"/>
                  </a:lnTo>
                  <a:lnTo>
                    <a:pt x="53938" y="21534"/>
                  </a:lnTo>
                  <a:lnTo>
                    <a:pt x="34387" y="26249"/>
                  </a:lnTo>
                  <a:lnTo>
                    <a:pt x="33826" y="27694"/>
                  </a:lnTo>
                  <a:lnTo>
                    <a:pt x="35567" y="29716"/>
                  </a:lnTo>
                  <a:lnTo>
                    <a:pt x="38846" y="32122"/>
                  </a:lnTo>
                  <a:lnTo>
                    <a:pt x="48132" y="34795"/>
                  </a:lnTo>
                  <a:lnTo>
                    <a:pt x="71341" y="36512"/>
                  </a:lnTo>
                  <a:lnTo>
                    <a:pt x="90010" y="31752"/>
                  </a:lnTo>
                  <a:lnTo>
                    <a:pt x="103891" y="23639"/>
                  </a:lnTo>
                  <a:lnTo>
                    <a:pt x="105562" y="20663"/>
                  </a:lnTo>
                  <a:lnTo>
                    <a:pt x="105617" y="17620"/>
                  </a:lnTo>
                  <a:lnTo>
                    <a:pt x="104594" y="14533"/>
                  </a:lnTo>
                  <a:lnTo>
                    <a:pt x="94994" y="8281"/>
                  </a:lnTo>
                  <a:lnTo>
                    <a:pt x="87988" y="5132"/>
                  </a:lnTo>
                  <a:lnTo>
                    <a:pt x="80142" y="5149"/>
                  </a:lnTo>
                  <a:lnTo>
                    <a:pt x="62959" y="10813"/>
                  </a:lnTo>
                  <a:lnTo>
                    <a:pt x="53204" y="17564"/>
                  </a:lnTo>
                  <a:lnTo>
                    <a:pt x="50603" y="20846"/>
                  </a:lnTo>
                  <a:lnTo>
                    <a:pt x="45401" y="46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218"/>
            <p:cNvSpPr/>
            <p:nvPr>
              <p:custDataLst>
                <p:tags r:id="rId15"/>
              </p:custDataLst>
            </p:nvPr>
          </p:nvSpPr>
          <p:spPr>
            <a:xfrm>
              <a:off x="7658100" y="1448372"/>
              <a:ext cx="2295526" cy="742379"/>
            </a:xfrm>
            <a:custGeom>
              <a:avLst/>
              <a:gdLst/>
              <a:ahLst/>
              <a:cxnLst/>
              <a:rect l="0" t="0" r="0" b="0"/>
              <a:pathLst>
                <a:path w="2295526" h="742379">
                  <a:moveTo>
                    <a:pt x="0" y="742378"/>
                  </a:moveTo>
                  <a:lnTo>
                    <a:pt x="0" y="742378"/>
                  </a:lnTo>
                  <a:lnTo>
                    <a:pt x="9721" y="741320"/>
                  </a:lnTo>
                  <a:lnTo>
                    <a:pt x="53574" y="732677"/>
                  </a:lnTo>
                  <a:lnTo>
                    <a:pt x="91487" y="726569"/>
                  </a:lnTo>
                  <a:lnTo>
                    <a:pt x="134292" y="721146"/>
                  </a:lnTo>
                  <a:lnTo>
                    <a:pt x="179374" y="707165"/>
                  </a:lnTo>
                  <a:lnTo>
                    <a:pt x="223333" y="691540"/>
                  </a:lnTo>
                  <a:lnTo>
                    <a:pt x="267261" y="675698"/>
                  </a:lnTo>
                  <a:lnTo>
                    <a:pt x="313340" y="654340"/>
                  </a:lnTo>
                  <a:lnTo>
                    <a:pt x="353759" y="637965"/>
                  </a:lnTo>
                  <a:lnTo>
                    <a:pt x="397404" y="611480"/>
                  </a:lnTo>
                  <a:lnTo>
                    <a:pt x="429984" y="586699"/>
                  </a:lnTo>
                  <a:lnTo>
                    <a:pt x="477037" y="546942"/>
                  </a:lnTo>
                  <a:lnTo>
                    <a:pt x="520913" y="499992"/>
                  </a:lnTo>
                  <a:lnTo>
                    <a:pt x="538166" y="474415"/>
                  </a:lnTo>
                  <a:lnTo>
                    <a:pt x="573068" y="433495"/>
                  </a:lnTo>
                  <a:lnTo>
                    <a:pt x="609737" y="387608"/>
                  </a:lnTo>
                  <a:lnTo>
                    <a:pt x="620244" y="370919"/>
                  </a:lnTo>
                  <a:lnTo>
                    <a:pt x="629334" y="349624"/>
                  </a:lnTo>
                  <a:lnTo>
                    <a:pt x="657982" y="317053"/>
                  </a:lnTo>
                  <a:lnTo>
                    <a:pt x="684294" y="270638"/>
                  </a:lnTo>
                  <a:lnTo>
                    <a:pt x="720627" y="224931"/>
                  </a:lnTo>
                  <a:lnTo>
                    <a:pt x="762180" y="177585"/>
                  </a:lnTo>
                  <a:lnTo>
                    <a:pt x="783925" y="153815"/>
                  </a:lnTo>
                  <a:lnTo>
                    <a:pt x="804832" y="133367"/>
                  </a:lnTo>
                  <a:lnTo>
                    <a:pt x="832473" y="102164"/>
                  </a:lnTo>
                  <a:lnTo>
                    <a:pt x="876336" y="65519"/>
                  </a:lnTo>
                  <a:lnTo>
                    <a:pt x="906764" y="40588"/>
                  </a:lnTo>
                  <a:lnTo>
                    <a:pt x="952749" y="19299"/>
                  </a:lnTo>
                  <a:lnTo>
                    <a:pt x="1000158" y="3769"/>
                  </a:lnTo>
                  <a:lnTo>
                    <a:pt x="1047754" y="0"/>
                  </a:lnTo>
                  <a:lnTo>
                    <a:pt x="1095376" y="7042"/>
                  </a:lnTo>
                  <a:lnTo>
                    <a:pt x="1133475" y="13632"/>
                  </a:lnTo>
                  <a:lnTo>
                    <a:pt x="1173560" y="28201"/>
                  </a:lnTo>
                  <a:lnTo>
                    <a:pt x="1219461" y="50450"/>
                  </a:lnTo>
                  <a:lnTo>
                    <a:pt x="1263280" y="72194"/>
                  </a:lnTo>
                  <a:lnTo>
                    <a:pt x="1309247" y="94663"/>
                  </a:lnTo>
                  <a:lnTo>
                    <a:pt x="1325895" y="103138"/>
                  </a:lnTo>
                  <a:lnTo>
                    <a:pt x="1366797" y="138361"/>
                  </a:lnTo>
                  <a:lnTo>
                    <a:pt x="1411622" y="182359"/>
                  </a:lnTo>
                  <a:lnTo>
                    <a:pt x="1439587" y="211352"/>
                  </a:lnTo>
                  <a:lnTo>
                    <a:pt x="1448541" y="224733"/>
                  </a:lnTo>
                  <a:lnTo>
                    <a:pt x="1488722" y="266592"/>
                  </a:lnTo>
                  <a:lnTo>
                    <a:pt x="1527860" y="310772"/>
                  </a:lnTo>
                  <a:lnTo>
                    <a:pt x="1533124" y="319837"/>
                  </a:lnTo>
                  <a:lnTo>
                    <a:pt x="1573721" y="364453"/>
                  </a:lnTo>
                  <a:lnTo>
                    <a:pt x="1595705" y="394095"/>
                  </a:lnTo>
                  <a:lnTo>
                    <a:pt x="1641348" y="440602"/>
                  </a:lnTo>
                  <a:lnTo>
                    <a:pt x="1688235" y="482456"/>
                  </a:lnTo>
                  <a:lnTo>
                    <a:pt x="1731032" y="513834"/>
                  </a:lnTo>
                  <a:lnTo>
                    <a:pt x="1777852" y="553175"/>
                  </a:lnTo>
                  <a:lnTo>
                    <a:pt x="1820093" y="581042"/>
                  </a:lnTo>
                  <a:lnTo>
                    <a:pt x="1857537" y="600913"/>
                  </a:lnTo>
                  <a:lnTo>
                    <a:pt x="1890020" y="607425"/>
                  </a:lnTo>
                  <a:lnTo>
                    <a:pt x="1935005" y="611534"/>
                  </a:lnTo>
                  <a:lnTo>
                    <a:pt x="1974544" y="617166"/>
                  </a:lnTo>
                  <a:lnTo>
                    <a:pt x="2011213" y="618142"/>
                  </a:lnTo>
                  <a:lnTo>
                    <a:pt x="2050535" y="623488"/>
                  </a:lnTo>
                  <a:lnTo>
                    <a:pt x="2096260" y="627171"/>
                  </a:lnTo>
                  <a:lnTo>
                    <a:pt x="2137824" y="626751"/>
                  </a:lnTo>
                  <a:lnTo>
                    <a:pt x="2178479" y="621453"/>
                  </a:lnTo>
                  <a:lnTo>
                    <a:pt x="2220392" y="619412"/>
                  </a:lnTo>
                  <a:lnTo>
                    <a:pt x="2260771" y="618723"/>
                  </a:lnTo>
                  <a:lnTo>
                    <a:pt x="2295525" y="618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219"/>
            <p:cNvSpPr/>
            <p:nvPr>
              <p:custDataLst>
                <p:tags r:id="rId16"/>
              </p:custDataLst>
            </p:nvPr>
          </p:nvSpPr>
          <p:spPr>
            <a:xfrm>
              <a:off x="9830450" y="1768232"/>
              <a:ext cx="194065" cy="209161"/>
            </a:xfrm>
            <a:custGeom>
              <a:avLst/>
              <a:gdLst/>
              <a:ahLst/>
              <a:cxnLst/>
              <a:rect l="0" t="0" r="0" b="0"/>
              <a:pathLst>
                <a:path w="194065" h="209161">
                  <a:moveTo>
                    <a:pt x="94600" y="51043"/>
                  </a:moveTo>
                  <a:lnTo>
                    <a:pt x="94600" y="51043"/>
                  </a:lnTo>
                  <a:lnTo>
                    <a:pt x="94600" y="45987"/>
                  </a:lnTo>
                  <a:lnTo>
                    <a:pt x="91776" y="40682"/>
                  </a:lnTo>
                  <a:lnTo>
                    <a:pt x="77265" y="24300"/>
                  </a:lnTo>
                  <a:lnTo>
                    <a:pt x="54242" y="22629"/>
                  </a:lnTo>
                  <a:lnTo>
                    <a:pt x="44560" y="28184"/>
                  </a:lnTo>
                  <a:lnTo>
                    <a:pt x="35319" y="36650"/>
                  </a:lnTo>
                  <a:lnTo>
                    <a:pt x="10457" y="81191"/>
                  </a:lnTo>
                  <a:lnTo>
                    <a:pt x="2642" y="105837"/>
                  </a:lnTo>
                  <a:lnTo>
                    <a:pt x="0" y="148297"/>
                  </a:lnTo>
                  <a:lnTo>
                    <a:pt x="5284" y="168703"/>
                  </a:lnTo>
                  <a:lnTo>
                    <a:pt x="15746" y="184828"/>
                  </a:lnTo>
                  <a:lnTo>
                    <a:pt x="30978" y="199050"/>
                  </a:lnTo>
                  <a:lnTo>
                    <a:pt x="48332" y="206782"/>
                  </a:lnTo>
                  <a:lnTo>
                    <a:pt x="66627" y="209160"/>
                  </a:lnTo>
                  <a:lnTo>
                    <a:pt x="85344" y="206690"/>
                  </a:lnTo>
                  <a:lnTo>
                    <a:pt x="129913" y="185970"/>
                  </a:lnTo>
                  <a:lnTo>
                    <a:pt x="144162" y="176627"/>
                  </a:lnTo>
                  <a:lnTo>
                    <a:pt x="176986" y="135745"/>
                  </a:lnTo>
                  <a:lnTo>
                    <a:pt x="193778" y="95930"/>
                  </a:lnTo>
                  <a:lnTo>
                    <a:pt x="194064" y="84046"/>
                  </a:lnTo>
                  <a:lnTo>
                    <a:pt x="185626" y="57680"/>
                  </a:lnTo>
                  <a:lnTo>
                    <a:pt x="166728" y="31137"/>
                  </a:lnTo>
                  <a:lnTo>
                    <a:pt x="146075" y="13278"/>
                  </a:lnTo>
                  <a:lnTo>
                    <a:pt x="116437" y="1283"/>
                  </a:lnTo>
                  <a:lnTo>
                    <a:pt x="95838" y="0"/>
                  </a:lnTo>
                  <a:lnTo>
                    <a:pt x="77159" y="4015"/>
                  </a:lnTo>
                  <a:lnTo>
                    <a:pt x="47920" y="23840"/>
                  </a:lnTo>
                  <a:lnTo>
                    <a:pt x="41254" y="29733"/>
                  </a:lnTo>
                  <a:lnTo>
                    <a:pt x="33849" y="44747"/>
                  </a:lnTo>
                  <a:lnTo>
                    <a:pt x="31875" y="53196"/>
                  </a:lnTo>
                  <a:lnTo>
                    <a:pt x="32675" y="59886"/>
                  </a:lnTo>
                  <a:lnTo>
                    <a:pt x="35325" y="65405"/>
                  </a:lnTo>
                  <a:lnTo>
                    <a:pt x="39208" y="70143"/>
                  </a:lnTo>
                  <a:lnTo>
                    <a:pt x="64899" y="81867"/>
                  </a:lnTo>
                  <a:lnTo>
                    <a:pt x="99323" y="81931"/>
                  </a:lnTo>
                  <a:lnTo>
                    <a:pt x="140218" y="72471"/>
                  </a:lnTo>
                  <a:lnTo>
                    <a:pt x="189850" y="51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220"/>
            <p:cNvSpPr/>
            <p:nvPr>
              <p:custDataLst>
                <p:tags r:id="rId17"/>
              </p:custDataLst>
            </p:nvPr>
          </p:nvSpPr>
          <p:spPr>
            <a:xfrm>
              <a:off x="8802558" y="2538869"/>
              <a:ext cx="312868" cy="248268"/>
            </a:xfrm>
            <a:custGeom>
              <a:avLst/>
              <a:gdLst/>
              <a:ahLst/>
              <a:cxnLst/>
              <a:rect l="0" t="0" r="0" b="0"/>
              <a:pathLst>
                <a:path w="312868" h="248268">
                  <a:moveTo>
                    <a:pt x="65217" y="70981"/>
                  </a:moveTo>
                  <a:lnTo>
                    <a:pt x="65217" y="70981"/>
                  </a:lnTo>
                  <a:lnTo>
                    <a:pt x="46903" y="70981"/>
                  </a:lnTo>
                  <a:lnTo>
                    <a:pt x="35559" y="76625"/>
                  </a:lnTo>
                  <a:lnTo>
                    <a:pt x="24519" y="86189"/>
                  </a:lnTo>
                  <a:lnTo>
                    <a:pt x="12353" y="104532"/>
                  </a:lnTo>
                  <a:lnTo>
                    <a:pt x="570" y="137723"/>
                  </a:lnTo>
                  <a:lnTo>
                    <a:pt x="0" y="168126"/>
                  </a:lnTo>
                  <a:lnTo>
                    <a:pt x="6796" y="203992"/>
                  </a:lnTo>
                  <a:lnTo>
                    <a:pt x="13148" y="215117"/>
                  </a:lnTo>
                  <a:lnTo>
                    <a:pt x="39427" y="243655"/>
                  </a:lnTo>
                  <a:lnTo>
                    <a:pt x="47758" y="248267"/>
                  </a:lnTo>
                  <a:lnTo>
                    <a:pt x="73567" y="245807"/>
                  </a:lnTo>
                  <a:lnTo>
                    <a:pt x="112610" y="227889"/>
                  </a:lnTo>
                  <a:lnTo>
                    <a:pt x="131789" y="216212"/>
                  </a:lnTo>
                  <a:lnTo>
                    <a:pt x="166320" y="172918"/>
                  </a:lnTo>
                  <a:lnTo>
                    <a:pt x="174710" y="159678"/>
                  </a:lnTo>
                  <a:lnTo>
                    <a:pt x="188720" y="119507"/>
                  </a:lnTo>
                  <a:lnTo>
                    <a:pt x="196622" y="90797"/>
                  </a:lnTo>
                  <a:lnTo>
                    <a:pt x="187950" y="50778"/>
                  </a:lnTo>
                  <a:lnTo>
                    <a:pt x="182208" y="35543"/>
                  </a:lnTo>
                  <a:lnTo>
                    <a:pt x="161697" y="14848"/>
                  </a:lnTo>
                  <a:lnTo>
                    <a:pt x="152899" y="8991"/>
                  </a:lnTo>
                  <a:lnTo>
                    <a:pt x="128516" y="175"/>
                  </a:lnTo>
                  <a:lnTo>
                    <a:pt x="111341" y="0"/>
                  </a:lnTo>
                  <a:lnTo>
                    <a:pt x="74445" y="8512"/>
                  </a:lnTo>
                  <a:lnTo>
                    <a:pt x="58383" y="19934"/>
                  </a:lnTo>
                  <a:lnTo>
                    <a:pt x="40261" y="35747"/>
                  </a:lnTo>
                  <a:lnTo>
                    <a:pt x="35880" y="37967"/>
                  </a:lnTo>
                  <a:lnTo>
                    <a:pt x="32959" y="42621"/>
                  </a:lnTo>
                  <a:lnTo>
                    <a:pt x="27886" y="71676"/>
                  </a:lnTo>
                  <a:lnTo>
                    <a:pt x="30804" y="75677"/>
                  </a:lnTo>
                  <a:lnTo>
                    <a:pt x="47965" y="85307"/>
                  </a:lnTo>
                  <a:lnTo>
                    <a:pt x="56845" y="87931"/>
                  </a:lnTo>
                  <a:lnTo>
                    <a:pt x="99468" y="89616"/>
                  </a:lnTo>
                  <a:lnTo>
                    <a:pt x="140657" y="87127"/>
                  </a:lnTo>
                  <a:lnTo>
                    <a:pt x="184424" y="81814"/>
                  </a:lnTo>
                  <a:lnTo>
                    <a:pt x="229405" y="73160"/>
                  </a:lnTo>
                  <a:lnTo>
                    <a:pt x="274026" y="65395"/>
                  </a:lnTo>
                  <a:lnTo>
                    <a:pt x="312867" y="6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221"/>
            <p:cNvSpPr/>
            <p:nvPr>
              <p:custDataLst>
                <p:tags r:id="rId18"/>
              </p:custDataLst>
            </p:nvPr>
          </p:nvSpPr>
          <p:spPr>
            <a:xfrm>
              <a:off x="9830322" y="1547302"/>
              <a:ext cx="123304" cy="88500"/>
            </a:xfrm>
            <a:custGeom>
              <a:avLst/>
              <a:gdLst/>
              <a:ahLst/>
              <a:cxnLst/>
              <a:rect l="0" t="0" r="0" b="0"/>
              <a:pathLst>
                <a:path w="123304" h="88500">
                  <a:moveTo>
                    <a:pt x="37578" y="24323"/>
                  </a:moveTo>
                  <a:lnTo>
                    <a:pt x="37578" y="24323"/>
                  </a:lnTo>
                  <a:lnTo>
                    <a:pt x="32521" y="19267"/>
                  </a:lnTo>
                  <a:lnTo>
                    <a:pt x="29972" y="18835"/>
                  </a:lnTo>
                  <a:lnTo>
                    <a:pt x="27217" y="19606"/>
                  </a:lnTo>
                  <a:lnTo>
                    <a:pt x="24321" y="21179"/>
                  </a:lnTo>
                  <a:lnTo>
                    <a:pt x="22391" y="23285"/>
                  </a:lnTo>
                  <a:lnTo>
                    <a:pt x="5422" y="68090"/>
                  </a:lnTo>
                  <a:lnTo>
                    <a:pt x="0" y="88499"/>
                  </a:lnTo>
                  <a:lnTo>
                    <a:pt x="883" y="88274"/>
                  </a:lnTo>
                  <a:lnTo>
                    <a:pt x="4689" y="85201"/>
                  </a:lnTo>
                  <a:lnTo>
                    <a:pt x="15755" y="65943"/>
                  </a:lnTo>
                  <a:lnTo>
                    <a:pt x="37600" y="20000"/>
                  </a:lnTo>
                  <a:lnTo>
                    <a:pt x="40769" y="11916"/>
                  </a:lnTo>
                  <a:lnTo>
                    <a:pt x="44998" y="6527"/>
                  </a:lnTo>
                  <a:lnTo>
                    <a:pt x="55340" y="538"/>
                  </a:lnTo>
                  <a:lnTo>
                    <a:pt x="60002" y="0"/>
                  </a:lnTo>
                  <a:lnTo>
                    <a:pt x="68005" y="2224"/>
                  </a:lnTo>
                  <a:lnTo>
                    <a:pt x="83519" y="9426"/>
                  </a:lnTo>
                  <a:lnTo>
                    <a:pt x="92568" y="18055"/>
                  </a:lnTo>
                  <a:lnTo>
                    <a:pt x="123303" y="7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222"/>
            <p:cNvSpPr/>
            <p:nvPr>
              <p:custDataLst>
                <p:tags r:id="rId19"/>
              </p:custDataLst>
            </p:nvPr>
          </p:nvSpPr>
          <p:spPr>
            <a:xfrm>
              <a:off x="7757388" y="2314575"/>
              <a:ext cx="2291488" cy="92195"/>
            </a:xfrm>
            <a:custGeom>
              <a:avLst/>
              <a:gdLst/>
              <a:ahLst/>
              <a:cxnLst/>
              <a:rect l="0" t="0" r="0" b="0"/>
              <a:pathLst>
                <a:path w="2291488" h="92195">
                  <a:moveTo>
                    <a:pt x="5487" y="76200"/>
                  </a:moveTo>
                  <a:lnTo>
                    <a:pt x="5487" y="76200"/>
                  </a:lnTo>
                  <a:lnTo>
                    <a:pt x="431" y="81256"/>
                  </a:lnTo>
                  <a:lnTo>
                    <a:pt x="0" y="82746"/>
                  </a:lnTo>
                  <a:lnTo>
                    <a:pt x="770" y="83739"/>
                  </a:lnTo>
                  <a:lnTo>
                    <a:pt x="22628" y="92194"/>
                  </a:lnTo>
                  <a:lnTo>
                    <a:pt x="67591" y="91824"/>
                  </a:lnTo>
                  <a:lnTo>
                    <a:pt x="108907" y="87532"/>
                  </a:lnTo>
                  <a:lnTo>
                    <a:pt x="147960" y="86260"/>
                  </a:lnTo>
                  <a:lnTo>
                    <a:pt x="189165" y="83061"/>
                  </a:lnTo>
                  <a:lnTo>
                    <a:pt x="220472" y="79249"/>
                  </a:lnTo>
                  <a:lnTo>
                    <a:pt x="255552" y="77556"/>
                  </a:lnTo>
                  <a:lnTo>
                    <a:pt x="292311" y="73981"/>
                  </a:lnTo>
                  <a:lnTo>
                    <a:pt x="330873" y="69922"/>
                  </a:lnTo>
                  <a:lnTo>
                    <a:pt x="372706" y="68118"/>
                  </a:lnTo>
                  <a:lnTo>
                    <a:pt x="418815" y="64494"/>
                  </a:lnTo>
                  <a:lnTo>
                    <a:pt x="442964" y="62046"/>
                  </a:lnTo>
                  <a:lnTo>
                    <a:pt x="468589" y="59355"/>
                  </a:lnTo>
                  <a:lnTo>
                    <a:pt x="495197" y="56504"/>
                  </a:lnTo>
                  <a:lnTo>
                    <a:pt x="522460" y="53544"/>
                  </a:lnTo>
                  <a:lnTo>
                    <a:pt x="551220" y="51571"/>
                  </a:lnTo>
                  <a:lnTo>
                    <a:pt x="580975" y="50256"/>
                  </a:lnTo>
                  <a:lnTo>
                    <a:pt x="611396" y="49379"/>
                  </a:lnTo>
                  <a:lnTo>
                    <a:pt x="641202" y="47736"/>
                  </a:lnTo>
                  <a:lnTo>
                    <a:pt x="670597" y="45582"/>
                  </a:lnTo>
                  <a:lnTo>
                    <a:pt x="699718" y="43088"/>
                  </a:lnTo>
                  <a:lnTo>
                    <a:pt x="731833" y="41426"/>
                  </a:lnTo>
                  <a:lnTo>
                    <a:pt x="765942" y="40318"/>
                  </a:lnTo>
                  <a:lnTo>
                    <a:pt x="801383" y="39578"/>
                  </a:lnTo>
                  <a:lnTo>
                    <a:pt x="836651" y="38027"/>
                  </a:lnTo>
                  <a:lnTo>
                    <a:pt x="871805" y="35935"/>
                  </a:lnTo>
                  <a:lnTo>
                    <a:pt x="906882" y="33481"/>
                  </a:lnTo>
                  <a:lnTo>
                    <a:pt x="941910" y="31846"/>
                  </a:lnTo>
                  <a:lnTo>
                    <a:pt x="976901" y="30756"/>
                  </a:lnTo>
                  <a:lnTo>
                    <a:pt x="1011871" y="30029"/>
                  </a:lnTo>
                  <a:lnTo>
                    <a:pt x="1047885" y="28486"/>
                  </a:lnTo>
                  <a:lnTo>
                    <a:pt x="1084594" y="26399"/>
                  </a:lnTo>
                  <a:lnTo>
                    <a:pt x="1121767" y="23950"/>
                  </a:lnTo>
                  <a:lnTo>
                    <a:pt x="1158191" y="22316"/>
                  </a:lnTo>
                  <a:lnTo>
                    <a:pt x="1194113" y="21227"/>
                  </a:lnTo>
                  <a:lnTo>
                    <a:pt x="1229706" y="20502"/>
                  </a:lnTo>
                  <a:lnTo>
                    <a:pt x="1265073" y="20018"/>
                  </a:lnTo>
                  <a:lnTo>
                    <a:pt x="1300296" y="19696"/>
                  </a:lnTo>
                  <a:lnTo>
                    <a:pt x="1335418" y="19480"/>
                  </a:lnTo>
                  <a:lnTo>
                    <a:pt x="1370474" y="19337"/>
                  </a:lnTo>
                  <a:lnTo>
                    <a:pt x="1405488" y="19241"/>
                  </a:lnTo>
                  <a:lnTo>
                    <a:pt x="1440470" y="19178"/>
                  </a:lnTo>
                  <a:lnTo>
                    <a:pt x="1475435" y="18076"/>
                  </a:lnTo>
                  <a:lnTo>
                    <a:pt x="1510385" y="16284"/>
                  </a:lnTo>
                  <a:lnTo>
                    <a:pt x="1545327" y="14032"/>
                  </a:lnTo>
                  <a:lnTo>
                    <a:pt x="1578148" y="12529"/>
                  </a:lnTo>
                  <a:lnTo>
                    <a:pt x="1609553" y="11528"/>
                  </a:lnTo>
                  <a:lnTo>
                    <a:pt x="1640014" y="10860"/>
                  </a:lnTo>
                  <a:lnTo>
                    <a:pt x="1670905" y="10415"/>
                  </a:lnTo>
                  <a:lnTo>
                    <a:pt x="1702082" y="10119"/>
                  </a:lnTo>
                  <a:lnTo>
                    <a:pt x="1733452" y="9921"/>
                  </a:lnTo>
                  <a:lnTo>
                    <a:pt x="1763888" y="9789"/>
                  </a:lnTo>
                  <a:lnTo>
                    <a:pt x="1793704" y="9701"/>
                  </a:lnTo>
                  <a:lnTo>
                    <a:pt x="1823107" y="9642"/>
                  </a:lnTo>
                  <a:lnTo>
                    <a:pt x="1851176" y="9603"/>
                  </a:lnTo>
                  <a:lnTo>
                    <a:pt x="1878355" y="9577"/>
                  </a:lnTo>
                  <a:lnTo>
                    <a:pt x="1904940" y="9560"/>
                  </a:lnTo>
                  <a:lnTo>
                    <a:pt x="1930073" y="9548"/>
                  </a:lnTo>
                  <a:lnTo>
                    <a:pt x="1954234" y="9540"/>
                  </a:lnTo>
                  <a:lnTo>
                    <a:pt x="2000838" y="9532"/>
                  </a:lnTo>
                  <a:lnTo>
                    <a:pt x="2046246" y="9528"/>
                  </a:lnTo>
                  <a:lnTo>
                    <a:pt x="2088299" y="9526"/>
                  </a:lnTo>
                  <a:lnTo>
                    <a:pt x="2126040" y="9526"/>
                  </a:lnTo>
                  <a:lnTo>
                    <a:pt x="2171087" y="9525"/>
                  </a:lnTo>
                  <a:lnTo>
                    <a:pt x="2210187" y="9525"/>
                  </a:lnTo>
                  <a:lnTo>
                    <a:pt x="2252379" y="6703"/>
                  </a:lnTo>
                  <a:lnTo>
                    <a:pt x="2291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SMARTInkShape-4223"/>
          <p:cNvSpPr/>
          <p:nvPr>
            <p:custDataLst>
              <p:tags r:id="rId5"/>
            </p:custDataLst>
          </p:nvPr>
        </p:nvSpPr>
        <p:spPr>
          <a:xfrm>
            <a:off x="5514975" y="267243"/>
            <a:ext cx="219679" cy="866233"/>
          </a:xfrm>
          <a:custGeom>
            <a:avLst/>
            <a:gdLst/>
            <a:ahLst/>
            <a:cxnLst/>
            <a:rect l="0" t="0" r="0" b="0"/>
            <a:pathLst>
              <a:path w="219679" h="866233">
                <a:moveTo>
                  <a:pt x="0" y="28032"/>
                </a:moveTo>
                <a:lnTo>
                  <a:pt x="0" y="28032"/>
                </a:lnTo>
                <a:lnTo>
                  <a:pt x="0" y="14775"/>
                </a:lnTo>
                <a:lnTo>
                  <a:pt x="2822" y="8734"/>
                </a:lnTo>
                <a:lnTo>
                  <a:pt x="5056" y="5642"/>
                </a:lnTo>
                <a:lnTo>
                  <a:pt x="16005" y="2206"/>
                </a:lnTo>
                <a:lnTo>
                  <a:pt x="53961" y="0"/>
                </a:lnTo>
                <a:lnTo>
                  <a:pt x="94893" y="4674"/>
                </a:lnTo>
                <a:lnTo>
                  <a:pt x="130422" y="17819"/>
                </a:lnTo>
                <a:lnTo>
                  <a:pt x="176360" y="47769"/>
                </a:lnTo>
                <a:lnTo>
                  <a:pt x="193388" y="61851"/>
                </a:lnTo>
                <a:lnTo>
                  <a:pt x="214875" y="96849"/>
                </a:lnTo>
                <a:lnTo>
                  <a:pt x="219678" y="128467"/>
                </a:lnTo>
                <a:lnTo>
                  <a:pt x="216432" y="170679"/>
                </a:lnTo>
                <a:lnTo>
                  <a:pt x="202852" y="217444"/>
                </a:lnTo>
                <a:lnTo>
                  <a:pt x="182223" y="257952"/>
                </a:lnTo>
                <a:lnTo>
                  <a:pt x="150765" y="301539"/>
                </a:lnTo>
                <a:lnTo>
                  <a:pt x="125457" y="333085"/>
                </a:lnTo>
                <a:lnTo>
                  <a:pt x="110315" y="368773"/>
                </a:lnTo>
                <a:lnTo>
                  <a:pt x="101242" y="405100"/>
                </a:lnTo>
                <a:lnTo>
                  <a:pt x="102500" y="426334"/>
                </a:lnTo>
                <a:lnTo>
                  <a:pt x="122376" y="472655"/>
                </a:lnTo>
                <a:lnTo>
                  <a:pt x="147115" y="520147"/>
                </a:lnTo>
                <a:lnTo>
                  <a:pt x="177941" y="567532"/>
                </a:lnTo>
                <a:lnTo>
                  <a:pt x="194565" y="613868"/>
                </a:lnTo>
                <a:lnTo>
                  <a:pt x="198946" y="654065"/>
                </a:lnTo>
                <a:lnTo>
                  <a:pt x="197429" y="680919"/>
                </a:lnTo>
                <a:lnTo>
                  <a:pt x="184675" y="718779"/>
                </a:lnTo>
                <a:lnTo>
                  <a:pt x="158578" y="763375"/>
                </a:lnTo>
                <a:lnTo>
                  <a:pt x="123164" y="807579"/>
                </a:lnTo>
                <a:lnTo>
                  <a:pt x="91082" y="839281"/>
                </a:lnTo>
                <a:lnTo>
                  <a:pt x="47625" y="8662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SMARTInkShape-Group876"/>
          <p:cNvGrpSpPr/>
          <p:nvPr/>
        </p:nvGrpSpPr>
        <p:grpSpPr>
          <a:xfrm>
            <a:off x="7943850" y="1734058"/>
            <a:ext cx="390526" cy="447168"/>
            <a:chOff x="7943850" y="1734058"/>
            <a:chExt cx="390526" cy="447168"/>
          </a:xfrm>
        </p:grpSpPr>
        <p:sp>
          <p:nvSpPr>
            <p:cNvPr id="235" name="SMARTInkShape-4224"/>
            <p:cNvSpPr/>
            <p:nvPr>
              <p:custDataLst>
                <p:tags r:id="rId10"/>
              </p:custDataLst>
            </p:nvPr>
          </p:nvSpPr>
          <p:spPr>
            <a:xfrm>
              <a:off x="8191500" y="1743075"/>
              <a:ext cx="142876" cy="114301"/>
            </a:xfrm>
            <a:custGeom>
              <a:avLst/>
              <a:gdLst/>
              <a:ahLst/>
              <a:cxnLst/>
              <a:rect l="0" t="0" r="0" b="0"/>
              <a:pathLst>
                <a:path w="142876" h="114301">
                  <a:moveTo>
                    <a:pt x="142875" y="0"/>
                  </a:moveTo>
                  <a:lnTo>
                    <a:pt x="142875" y="0"/>
                  </a:lnTo>
                  <a:lnTo>
                    <a:pt x="132762" y="0"/>
                  </a:lnTo>
                  <a:lnTo>
                    <a:pt x="111304" y="10113"/>
                  </a:lnTo>
                  <a:lnTo>
                    <a:pt x="70145" y="39724"/>
                  </a:lnTo>
                  <a:lnTo>
                    <a:pt x="30600" y="8238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225"/>
            <p:cNvSpPr/>
            <p:nvPr>
              <p:custDataLst>
                <p:tags r:id="rId11"/>
              </p:custDataLst>
            </p:nvPr>
          </p:nvSpPr>
          <p:spPr>
            <a:xfrm>
              <a:off x="8191500" y="1734058"/>
              <a:ext cx="114301" cy="113793"/>
            </a:xfrm>
            <a:custGeom>
              <a:avLst/>
              <a:gdLst/>
              <a:ahLst/>
              <a:cxnLst/>
              <a:rect l="0" t="0" r="0" b="0"/>
              <a:pathLst>
                <a:path w="114301" h="113793">
                  <a:moveTo>
                    <a:pt x="0" y="18542"/>
                  </a:moveTo>
                  <a:lnTo>
                    <a:pt x="0" y="18542"/>
                  </a:lnTo>
                  <a:lnTo>
                    <a:pt x="5056" y="18542"/>
                  </a:lnTo>
                  <a:lnTo>
                    <a:pt x="6545" y="17484"/>
                  </a:lnTo>
                  <a:lnTo>
                    <a:pt x="7538" y="15720"/>
                  </a:lnTo>
                  <a:lnTo>
                    <a:pt x="9409" y="1208"/>
                  </a:lnTo>
                  <a:lnTo>
                    <a:pt x="10506" y="636"/>
                  </a:lnTo>
                  <a:lnTo>
                    <a:pt x="14547" y="0"/>
                  </a:lnTo>
                  <a:lnTo>
                    <a:pt x="27828" y="9756"/>
                  </a:lnTo>
                  <a:lnTo>
                    <a:pt x="33535" y="17459"/>
                  </a:lnTo>
                  <a:lnTo>
                    <a:pt x="38188" y="25469"/>
                  </a:lnTo>
                  <a:lnTo>
                    <a:pt x="61244" y="47858"/>
                  </a:lnTo>
                  <a:lnTo>
                    <a:pt x="81293" y="66387"/>
                  </a:lnTo>
                  <a:lnTo>
                    <a:pt x="114300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226"/>
            <p:cNvSpPr/>
            <p:nvPr>
              <p:custDataLst>
                <p:tags r:id="rId12"/>
              </p:custDataLst>
            </p:nvPr>
          </p:nvSpPr>
          <p:spPr>
            <a:xfrm>
              <a:off x="7943850" y="1972218"/>
              <a:ext cx="152401" cy="209008"/>
            </a:xfrm>
            <a:custGeom>
              <a:avLst/>
              <a:gdLst/>
              <a:ahLst/>
              <a:cxnLst/>
              <a:rect l="0" t="0" r="0" b="0"/>
              <a:pathLst>
                <a:path w="152401" h="209008">
                  <a:moveTo>
                    <a:pt x="152400" y="28032"/>
                  </a:moveTo>
                  <a:lnTo>
                    <a:pt x="152400" y="28032"/>
                  </a:lnTo>
                  <a:lnTo>
                    <a:pt x="147344" y="22976"/>
                  </a:lnTo>
                  <a:lnTo>
                    <a:pt x="144862" y="17671"/>
                  </a:lnTo>
                  <a:lnTo>
                    <a:pt x="144200" y="14774"/>
                  </a:lnTo>
                  <a:lnTo>
                    <a:pt x="134790" y="1289"/>
                  </a:lnTo>
                  <a:lnTo>
                    <a:pt x="131168" y="271"/>
                  </a:lnTo>
                  <a:lnTo>
                    <a:pt x="128720" y="0"/>
                  </a:lnTo>
                  <a:lnTo>
                    <a:pt x="127088" y="877"/>
                  </a:lnTo>
                  <a:lnTo>
                    <a:pt x="126001" y="2521"/>
                  </a:lnTo>
                  <a:lnTo>
                    <a:pt x="125275" y="4674"/>
                  </a:lnTo>
                  <a:lnTo>
                    <a:pt x="108938" y="18776"/>
                  </a:lnTo>
                  <a:lnTo>
                    <a:pt x="105566" y="24976"/>
                  </a:lnTo>
                  <a:lnTo>
                    <a:pt x="70670" y="69682"/>
                  </a:lnTo>
                  <a:lnTo>
                    <a:pt x="61626" y="88468"/>
                  </a:lnTo>
                  <a:lnTo>
                    <a:pt x="56360" y="107440"/>
                  </a:lnTo>
                  <a:lnTo>
                    <a:pt x="44451" y="127525"/>
                  </a:lnTo>
                  <a:lnTo>
                    <a:pt x="37864" y="152056"/>
                  </a:lnTo>
                  <a:lnTo>
                    <a:pt x="6650" y="197515"/>
                  </a:lnTo>
                  <a:lnTo>
                    <a:pt x="0" y="209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227"/>
            <p:cNvSpPr/>
            <p:nvPr>
              <p:custDataLst>
                <p:tags r:id="rId13"/>
              </p:custDataLst>
            </p:nvPr>
          </p:nvSpPr>
          <p:spPr>
            <a:xfrm>
              <a:off x="7945175" y="1971675"/>
              <a:ext cx="141551" cy="152401"/>
            </a:xfrm>
            <a:custGeom>
              <a:avLst/>
              <a:gdLst/>
              <a:ahLst/>
              <a:cxnLst/>
              <a:rect l="0" t="0" r="0" b="0"/>
              <a:pathLst>
                <a:path w="141551" h="15240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6992" y="8201"/>
                  </a:lnTo>
                  <a:lnTo>
                    <a:pt x="9019" y="16868"/>
                  </a:lnTo>
                  <a:lnTo>
                    <a:pt x="46321" y="59977"/>
                  </a:lnTo>
                  <a:lnTo>
                    <a:pt x="53009" y="74215"/>
                  </a:lnTo>
                  <a:lnTo>
                    <a:pt x="55632" y="81668"/>
                  </a:lnTo>
                  <a:lnTo>
                    <a:pt x="87610" y="126598"/>
                  </a:lnTo>
                  <a:lnTo>
                    <a:pt x="107950" y="147363"/>
                  </a:lnTo>
                  <a:lnTo>
                    <a:pt x="113564" y="150162"/>
                  </a:lnTo>
                  <a:lnTo>
                    <a:pt x="127034" y="152269"/>
                  </a:lnTo>
                  <a:lnTo>
                    <a:pt x="1415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877"/>
          <p:cNvGrpSpPr/>
          <p:nvPr/>
        </p:nvGrpSpPr>
        <p:grpSpPr>
          <a:xfrm>
            <a:off x="9448800" y="1981200"/>
            <a:ext cx="161926" cy="152401"/>
            <a:chOff x="9448800" y="1981200"/>
            <a:chExt cx="161926" cy="152401"/>
          </a:xfrm>
        </p:grpSpPr>
        <p:sp>
          <p:nvSpPr>
            <p:cNvPr id="240" name="SMARTInkShape-4228"/>
            <p:cNvSpPr/>
            <p:nvPr>
              <p:custDataLst>
                <p:tags r:id="rId8"/>
              </p:custDataLst>
            </p:nvPr>
          </p:nvSpPr>
          <p:spPr>
            <a:xfrm>
              <a:off x="9448800" y="2020624"/>
              <a:ext cx="161926" cy="93927"/>
            </a:xfrm>
            <a:custGeom>
              <a:avLst/>
              <a:gdLst/>
              <a:ahLst/>
              <a:cxnLst/>
              <a:rect l="0" t="0" r="0" b="0"/>
              <a:pathLst>
                <a:path w="161926" h="93927">
                  <a:moveTo>
                    <a:pt x="161925" y="8201"/>
                  </a:moveTo>
                  <a:lnTo>
                    <a:pt x="161925" y="8201"/>
                  </a:lnTo>
                  <a:lnTo>
                    <a:pt x="161925" y="3145"/>
                  </a:lnTo>
                  <a:lnTo>
                    <a:pt x="158750" y="1655"/>
                  </a:lnTo>
                  <a:lnTo>
                    <a:pt x="146756" y="0"/>
                  </a:lnTo>
                  <a:lnTo>
                    <a:pt x="127209" y="4125"/>
                  </a:lnTo>
                  <a:lnTo>
                    <a:pt x="80200" y="28387"/>
                  </a:lnTo>
                  <a:lnTo>
                    <a:pt x="37372" y="65696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229"/>
            <p:cNvSpPr/>
            <p:nvPr>
              <p:custDataLst>
                <p:tags r:id="rId9"/>
              </p:custDataLst>
            </p:nvPr>
          </p:nvSpPr>
          <p:spPr>
            <a:xfrm>
              <a:off x="9477375" y="198120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0" y="0"/>
                  </a:moveTo>
                  <a:lnTo>
                    <a:pt x="0" y="0"/>
                  </a:lnTo>
                  <a:lnTo>
                    <a:pt x="22792" y="24909"/>
                  </a:lnTo>
                  <a:lnTo>
                    <a:pt x="40932" y="72503"/>
                  </a:lnTo>
                  <a:lnTo>
                    <a:pt x="65351" y="116623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4230"/>
          <p:cNvSpPr/>
          <p:nvPr>
            <p:custDataLst>
              <p:tags r:id="rId6"/>
            </p:custDataLst>
          </p:nvPr>
        </p:nvSpPr>
        <p:spPr>
          <a:xfrm>
            <a:off x="2973238" y="3071519"/>
            <a:ext cx="2046438" cy="128438"/>
          </a:xfrm>
          <a:custGeom>
            <a:avLst/>
            <a:gdLst/>
            <a:ahLst/>
            <a:cxnLst/>
            <a:rect l="0" t="0" r="0" b="0"/>
            <a:pathLst>
              <a:path w="2046438" h="128438">
                <a:moveTo>
                  <a:pt x="103337" y="109831"/>
                </a:moveTo>
                <a:lnTo>
                  <a:pt x="103337" y="109831"/>
                </a:lnTo>
                <a:lnTo>
                  <a:pt x="58508" y="114887"/>
                </a:lnTo>
                <a:lnTo>
                  <a:pt x="13735" y="118473"/>
                </a:lnTo>
                <a:lnTo>
                  <a:pt x="0" y="119095"/>
                </a:lnTo>
                <a:lnTo>
                  <a:pt x="46065" y="119333"/>
                </a:lnTo>
                <a:lnTo>
                  <a:pt x="87308" y="118291"/>
                </a:lnTo>
                <a:lnTo>
                  <a:pt x="132196" y="114296"/>
                </a:lnTo>
                <a:lnTo>
                  <a:pt x="172608" y="111816"/>
                </a:lnTo>
                <a:lnTo>
                  <a:pt x="209266" y="109654"/>
                </a:lnTo>
                <a:lnTo>
                  <a:pt x="246725" y="105166"/>
                </a:lnTo>
                <a:lnTo>
                  <a:pt x="287362" y="99644"/>
                </a:lnTo>
                <a:lnTo>
                  <a:pt x="330118" y="93662"/>
                </a:lnTo>
                <a:lnTo>
                  <a:pt x="373814" y="87475"/>
                </a:lnTo>
                <a:lnTo>
                  <a:pt x="397955" y="84344"/>
                </a:lnTo>
                <a:lnTo>
                  <a:pt x="423574" y="81198"/>
                </a:lnTo>
                <a:lnTo>
                  <a:pt x="450178" y="78042"/>
                </a:lnTo>
                <a:lnTo>
                  <a:pt x="476381" y="74880"/>
                </a:lnTo>
                <a:lnTo>
                  <a:pt x="502317" y="71714"/>
                </a:lnTo>
                <a:lnTo>
                  <a:pt x="528073" y="68545"/>
                </a:lnTo>
                <a:lnTo>
                  <a:pt x="554770" y="65373"/>
                </a:lnTo>
                <a:lnTo>
                  <a:pt x="582092" y="62201"/>
                </a:lnTo>
                <a:lnTo>
                  <a:pt x="609832" y="59027"/>
                </a:lnTo>
                <a:lnTo>
                  <a:pt x="637850" y="55854"/>
                </a:lnTo>
                <a:lnTo>
                  <a:pt x="666054" y="52679"/>
                </a:lnTo>
                <a:lnTo>
                  <a:pt x="694382" y="49505"/>
                </a:lnTo>
                <a:lnTo>
                  <a:pt x="723850" y="47388"/>
                </a:lnTo>
                <a:lnTo>
                  <a:pt x="754079" y="45978"/>
                </a:lnTo>
                <a:lnTo>
                  <a:pt x="784815" y="45037"/>
                </a:lnTo>
                <a:lnTo>
                  <a:pt x="815889" y="43352"/>
                </a:lnTo>
                <a:lnTo>
                  <a:pt x="847188" y="41170"/>
                </a:lnTo>
                <a:lnTo>
                  <a:pt x="878638" y="38656"/>
                </a:lnTo>
                <a:lnTo>
                  <a:pt x="910187" y="35923"/>
                </a:lnTo>
                <a:lnTo>
                  <a:pt x="941804" y="33042"/>
                </a:lnTo>
                <a:lnTo>
                  <a:pt x="973465" y="30064"/>
                </a:lnTo>
                <a:lnTo>
                  <a:pt x="1005156" y="27020"/>
                </a:lnTo>
                <a:lnTo>
                  <a:pt x="1036866" y="23931"/>
                </a:lnTo>
                <a:lnTo>
                  <a:pt x="1068590" y="20815"/>
                </a:lnTo>
                <a:lnTo>
                  <a:pt x="1099264" y="18737"/>
                </a:lnTo>
                <a:lnTo>
                  <a:pt x="1129238" y="17351"/>
                </a:lnTo>
                <a:lnTo>
                  <a:pt x="1158746" y="16428"/>
                </a:lnTo>
                <a:lnTo>
                  <a:pt x="1187943" y="15813"/>
                </a:lnTo>
                <a:lnTo>
                  <a:pt x="1216933" y="15402"/>
                </a:lnTo>
                <a:lnTo>
                  <a:pt x="1245784" y="15128"/>
                </a:lnTo>
                <a:lnTo>
                  <a:pt x="1274544" y="13887"/>
                </a:lnTo>
                <a:lnTo>
                  <a:pt x="1303241" y="12002"/>
                </a:lnTo>
                <a:lnTo>
                  <a:pt x="1331898" y="9687"/>
                </a:lnTo>
                <a:lnTo>
                  <a:pt x="1358411" y="8143"/>
                </a:lnTo>
                <a:lnTo>
                  <a:pt x="1383495" y="7114"/>
                </a:lnTo>
                <a:lnTo>
                  <a:pt x="1407625" y="6428"/>
                </a:lnTo>
                <a:lnTo>
                  <a:pt x="1432179" y="5970"/>
                </a:lnTo>
                <a:lnTo>
                  <a:pt x="1457014" y="5666"/>
                </a:lnTo>
                <a:lnTo>
                  <a:pt x="1482039" y="5463"/>
                </a:lnTo>
                <a:lnTo>
                  <a:pt x="1526777" y="5237"/>
                </a:lnTo>
                <a:lnTo>
                  <a:pt x="1566769" y="5137"/>
                </a:lnTo>
                <a:lnTo>
                  <a:pt x="1602182" y="5092"/>
                </a:lnTo>
                <a:lnTo>
                  <a:pt x="1635560" y="5072"/>
                </a:lnTo>
                <a:lnTo>
                  <a:pt x="1668033" y="5063"/>
                </a:lnTo>
                <a:lnTo>
                  <a:pt x="1712890" y="5058"/>
                </a:lnTo>
                <a:lnTo>
                  <a:pt x="1740648" y="5056"/>
                </a:lnTo>
                <a:lnTo>
                  <a:pt x="1693577" y="5056"/>
                </a:lnTo>
                <a:lnTo>
                  <a:pt x="1655195" y="5056"/>
                </a:lnTo>
                <a:lnTo>
                  <a:pt x="1622785" y="5056"/>
                </a:lnTo>
                <a:lnTo>
                  <a:pt x="1587214" y="3998"/>
                </a:lnTo>
                <a:lnTo>
                  <a:pt x="1550238" y="0"/>
                </a:lnTo>
                <a:lnTo>
                  <a:pt x="1506993" y="339"/>
                </a:lnTo>
                <a:lnTo>
                  <a:pt x="1459551" y="2959"/>
                </a:lnTo>
                <a:lnTo>
                  <a:pt x="1435046" y="3658"/>
                </a:lnTo>
                <a:lnTo>
                  <a:pt x="1410243" y="4124"/>
                </a:lnTo>
                <a:lnTo>
                  <a:pt x="1383125" y="4435"/>
                </a:lnTo>
                <a:lnTo>
                  <a:pt x="1354462" y="4642"/>
                </a:lnTo>
                <a:lnTo>
                  <a:pt x="1324771" y="4780"/>
                </a:lnTo>
                <a:lnTo>
                  <a:pt x="1295451" y="5930"/>
                </a:lnTo>
                <a:lnTo>
                  <a:pt x="1266380" y="7756"/>
                </a:lnTo>
                <a:lnTo>
                  <a:pt x="1237474" y="10031"/>
                </a:lnTo>
                <a:lnTo>
                  <a:pt x="1206561" y="12606"/>
                </a:lnTo>
                <a:lnTo>
                  <a:pt x="1174312" y="15381"/>
                </a:lnTo>
                <a:lnTo>
                  <a:pt x="1141170" y="18289"/>
                </a:lnTo>
                <a:lnTo>
                  <a:pt x="1108492" y="21287"/>
                </a:lnTo>
                <a:lnTo>
                  <a:pt x="1076124" y="24343"/>
                </a:lnTo>
                <a:lnTo>
                  <a:pt x="1043962" y="27439"/>
                </a:lnTo>
                <a:lnTo>
                  <a:pt x="1011937" y="29503"/>
                </a:lnTo>
                <a:lnTo>
                  <a:pt x="980004" y="30879"/>
                </a:lnTo>
                <a:lnTo>
                  <a:pt x="948132" y="31796"/>
                </a:lnTo>
                <a:lnTo>
                  <a:pt x="915242" y="33466"/>
                </a:lnTo>
                <a:lnTo>
                  <a:pt x="881674" y="35638"/>
                </a:lnTo>
                <a:lnTo>
                  <a:pt x="847653" y="38144"/>
                </a:lnTo>
                <a:lnTo>
                  <a:pt x="814389" y="41931"/>
                </a:lnTo>
                <a:lnTo>
                  <a:pt x="781630" y="46573"/>
                </a:lnTo>
                <a:lnTo>
                  <a:pt x="749207" y="51784"/>
                </a:lnTo>
                <a:lnTo>
                  <a:pt x="715950" y="56316"/>
                </a:lnTo>
                <a:lnTo>
                  <a:pt x="682138" y="60396"/>
                </a:lnTo>
                <a:lnTo>
                  <a:pt x="647955" y="64174"/>
                </a:lnTo>
                <a:lnTo>
                  <a:pt x="615640" y="67752"/>
                </a:lnTo>
                <a:lnTo>
                  <a:pt x="584572" y="71195"/>
                </a:lnTo>
                <a:lnTo>
                  <a:pt x="554336" y="74548"/>
                </a:lnTo>
                <a:lnTo>
                  <a:pt x="524653" y="78901"/>
                </a:lnTo>
                <a:lnTo>
                  <a:pt x="495339" y="83919"/>
                </a:lnTo>
                <a:lnTo>
                  <a:pt x="466271" y="89382"/>
                </a:lnTo>
                <a:lnTo>
                  <a:pt x="438427" y="94081"/>
                </a:lnTo>
                <a:lnTo>
                  <a:pt x="411397" y="98273"/>
                </a:lnTo>
                <a:lnTo>
                  <a:pt x="384910" y="102125"/>
                </a:lnTo>
                <a:lnTo>
                  <a:pt x="359844" y="105752"/>
                </a:lnTo>
                <a:lnTo>
                  <a:pt x="312237" y="112604"/>
                </a:lnTo>
                <a:lnTo>
                  <a:pt x="272029" y="116355"/>
                </a:lnTo>
                <a:lnTo>
                  <a:pt x="236519" y="119081"/>
                </a:lnTo>
                <a:lnTo>
                  <a:pt x="189953" y="125507"/>
                </a:lnTo>
                <a:lnTo>
                  <a:pt x="146402" y="128437"/>
                </a:lnTo>
                <a:lnTo>
                  <a:pt x="147922" y="127527"/>
                </a:lnTo>
                <a:lnTo>
                  <a:pt x="190343" y="121284"/>
                </a:lnTo>
                <a:lnTo>
                  <a:pt x="230364" y="117105"/>
                </a:lnTo>
                <a:lnTo>
                  <a:pt x="262452" y="112005"/>
                </a:lnTo>
                <a:lnTo>
                  <a:pt x="301407" y="106212"/>
                </a:lnTo>
                <a:lnTo>
                  <a:pt x="346238" y="100109"/>
                </a:lnTo>
                <a:lnTo>
                  <a:pt x="370046" y="96999"/>
                </a:lnTo>
                <a:lnTo>
                  <a:pt x="395443" y="93868"/>
                </a:lnTo>
                <a:lnTo>
                  <a:pt x="421899" y="90723"/>
                </a:lnTo>
                <a:lnTo>
                  <a:pt x="449062" y="87567"/>
                </a:lnTo>
                <a:lnTo>
                  <a:pt x="477754" y="84405"/>
                </a:lnTo>
                <a:lnTo>
                  <a:pt x="507465" y="81239"/>
                </a:lnTo>
                <a:lnTo>
                  <a:pt x="537855" y="78070"/>
                </a:lnTo>
                <a:lnTo>
                  <a:pt x="568699" y="74898"/>
                </a:lnTo>
                <a:lnTo>
                  <a:pt x="599845" y="71726"/>
                </a:lnTo>
                <a:lnTo>
                  <a:pt x="631193" y="68552"/>
                </a:lnTo>
                <a:lnTo>
                  <a:pt x="664791" y="65379"/>
                </a:lnTo>
                <a:lnTo>
                  <a:pt x="699889" y="62204"/>
                </a:lnTo>
                <a:lnTo>
                  <a:pt x="735989" y="59030"/>
                </a:lnTo>
                <a:lnTo>
                  <a:pt x="772755" y="56913"/>
                </a:lnTo>
                <a:lnTo>
                  <a:pt x="809966" y="55503"/>
                </a:lnTo>
                <a:lnTo>
                  <a:pt x="847473" y="54562"/>
                </a:lnTo>
                <a:lnTo>
                  <a:pt x="886236" y="52877"/>
                </a:lnTo>
                <a:lnTo>
                  <a:pt x="925836" y="50695"/>
                </a:lnTo>
                <a:lnTo>
                  <a:pt x="965995" y="48181"/>
                </a:lnTo>
                <a:lnTo>
                  <a:pt x="1006525" y="46506"/>
                </a:lnTo>
                <a:lnTo>
                  <a:pt x="1047304" y="45389"/>
                </a:lnTo>
                <a:lnTo>
                  <a:pt x="1088249" y="44645"/>
                </a:lnTo>
                <a:lnTo>
                  <a:pt x="1128245" y="44149"/>
                </a:lnTo>
                <a:lnTo>
                  <a:pt x="1167609" y="43817"/>
                </a:lnTo>
                <a:lnTo>
                  <a:pt x="1206551" y="43597"/>
                </a:lnTo>
                <a:lnTo>
                  <a:pt x="1245213" y="43450"/>
                </a:lnTo>
                <a:lnTo>
                  <a:pt x="1283688" y="43352"/>
                </a:lnTo>
                <a:lnTo>
                  <a:pt x="1322037" y="43287"/>
                </a:lnTo>
                <a:lnTo>
                  <a:pt x="1360304" y="43243"/>
                </a:lnTo>
                <a:lnTo>
                  <a:pt x="1398515" y="43214"/>
                </a:lnTo>
                <a:lnTo>
                  <a:pt x="1436689" y="43195"/>
                </a:lnTo>
                <a:lnTo>
                  <a:pt x="1473780" y="43182"/>
                </a:lnTo>
                <a:lnTo>
                  <a:pt x="1510149" y="43173"/>
                </a:lnTo>
                <a:lnTo>
                  <a:pt x="1546037" y="43167"/>
                </a:lnTo>
                <a:lnTo>
                  <a:pt x="1581603" y="43164"/>
                </a:lnTo>
                <a:lnTo>
                  <a:pt x="1616956" y="43161"/>
                </a:lnTo>
                <a:lnTo>
                  <a:pt x="1652166" y="43160"/>
                </a:lnTo>
                <a:lnTo>
                  <a:pt x="1686223" y="43158"/>
                </a:lnTo>
                <a:lnTo>
                  <a:pt x="1719511" y="43158"/>
                </a:lnTo>
                <a:lnTo>
                  <a:pt x="1752286" y="43157"/>
                </a:lnTo>
                <a:lnTo>
                  <a:pt x="1782603" y="44215"/>
                </a:lnTo>
                <a:lnTo>
                  <a:pt x="1811281" y="45979"/>
                </a:lnTo>
                <a:lnTo>
                  <a:pt x="1838867" y="48212"/>
                </a:lnTo>
                <a:lnTo>
                  <a:pt x="1866782" y="49702"/>
                </a:lnTo>
                <a:lnTo>
                  <a:pt x="1894917" y="50695"/>
                </a:lnTo>
                <a:lnTo>
                  <a:pt x="1923198" y="51357"/>
                </a:lnTo>
                <a:lnTo>
                  <a:pt x="1949462" y="51798"/>
                </a:lnTo>
                <a:lnTo>
                  <a:pt x="2046437" y="526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Shape-4231"/>
          <p:cNvSpPr/>
          <p:nvPr>
            <p:custDataLst>
              <p:tags r:id="rId7"/>
            </p:custDataLst>
          </p:nvPr>
        </p:nvSpPr>
        <p:spPr>
          <a:xfrm>
            <a:off x="7677184" y="1257302"/>
            <a:ext cx="2628867" cy="1161286"/>
          </a:xfrm>
          <a:custGeom>
            <a:avLst/>
            <a:gdLst/>
            <a:ahLst/>
            <a:cxnLst/>
            <a:rect l="0" t="0" r="0" b="0"/>
            <a:pathLst>
              <a:path w="2628867" h="1161286">
                <a:moveTo>
                  <a:pt x="9491" y="1142998"/>
                </a:moveTo>
                <a:lnTo>
                  <a:pt x="9491" y="1142998"/>
                </a:lnTo>
                <a:lnTo>
                  <a:pt x="0" y="1142998"/>
                </a:lnTo>
                <a:lnTo>
                  <a:pt x="33519" y="1158186"/>
                </a:lnTo>
                <a:lnTo>
                  <a:pt x="70447" y="1161285"/>
                </a:lnTo>
                <a:lnTo>
                  <a:pt x="105869" y="1159000"/>
                </a:lnTo>
                <a:lnTo>
                  <a:pt x="145651" y="1153803"/>
                </a:lnTo>
                <a:lnTo>
                  <a:pt x="182554" y="1151717"/>
                </a:lnTo>
                <a:lnTo>
                  <a:pt x="223867" y="1145034"/>
                </a:lnTo>
                <a:lnTo>
                  <a:pt x="263151" y="1143400"/>
                </a:lnTo>
                <a:lnTo>
                  <a:pt x="310618" y="1143077"/>
                </a:lnTo>
                <a:lnTo>
                  <a:pt x="354488" y="1143014"/>
                </a:lnTo>
                <a:lnTo>
                  <a:pt x="398549" y="1137945"/>
                </a:lnTo>
                <a:lnTo>
                  <a:pt x="434455" y="1134356"/>
                </a:lnTo>
                <a:lnTo>
                  <a:pt x="476542" y="1132677"/>
                </a:lnTo>
                <a:lnTo>
                  <a:pt x="523160" y="1125986"/>
                </a:lnTo>
                <a:lnTo>
                  <a:pt x="565620" y="1121730"/>
                </a:lnTo>
                <a:lnTo>
                  <a:pt x="603953" y="1116588"/>
                </a:lnTo>
                <a:lnTo>
                  <a:pt x="634589" y="1114327"/>
                </a:lnTo>
                <a:lnTo>
                  <a:pt x="669370" y="1109794"/>
                </a:lnTo>
                <a:lnTo>
                  <a:pt x="709483" y="1106349"/>
                </a:lnTo>
                <a:lnTo>
                  <a:pt x="751589" y="1100271"/>
                </a:lnTo>
                <a:lnTo>
                  <a:pt x="792523" y="1096824"/>
                </a:lnTo>
                <a:lnTo>
                  <a:pt x="831189" y="1094601"/>
                </a:lnTo>
                <a:lnTo>
                  <a:pt x="877397" y="1087891"/>
                </a:lnTo>
                <a:lnTo>
                  <a:pt x="922233" y="1086252"/>
                </a:lnTo>
                <a:lnTo>
                  <a:pt x="965654" y="1078362"/>
                </a:lnTo>
                <a:lnTo>
                  <a:pt x="1012297" y="1076358"/>
                </a:lnTo>
                <a:lnTo>
                  <a:pt x="1018922" y="1073516"/>
                </a:lnTo>
                <a:lnTo>
                  <a:pt x="1028096" y="1067191"/>
                </a:lnTo>
                <a:lnTo>
                  <a:pt x="1033553" y="1066914"/>
                </a:lnTo>
                <a:lnTo>
                  <a:pt x="1035099" y="1065817"/>
                </a:lnTo>
                <a:lnTo>
                  <a:pt x="1036129" y="1064028"/>
                </a:lnTo>
                <a:lnTo>
                  <a:pt x="1038071" y="1057668"/>
                </a:lnTo>
                <a:lnTo>
                  <a:pt x="1043212" y="1057390"/>
                </a:lnTo>
                <a:lnTo>
                  <a:pt x="1044714" y="1056293"/>
                </a:lnTo>
                <a:lnTo>
                  <a:pt x="1050363" y="1045519"/>
                </a:lnTo>
                <a:lnTo>
                  <a:pt x="1052656" y="1043087"/>
                </a:lnTo>
                <a:lnTo>
                  <a:pt x="1055203" y="1037563"/>
                </a:lnTo>
                <a:lnTo>
                  <a:pt x="1057206" y="1001405"/>
                </a:lnTo>
                <a:lnTo>
                  <a:pt x="1057238" y="959976"/>
                </a:lnTo>
                <a:lnTo>
                  <a:pt x="1063786" y="922460"/>
                </a:lnTo>
                <a:lnTo>
                  <a:pt x="1066178" y="875382"/>
                </a:lnTo>
                <a:lnTo>
                  <a:pt x="1066592" y="835104"/>
                </a:lnTo>
                <a:lnTo>
                  <a:pt x="1063893" y="792479"/>
                </a:lnTo>
                <a:lnTo>
                  <a:pt x="1061256" y="766020"/>
                </a:lnTo>
                <a:lnTo>
                  <a:pt x="1065365" y="720184"/>
                </a:lnTo>
                <a:lnTo>
                  <a:pt x="1066489" y="680008"/>
                </a:lnTo>
                <a:lnTo>
                  <a:pt x="1067770" y="637852"/>
                </a:lnTo>
                <a:lnTo>
                  <a:pt x="1073296" y="602212"/>
                </a:lnTo>
                <a:lnTo>
                  <a:pt x="1075700" y="555066"/>
                </a:lnTo>
                <a:lnTo>
                  <a:pt x="1076176" y="509809"/>
                </a:lnTo>
                <a:lnTo>
                  <a:pt x="1076257" y="467612"/>
                </a:lnTo>
                <a:lnTo>
                  <a:pt x="1071225" y="426652"/>
                </a:lnTo>
                <a:lnTo>
                  <a:pt x="1067647" y="387978"/>
                </a:lnTo>
                <a:lnTo>
                  <a:pt x="1066940" y="341768"/>
                </a:lnTo>
                <a:lnTo>
                  <a:pt x="1066800" y="301988"/>
                </a:lnTo>
                <a:lnTo>
                  <a:pt x="1066773" y="260655"/>
                </a:lnTo>
                <a:lnTo>
                  <a:pt x="1069590" y="224269"/>
                </a:lnTo>
                <a:lnTo>
                  <a:pt x="1080023" y="181999"/>
                </a:lnTo>
                <a:lnTo>
                  <a:pt x="1085053" y="141022"/>
                </a:lnTo>
                <a:lnTo>
                  <a:pt x="1090722" y="99351"/>
                </a:lnTo>
                <a:lnTo>
                  <a:pt x="1103137" y="56772"/>
                </a:lnTo>
                <a:lnTo>
                  <a:pt x="1107460" y="28105"/>
                </a:lnTo>
                <a:lnTo>
                  <a:pt x="1114391" y="2"/>
                </a:lnTo>
                <a:lnTo>
                  <a:pt x="1114391" y="0"/>
                </a:lnTo>
                <a:lnTo>
                  <a:pt x="1114391" y="14187"/>
                </a:lnTo>
                <a:lnTo>
                  <a:pt x="1111569" y="19710"/>
                </a:lnTo>
                <a:lnTo>
                  <a:pt x="1109334" y="22664"/>
                </a:lnTo>
                <a:lnTo>
                  <a:pt x="1106851" y="31591"/>
                </a:lnTo>
                <a:lnTo>
                  <a:pt x="1104944" y="77394"/>
                </a:lnTo>
                <a:lnTo>
                  <a:pt x="1104876" y="120975"/>
                </a:lnTo>
                <a:lnTo>
                  <a:pt x="1104868" y="162419"/>
                </a:lnTo>
                <a:lnTo>
                  <a:pt x="1104866" y="207451"/>
                </a:lnTo>
                <a:lnTo>
                  <a:pt x="1104866" y="243146"/>
                </a:lnTo>
                <a:lnTo>
                  <a:pt x="1104866" y="284414"/>
                </a:lnTo>
                <a:lnTo>
                  <a:pt x="1104866" y="323453"/>
                </a:lnTo>
                <a:lnTo>
                  <a:pt x="1104866" y="364457"/>
                </a:lnTo>
                <a:lnTo>
                  <a:pt x="1105924" y="408148"/>
                </a:lnTo>
                <a:lnTo>
                  <a:pt x="1112406" y="454722"/>
                </a:lnTo>
                <a:lnTo>
                  <a:pt x="1114000" y="499865"/>
                </a:lnTo>
                <a:lnTo>
                  <a:pt x="1114276" y="542042"/>
                </a:lnTo>
                <a:lnTo>
                  <a:pt x="1114369" y="583005"/>
                </a:lnTo>
                <a:lnTo>
                  <a:pt x="1114387" y="626844"/>
                </a:lnTo>
                <a:lnTo>
                  <a:pt x="1114390" y="671448"/>
                </a:lnTo>
                <a:lnTo>
                  <a:pt x="1114391" y="713531"/>
                </a:lnTo>
                <a:lnTo>
                  <a:pt x="1119448" y="754458"/>
                </a:lnTo>
                <a:lnTo>
                  <a:pt x="1121976" y="799667"/>
                </a:lnTo>
                <a:lnTo>
                  <a:pt x="1117108" y="835836"/>
                </a:lnTo>
                <a:lnTo>
                  <a:pt x="1114748" y="883461"/>
                </a:lnTo>
                <a:lnTo>
                  <a:pt x="1113403" y="924476"/>
                </a:lnTo>
                <a:lnTo>
                  <a:pt x="1107867" y="965127"/>
                </a:lnTo>
                <a:lnTo>
                  <a:pt x="1102637" y="1008379"/>
                </a:lnTo>
                <a:lnTo>
                  <a:pt x="1089756" y="1054989"/>
                </a:lnTo>
                <a:lnTo>
                  <a:pt x="1085925" y="1070590"/>
                </a:lnTo>
                <a:lnTo>
                  <a:pt x="1078508" y="1085343"/>
                </a:lnTo>
                <a:lnTo>
                  <a:pt x="1076291" y="1095373"/>
                </a:lnTo>
                <a:lnTo>
                  <a:pt x="1120415" y="1095373"/>
                </a:lnTo>
                <a:lnTo>
                  <a:pt x="1160227" y="1095373"/>
                </a:lnTo>
                <a:lnTo>
                  <a:pt x="1205406" y="1095373"/>
                </a:lnTo>
                <a:lnTo>
                  <a:pt x="1246486" y="1092551"/>
                </a:lnTo>
                <a:lnTo>
                  <a:pt x="1293936" y="1087834"/>
                </a:lnTo>
                <a:lnTo>
                  <a:pt x="1330713" y="1086731"/>
                </a:lnTo>
                <a:lnTo>
                  <a:pt x="1376277" y="1085051"/>
                </a:lnTo>
                <a:lnTo>
                  <a:pt x="1422822" y="1079379"/>
                </a:lnTo>
                <a:lnTo>
                  <a:pt x="1469068" y="1077228"/>
                </a:lnTo>
                <a:lnTo>
                  <a:pt x="1512168" y="1076591"/>
                </a:lnTo>
                <a:lnTo>
                  <a:pt x="1546238" y="1076442"/>
                </a:lnTo>
                <a:lnTo>
                  <a:pt x="1579726" y="1076376"/>
                </a:lnTo>
                <a:lnTo>
                  <a:pt x="1612248" y="1076346"/>
                </a:lnTo>
                <a:lnTo>
                  <a:pt x="1644342" y="1076333"/>
                </a:lnTo>
                <a:lnTo>
                  <a:pt x="1679067" y="1076328"/>
                </a:lnTo>
                <a:lnTo>
                  <a:pt x="1714608" y="1076325"/>
                </a:lnTo>
                <a:lnTo>
                  <a:pt x="1748042" y="1076324"/>
                </a:lnTo>
                <a:lnTo>
                  <a:pt x="1783364" y="1076323"/>
                </a:lnTo>
                <a:lnTo>
                  <a:pt x="1819170" y="1076323"/>
                </a:lnTo>
                <a:lnTo>
                  <a:pt x="1852724" y="1076323"/>
                </a:lnTo>
                <a:lnTo>
                  <a:pt x="1885275" y="1076323"/>
                </a:lnTo>
                <a:lnTo>
                  <a:pt x="1918439" y="1076323"/>
                </a:lnTo>
                <a:lnTo>
                  <a:pt x="1954346" y="1076323"/>
                </a:lnTo>
                <a:lnTo>
                  <a:pt x="1988648" y="1076323"/>
                </a:lnTo>
                <a:lnTo>
                  <a:pt x="2022592" y="1076323"/>
                </a:lnTo>
                <a:lnTo>
                  <a:pt x="2058844" y="1076323"/>
                </a:lnTo>
                <a:lnTo>
                  <a:pt x="2093301" y="1076323"/>
                </a:lnTo>
                <a:lnTo>
                  <a:pt x="2126254" y="1076323"/>
                </a:lnTo>
                <a:lnTo>
                  <a:pt x="2158538" y="1076323"/>
                </a:lnTo>
                <a:lnTo>
                  <a:pt x="2193348" y="1073501"/>
                </a:lnTo>
                <a:lnTo>
                  <a:pt x="2228928" y="1069777"/>
                </a:lnTo>
                <a:lnTo>
                  <a:pt x="2262379" y="1068122"/>
                </a:lnTo>
                <a:lnTo>
                  <a:pt x="2294886" y="1067387"/>
                </a:lnTo>
                <a:lnTo>
                  <a:pt x="2326972" y="1067059"/>
                </a:lnTo>
                <a:lnTo>
                  <a:pt x="2358871" y="1066914"/>
                </a:lnTo>
                <a:lnTo>
                  <a:pt x="2390688" y="1064028"/>
                </a:lnTo>
                <a:lnTo>
                  <a:pt x="2435528" y="1059274"/>
                </a:lnTo>
                <a:lnTo>
                  <a:pt x="2475625" y="1057866"/>
                </a:lnTo>
                <a:lnTo>
                  <a:pt x="2522044" y="1057390"/>
                </a:lnTo>
                <a:lnTo>
                  <a:pt x="2567229" y="1057308"/>
                </a:lnTo>
                <a:lnTo>
                  <a:pt x="2595551" y="1052227"/>
                </a:lnTo>
                <a:lnTo>
                  <a:pt x="2628866" y="10286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0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SMARTInkShape-Group880"/>
          <p:cNvGrpSpPr/>
          <p:nvPr/>
        </p:nvGrpSpPr>
        <p:grpSpPr>
          <a:xfrm>
            <a:off x="482053" y="344573"/>
            <a:ext cx="1603923" cy="708797"/>
            <a:chOff x="482053" y="344573"/>
            <a:chExt cx="1603923" cy="708797"/>
          </a:xfrm>
        </p:grpSpPr>
        <p:sp>
          <p:nvSpPr>
            <p:cNvPr id="374" name="SMARTInkShape-4232"/>
            <p:cNvSpPr/>
            <p:nvPr>
              <p:custDataLst>
                <p:tags r:id="rId151"/>
              </p:custDataLst>
            </p:nvPr>
          </p:nvSpPr>
          <p:spPr>
            <a:xfrm>
              <a:off x="760714" y="614183"/>
              <a:ext cx="71237" cy="184925"/>
            </a:xfrm>
            <a:custGeom>
              <a:avLst/>
              <a:gdLst/>
              <a:ahLst/>
              <a:cxnLst/>
              <a:rect l="0" t="0" r="0" b="0"/>
              <a:pathLst>
                <a:path w="71237" h="184925">
                  <a:moveTo>
                    <a:pt x="48911" y="33517"/>
                  </a:moveTo>
                  <a:lnTo>
                    <a:pt x="48911" y="33517"/>
                  </a:lnTo>
                  <a:lnTo>
                    <a:pt x="40710" y="25316"/>
                  </a:lnTo>
                  <a:lnTo>
                    <a:pt x="39502" y="7706"/>
                  </a:lnTo>
                  <a:lnTo>
                    <a:pt x="34364" y="705"/>
                  </a:lnTo>
                  <a:lnTo>
                    <a:pt x="31805" y="0"/>
                  </a:lnTo>
                  <a:lnTo>
                    <a:pt x="29040" y="589"/>
                  </a:lnTo>
                  <a:lnTo>
                    <a:pt x="20093" y="6475"/>
                  </a:lnTo>
                  <a:lnTo>
                    <a:pt x="7917" y="20566"/>
                  </a:lnTo>
                  <a:lnTo>
                    <a:pt x="2531" y="28058"/>
                  </a:lnTo>
                  <a:lnTo>
                    <a:pt x="0" y="35169"/>
                  </a:lnTo>
                  <a:lnTo>
                    <a:pt x="9" y="48715"/>
                  </a:lnTo>
                  <a:lnTo>
                    <a:pt x="14431" y="87433"/>
                  </a:lnTo>
                  <a:lnTo>
                    <a:pt x="28699" y="106524"/>
                  </a:lnTo>
                  <a:lnTo>
                    <a:pt x="37459" y="113590"/>
                  </a:lnTo>
                  <a:lnTo>
                    <a:pt x="45938" y="118847"/>
                  </a:lnTo>
                  <a:lnTo>
                    <a:pt x="61553" y="133706"/>
                  </a:lnTo>
                  <a:lnTo>
                    <a:pt x="69699" y="145426"/>
                  </a:lnTo>
                  <a:lnTo>
                    <a:pt x="71236" y="150456"/>
                  </a:lnTo>
                  <a:lnTo>
                    <a:pt x="71203" y="154868"/>
                  </a:lnTo>
                  <a:lnTo>
                    <a:pt x="63545" y="174610"/>
                  </a:lnTo>
                  <a:lnTo>
                    <a:pt x="59725" y="178379"/>
                  </a:lnTo>
                  <a:lnTo>
                    <a:pt x="49837" y="182567"/>
                  </a:lnTo>
                  <a:lnTo>
                    <a:pt x="37426" y="184924"/>
                  </a:lnTo>
                  <a:lnTo>
                    <a:pt x="34904" y="182080"/>
                  </a:lnTo>
                  <a:lnTo>
                    <a:pt x="29861" y="147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233"/>
            <p:cNvSpPr/>
            <p:nvPr>
              <p:custDataLst>
                <p:tags r:id="rId152"/>
              </p:custDataLst>
            </p:nvPr>
          </p:nvSpPr>
          <p:spPr>
            <a:xfrm>
              <a:off x="495300" y="422118"/>
              <a:ext cx="180429" cy="425099"/>
            </a:xfrm>
            <a:custGeom>
              <a:avLst/>
              <a:gdLst/>
              <a:ahLst/>
              <a:cxnLst/>
              <a:rect l="0" t="0" r="0" b="0"/>
              <a:pathLst>
                <a:path w="180429" h="425099">
                  <a:moveTo>
                    <a:pt x="0" y="406557"/>
                  </a:moveTo>
                  <a:lnTo>
                    <a:pt x="0" y="406557"/>
                  </a:lnTo>
                  <a:lnTo>
                    <a:pt x="5056" y="411613"/>
                  </a:lnTo>
                  <a:lnTo>
                    <a:pt x="7539" y="416918"/>
                  </a:lnTo>
                  <a:lnTo>
                    <a:pt x="9409" y="425098"/>
                  </a:lnTo>
                  <a:lnTo>
                    <a:pt x="16048" y="401635"/>
                  </a:lnTo>
                  <a:lnTo>
                    <a:pt x="18161" y="367116"/>
                  </a:lnTo>
                  <a:lnTo>
                    <a:pt x="18786" y="320788"/>
                  </a:lnTo>
                  <a:lnTo>
                    <a:pt x="18972" y="284483"/>
                  </a:lnTo>
                  <a:lnTo>
                    <a:pt x="19035" y="237648"/>
                  </a:lnTo>
                  <a:lnTo>
                    <a:pt x="24103" y="192452"/>
                  </a:lnTo>
                  <a:lnTo>
                    <a:pt x="32307" y="145210"/>
                  </a:lnTo>
                  <a:lnTo>
                    <a:pt x="35525" y="109428"/>
                  </a:lnTo>
                  <a:lnTo>
                    <a:pt x="40159" y="64872"/>
                  </a:lnTo>
                  <a:lnTo>
                    <a:pt x="53188" y="18309"/>
                  </a:lnTo>
                  <a:lnTo>
                    <a:pt x="55389" y="7166"/>
                  </a:lnTo>
                  <a:lnTo>
                    <a:pt x="58093" y="3771"/>
                  </a:lnTo>
                  <a:lnTo>
                    <a:pt x="66741" y="0"/>
                  </a:lnTo>
                  <a:lnTo>
                    <a:pt x="70952" y="2169"/>
                  </a:lnTo>
                  <a:lnTo>
                    <a:pt x="78454" y="13046"/>
                  </a:lnTo>
                  <a:lnTo>
                    <a:pt x="91893" y="60049"/>
                  </a:lnTo>
                  <a:lnTo>
                    <a:pt x="101546" y="97395"/>
                  </a:lnTo>
                  <a:lnTo>
                    <a:pt x="114289" y="141818"/>
                  </a:lnTo>
                  <a:lnTo>
                    <a:pt x="123822" y="187005"/>
                  </a:lnTo>
                  <a:lnTo>
                    <a:pt x="130174" y="223253"/>
                  </a:lnTo>
                  <a:lnTo>
                    <a:pt x="139700" y="266402"/>
                  </a:lnTo>
                  <a:lnTo>
                    <a:pt x="149578" y="312785"/>
                  </a:lnTo>
                  <a:lnTo>
                    <a:pt x="154386" y="344200"/>
                  </a:lnTo>
                  <a:lnTo>
                    <a:pt x="165492" y="383892"/>
                  </a:lnTo>
                  <a:lnTo>
                    <a:pt x="178204" y="423367"/>
                  </a:lnTo>
                  <a:lnTo>
                    <a:pt x="179128" y="424114"/>
                  </a:lnTo>
                  <a:lnTo>
                    <a:pt x="179744" y="423553"/>
                  </a:lnTo>
                  <a:lnTo>
                    <a:pt x="180428" y="420108"/>
                  </a:lnTo>
                  <a:lnTo>
                    <a:pt x="171450" y="38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234"/>
            <p:cNvSpPr/>
            <p:nvPr>
              <p:custDataLst>
                <p:tags r:id="rId153"/>
              </p:custDataLst>
            </p:nvPr>
          </p:nvSpPr>
          <p:spPr>
            <a:xfrm>
              <a:off x="482053" y="666750"/>
              <a:ext cx="156123" cy="38101"/>
            </a:xfrm>
            <a:custGeom>
              <a:avLst/>
              <a:gdLst/>
              <a:ahLst/>
              <a:cxnLst/>
              <a:rect l="0" t="0" r="0" b="0"/>
              <a:pathLst>
                <a:path w="156123" h="38101">
                  <a:moveTo>
                    <a:pt x="22772" y="38100"/>
                  </a:moveTo>
                  <a:lnTo>
                    <a:pt x="22772" y="38100"/>
                  </a:lnTo>
                  <a:lnTo>
                    <a:pt x="1314" y="38100"/>
                  </a:lnTo>
                  <a:lnTo>
                    <a:pt x="0" y="37042"/>
                  </a:lnTo>
                  <a:lnTo>
                    <a:pt x="182" y="35278"/>
                  </a:lnTo>
                  <a:lnTo>
                    <a:pt x="1362" y="33043"/>
                  </a:lnTo>
                  <a:lnTo>
                    <a:pt x="26069" y="21853"/>
                  </a:lnTo>
                  <a:lnTo>
                    <a:pt x="64345" y="12274"/>
                  </a:lnTo>
                  <a:lnTo>
                    <a:pt x="100001" y="7517"/>
                  </a:lnTo>
                  <a:lnTo>
                    <a:pt x="156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235"/>
            <p:cNvSpPr/>
            <p:nvPr>
              <p:custDataLst>
                <p:tags r:id="rId154"/>
              </p:custDataLst>
            </p:nvPr>
          </p:nvSpPr>
          <p:spPr>
            <a:xfrm>
              <a:off x="887149" y="647700"/>
              <a:ext cx="138679" cy="405670"/>
            </a:xfrm>
            <a:custGeom>
              <a:avLst/>
              <a:gdLst/>
              <a:ahLst/>
              <a:cxnLst/>
              <a:rect l="0" t="0" r="0" b="0"/>
              <a:pathLst>
                <a:path w="138679" h="405670">
                  <a:moveTo>
                    <a:pt x="8201" y="0"/>
                  </a:moveTo>
                  <a:lnTo>
                    <a:pt x="8201" y="0"/>
                  </a:lnTo>
                  <a:lnTo>
                    <a:pt x="3144" y="5057"/>
                  </a:lnTo>
                  <a:lnTo>
                    <a:pt x="0" y="23371"/>
                  </a:lnTo>
                  <a:lnTo>
                    <a:pt x="6389" y="64422"/>
                  </a:lnTo>
                  <a:lnTo>
                    <a:pt x="6993" y="71523"/>
                  </a:lnTo>
                  <a:lnTo>
                    <a:pt x="9512" y="77315"/>
                  </a:lnTo>
                  <a:lnTo>
                    <a:pt x="17956" y="86573"/>
                  </a:lnTo>
                  <a:lnTo>
                    <a:pt x="25942" y="91394"/>
                  </a:lnTo>
                  <a:lnTo>
                    <a:pt x="29553" y="92679"/>
                  </a:lnTo>
                  <a:lnTo>
                    <a:pt x="39210" y="91285"/>
                  </a:lnTo>
                  <a:lnTo>
                    <a:pt x="44749" y="89432"/>
                  </a:lnTo>
                  <a:lnTo>
                    <a:pt x="53725" y="78906"/>
                  </a:lnTo>
                  <a:lnTo>
                    <a:pt x="70366" y="44806"/>
                  </a:lnTo>
                  <a:lnTo>
                    <a:pt x="74282" y="22860"/>
                  </a:lnTo>
                  <a:lnTo>
                    <a:pt x="73422" y="22648"/>
                  </a:lnTo>
                  <a:lnTo>
                    <a:pt x="69644" y="25235"/>
                  </a:lnTo>
                  <a:lnTo>
                    <a:pt x="67259" y="35557"/>
                  </a:lnTo>
                  <a:lnTo>
                    <a:pt x="67257" y="50728"/>
                  </a:lnTo>
                  <a:lnTo>
                    <a:pt x="75880" y="89160"/>
                  </a:lnTo>
                  <a:lnTo>
                    <a:pt x="91942" y="136585"/>
                  </a:lnTo>
                  <a:lnTo>
                    <a:pt x="106861" y="171233"/>
                  </a:lnTo>
                  <a:lnTo>
                    <a:pt x="118455" y="214542"/>
                  </a:lnTo>
                  <a:lnTo>
                    <a:pt x="128593" y="257713"/>
                  </a:lnTo>
                  <a:lnTo>
                    <a:pt x="138678" y="301339"/>
                  </a:lnTo>
                  <a:lnTo>
                    <a:pt x="137877" y="336230"/>
                  </a:lnTo>
                  <a:lnTo>
                    <a:pt x="132510" y="353694"/>
                  </a:lnTo>
                  <a:lnTo>
                    <a:pt x="111817" y="387954"/>
                  </a:lnTo>
                  <a:lnTo>
                    <a:pt x="100819" y="399965"/>
                  </a:lnTo>
                  <a:lnTo>
                    <a:pt x="92404" y="405304"/>
                  </a:lnTo>
                  <a:lnTo>
                    <a:pt x="87619" y="405669"/>
                  </a:lnTo>
                  <a:lnTo>
                    <a:pt x="76659" y="403253"/>
                  </a:lnTo>
                  <a:lnTo>
                    <a:pt x="58589" y="390886"/>
                  </a:lnTo>
                  <a:lnTo>
                    <a:pt x="36776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236"/>
            <p:cNvSpPr/>
            <p:nvPr>
              <p:custDataLst>
                <p:tags r:id="rId155"/>
              </p:custDataLst>
            </p:nvPr>
          </p:nvSpPr>
          <p:spPr>
            <a:xfrm>
              <a:off x="1038225" y="620749"/>
              <a:ext cx="180976" cy="127834"/>
            </a:xfrm>
            <a:custGeom>
              <a:avLst/>
              <a:gdLst/>
              <a:ahLst/>
              <a:cxnLst/>
              <a:rect l="0" t="0" r="0" b="0"/>
              <a:pathLst>
                <a:path w="180976" h="127834">
                  <a:moveTo>
                    <a:pt x="0" y="36476"/>
                  </a:moveTo>
                  <a:lnTo>
                    <a:pt x="0" y="36476"/>
                  </a:lnTo>
                  <a:lnTo>
                    <a:pt x="0" y="26985"/>
                  </a:lnTo>
                  <a:lnTo>
                    <a:pt x="0" y="32018"/>
                  </a:lnTo>
                  <a:lnTo>
                    <a:pt x="9701" y="76313"/>
                  </a:lnTo>
                  <a:lnTo>
                    <a:pt x="18090" y="122157"/>
                  </a:lnTo>
                  <a:lnTo>
                    <a:pt x="18623" y="127473"/>
                  </a:lnTo>
                  <a:lnTo>
                    <a:pt x="18766" y="127833"/>
                  </a:lnTo>
                  <a:lnTo>
                    <a:pt x="18924" y="125410"/>
                  </a:lnTo>
                  <a:lnTo>
                    <a:pt x="11494" y="99079"/>
                  </a:lnTo>
                  <a:lnTo>
                    <a:pt x="12931" y="70547"/>
                  </a:lnTo>
                  <a:lnTo>
                    <a:pt x="21335" y="26284"/>
                  </a:lnTo>
                  <a:lnTo>
                    <a:pt x="23748" y="20156"/>
                  </a:lnTo>
                  <a:lnTo>
                    <a:pt x="27474" y="16071"/>
                  </a:lnTo>
                  <a:lnTo>
                    <a:pt x="37258" y="11532"/>
                  </a:lnTo>
                  <a:lnTo>
                    <a:pt x="49610" y="8977"/>
                  </a:lnTo>
                  <a:lnTo>
                    <a:pt x="53182" y="11793"/>
                  </a:lnTo>
                  <a:lnTo>
                    <a:pt x="66518" y="39126"/>
                  </a:lnTo>
                  <a:lnTo>
                    <a:pt x="76153" y="60192"/>
                  </a:lnTo>
                  <a:lnTo>
                    <a:pt x="81471" y="70300"/>
                  </a:lnTo>
                  <a:lnTo>
                    <a:pt x="85559" y="100793"/>
                  </a:lnTo>
                  <a:lnTo>
                    <a:pt x="80619" y="87283"/>
                  </a:lnTo>
                  <a:lnTo>
                    <a:pt x="80986" y="74579"/>
                  </a:lnTo>
                  <a:lnTo>
                    <a:pt x="86159" y="35222"/>
                  </a:lnTo>
                  <a:lnTo>
                    <a:pt x="93144" y="10705"/>
                  </a:lnTo>
                  <a:lnTo>
                    <a:pt x="98900" y="3855"/>
                  </a:lnTo>
                  <a:lnTo>
                    <a:pt x="104986" y="811"/>
                  </a:lnTo>
                  <a:lnTo>
                    <a:pt x="108091" y="0"/>
                  </a:lnTo>
                  <a:lnTo>
                    <a:pt x="117185" y="4742"/>
                  </a:lnTo>
                  <a:lnTo>
                    <a:pt x="135213" y="19977"/>
                  </a:lnTo>
                  <a:lnTo>
                    <a:pt x="160516" y="66111"/>
                  </a:lnTo>
                  <a:lnTo>
                    <a:pt x="180975" y="11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237"/>
            <p:cNvSpPr/>
            <p:nvPr>
              <p:custDataLst>
                <p:tags r:id="rId156"/>
              </p:custDataLst>
            </p:nvPr>
          </p:nvSpPr>
          <p:spPr>
            <a:xfrm>
              <a:off x="1276350" y="599788"/>
              <a:ext cx="122748" cy="381982"/>
            </a:xfrm>
            <a:custGeom>
              <a:avLst/>
              <a:gdLst/>
              <a:ahLst/>
              <a:cxnLst/>
              <a:rect l="0" t="0" r="0" b="0"/>
              <a:pathLst>
                <a:path w="122748" h="381982">
                  <a:moveTo>
                    <a:pt x="0" y="47912"/>
                  </a:moveTo>
                  <a:lnTo>
                    <a:pt x="0" y="47912"/>
                  </a:lnTo>
                  <a:lnTo>
                    <a:pt x="5057" y="47912"/>
                  </a:lnTo>
                  <a:lnTo>
                    <a:pt x="6546" y="46854"/>
                  </a:lnTo>
                  <a:lnTo>
                    <a:pt x="7539" y="45090"/>
                  </a:lnTo>
                  <a:lnTo>
                    <a:pt x="8201" y="42855"/>
                  </a:lnTo>
                  <a:lnTo>
                    <a:pt x="8642" y="42424"/>
                  </a:lnTo>
                  <a:lnTo>
                    <a:pt x="8937" y="43195"/>
                  </a:lnTo>
                  <a:lnTo>
                    <a:pt x="9473" y="81404"/>
                  </a:lnTo>
                  <a:lnTo>
                    <a:pt x="10576" y="126484"/>
                  </a:lnTo>
                  <a:lnTo>
                    <a:pt x="17725" y="172049"/>
                  </a:lnTo>
                  <a:lnTo>
                    <a:pt x="18657" y="215574"/>
                  </a:lnTo>
                  <a:lnTo>
                    <a:pt x="18934" y="253517"/>
                  </a:lnTo>
                  <a:lnTo>
                    <a:pt x="19015" y="294981"/>
                  </a:lnTo>
                  <a:lnTo>
                    <a:pt x="12497" y="340133"/>
                  </a:lnTo>
                  <a:lnTo>
                    <a:pt x="9699" y="381981"/>
                  </a:lnTo>
                  <a:lnTo>
                    <a:pt x="9641" y="381749"/>
                  </a:lnTo>
                  <a:lnTo>
                    <a:pt x="9540" y="344620"/>
                  </a:lnTo>
                  <a:lnTo>
                    <a:pt x="9530" y="305512"/>
                  </a:lnTo>
                  <a:lnTo>
                    <a:pt x="9526" y="258646"/>
                  </a:lnTo>
                  <a:lnTo>
                    <a:pt x="10584" y="223063"/>
                  </a:lnTo>
                  <a:lnTo>
                    <a:pt x="16071" y="184123"/>
                  </a:lnTo>
                  <a:lnTo>
                    <a:pt x="19226" y="147302"/>
                  </a:lnTo>
                  <a:lnTo>
                    <a:pt x="29237" y="100235"/>
                  </a:lnTo>
                  <a:lnTo>
                    <a:pt x="36349" y="55778"/>
                  </a:lnTo>
                  <a:lnTo>
                    <a:pt x="47694" y="28370"/>
                  </a:lnTo>
                  <a:lnTo>
                    <a:pt x="64461" y="5198"/>
                  </a:lnTo>
                  <a:lnTo>
                    <a:pt x="69432" y="1444"/>
                  </a:lnTo>
                  <a:lnTo>
                    <a:pt x="73805" y="0"/>
                  </a:lnTo>
                  <a:lnTo>
                    <a:pt x="82544" y="1218"/>
                  </a:lnTo>
                  <a:lnTo>
                    <a:pt x="93483" y="5287"/>
                  </a:lnTo>
                  <a:lnTo>
                    <a:pt x="111542" y="23641"/>
                  </a:lnTo>
                  <a:lnTo>
                    <a:pt x="120186" y="39074"/>
                  </a:lnTo>
                  <a:lnTo>
                    <a:pt x="122747" y="65519"/>
                  </a:lnTo>
                  <a:lnTo>
                    <a:pt x="118449" y="105222"/>
                  </a:lnTo>
                  <a:lnTo>
                    <a:pt x="110500" y="126653"/>
                  </a:lnTo>
                  <a:lnTo>
                    <a:pt x="93206" y="152601"/>
                  </a:lnTo>
                  <a:lnTo>
                    <a:pt x="57150" y="171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238"/>
            <p:cNvSpPr/>
            <p:nvPr>
              <p:custDataLst>
                <p:tags r:id="rId157"/>
              </p:custDataLst>
            </p:nvPr>
          </p:nvSpPr>
          <p:spPr>
            <a:xfrm>
              <a:off x="1533632" y="371475"/>
              <a:ext cx="66569" cy="343428"/>
            </a:xfrm>
            <a:custGeom>
              <a:avLst/>
              <a:gdLst/>
              <a:ahLst/>
              <a:cxnLst/>
              <a:rect l="0" t="0" r="0" b="0"/>
              <a:pathLst>
                <a:path w="66569" h="343428">
                  <a:moveTo>
                    <a:pt x="28468" y="0"/>
                  </a:moveTo>
                  <a:lnTo>
                    <a:pt x="28468" y="0"/>
                  </a:lnTo>
                  <a:lnTo>
                    <a:pt x="18107" y="44267"/>
                  </a:lnTo>
                  <a:lnTo>
                    <a:pt x="9170" y="87552"/>
                  </a:lnTo>
                  <a:lnTo>
                    <a:pt x="2642" y="128247"/>
                  </a:lnTo>
                  <a:lnTo>
                    <a:pt x="436" y="175499"/>
                  </a:lnTo>
                  <a:lnTo>
                    <a:pt x="0" y="220110"/>
                  </a:lnTo>
                  <a:lnTo>
                    <a:pt x="983" y="261480"/>
                  </a:lnTo>
                  <a:lnTo>
                    <a:pt x="7438" y="308277"/>
                  </a:lnTo>
                  <a:lnTo>
                    <a:pt x="8098" y="316643"/>
                  </a:lnTo>
                  <a:lnTo>
                    <a:pt x="17298" y="331583"/>
                  </a:lnTo>
                  <a:lnTo>
                    <a:pt x="24196" y="338530"/>
                  </a:lnTo>
                  <a:lnTo>
                    <a:pt x="29854" y="342103"/>
                  </a:lnTo>
                  <a:lnTo>
                    <a:pt x="34683" y="343427"/>
                  </a:lnTo>
                  <a:lnTo>
                    <a:pt x="38962" y="343252"/>
                  </a:lnTo>
                  <a:lnTo>
                    <a:pt x="49360" y="337412"/>
                  </a:lnTo>
                  <a:lnTo>
                    <a:pt x="58920" y="328819"/>
                  </a:lnTo>
                  <a:lnTo>
                    <a:pt x="66568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239"/>
            <p:cNvSpPr/>
            <p:nvPr>
              <p:custDataLst>
                <p:tags r:id="rId158"/>
              </p:custDataLst>
            </p:nvPr>
          </p:nvSpPr>
          <p:spPr>
            <a:xfrm>
              <a:off x="1468259" y="561975"/>
              <a:ext cx="179567" cy="28576"/>
            </a:xfrm>
            <a:custGeom>
              <a:avLst/>
              <a:gdLst/>
              <a:ahLst/>
              <a:cxnLst/>
              <a:rect l="0" t="0" r="0" b="0"/>
              <a:pathLst>
                <a:path w="179567" h="28576">
                  <a:moveTo>
                    <a:pt x="46216" y="28575"/>
                  </a:moveTo>
                  <a:lnTo>
                    <a:pt x="46216" y="28575"/>
                  </a:lnTo>
                  <a:lnTo>
                    <a:pt x="0" y="28575"/>
                  </a:lnTo>
                  <a:lnTo>
                    <a:pt x="40222" y="21036"/>
                  </a:lnTo>
                  <a:lnTo>
                    <a:pt x="83132" y="14386"/>
                  </a:lnTo>
                  <a:lnTo>
                    <a:pt x="129786" y="9427"/>
                  </a:lnTo>
                  <a:lnTo>
                    <a:pt x="179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240"/>
            <p:cNvSpPr/>
            <p:nvPr>
              <p:custDataLst>
                <p:tags r:id="rId159"/>
              </p:custDataLst>
            </p:nvPr>
          </p:nvSpPr>
          <p:spPr>
            <a:xfrm>
              <a:off x="1621052" y="533400"/>
              <a:ext cx="108609" cy="128082"/>
            </a:xfrm>
            <a:custGeom>
              <a:avLst/>
              <a:gdLst/>
              <a:ahLst/>
              <a:cxnLst/>
              <a:rect l="0" t="0" r="0" b="0"/>
              <a:pathLst>
                <a:path w="108609" h="128082">
                  <a:moveTo>
                    <a:pt x="74398" y="0"/>
                  </a:moveTo>
                  <a:lnTo>
                    <a:pt x="74398" y="0"/>
                  </a:lnTo>
                  <a:lnTo>
                    <a:pt x="69342" y="0"/>
                  </a:lnTo>
                  <a:lnTo>
                    <a:pt x="56084" y="5057"/>
                  </a:lnTo>
                  <a:lnTo>
                    <a:pt x="39187" y="17305"/>
                  </a:lnTo>
                  <a:lnTo>
                    <a:pt x="20555" y="34943"/>
                  </a:lnTo>
                  <a:lnTo>
                    <a:pt x="4281" y="77595"/>
                  </a:lnTo>
                  <a:lnTo>
                    <a:pt x="0" y="95076"/>
                  </a:lnTo>
                  <a:lnTo>
                    <a:pt x="1516" y="100425"/>
                  </a:lnTo>
                  <a:lnTo>
                    <a:pt x="14758" y="120325"/>
                  </a:lnTo>
                  <a:lnTo>
                    <a:pt x="31680" y="127845"/>
                  </a:lnTo>
                  <a:lnTo>
                    <a:pt x="48004" y="128081"/>
                  </a:lnTo>
                  <a:lnTo>
                    <a:pt x="79297" y="119609"/>
                  </a:lnTo>
                  <a:lnTo>
                    <a:pt x="99368" y="105760"/>
                  </a:lnTo>
                  <a:lnTo>
                    <a:pt x="106663" y="97099"/>
                  </a:lnTo>
                  <a:lnTo>
                    <a:pt x="108608" y="93308"/>
                  </a:lnTo>
                  <a:lnTo>
                    <a:pt x="107947" y="83451"/>
                  </a:lnTo>
                  <a:lnTo>
                    <a:pt x="98899" y="54819"/>
                  </a:lnTo>
                  <a:lnTo>
                    <a:pt x="90226" y="42709"/>
                  </a:lnTo>
                  <a:lnTo>
                    <a:pt x="6487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241"/>
            <p:cNvSpPr/>
            <p:nvPr>
              <p:custDataLst>
                <p:tags r:id="rId160"/>
              </p:custDataLst>
            </p:nvPr>
          </p:nvSpPr>
          <p:spPr>
            <a:xfrm>
              <a:off x="1809753" y="344573"/>
              <a:ext cx="47623" cy="333434"/>
            </a:xfrm>
            <a:custGeom>
              <a:avLst/>
              <a:gdLst/>
              <a:ahLst/>
              <a:cxnLst/>
              <a:rect l="0" t="0" r="0" b="0"/>
              <a:pathLst>
                <a:path w="47623" h="333434">
                  <a:moveTo>
                    <a:pt x="9522" y="36427"/>
                  </a:moveTo>
                  <a:lnTo>
                    <a:pt x="9522" y="36427"/>
                  </a:lnTo>
                  <a:lnTo>
                    <a:pt x="25924" y="11824"/>
                  </a:lnTo>
                  <a:lnTo>
                    <a:pt x="28339" y="0"/>
                  </a:lnTo>
                  <a:lnTo>
                    <a:pt x="15294" y="43303"/>
                  </a:lnTo>
                  <a:lnTo>
                    <a:pt x="9604" y="90075"/>
                  </a:lnTo>
                  <a:lnTo>
                    <a:pt x="2208" y="136630"/>
                  </a:lnTo>
                  <a:lnTo>
                    <a:pt x="652" y="183592"/>
                  </a:lnTo>
                  <a:lnTo>
                    <a:pt x="191" y="226434"/>
                  </a:lnTo>
                  <a:lnTo>
                    <a:pt x="35" y="269986"/>
                  </a:lnTo>
                  <a:lnTo>
                    <a:pt x="2" y="311215"/>
                  </a:lnTo>
                  <a:lnTo>
                    <a:pt x="0" y="318044"/>
                  </a:lnTo>
                  <a:lnTo>
                    <a:pt x="2116" y="323655"/>
                  </a:lnTo>
                  <a:lnTo>
                    <a:pt x="10111" y="332712"/>
                  </a:lnTo>
                  <a:lnTo>
                    <a:pt x="15206" y="333433"/>
                  </a:lnTo>
                  <a:lnTo>
                    <a:pt x="26512" y="328591"/>
                  </a:lnTo>
                  <a:lnTo>
                    <a:pt x="35770" y="316561"/>
                  </a:lnTo>
                  <a:lnTo>
                    <a:pt x="42355" y="301689"/>
                  </a:lnTo>
                  <a:lnTo>
                    <a:pt x="47622" y="27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242"/>
            <p:cNvSpPr/>
            <p:nvPr>
              <p:custDataLst>
                <p:tags r:id="rId161"/>
              </p:custDataLst>
            </p:nvPr>
          </p:nvSpPr>
          <p:spPr>
            <a:xfrm>
              <a:off x="1914525" y="451712"/>
              <a:ext cx="28576" cy="15014"/>
            </a:xfrm>
            <a:custGeom>
              <a:avLst/>
              <a:gdLst/>
              <a:ahLst/>
              <a:cxnLst/>
              <a:rect l="0" t="0" r="0" b="0"/>
              <a:pathLst>
                <a:path w="28576" h="15014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8201" y="2343"/>
                  </a:lnTo>
                  <a:lnTo>
                    <a:pt x="28575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243"/>
            <p:cNvSpPr/>
            <p:nvPr>
              <p:custDataLst>
                <p:tags r:id="rId162"/>
              </p:custDataLst>
            </p:nvPr>
          </p:nvSpPr>
          <p:spPr>
            <a:xfrm>
              <a:off x="1964081" y="505217"/>
              <a:ext cx="121895" cy="164400"/>
            </a:xfrm>
            <a:custGeom>
              <a:avLst/>
              <a:gdLst/>
              <a:ahLst/>
              <a:cxnLst/>
              <a:rect l="0" t="0" r="0" b="0"/>
              <a:pathLst>
                <a:path w="121895" h="164400">
                  <a:moveTo>
                    <a:pt x="93319" y="9133"/>
                  </a:moveTo>
                  <a:lnTo>
                    <a:pt x="93319" y="9133"/>
                  </a:lnTo>
                  <a:lnTo>
                    <a:pt x="93319" y="932"/>
                  </a:lnTo>
                  <a:lnTo>
                    <a:pt x="78150" y="0"/>
                  </a:lnTo>
                  <a:lnTo>
                    <a:pt x="58603" y="4781"/>
                  </a:lnTo>
                  <a:lnTo>
                    <a:pt x="39406" y="17956"/>
                  </a:lnTo>
                  <a:lnTo>
                    <a:pt x="25369" y="35266"/>
                  </a:lnTo>
                  <a:lnTo>
                    <a:pt x="2414" y="82180"/>
                  </a:lnTo>
                  <a:lnTo>
                    <a:pt x="0" y="97690"/>
                  </a:lnTo>
                  <a:lnTo>
                    <a:pt x="4572" y="115167"/>
                  </a:lnTo>
                  <a:lnTo>
                    <a:pt x="19697" y="142144"/>
                  </a:lnTo>
                  <a:lnTo>
                    <a:pt x="34699" y="154142"/>
                  </a:lnTo>
                  <a:lnTo>
                    <a:pt x="62662" y="164399"/>
                  </a:lnTo>
                  <a:lnTo>
                    <a:pt x="121894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244"/>
            <p:cNvSpPr/>
            <p:nvPr>
              <p:custDataLst>
                <p:tags r:id="rId163"/>
              </p:custDataLst>
            </p:nvPr>
          </p:nvSpPr>
          <p:spPr>
            <a:xfrm>
              <a:off x="1743363" y="514512"/>
              <a:ext cx="161638" cy="114139"/>
            </a:xfrm>
            <a:custGeom>
              <a:avLst/>
              <a:gdLst/>
              <a:ahLst/>
              <a:cxnLst/>
              <a:rect l="0" t="0" r="0" b="0"/>
              <a:pathLst>
                <a:path w="161638" h="114139">
                  <a:moveTo>
                    <a:pt x="37812" y="37938"/>
                  </a:moveTo>
                  <a:lnTo>
                    <a:pt x="37812" y="37938"/>
                  </a:lnTo>
                  <a:lnTo>
                    <a:pt x="21545" y="36880"/>
                  </a:lnTo>
                  <a:lnTo>
                    <a:pt x="1948" y="31392"/>
                  </a:lnTo>
                  <a:lnTo>
                    <a:pt x="144" y="30399"/>
                  </a:lnTo>
                  <a:lnTo>
                    <a:pt x="0" y="29737"/>
                  </a:lnTo>
                  <a:lnTo>
                    <a:pt x="9910" y="23749"/>
                  </a:lnTo>
                  <a:lnTo>
                    <a:pt x="48680" y="9167"/>
                  </a:lnTo>
                  <a:lnTo>
                    <a:pt x="81954" y="2602"/>
                  </a:lnTo>
                  <a:lnTo>
                    <a:pt x="125436" y="384"/>
                  </a:lnTo>
                  <a:lnTo>
                    <a:pt x="142562" y="0"/>
                  </a:lnTo>
                  <a:lnTo>
                    <a:pt x="146803" y="2063"/>
                  </a:lnTo>
                  <a:lnTo>
                    <a:pt x="154339" y="9999"/>
                  </a:lnTo>
                  <a:lnTo>
                    <a:pt x="158393" y="20582"/>
                  </a:lnTo>
                  <a:lnTo>
                    <a:pt x="159475" y="26367"/>
                  </a:lnTo>
                  <a:lnTo>
                    <a:pt x="153813" y="67498"/>
                  </a:lnTo>
                  <a:lnTo>
                    <a:pt x="153926" y="84942"/>
                  </a:lnTo>
                  <a:lnTo>
                    <a:pt x="161637" y="11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881"/>
          <p:cNvGrpSpPr/>
          <p:nvPr/>
        </p:nvGrpSpPr>
        <p:grpSpPr>
          <a:xfrm>
            <a:off x="333375" y="307448"/>
            <a:ext cx="3734646" cy="721253"/>
            <a:chOff x="333375" y="307448"/>
            <a:chExt cx="3734646" cy="721253"/>
          </a:xfrm>
        </p:grpSpPr>
        <p:sp>
          <p:nvSpPr>
            <p:cNvPr id="388" name="SMARTInkShape-4245"/>
            <p:cNvSpPr/>
            <p:nvPr>
              <p:custDataLst>
                <p:tags r:id="rId138"/>
              </p:custDataLst>
            </p:nvPr>
          </p:nvSpPr>
          <p:spPr>
            <a:xfrm>
              <a:off x="2486855" y="405182"/>
              <a:ext cx="188468" cy="280975"/>
            </a:xfrm>
            <a:custGeom>
              <a:avLst/>
              <a:gdLst/>
              <a:ahLst/>
              <a:cxnLst/>
              <a:rect l="0" t="0" r="0" b="0"/>
              <a:pathLst>
                <a:path w="188468" h="280975">
                  <a:moveTo>
                    <a:pt x="37270" y="71068"/>
                  </a:moveTo>
                  <a:lnTo>
                    <a:pt x="37270" y="71068"/>
                  </a:lnTo>
                  <a:lnTo>
                    <a:pt x="37270" y="111772"/>
                  </a:lnTo>
                  <a:lnTo>
                    <a:pt x="37270" y="153270"/>
                  </a:lnTo>
                  <a:lnTo>
                    <a:pt x="37270" y="189689"/>
                  </a:lnTo>
                  <a:lnTo>
                    <a:pt x="37270" y="235287"/>
                  </a:lnTo>
                  <a:lnTo>
                    <a:pt x="37270" y="280974"/>
                  </a:lnTo>
                  <a:lnTo>
                    <a:pt x="37270" y="280856"/>
                  </a:lnTo>
                  <a:lnTo>
                    <a:pt x="26909" y="243921"/>
                  </a:lnTo>
                  <a:lnTo>
                    <a:pt x="14880" y="202108"/>
                  </a:lnTo>
                  <a:lnTo>
                    <a:pt x="5471" y="159989"/>
                  </a:lnTo>
                  <a:lnTo>
                    <a:pt x="1971" y="125405"/>
                  </a:lnTo>
                  <a:lnTo>
                    <a:pt x="0" y="81523"/>
                  </a:lnTo>
                  <a:lnTo>
                    <a:pt x="2238" y="52294"/>
                  </a:lnTo>
                  <a:lnTo>
                    <a:pt x="8903" y="20696"/>
                  </a:lnTo>
                  <a:lnTo>
                    <a:pt x="10950" y="18437"/>
                  </a:lnTo>
                  <a:lnTo>
                    <a:pt x="13374" y="16931"/>
                  </a:lnTo>
                  <a:lnTo>
                    <a:pt x="16047" y="19101"/>
                  </a:lnTo>
                  <a:lnTo>
                    <a:pt x="40151" y="62495"/>
                  </a:lnTo>
                  <a:lnTo>
                    <a:pt x="54352" y="102747"/>
                  </a:lnTo>
                  <a:lnTo>
                    <a:pt x="62854" y="129598"/>
                  </a:lnTo>
                  <a:lnTo>
                    <a:pt x="85558" y="169726"/>
                  </a:lnTo>
                  <a:lnTo>
                    <a:pt x="104141" y="205428"/>
                  </a:lnTo>
                  <a:lnTo>
                    <a:pt x="117791" y="227092"/>
                  </a:lnTo>
                  <a:lnTo>
                    <a:pt x="134440" y="240248"/>
                  </a:lnTo>
                  <a:lnTo>
                    <a:pt x="152423" y="243979"/>
                  </a:lnTo>
                  <a:lnTo>
                    <a:pt x="161664" y="243492"/>
                  </a:lnTo>
                  <a:lnTo>
                    <a:pt x="167825" y="239992"/>
                  </a:lnTo>
                  <a:lnTo>
                    <a:pt x="171931" y="234484"/>
                  </a:lnTo>
                  <a:lnTo>
                    <a:pt x="183579" y="192718"/>
                  </a:lnTo>
                  <a:lnTo>
                    <a:pt x="188467" y="146603"/>
                  </a:lnTo>
                  <a:lnTo>
                    <a:pt x="188255" y="106031"/>
                  </a:lnTo>
                  <a:lnTo>
                    <a:pt x="182061" y="59983"/>
                  </a:lnTo>
                  <a:lnTo>
                    <a:pt x="180523" y="15491"/>
                  </a:lnTo>
                  <a:lnTo>
                    <a:pt x="180220" y="0"/>
                  </a:lnTo>
                  <a:lnTo>
                    <a:pt x="180145" y="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246"/>
            <p:cNvSpPr/>
            <p:nvPr>
              <p:custDataLst>
                <p:tags r:id="rId139"/>
              </p:custDataLst>
            </p:nvPr>
          </p:nvSpPr>
          <p:spPr>
            <a:xfrm>
              <a:off x="2735706" y="525591"/>
              <a:ext cx="77766" cy="115238"/>
            </a:xfrm>
            <a:custGeom>
              <a:avLst/>
              <a:gdLst/>
              <a:ahLst/>
              <a:cxnLst/>
              <a:rect l="0" t="0" r="0" b="0"/>
              <a:pathLst>
                <a:path w="77766" h="115238">
                  <a:moveTo>
                    <a:pt x="74169" y="17334"/>
                  </a:moveTo>
                  <a:lnTo>
                    <a:pt x="74169" y="17334"/>
                  </a:lnTo>
                  <a:lnTo>
                    <a:pt x="60911" y="4077"/>
                  </a:lnTo>
                  <a:lnTo>
                    <a:pt x="52049" y="859"/>
                  </a:lnTo>
                  <a:lnTo>
                    <a:pt x="46722" y="0"/>
                  </a:lnTo>
                  <a:lnTo>
                    <a:pt x="35160" y="1869"/>
                  </a:lnTo>
                  <a:lnTo>
                    <a:pt x="29113" y="3849"/>
                  </a:lnTo>
                  <a:lnTo>
                    <a:pt x="19572" y="11693"/>
                  </a:lnTo>
                  <a:lnTo>
                    <a:pt x="11804" y="23294"/>
                  </a:lnTo>
                  <a:lnTo>
                    <a:pt x="2538" y="48733"/>
                  </a:lnTo>
                  <a:lnTo>
                    <a:pt x="0" y="70800"/>
                  </a:lnTo>
                  <a:lnTo>
                    <a:pt x="4516" y="89075"/>
                  </a:lnTo>
                  <a:lnTo>
                    <a:pt x="8684" y="96911"/>
                  </a:lnTo>
                  <a:lnTo>
                    <a:pt x="21781" y="108440"/>
                  </a:lnTo>
                  <a:lnTo>
                    <a:pt x="29719" y="112997"/>
                  </a:lnTo>
                  <a:lnTo>
                    <a:pt x="44183" y="115237"/>
                  </a:lnTo>
                  <a:lnTo>
                    <a:pt x="51003" y="114353"/>
                  </a:lnTo>
                  <a:lnTo>
                    <a:pt x="56609" y="111646"/>
                  </a:lnTo>
                  <a:lnTo>
                    <a:pt x="65659" y="102995"/>
                  </a:lnTo>
                  <a:lnTo>
                    <a:pt x="76704" y="86224"/>
                  </a:lnTo>
                  <a:lnTo>
                    <a:pt x="77765" y="71235"/>
                  </a:lnTo>
                  <a:lnTo>
                    <a:pt x="73651" y="55049"/>
                  </a:lnTo>
                  <a:lnTo>
                    <a:pt x="57025" y="28554"/>
                  </a:lnTo>
                  <a:lnTo>
                    <a:pt x="55119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247"/>
            <p:cNvSpPr/>
            <p:nvPr>
              <p:custDataLst>
                <p:tags r:id="rId140"/>
              </p:custDataLst>
            </p:nvPr>
          </p:nvSpPr>
          <p:spPr>
            <a:xfrm>
              <a:off x="2886075" y="485775"/>
              <a:ext cx="76201" cy="164798"/>
            </a:xfrm>
            <a:custGeom>
              <a:avLst/>
              <a:gdLst/>
              <a:ahLst/>
              <a:cxnLst/>
              <a:rect l="0" t="0" r="0" b="0"/>
              <a:pathLst>
                <a:path w="76201" h="164798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5056" y="43549"/>
                  </a:lnTo>
                  <a:lnTo>
                    <a:pt x="16246" y="55482"/>
                  </a:lnTo>
                  <a:lnTo>
                    <a:pt x="42839" y="95524"/>
                  </a:lnTo>
                  <a:lnTo>
                    <a:pt x="47615" y="109130"/>
                  </a:lnTo>
                  <a:lnTo>
                    <a:pt x="59028" y="133582"/>
                  </a:lnTo>
                  <a:lnTo>
                    <a:pt x="58690" y="147917"/>
                  </a:lnTo>
                  <a:lnTo>
                    <a:pt x="55012" y="158521"/>
                  </a:lnTo>
                  <a:lnTo>
                    <a:pt x="52550" y="162831"/>
                  </a:lnTo>
                  <a:lnTo>
                    <a:pt x="49850" y="164646"/>
                  </a:lnTo>
                  <a:lnTo>
                    <a:pt x="46992" y="164797"/>
                  </a:lnTo>
                  <a:lnTo>
                    <a:pt x="44028" y="163840"/>
                  </a:lnTo>
                  <a:lnTo>
                    <a:pt x="37912" y="151487"/>
                  </a:lnTo>
                  <a:lnTo>
                    <a:pt x="34800" y="142266"/>
                  </a:lnTo>
                  <a:lnTo>
                    <a:pt x="35476" y="109063"/>
                  </a:lnTo>
                  <a:lnTo>
                    <a:pt x="45186" y="62034"/>
                  </a:lnTo>
                  <a:lnTo>
                    <a:pt x="65479" y="1823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248"/>
            <p:cNvSpPr/>
            <p:nvPr>
              <p:custDataLst>
                <p:tags r:id="rId141"/>
              </p:custDataLst>
            </p:nvPr>
          </p:nvSpPr>
          <p:spPr>
            <a:xfrm>
              <a:off x="3038475" y="482482"/>
              <a:ext cx="190501" cy="162651"/>
            </a:xfrm>
            <a:custGeom>
              <a:avLst/>
              <a:gdLst/>
              <a:ahLst/>
              <a:cxnLst/>
              <a:rect l="0" t="0" r="0" b="0"/>
              <a:pathLst>
                <a:path w="190501" h="162651">
                  <a:moveTo>
                    <a:pt x="0" y="22343"/>
                  </a:moveTo>
                  <a:lnTo>
                    <a:pt x="0" y="22343"/>
                  </a:lnTo>
                  <a:lnTo>
                    <a:pt x="0" y="17286"/>
                  </a:lnTo>
                  <a:lnTo>
                    <a:pt x="1058" y="15797"/>
                  </a:lnTo>
                  <a:lnTo>
                    <a:pt x="2822" y="14804"/>
                  </a:lnTo>
                  <a:lnTo>
                    <a:pt x="5056" y="14142"/>
                  </a:lnTo>
                  <a:lnTo>
                    <a:pt x="7604" y="15817"/>
                  </a:lnTo>
                  <a:lnTo>
                    <a:pt x="13257" y="23323"/>
                  </a:lnTo>
                  <a:lnTo>
                    <a:pt x="23598" y="70890"/>
                  </a:lnTo>
                  <a:lnTo>
                    <a:pt x="27920" y="110175"/>
                  </a:lnTo>
                  <a:lnTo>
                    <a:pt x="28536" y="156552"/>
                  </a:lnTo>
                  <a:lnTo>
                    <a:pt x="28564" y="162650"/>
                  </a:lnTo>
                  <a:lnTo>
                    <a:pt x="21034" y="123435"/>
                  </a:lnTo>
                  <a:lnTo>
                    <a:pt x="20990" y="102198"/>
                  </a:lnTo>
                  <a:lnTo>
                    <a:pt x="26763" y="65673"/>
                  </a:lnTo>
                  <a:lnTo>
                    <a:pt x="33273" y="23376"/>
                  </a:lnTo>
                  <a:lnTo>
                    <a:pt x="38777" y="12219"/>
                  </a:lnTo>
                  <a:lnTo>
                    <a:pt x="50934" y="0"/>
                  </a:lnTo>
                  <a:lnTo>
                    <a:pt x="54064" y="39"/>
                  </a:lnTo>
                  <a:lnTo>
                    <a:pt x="57209" y="2182"/>
                  </a:lnTo>
                  <a:lnTo>
                    <a:pt x="69862" y="20830"/>
                  </a:lnTo>
                  <a:lnTo>
                    <a:pt x="74322" y="43767"/>
                  </a:lnTo>
                  <a:lnTo>
                    <a:pt x="76035" y="88638"/>
                  </a:lnTo>
                  <a:lnTo>
                    <a:pt x="76151" y="95608"/>
                  </a:lnTo>
                  <a:lnTo>
                    <a:pt x="76185" y="82504"/>
                  </a:lnTo>
                  <a:lnTo>
                    <a:pt x="86309" y="58513"/>
                  </a:lnTo>
                  <a:lnTo>
                    <a:pt x="114795" y="15386"/>
                  </a:lnTo>
                  <a:lnTo>
                    <a:pt x="120980" y="8180"/>
                  </a:lnTo>
                  <a:lnTo>
                    <a:pt x="127220" y="4434"/>
                  </a:lnTo>
                  <a:lnTo>
                    <a:pt x="133497" y="2996"/>
                  </a:lnTo>
                  <a:lnTo>
                    <a:pt x="139798" y="3095"/>
                  </a:lnTo>
                  <a:lnTo>
                    <a:pt x="152443" y="8849"/>
                  </a:lnTo>
                  <a:lnTo>
                    <a:pt x="158779" y="13347"/>
                  </a:lnTo>
                  <a:lnTo>
                    <a:pt x="163002" y="20579"/>
                  </a:lnTo>
                  <a:lnTo>
                    <a:pt x="172604" y="59781"/>
                  </a:lnTo>
                  <a:lnTo>
                    <a:pt x="184378" y="103469"/>
                  </a:lnTo>
                  <a:lnTo>
                    <a:pt x="190500" y="136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249"/>
            <p:cNvSpPr/>
            <p:nvPr>
              <p:custDataLst>
                <p:tags r:id="rId142"/>
              </p:custDataLst>
            </p:nvPr>
          </p:nvSpPr>
          <p:spPr>
            <a:xfrm>
              <a:off x="3249943" y="486745"/>
              <a:ext cx="121908" cy="143052"/>
            </a:xfrm>
            <a:custGeom>
              <a:avLst/>
              <a:gdLst/>
              <a:ahLst/>
              <a:cxnLst/>
              <a:rect l="0" t="0" r="0" b="0"/>
              <a:pathLst>
                <a:path w="121908" h="143052">
                  <a:moveTo>
                    <a:pt x="74282" y="46655"/>
                  </a:moveTo>
                  <a:lnTo>
                    <a:pt x="74282" y="46655"/>
                  </a:lnTo>
                  <a:lnTo>
                    <a:pt x="81821" y="28755"/>
                  </a:lnTo>
                  <a:lnTo>
                    <a:pt x="82483" y="25196"/>
                  </a:lnTo>
                  <a:lnTo>
                    <a:pt x="78358" y="10076"/>
                  </a:lnTo>
                  <a:lnTo>
                    <a:pt x="74883" y="6394"/>
                  </a:lnTo>
                  <a:lnTo>
                    <a:pt x="65377" y="2303"/>
                  </a:lnTo>
                  <a:lnTo>
                    <a:pt x="53181" y="0"/>
                  </a:lnTo>
                  <a:lnTo>
                    <a:pt x="43385" y="5106"/>
                  </a:lnTo>
                  <a:lnTo>
                    <a:pt x="24905" y="20574"/>
                  </a:lnTo>
                  <a:lnTo>
                    <a:pt x="4556" y="64848"/>
                  </a:lnTo>
                  <a:lnTo>
                    <a:pt x="0" y="87323"/>
                  </a:lnTo>
                  <a:lnTo>
                    <a:pt x="6065" y="127792"/>
                  </a:lnTo>
                  <a:lnTo>
                    <a:pt x="11508" y="140218"/>
                  </a:lnTo>
                  <a:lnTo>
                    <a:pt x="16558" y="142897"/>
                  </a:lnTo>
                  <a:lnTo>
                    <a:pt x="30635" y="143051"/>
                  </a:lnTo>
                  <a:lnTo>
                    <a:pt x="36718" y="140553"/>
                  </a:lnTo>
                  <a:lnTo>
                    <a:pt x="46298" y="132132"/>
                  </a:lnTo>
                  <a:lnTo>
                    <a:pt x="66559" y="103991"/>
                  </a:lnTo>
                  <a:lnTo>
                    <a:pt x="80150" y="64829"/>
                  </a:lnTo>
                  <a:lnTo>
                    <a:pt x="83325" y="41196"/>
                  </a:lnTo>
                  <a:lnTo>
                    <a:pt x="86566" y="65927"/>
                  </a:lnTo>
                  <a:lnTo>
                    <a:pt x="90325" y="80620"/>
                  </a:lnTo>
                  <a:lnTo>
                    <a:pt x="97993" y="126570"/>
                  </a:lnTo>
                  <a:lnTo>
                    <a:pt x="101731" y="131682"/>
                  </a:lnTo>
                  <a:lnTo>
                    <a:pt x="121907" y="141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250"/>
            <p:cNvSpPr/>
            <p:nvPr>
              <p:custDataLst>
                <p:tags r:id="rId143"/>
              </p:custDataLst>
            </p:nvPr>
          </p:nvSpPr>
          <p:spPr>
            <a:xfrm>
              <a:off x="3409950" y="309017"/>
              <a:ext cx="24539" cy="310109"/>
            </a:xfrm>
            <a:custGeom>
              <a:avLst/>
              <a:gdLst/>
              <a:ahLst/>
              <a:cxnLst/>
              <a:rect l="0" t="0" r="0" b="0"/>
              <a:pathLst>
                <a:path w="24539" h="310109">
                  <a:moveTo>
                    <a:pt x="19050" y="52933"/>
                  </a:moveTo>
                  <a:lnTo>
                    <a:pt x="19050" y="52933"/>
                  </a:lnTo>
                  <a:lnTo>
                    <a:pt x="20108" y="24632"/>
                  </a:lnTo>
                  <a:lnTo>
                    <a:pt x="24538" y="5272"/>
                  </a:lnTo>
                  <a:lnTo>
                    <a:pt x="23767" y="2109"/>
                  </a:lnTo>
                  <a:lnTo>
                    <a:pt x="22194" y="0"/>
                  </a:lnTo>
                  <a:lnTo>
                    <a:pt x="21146" y="2828"/>
                  </a:lnTo>
                  <a:lnTo>
                    <a:pt x="16642" y="40605"/>
                  </a:lnTo>
                  <a:lnTo>
                    <a:pt x="11634" y="86322"/>
                  </a:lnTo>
                  <a:lnTo>
                    <a:pt x="10150" y="128796"/>
                  </a:lnTo>
                  <a:lnTo>
                    <a:pt x="9710" y="166075"/>
                  </a:lnTo>
                  <a:lnTo>
                    <a:pt x="6757" y="208870"/>
                  </a:lnTo>
                  <a:lnTo>
                    <a:pt x="890" y="256207"/>
                  </a:lnTo>
                  <a:lnTo>
                    <a:pt x="0" y="31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251"/>
            <p:cNvSpPr/>
            <p:nvPr>
              <p:custDataLst>
                <p:tags r:id="rId144"/>
              </p:custDataLst>
            </p:nvPr>
          </p:nvSpPr>
          <p:spPr>
            <a:xfrm>
              <a:off x="3448050" y="514350"/>
              <a:ext cx="5058" cy="95251"/>
            </a:xfrm>
            <a:custGeom>
              <a:avLst/>
              <a:gdLst/>
              <a:ahLst/>
              <a:cxnLst/>
              <a:rect l="0" t="0" r="0" b="0"/>
              <a:pathLst>
                <a:path w="5058" h="95251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1398" y="5649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252"/>
            <p:cNvSpPr/>
            <p:nvPr>
              <p:custDataLst>
                <p:tags r:id="rId145"/>
              </p:custDataLst>
            </p:nvPr>
          </p:nvSpPr>
          <p:spPr>
            <a:xfrm>
              <a:off x="3476625" y="4191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38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253"/>
            <p:cNvSpPr/>
            <p:nvPr>
              <p:custDataLst>
                <p:tags r:id="rId146"/>
              </p:custDataLst>
            </p:nvPr>
          </p:nvSpPr>
          <p:spPr>
            <a:xfrm>
              <a:off x="3933825" y="628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8467" y="13092"/>
                  </a:lnTo>
                  <a:lnTo>
                    <a:pt x="6703" y="1507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254"/>
            <p:cNvSpPr/>
            <p:nvPr>
              <p:custDataLst>
                <p:tags r:id="rId147"/>
              </p:custDataLst>
            </p:nvPr>
          </p:nvSpPr>
          <p:spPr>
            <a:xfrm>
              <a:off x="3905250" y="495300"/>
              <a:ext cx="19051" cy="43589"/>
            </a:xfrm>
            <a:custGeom>
              <a:avLst/>
              <a:gdLst/>
              <a:ahLst/>
              <a:cxnLst/>
              <a:rect l="0" t="0" r="0" b="0"/>
              <a:pathLst>
                <a:path w="19051" h="43589">
                  <a:moveTo>
                    <a:pt x="0" y="38100"/>
                  </a:moveTo>
                  <a:lnTo>
                    <a:pt x="0" y="38100"/>
                  </a:lnTo>
                  <a:lnTo>
                    <a:pt x="0" y="43588"/>
                  </a:lnTo>
                  <a:lnTo>
                    <a:pt x="0" y="3397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255"/>
            <p:cNvSpPr/>
            <p:nvPr>
              <p:custDataLst>
                <p:tags r:id="rId148"/>
              </p:custDataLst>
            </p:nvPr>
          </p:nvSpPr>
          <p:spPr>
            <a:xfrm>
              <a:off x="333375" y="752475"/>
              <a:ext cx="3734646" cy="276226"/>
            </a:xfrm>
            <a:custGeom>
              <a:avLst/>
              <a:gdLst/>
              <a:ahLst/>
              <a:cxnLst/>
              <a:rect l="0" t="0" r="0" b="0"/>
              <a:pathLst>
                <a:path w="3734646" h="276226">
                  <a:moveTo>
                    <a:pt x="0" y="209550"/>
                  </a:moveTo>
                  <a:lnTo>
                    <a:pt x="0" y="209550"/>
                  </a:lnTo>
                  <a:lnTo>
                    <a:pt x="36628" y="214607"/>
                  </a:lnTo>
                  <a:lnTo>
                    <a:pt x="76352" y="217751"/>
                  </a:lnTo>
                  <a:lnTo>
                    <a:pt x="116579" y="213626"/>
                  </a:lnTo>
                  <a:lnTo>
                    <a:pt x="155310" y="210758"/>
                  </a:lnTo>
                  <a:lnTo>
                    <a:pt x="198653" y="209908"/>
                  </a:lnTo>
                  <a:lnTo>
                    <a:pt x="245009" y="204600"/>
                  </a:lnTo>
                  <a:lnTo>
                    <a:pt x="279285" y="202058"/>
                  </a:lnTo>
                  <a:lnTo>
                    <a:pt x="315685" y="199870"/>
                  </a:lnTo>
                  <a:lnTo>
                    <a:pt x="353029" y="195370"/>
                  </a:lnTo>
                  <a:lnTo>
                    <a:pt x="393616" y="189842"/>
                  </a:lnTo>
                  <a:lnTo>
                    <a:pt x="436349" y="183858"/>
                  </a:lnTo>
                  <a:lnTo>
                    <a:pt x="480035" y="177670"/>
                  </a:lnTo>
                  <a:lnTo>
                    <a:pt x="526969" y="174214"/>
                  </a:lnTo>
                  <a:lnTo>
                    <a:pt x="551337" y="173293"/>
                  </a:lnTo>
                  <a:lnTo>
                    <a:pt x="577108" y="171620"/>
                  </a:lnTo>
                  <a:lnTo>
                    <a:pt x="603814" y="169447"/>
                  </a:lnTo>
                  <a:lnTo>
                    <a:pt x="631142" y="166940"/>
                  </a:lnTo>
                  <a:lnTo>
                    <a:pt x="658887" y="164210"/>
                  </a:lnTo>
                  <a:lnTo>
                    <a:pt x="686908" y="161331"/>
                  </a:lnTo>
                  <a:lnTo>
                    <a:pt x="715114" y="158354"/>
                  </a:lnTo>
                  <a:lnTo>
                    <a:pt x="743442" y="155311"/>
                  </a:lnTo>
                  <a:lnTo>
                    <a:pt x="771853" y="152224"/>
                  </a:lnTo>
                  <a:lnTo>
                    <a:pt x="800319" y="149108"/>
                  </a:lnTo>
                  <a:lnTo>
                    <a:pt x="829879" y="145972"/>
                  </a:lnTo>
                  <a:lnTo>
                    <a:pt x="860169" y="142823"/>
                  </a:lnTo>
                  <a:lnTo>
                    <a:pt x="890946" y="139665"/>
                  </a:lnTo>
                  <a:lnTo>
                    <a:pt x="922047" y="137560"/>
                  </a:lnTo>
                  <a:lnTo>
                    <a:pt x="953365" y="136157"/>
                  </a:lnTo>
                  <a:lnTo>
                    <a:pt x="984827" y="135221"/>
                  </a:lnTo>
                  <a:lnTo>
                    <a:pt x="1017443" y="133539"/>
                  </a:lnTo>
                  <a:lnTo>
                    <a:pt x="1050828" y="131359"/>
                  </a:lnTo>
                  <a:lnTo>
                    <a:pt x="1084727" y="128848"/>
                  </a:lnTo>
                  <a:lnTo>
                    <a:pt x="1118968" y="126115"/>
                  </a:lnTo>
                  <a:lnTo>
                    <a:pt x="1153437" y="123235"/>
                  </a:lnTo>
                  <a:lnTo>
                    <a:pt x="1188058" y="120257"/>
                  </a:lnTo>
                  <a:lnTo>
                    <a:pt x="1223839" y="117213"/>
                  </a:lnTo>
                  <a:lnTo>
                    <a:pt x="1260392" y="114125"/>
                  </a:lnTo>
                  <a:lnTo>
                    <a:pt x="1297462" y="111008"/>
                  </a:lnTo>
                  <a:lnTo>
                    <a:pt x="1334874" y="107872"/>
                  </a:lnTo>
                  <a:lnTo>
                    <a:pt x="1372516" y="104723"/>
                  </a:lnTo>
                  <a:lnTo>
                    <a:pt x="1410311" y="101565"/>
                  </a:lnTo>
                  <a:lnTo>
                    <a:pt x="1448207" y="98402"/>
                  </a:lnTo>
                  <a:lnTo>
                    <a:pt x="1486171" y="95235"/>
                  </a:lnTo>
                  <a:lnTo>
                    <a:pt x="1524181" y="92065"/>
                  </a:lnTo>
                  <a:lnTo>
                    <a:pt x="1563279" y="88893"/>
                  </a:lnTo>
                  <a:lnTo>
                    <a:pt x="1603103" y="85720"/>
                  </a:lnTo>
                  <a:lnTo>
                    <a:pt x="1643410" y="82547"/>
                  </a:lnTo>
                  <a:lnTo>
                    <a:pt x="1682982" y="79373"/>
                  </a:lnTo>
                  <a:lnTo>
                    <a:pt x="1722063" y="76199"/>
                  </a:lnTo>
                  <a:lnTo>
                    <a:pt x="1760817" y="73024"/>
                  </a:lnTo>
                  <a:lnTo>
                    <a:pt x="1800411" y="69849"/>
                  </a:lnTo>
                  <a:lnTo>
                    <a:pt x="1840566" y="66675"/>
                  </a:lnTo>
                  <a:lnTo>
                    <a:pt x="1881094" y="63500"/>
                  </a:lnTo>
                  <a:lnTo>
                    <a:pt x="1921871" y="60325"/>
                  </a:lnTo>
                  <a:lnTo>
                    <a:pt x="1962814" y="57150"/>
                  </a:lnTo>
                  <a:lnTo>
                    <a:pt x="2003868" y="53975"/>
                  </a:lnTo>
                  <a:lnTo>
                    <a:pt x="2044995" y="51858"/>
                  </a:lnTo>
                  <a:lnTo>
                    <a:pt x="2086172" y="50447"/>
                  </a:lnTo>
                  <a:lnTo>
                    <a:pt x="2127381" y="49506"/>
                  </a:lnTo>
                  <a:lnTo>
                    <a:pt x="2166496" y="47821"/>
                  </a:lnTo>
                  <a:lnTo>
                    <a:pt x="2204214" y="45639"/>
                  </a:lnTo>
                  <a:lnTo>
                    <a:pt x="2241001" y="43126"/>
                  </a:lnTo>
                  <a:lnTo>
                    <a:pt x="2278225" y="40392"/>
                  </a:lnTo>
                  <a:lnTo>
                    <a:pt x="2315742" y="37512"/>
                  </a:lnTo>
                  <a:lnTo>
                    <a:pt x="2353453" y="34533"/>
                  </a:lnTo>
                  <a:lnTo>
                    <a:pt x="2391294" y="31488"/>
                  </a:lnTo>
                  <a:lnTo>
                    <a:pt x="2429221" y="28401"/>
                  </a:lnTo>
                  <a:lnTo>
                    <a:pt x="2467205" y="25284"/>
                  </a:lnTo>
                  <a:lnTo>
                    <a:pt x="2504170" y="23206"/>
                  </a:lnTo>
                  <a:lnTo>
                    <a:pt x="2540455" y="21821"/>
                  </a:lnTo>
                  <a:lnTo>
                    <a:pt x="2576287" y="20897"/>
                  </a:lnTo>
                  <a:lnTo>
                    <a:pt x="2612874" y="20281"/>
                  </a:lnTo>
                  <a:lnTo>
                    <a:pt x="2649966" y="19871"/>
                  </a:lnTo>
                  <a:lnTo>
                    <a:pt x="2687394" y="19597"/>
                  </a:lnTo>
                  <a:lnTo>
                    <a:pt x="2723988" y="18356"/>
                  </a:lnTo>
                  <a:lnTo>
                    <a:pt x="2760025" y="16471"/>
                  </a:lnTo>
                  <a:lnTo>
                    <a:pt x="2795692" y="14156"/>
                  </a:lnTo>
                  <a:lnTo>
                    <a:pt x="2830053" y="12612"/>
                  </a:lnTo>
                  <a:lnTo>
                    <a:pt x="2863544" y="11583"/>
                  </a:lnTo>
                  <a:lnTo>
                    <a:pt x="2896454" y="10897"/>
                  </a:lnTo>
                  <a:lnTo>
                    <a:pt x="2928978" y="9381"/>
                  </a:lnTo>
                  <a:lnTo>
                    <a:pt x="2961244" y="7313"/>
                  </a:lnTo>
                  <a:lnTo>
                    <a:pt x="2993337" y="4875"/>
                  </a:lnTo>
                  <a:lnTo>
                    <a:pt x="3025317" y="3250"/>
                  </a:lnTo>
                  <a:lnTo>
                    <a:pt x="3057219" y="2167"/>
                  </a:lnTo>
                  <a:lnTo>
                    <a:pt x="3089071" y="1445"/>
                  </a:lnTo>
                  <a:lnTo>
                    <a:pt x="3119831" y="963"/>
                  </a:lnTo>
                  <a:lnTo>
                    <a:pt x="3149862" y="642"/>
                  </a:lnTo>
                  <a:lnTo>
                    <a:pt x="3179408" y="428"/>
                  </a:lnTo>
                  <a:lnTo>
                    <a:pt x="3208631" y="285"/>
                  </a:lnTo>
                  <a:lnTo>
                    <a:pt x="3237637" y="190"/>
                  </a:lnTo>
                  <a:lnTo>
                    <a:pt x="3266500" y="127"/>
                  </a:lnTo>
                  <a:lnTo>
                    <a:pt x="3293150" y="84"/>
                  </a:lnTo>
                  <a:lnTo>
                    <a:pt x="3318325" y="56"/>
                  </a:lnTo>
                  <a:lnTo>
                    <a:pt x="3342517" y="38"/>
                  </a:lnTo>
                  <a:lnTo>
                    <a:pt x="3367111" y="25"/>
                  </a:lnTo>
                  <a:lnTo>
                    <a:pt x="3391974" y="17"/>
                  </a:lnTo>
                  <a:lnTo>
                    <a:pt x="3439002" y="7"/>
                  </a:lnTo>
                  <a:lnTo>
                    <a:pt x="3477543" y="3"/>
                  </a:lnTo>
                  <a:lnTo>
                    <a:pt x="3515133" y="1"/>
                  </a:lnTo>
                  <a:lnTo>
                    <a:pt x="3551948" y="1"/>
                  </a:lnTo>
                  <a:lnTo>
                    <a:pt x="3585949" y="0"/>
                  </a:lnTo>
                  <a:lnTo>
                    <a:pt x="3629785" y="0"/>
                  </a:lnTo>
                  <a:lnTo>
                    <a:pt x="3662171" y="0"/>
                  </a:lnTo>
                  <a:lnTo>
                    <a:pt x="3695615" y="0"/>
                  </a:lnTo>
                  <a:lnTo>
                    <a:pt x="3731893" y="1058"/>
                  </a:lnTo>
                  <a:lnTo>
                    <a:pt x="3734645" y="2822"/>
                  </a:lnTo>
                  <a:lnTo>
                    <a:pt x="3734364" y="5056"/>
                  </a:lnTo>
                  <a:lnTo>
                    <a:pt x="3695252" y="19298"/>
                  </a:lnTo>
                  <a:lnTo>
                    <a:pt x="3664170" y="25826"/>
                  </a:lnTo>
                  <a:lnTo>
                    <a:pt x="3628149" y="30583"/>
                  </a:lnTo>
                  <a:lnTo>
                    <a:pt x="3587843" y="35873"/>
                  </a:lnTo>
                  <a:lnTo>
                    <a:pt x="3556747" y="38168"/>
                  </a:lnTo>
                  <a:lnTo>
                    <a:pt x="3521760" y="42717"/>
                  </a:lnTo>
                  <a:lnTo>
                    <a:pt x="3485043" y="45443"/>
                  </a:lnTo>
                  <a:lnTo>
                    <a:pt x="3446500" y="47714"/>
                  </a:lnTo>
                  <a:lnTo>
                    <a:pt x="3404675" y="52250"/>
                  </a:lnTo>
                  <a:lnTo>
                    <a:pt x="3361392" y="54972"/>
                  </a:lnTo>
                  <a:lnTo>
                    <a:pt x="3316402" y="56182"/>
                  </a:lnTo>
                  <a:lnTo>
                    <a:pt x="3292551" y="56505"/>
                  </a:lnTo>
                  <a:lnTo>
                    <a:pt x="3268184" y="56720"/>
                  </a:lnTo>
                  <a:lnTo>
                    <a:pt x="3242414" y="57922"/>
                  </a:lnTo>
                  <a:lnTo>
                    <a:pt x="3215710" y="59781"/>
                  </a:lnTo>
                  <a:lnTo>
                    <a:pt x="3188382" y="62079"/>
                  </a:lnTo>
                  <a:lnTo>
                    <a:pt x="3160638" y="63611"/>
                  </a:lnTo>
                  <a:lnTo>
                    <a:pt x="3132617" y="64632"/>
                  </a:lnTo>
                  <a:lnTo>
                    <a:pt x="3104411" y="65313"/>
                  </a:lnTo>
                  <a:lnTo>
                    <a:pt x="3076082" y="65767"/>
                  </a:lnTo>
                  <a:lnTo>
                    <a:pt x="3047672" y="66070"/>
                  </a:lnTo>
                  <a:lnTo>
                    <a:pt x="3019206" y="66271"/>
                  </a:lnTo>
                  <a:lnTo>
                    <a:pt x="2989646" y="67464"/>
                  </a:lnTo>
                  <a:lnTo>
                    <a:pt x="2959355" y="69318"/>
                  </a:lnTo>
                  <a:lnTo>
                    <a:pt x="2928579" y="71612"/>
                  </a:lnTo>
                  <a:lnTo>
                    <a:pt x="2896419" y="73141"/>
                  </a:lnTo>
                  <a:lnTo>
                    <a:pt x="2863338" y="74161"/>
                  </a:lnTo>
                  <a:lnTo>
                    <a:pt x="2829641" y="74841"/>
                  </a:lnTo>
                  <a:lnTo>
                    <a:pt x="2796594" y="75294"/>
                  </a:lnTo>
                  <a:lnTo>
                    <a:pt x="2763980" y="75596"/>
                  </a:lnTo>
                  <a:lnTo>
                    <a:pt x="2731653" y="75797"/>
                  </a:lnTo>
                  <a:lnTo>
                    <a:pt x="2697402" y="76990"/>
                  </a:lnTo>
                  <a:lnTo>
                    <a:pt x="2661868" y="78843"/>
                  </a:lnTo>
                  <a:lnTo>
                    <a:pt x="2625479" y="81137"/>
                  </a:lnTo>
                  <a:lnTo>
                    <a:pt x="2588519" y="82666"/>
                  </a:lnTo>
                  <a:lnTo>
                    <a:pt x="2551180" y="83686"/>
                  </a:lnTo>
                  <a:lnTo>
                    <a:pt x="2513586" y="84366"/>
                  </a:lnTo>
                  <a:lnTo>
                    <a:pt x="2475824" y="85877"/>
                  </a:lnTo>
                  <a:lnTo>
                    <a:pt x="2437950" y="87943"/>
                  </a:lnTo>
                  <a:lnTo>
                    <a:pt x="2400000" y="90379"/>
                  </a:lnTo>
                  <a:lnTo>
                    <a:pt x="2360941" y="93061"/>
                  </a:lnTo>
                  <a:lnTo>
                    <a:pt x="2321144" y="95907"/>
                  </a:lnTo>
                  <a:lnTo>
                    <a:pt x="2280855" y="98863"/>
                  </a:lnTo>
                  <a:lnTo>
                    <a:pt x="2240236" y="100834"/>
                  </a:lnTo>
                  <a:lnTo>
                    <a:pt x="2199399" y="102148"/>
                  </a:lnTo>
                  <a:lnTo>
                    <a:pt x="2158416" y="103023"/>
                  </a:lnTo>
                  <a:lnTo>
                    <a:pt x="2117336" y="104666"/>
                  </a:lnTo>
                  <a:lnTo>
                    <a:pt x="2076191" y="106819"/>
                  </a:lnTo>
                  <a:lnTo>
                    <a:pt x="2035002" y="109313"/>
                  </a:lnTo>
                  <a:lnTo>
                    <a:pt x="1993785" y="112033"/>
                  </a:lnTo>
                  <a:lnTo>
                    <a:pt x="1952548" y="114905"/>
                  </a:lnTo>
                  <a:lnTo>
                    <a:pt x="1911299" y="117879"/>
                  </a:lnTo>
                  <a:lnTo>
                    <a:pt x="1870041" y="120919"/>
                  </a:lnTo>
                  <a:lnTo>
                    <a:pt x="1828777" y="124005"/>
                  </a:lnTo>
                  <a:lnTo>
                    <a:pt x="1787510" y="127120"/>
                  </a:lnTo>
                  <a:lnTo>
                    <a:pt x="1745182" y="129196"/>
                  </a:lnTo>
                  <a:lnTo>
                    <a:pt x="1702146" y="130581"/>
                  </a:lnTo>
                  <a:lnTo>
                    <a:pt x="1658639" y="131504"/>
                  </a:lnTo>
                  <a:lnTo>
                    <a:pt x="1615876" y="133178"/>
                  </a:lnTo>
                  <a:lnTo>
                    <a:pt x="1573609" y="135352"/>
                  </a:lnTo>
                  <a:lnTo>
                    <a:pt x="1531673" y="137860"/>
                  </a:lnTo>
                  <a:lnTo>
                    <a:pt x="1489957" y="141648"/>
                  </a:lnTo>
                  <a:lnTo>
                    <a:pt x="1448388" y="146290"/>
                  </a:lnTo>
                  <a:lnTo>
                    <a:pt x="1406917" y="151502"/>
                  </a:lnTo>
                  <a:lnTo>
                    <a:pt x="1366570" y="156035"/>
                  </a:lnTo>
                  <a:lnTo>
                    <a:pt x="1326972" y="160115"/>
                  </a:lnTo>
                  <a:lnTo>
                    <a:pt x="1287873" y="163893"/>
                  </a:lnTo>
                  <a:lnTo>
                    <a:pt x="1249107" y="167470"/>
                  </a:lnTo>
                  <a:lnTo>
                    <a:pt x="1210563" y="170914"/>
                  </a:lnTo>
                  <a:lnTo>
                    <a:pt x="1172167" y="174267"/>
                  </a:lnTo>
                  <a:lnTo>
                    <a:pt x="1133870" y="177562"/>
                  </a:lnTo>
                  <a:lnTo>
                    <a:pt x="1095638" y="180816"/>
                  </a:lnTo>
                  <a:lnTo>
                    <a:pt x="1057450" y="184044"/>
                  </a:lnTo>
                  <a:lnTo>
                    <a:pt x="1020350" y="187254"/>
                  </a:lnTo>
                  <a:lnTo>
                    <a:pt x="983975" y="190453"/>
                  </a:lnTo>
                  <a:lnTo>
                    <a:pt x="948084" y="193644"/>
                  </a:lnTo>
                  <a:lnTo>
                    <a:pt x="913572" y="197887"/>
                  </a:lnTo>
                  <a:lnTo>
                    <a:pt x="879982" y="202833"/>
                  </a:lnTo>
                  <a:lnTo>
                    <a:pt x="847004" y="208247"/>
                  </a:lnTo>
                  <a:lnTo>
                    <a:pt x="815495" y="212915"/>
                  </a:lnTo>
                  <a:lnTo>
                    <a:pt x="784963" y="217085"/>
                  </a:lnTo>
                  <a:lnTo>
                    <a:pt x="755084" y="220923"/>
                  </a:lnTo>
                  <a:lnTo>
                    <a:pt x="726697" y="224540"/>
                  </a:lnTo>
                  <a:lnTo>
                    <a:pt x="699307" y="228010"/>
                  </a:lnTo>
                  <a:lnTo>
                    <a:pt x="672579" y="231382"/>
                  </a:lnTo>
                  <a:lnTo>
                    <a:pt x="647353" y="233630"/>
                  </a:lnTo>
                  <a:lnTo>
                    <a:pt x="623127" y="235128"/>
                  </a:lnTo>
                  <a:lnTo>
                    <a:pt x="577512" y="237851"/>
                  </a:lnTo>
                  <a:lnTo>
                    <a:pt x="536072" y="242589"/>
                  </a:lnTo>
                  <a:lnTo>
                    <a:pt x="499310" y="251045"/>
                  </a:lnTo>
                  <a:lnTo>
                    <a:pt x="451685" y="262061"/>
                  </a:lnTo>
                  <a:lnTo>
                    <a:pt x="407780" y="270840"/>
                  </a:lnTo>
                  <a:lnTo>
                    <a:pt x="38100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256"/>
            <p:cNvSpPr/>
            <p:nvPr>
              <p:custDataLst>
                <p:tags r:id="rId149"/>
              </p:custDataLst>
            </p:nvPr>
          </p:nvSpPr>
          <p:spPr>
            <a:xfrm>
              <a:off x="3509025" y="467244"/>
              <a:ext cx="224773" cy="398473"/>
            </a:xfrm>
            <a:custGeom>
              <a:avLst/>
              <a:gdLst/>
              <a:ahLst/>
              <a:cxnLst/>
              <a:rect l="0" t="0" r="0" b="0"/>
              <a:pathLst>
                <a:path w="224773" h="398473">
                  <a:moveTo>
                    <a:pt x="43800" y="28056"/>
                  </a:moveTo>
                  <a:lnTo>
                    <a:pt x="43800" y="28056"/>
                  </a:lnTo>
                  <a:lnTo>
                    <a:pt x="0" y="18923"/>
                  </a:lnTo>
                  <a:lnTo>
                    <a:pt x="842" y="19851"/>
                  </a:lnTo>
                  <a:lnTo>
                    <a:pt x="7421" y="23704"/>
                  </a:lnTo>
                  <a:lnTo>
                    <a:pt x="45281" y="27483"/>
                  </a:lnTo>
                  <a:lnTo>
                    <a:pt x="72814" y="25064"/>
                  </a:lnTo>
                  <a:lnTo>
                    <a:pt x="117308" y="16282"/>
                  </a:lnTo>
                  <a:lnTo>
                    <a:pt x="164640" y="648"/>
                  </a:lnTo>
                  <a:lnTo>
                    <a:pt x="166298" y="0"/>
                  </a:lnTo>
                  <a:lnTo>
                    <a:pt x="143559" y="33877"/>
                  </a:lnTo>
                  <a:lnTo>
                    <a:pt x="141054" y="44401"/>
                  </a:lnTo>
                  <a:lnTo>
                    <a:pt x="140702" y="67119"/>
                  </a:lnTo>
                  <a:lnTo>
                    <a:pt x="144370" y="81048"/>
                  </a:lnTo>
                  <a:lnTo>
                    <a:pt x="146830" y="84550"/>
                  </a:lnTo>
                  <a:lnTo>
                    <a:pt x="149529" y="85827"/>
                  </a:lnTo>
                  <a:lnTo>
                    <a:pt x="171576" y="80272"/>
                  </a:lnTo>
                  <a:lnTo>
                    <a:pt x="182787" y="72077"/>
                  </a:lnTo>
                  <a:lnTo>
                    <a:pt x="210100" y="40087"/>
                  </a:lnTo>
                  <a:lnTo>
                    <a:pt x="214233" y="30432"/>
                  </a:lnTo>
                  <a:lnTo>
                    <a:pt x="215630" y="31757"/>
                  </a:lnTo>
                  <a:lnTo>
                    <a:pt x="220005" y="38873"/>
                  </a:lnTo>
                  <a:lnTo>
                    <a:pt x="223833" y="75897"/>
                  </a:lnTo>
                  <a:lnTo>
                    <a:pt x="224589" y="118331"/>
                  </a:lnTo>
                  <a:lnTo>
                    <a:pt x="224738" y="162893"/>
                  </a:lnTo>
                  <a:lnTo>
                    <a:pt x="224764" y="207237"/>
                  </a:lnTo>
                  <a:lnTo>
                    <a:pt x="224772" y="248834"/>
                  </a:lnTo>
                  <a:lnTo>
                    <a:pt x="223716" y="294269"/>
                  </a:lnTo>
                  <a:lnTo>
                    <a:pt x="216112" y="329419"/>
                  </a:lnTo>
                  <a:lnTo>
                    <a:pt x="194184" y="369915"/>
                  </a:lnTo>
                  <a:lnTo>
                    <a:pt x="162731" y="395956"/>
                  </a:lnTo>
                  <a:lnTo>
                    <a:pt x="144303" y="398472"/>
                  </a:lnTo>
                  <a:lnTo>
                    <a:pt x="138319" y="395650"/>
                  </a:lnTo>
                  <a:lnTo>
                    <a:pt x="128847" y="384048"/>
                  </a:lnTo>
                  <a:lnTo>
                    <a:pt x="122621" y="369779"/>
                  </a:lnTo>
                  <a:lnTo>
                    <a:pt x="120776" y="348735"/>
                  </a:lnTo>
                  <a:lnTo>
                    <a:pt x="129525" y="31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257"/>
            <p:cNvSpPr/>
            <p:nvPr>
              <p:custDataLst>
                <p:tags r:id="rId150"/>
              </p:custDataLst>
            </p:nvPr>
          </p:nvSpPr>
          <p:spPr>
            <a:xfrm>
              <a:off x="3563801" y="307448"/>
              <a:ext cx="74750" cy="316944"/>
            </a:xfrm>
            <a:custGeom>
              <a:avLst/>
              <a:gdLst/>
              <a:ahLst/>
              <a:cxnLst/>
              <a:rect l="0" t="0" r="0" b="0"/>
              <a:pathLst>
                <a:path w="74750" h="316944">
                  <a:moveTo>
                    <a:pt x="74749" y="16402"/>
                  </a:moveTo>
                  <a:lnTo>
                    <a:pt x="74749" y="16402"/>
                  </a:lnTo>
                  <a:lnTo>
                    <a:pt x="74749" y="6289"/>
                  </a:lnTo>
                  <a:lnTo>
                    <a:pt x="73691" y="3310"/>
                  </a:lnTo>
                  <a:lnTo>
                    <a:pt x="71927" y="1324"/>
                  </a:lnTo>
                  <a:lnTo>
                    <a:pt x="69692" y="0"/>
                  </a:lnTo>
                  <a:lnTo>
                    <a:pt x="67144" y="2292"/>
                  </a:lnTo>
                  <a:lnTo>
                    <a:pt x="42693" y="47305"/>
                  </a:lnTo>
                  <a:lnTo>
                    <a:pt x="30513" y="88045"/>
                  </a:lnTo>
                  <a:lnTo>
                    <a:pt x="21024" y="131356"/>
                  </a:lnTo>
                  <a:lnTo>
                    <a:pt x="15454" y="174576"/>
                  </a:lnTo>
                  <a:lnTo>
                    <a:pt x="10260" y="215315"/>
                  </a:lnTo>
                  <a:lnTo>
                    <a:pt x="5900" y="248553"/>
                  </a:lnTo>
                  <a:lnTo>
                    <a:pt x="0" y="283803"/>
                  </a:lnTo>
                  <a:lnTo>
                    <a:pt x="4035" y="306828"/>
                  </a:lnTo>
                  <a:lnTo>
                    <a:pt x="6440" y="311620"/>
                  </a:lnTo>
                  <a:lnTo>
                    <a:pt x="9101" y="314814"/>
                  </a:lnTo>
                  <a:lnTo>
                    <a:pt x="11934" y="316943"/>
                  </a:lnTo>
                  <a:lnTo>
                    <a:pt x="14881" y="316246"/>
                  </a:lnTo>
                  <a:lnTo>
                    <a:pt x="27124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882"/>
          <p:cNvGrpSpPr/>
          <p:nvPr/>
        </p:nvGrpSpPr>
        <p:grpSpPr>
          <a:xfrm>
            <a:off x="4824980" y="223186"/>
            <a:ext cx="280421" cy="583579"/>
            <a:chOff x="4824980" y="223186"/>
            <a:chExt cx="280421" cy="583579"/>
          </a:xfrm>
        </p:grpSpPr>
        <p:sp>
          <p:nvSpPr>
            <p:cNvPr id="402" name="SMARTInkShape-4258"/>
            <p:cNvSpPr/>
            <p:nvPr>
              <p:custDataLst>
                <p:tags r:id="rId136"/>
              </p:custDataLst>
            </p:nvPr>
          </p:nvSpPr>
          <p:spPr>
            <a:xfrm>
              <a:off x="4824980" y="472688"/>
              <a:ext cx="280421" cy="334077"/>
            </a:xfrm>
            <a:custGeom>
              <a:avLst/>
              <a:gdLst/>
              <a:ahLst/>
              <a:cxnLst/>
              <a:rect l="0" t="0" r="0" b="0"/>
              <a:pathLst>
                <a:path w="280421" h="334077">
                  <a:moveTo>
                    <a:pt x="108970" y="60712"/>
                  </a:moveTo>
                  <a:lnTo>
                    <a:pt x="108970" y="60712"/>
                  </a:lnTo>
                  <a:lnTo>
                    <a:pt x="108970" y="43378"/>
                  </a:lnTo>
                  <a:lnTo>
                    <a:pt x="100769" y="25411"/>
                  </a:lnTo>
                  <a:lnTo>
                    <a:pt x="89724" y="18385"/>
                  </a:lnTo>
                  <a:lnTo>
                    <a:pt x="83440" y="18735"/>
                  </a:lnTo>
                  <a:lnTo>
                    <a:pt x="67990" y="24770"/>
                  </a:lnTo>
                  <a:lnTo>
                    <a:pt x="46498" y="45124"/>
                  </a:lnTo>
                  <a:lnTo>
                    <a:pt x="27877" y="85933"/>
                  </a:lnTo>
                  <a:lnTo>
                    <a:pt x="14008" y="125039"/>
                  </a:lnTo>
                  <a:lnTo>
                    <a:pt x="4280" y="167614"/>
                  </a:lnTo>
                  <a:lnTo>
                    <a:pt x="0" y="197124"/>
                  </a:lnTo>
                  <a:lnTo>
                    <a:pt x="2482" y="235421"/>
                  </a:lnTo>
                  <a:lnTo>
                    <a:pt x="5804" y="263231"/>
                  </a:lnTo>
                  <a:lnTo>
                    <a:pt x="19253" y="295225"/>
                  </a:lnTo>
                  <a:lnTo>
                    <a:pt x="43899" y="327812"/>
                  </a:lnTo>
                  <a:lnTo>
                    <a:pt x="56767" y="332881"/>
                  </a:lnTo>
                  <a:lnTo>
                    <a:pt x="74127" y="334076"/>
                  </a:lnTo>
                  <a:lnTo>
                    <a:pt x="95953" y="331079"/>
                  </a:lnTo>
                  <a:lnTo>
                    <a:pt x="116943" y="320575"/>
                  </a:lnTo>
                  <a:lnTo>
                    <a:pt x="158311" y="286491"/>
                  </a:lnTo>
                  <a:lnTo>
                    <a:pt x="182060" y="260807"/>
                  </a:lnTo>
                  <a:lnTo>
                    <a:pt x="208240" y="220334"/>
                  </a:lnTo>
                  <a:lnTo>
                    <a:pt x="224578" y="183972"/>
                  </a:lnTo>
                  <a:lnTo>
                    <a:pt x="229144" y="151478"/>
                  </a:lnTo>
                  <a:lnTo>
                    <a:pt x="226656" y="107596"/>
                  </a:lnTo>
                  <a:lnTo>
                    <a:pt x="214160" y="67783"/>
                  </a:lnTo>
                  <a:lnTo>
                    <a:pt x="202994" y="50449"/>
                  </a:lnTo>
                  <a:lnTo>
                    <a:pt x="161294" y="11128"/>
                  </a:lnTo>
                  <a:lnTo>
                    <a:pt x="129654" y="0"/>
                  </a:lnTo>
                  <a:lnTo>
                    <a:pt x="94873" y="860"/>
                  </a:lnTo>
                  <a:lnTo>
                    <a:pt x="75893" y="8006"/>
                  </a:lnTo>
                  <a:lnTo>
                    <a:pt x="67869" y="12874"/>
                  </a:lnTo>
                  <a:lnTo>
                    <a:pt x="62519" y="20354"/>
                  </a:lnTo>
                  <a:lnTo>
                    <a:pt x="56575" y="39953"/>
                  </a:lnTo>
                  <a:lnTo>
                    <a:pt x="59578" y="59952"/>
                  </a:lnTo>
                  <a:lnTo>
                    <a:pt x="66909" y="76249"/>
                  </a:lnTo>
                  <a:lnTo>
                    <a:pt x="73696" y="83493"/>
                  </a:lnTo>
                  <a:lnTo>
                    <a:pt x="102944" y="102293"/>
                  </a:lnTo>
                  <a:lnTo>
                    <a:pt x="134230" y="111720"/>
                  </a:lnTo>
                  <a:lnTo>
                    <a:pt x="181728" y="103935"/>
                  </a:lnTo>
                  <a:lnTo>
                    <a:pt x="229136" y="90103"/>
                  </a:lnTo>
                  <a:lnTo>
                    <a:pt x="280420" y="51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259"/>
            <p:cNvSpPr/>
            <p:nvPr>
              <p:custDataLst>
                <p:tags r:id="rId137"/>
              </p:custDataLst>
            </p:nvPr>
          </p:nvSpPr>
          <p:spPr>
            <a:xfrm>
              <a:off x="4924968" y="223186"/>
              <a:ext cx="161383" cy="138765"/>
            </a:xfrm>
            <a:custGeom>
              <a:avLst/>
              <a:gdLst/>
              <a:ahLst/>
              <a:cxnLst/>
              <a:rect l="0" t="0" r="0" b="0"/>
              <a:pathLst>
                <a:path w="161383" h="138765">
                  <a:moveTo>
                    <a:pt x="18507" y="62564"/>
                  </a:moveTo>
                  <a:lnTo>
                    <a:pt x="18507" y="62564"/>
                  </a:lnTo>
                  <a:lnTo>
                    <a:pt x="27640" y="53431"/>
                  </a:lnTo>
                  <a:lnTo>
                    <a:pt x="27916" y="58212"/>
                  </a:lnTo>
                  <a:lnTo>
                    <a:pt x="11778" y="100290"/>
                  </a:lnTo>
                  <a:lnTo>
                    <a:pt x="2205" y="118386"/>
                  </a:lnTo>
                  <a:lnTo>
                    <a:pt x="677" y="123357"/>
                  </a:lnTo>
                  <a:lnTo>
                    <a:pt x="271" y="123201"/>
                  </a:lnTo>
                  <a:lnTo>
                    <a:pt x="0" y="122039"/>
                  </a:lnTo>
                  <a:lnTo>
                    <a:pt x="12762" y="75089"/>
                  </a:lnTo>
                  <a:lnTo>
                    <a:pt x="31260" y="31604"/>
                  </a:lnTo>
                  <a:lnTo>
                    <a:pt x="45804" y="9764"/>
                  </a:lnTo>
                  <a:lnTo>
                    <a:pt x="54628" y="2056"/>
                  </a:lnTo>
                  <a:lnTo>
                    <a:pt x="58463" y="0"/>
                  </a:lnTo>
                  <a:lnTo>
                    <a:pt x="63136" y="746"/>
                  </a:lnTo>
                  <a:lnTo>
                    <a:pt x="83022" y="14331"/>
                  </a:lnTo>
                  <a:lnTo>
                    <a:pt x="90572" y="22077"/>
                  </a:lnTo>
                  <a:lnTo>
                    <a:pt x="112337" y="60499"/>
                  </a:lnTo>
                  <a:lnTo>
                    <a:pt x="129783" y="100256"/>
                  </a:lnTo>
                  <a:lnTo>
                    <a:pt x="145434" y="125943"/>
                  </a:lnTo>
                  <a:lnTo>
                    <a:pt x="161382" y="138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883"/>
          <p:cNvGrpSpPr/>
          <p:nvPr/>
        </p:nvGrpSpPr>
        <p:grpSpPr>
          <a:xfrm>
            <a:off x="1905000" y="915724"/>
            <a:ext cx="997523" cy="398727"/>
            <a:chOff x="1905000" y="915724"/>
            <a:chExt cx="997523" cy="398727"/>
          </a:xfrm>
        </p:grpSpPr>
        <p:sp>
          <p:nvSpPr>
            <p:cNvPr id="405" name="SMARTInkShape-4260"/>
            <p:cNvSpPr/>
            <p:nvPr>
              <p:custDataLst>
                <p:tags r:id="rId130"/>
              </p:custDataLst>
            </p:nvPr>
          </p:nvSpPr>
          <p:spPr>
            <a:xfrm>
              <a:off x="1905000" y="1152525"/>
              <a:ext cx="133351" cy="139182"/>
            </a:xfrm>
            <a:custGeom>
              <a:avLst/>
              <a:gdLst/>
              <a:ahLst/>
              <a:cxnLst/>
              <a:rect l="0" t="0" r="0" b="0"/>
              <a:pathLst>
                <a:path w="133351" h="139182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13258" y="53962"/>
                  </a:lnTo>
                  <a:lnTo>
                    <a:pt x="28648" y="101533"/>
                  </a:lnTo>
                  <a:lnTo>
                    <a:pt x="40944" y="122864"/>
                  </a:lnTo>
                  <a:lnTo>
                    <a:pt x="46346" y="129534"/>
                  </a:lnTo>
                  <a:lnTo>
                    <a:pt x="66459" y="136946"/>
                  </a:lnTo>
                  <a:lnTo>
                    <a:pt x="90921" y="139181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261"/>
            <p:cNvSpPr/>
            <p:nvPr>
              <p:custDataLst>
                <p:tags r:id="rId131"/>
              </p:custDataLst>
            </p:nvPr>
          </p:nvSpPr>
          <p:spPr>
            <a:xfrm>
              <a:off x="2467367" y="960382"/>
              <a:ext cx="247245" cy="287302"/>
            </a:xfrm>
            <a:custGeom>
              <a:avLst/>
              <a:gdLst/>
              <a:ahLst/>
              <a:cxnLst/>
              <a:rect l="0" t="0" r="0" b="0"/>
              <a:pathLst>
                <a:path w="247245" h="287302">
                  <a:moveTo>
                    <a:pt x="9133" y="49268"/>
                  </a:moveTo>
                  <a:lnTo>
                    <a:pt x="9133" y="49268"/>
                  </a:lnTo>
                  <a:lnTo>
                    <a:pt x="9133" y="57469"/>
                  </a:lnTo>
                  <a:lnTo>
                    <a:pt x="1594" y="92524"/>
                  </a:lnTo>
                  <a:lnTo>
                    <a:pt x="0" y="139187"/>
                  </a:lnTo>
                  <a:lnTo>
                    <a:pt x="4781" y="176570"/>
                  </a:lnTo>
                  <a:lnTo>
                    <a:pt x="8273" y="214036"/>
                  </a:lnTo>
                  <a:lnTo>
                    <a:pt x="8963" y="254362"/>
                  </a:lnTo>
                  <a:lnTo>
                    <a:pt x="9118" y="280521"/>
                  </a:lnTo>
                  <a:lnTo>
                    <a:pt x="6310" y="239478"/>
                  </a:lnTo>
                  <a:lnTo>
                    <a:pt x="1594" y="205463"/>
                  </a:lnTo>
                  <a:lnTo>
                    <a:pt x="196" y="161870"/>
                  </a:lnTo>
                  <a:lnTo>
                    <a:pt x="2604" y="118262"/>
                  </a:lnTo>
                  <a:lnTo>
                    <a:pt x="7843" y="75714"/>
                  </a:lnTo>
                  <a:lnTo>
                    <a:pt x="13807" y="53694"/>
                  </a:lnTo>
                  <a:lnTo>
                    <a:pt x="18599" y="50102"/>
                  </a:lnTo>
                  <a:lnTo>
                    <a:pt x="24969" y="48765"/>
                  </a:lnTo>
                  <a:lnTo>
                    <a:pt x="32390" y="48933"/>
                  </a:lnTo>
                  <a:lnTo>
                    <a:pt x="38396" y="51161"/>
                  </a:lnTo>
                  <a:lnTo>
                    <a:pt x="47891" y="59282"/>
                  </a:lnTo>
                  <a:lnTo>
                    <a:pt x="76761" y="98009"/>
                  </a:lnTo>
                  <a:lnTo>
                    <a:pt x="96316" y="137205"/>
                  </a:lnTo>
                  <a:lnTo>
                    <a:pt x="116439" y="183118"/>
                  </a:lnTo>
                  <a:lnTo>
                    <a:pt x="144278" y="226554"/>
                  </a:lnTo>
                  <a:lnTo>
                    <a:pt x="166748" y="265459"/>
                  </a:lnTo>
                  <a:lnTo>
                    <a:pt x="182901" y="281525"/>
                  </a:lnTo>
                  <a:lnTo>
                    <a:pt x="189537" y="285598"/>
                  </a:lnTo>
                  <a:lnTo>
                    <a:pt x="195019" y="287254"/>
                  </a:lnTo>
                  <a:lnTo>
                    <a:pt x="199732" y="287301"/>
                  </a:lnTo>
                  <a:lnTo>
                    <a:pt x="210613" y="278885"/>
                  </a:lnTo>
                  <a:lnTo>
                    <a:pt x="220388" y="265620"/>
                  </a:lnTo>
                  <a:lnTo>
                    <a:pt x="232235" y="218308"/>
                  </a:lnTo>
                  <a:lnTo>
                    <a:pt x="243193" y="171323"/>
                  </a:lnTo>
                  <a:lnTo>
                    <a:pt x="245451" y="139498"/>
                  </a:lnTo>
                  <a:lnTo>
                    <a:pt x="246455" y="107009"/>
                  </a:lnTo>
                  <a:lnTo>
                    <a:pt x="247020" y="67435"/>
                  </a:lnTo>
                  <a:lnTo>
                    <a:pt x="247211" y="24987"/>
                  </a:lnTo>
                  <a:lnTo>
                    <a:pt x="247244" y="3503"/>
                  </a:lnTo>
                  <a:lnTo>
                    <a:pt x="246191" y="767"/>
                  </a:lnTo>
                  <a:lnTo>
                    <a:pt x="244430" y="0"/>
                  </a:lnTo>
                  <a:lnTo>
                    <a:pt x="242198" y="548"/>
                  </a:lnTo>
                  <a:lnTo>
                    <a:pt x="240709" y="1971"/>
                  </a:lnTo>
                  <a:lnTo>
                    <a:pt x="237733" y="20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262"/>
            <p:cNvSpPr/>
            <p:nvPr>
              <p:custDataLst>
                <p:tags r:id="rId132"/>
              </p:custDataLst>
            </p:nvPr>
          </p:nvSpPr>
          <p:spPr>
            <a:xfrm>
              <a:off x="2800350" y="915724"/>
              <a:ext cx="102173" cy="398727"/>
            </a:xfrm>
            <a:custGeom>
              <a:avLst/>
              <a:gdLst/>
              <a:ahLst/>
              <a:cxnLst/>
              <a:rect l="0" t="0" r="0" b="0"/>
              <a:pathLst>
                <a:path w="102173" h="39872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4"/>
                  </a:lnTo>
                  <a:lnTo>
                    <a:pt x="27517" y="1655"/>
                  </a:lnTo>
                  <a:lnTo>
                    <a:pt x="25753" y="662"/>
                  </a:lnTo>
                  <a:lnTo>
                    <a:pt x="23519" y="0"/>
                  </a:lnTo>
                  <a:lnTo>
                    <a:pt x="23087" y="1675"/>
                  </a:lnTo>
                  <a:lnTo>
                    <a:pt x="25430" y="9181"/>
                  </a:lnTo>
                  <a:lnTo>
                    <a:pt x="48883" y="53329"/>
                  </a:lnTo>
                  <a:lnTo>
                    <a:pt x="64226" y="90364"/>
                  </a:lnTo>
                  <a:lnTo>
                    <a:pt x="78297" y="127090"/>
                  </a:lnTo>
                  <a:lnTo>
                    <a:pt x="93049" y="168663"/>
                  </a:lnTo>
                  <a:lnTo>
                    <a:pt x="101301" y="213437"/>
                  </a:lnTo>
                  <a:lnTo>
                    <a:pt x="102172" y="247584"/>
                  </a:lnTo>
                  <a:lnTo>
                    <a:pt x="96713" y="294441"/>
                  </a:lnTo>
                  <a:lnTo>
                    <a:pt x="87334" y="328316"/>
                  </a:lnTo>
                  <a:lnTo>
                    <a:pt x="59701" y="366066"/>
                  </a:lnTo>
                  <a:lnTo>
                    <a:pt x="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263"/>
            <p:cNvSpPr/>
            <p:nvPr>
              <p:custDataLst>
                <p:tags r:id="rId133"/>
              </p:custDataLst>
            </p:nvPr>
          </p:nvSpPr>
          <p:spPr>
            <a:xfrm>
              <a:off x="1905592" y="947443"/>
              <a:ext cx="123234" cy="319383"/>
            </a:xfrm>
            <a:custGeom>
              <a:avLst/>
              <a:gdLst/>
              <a:ahLst/>
              <a:cxnLst/>
              <a:rect l="0" t="0" r="0" b="0"/>
              <a:pathLst>
                <a:path w="123234" h="319383">
                  <a:moveTo>
                    <a:pt x="75608" y="5057"/>
                  </a:moveTo>
                  <a:lnTo>
                    <a:pt x="75608" y="5057"/>
                  </a:lnTo>
                  <a:lnTo>
                    <a:pt x="70552" y="0"/>
                  </a:lnTo>
                  <a:lnTo>
                    <a:pt x="68004" y="628"/>
                  </a:lnTo>
                  <a:lnTo>
                    <a:pt x="50098" y="21741"/>
                  </a:lnTo>
                  <a:lnTo>
                    <a:pt x="24602" y="63811"/>
                  </a:lnTo>
                  <a:lnTo>
                    <a:pt x="9519" y="103446"/>
                  </a:lnTo>
                  <a:lnTo>
                    <a:pt x="1405" y="146670"/>
                  </a:lnTo>
                  <a:lnTo>
                    <a:pt x="0" y="186246"/>
                  </a:lnTo>
                  <a:lnTo>
                    <a:pt x="4640" y="226430"/>
                  </a:lnTo>
                  <a:lnTo>
                    <a:pt x="17774" y="260091"/>
                  </a:lnTo>
                  <a:lnTo>
                    <a:pt x="29090" y="274686"/>
                  </a:lnTo>
                  <a:lnTo>
                    <a:pt x="63715" y="297736"/>
                  </a:lnTo>
                  <a:lnTo>
                    <a:pt x="107086" y="314009"/>
                  </a:lnTo>
                  <a:lnTo>
                    <a:pt x="123233" y="319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264"/>
            <p:cNvSpPr/>
            <p:nvPr>
              <p:custDataLst>
                <p:tags r:id="rId134"/>
              </p:custDataLst>
            </p:nvPr>
          </p:nvSpPr>
          <p:spPr>
            <a:xfrm>
              <a:off x="2192074" y="1123950"/>
              <a:ext cx="112977" cy="37708"/>
            </a:xfrm>
            <a:custGeom>
              <a:avLst/>
              <a:gdLst/>
              <a:ahLst/>
              <a:cxnLst/>
              <a:rect l="0" t="0" r="0" b="0"/>
              <a:pathLst>
                <a:path w="112977" h="37708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9181" y="37707"/>
                  </a:lnTo>
                  <a:lnTo>
                    <a:pt x="39910" y="29360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265"/>
            <p:cNvSpPr/>
            <p:nvPr>
              <p:custDataLst>
                <p:tags r:id="rId135"/>
              </p:custDataLst>
            </p:nvPr>
          </p:nvSpPr>
          <p:spPr>
            <a:xfrm>
              <a:off x="2190788" y="991333"/>
              <a:ext cx="114263" cy="312328"/>
            </a:xfrm>
            <a:custGeom>
              <a:avLst/>
              <a:gdLst/>
              <a:ahLst/>
              <a:cxnLst/>
              <a:rect l="0" t="0" r="0" b="0"/>
              <a:pathLst>
                <a:path w="114263" h="312328">
                  <a:moveTo>
                    <a:pt x="47587" y="65942"/>
                  </a:moveTo>
                  <a:lnTo>
                    <a:pt x="47587" y="65942"/>
                  </a:lnTo>
                  <a:lnTo>
                    <a:pt x="47587" y="57741"/>
                  </a:lnTo>
                  <a:lnTo>
                    <a:pt x="39386" y="48332"/>
                  </a:lnTo>
                  <a:lnTo>
                    <a:pt x="33398" y="57432"/>
                  </a:lnTo>
                  <a:lnTo>
                    <a:pt x="29977" y="73533"/>
                  </a:lnTo>
                  <a:lnTo>
                    <a:pt x="27763" y="119692"/>
                  </a:lnTo>
                  <a:lnTo>
                    <a:pt x="21054" y="165028"/>
                  </a:lnTo>
                  <a:lnTo>
                    <a:pt x="14359" y="205106"/>
                  </a:lnTo>
                  <a:lnTo>
                    <a:pt x="9391" y="251672"/>
                  </a:lnTo>
                  <a:lnTo>
                    <a:pt x="929" y="297019"/>
                  </a:lnTo>
                  <a:lnTo>
                    <a:pt x="249" y="312327"/>
                  </a:lnTo>
                  <a:lnTo>
                    <a:pt x="0" y="300516"/>
                  </a:lnTo>
                  <a:lnTo>
                    <a:pt x="7506" y="259528"/>
                  </a:lnTo>
                  <a:lnTo>
                    <a:pt x="14152" y="216482"/>
                  </a:lnTo>
                  <a:lnTo>
                    <a:pt x="17572" y="177457"/>
                  </a:lnTo>
                  <a:lnTo>
                    <a:pt x="21194" y="146196"/>
                  </a:lnTo>
                  <a:lnTo>
                    <a:pt x="29184" y="101363"/>
                  </a:lnTo>
                  <a:lnTo>
                    <a:pt x="38254" y="65148"/>
                  </a:lnTo>
                  <a:lnTo>
                    <a:pt x="50800" y="20042"/>
                  </a:lnTo>
                  <a:lnTo>
                    <a:pt x="59951" y="5678"/>
                  </a:lnTo>
                  <a:lnTo>
                    <a:pt x="65355" y="366"/>
                  </a:lnTo>
                  <a:lnTo>
                    <a:pt x="70015" y="0"/>
                  </a:lnTo>
                  <a:lnTo>
                    <a:pt x="74181" y="2930"/>
                  </a:lnTo>
                  <a:lnTo>
                    <a:pt x="78016" y="8059"/>
                  </a:lnTo>
                  <a:lnTo>
                    <a:pt x="85230" y="46708"/>
                  </a:lnTo>
                  <a:lnTo>
                    <a:pt x="92927" y="89463"/>
                  </a:lnTo>
                  <a:lnTo>
                    <a:pt x="99817" y="129032"/>
                  </a:lnTo>
                  <a:lnTo>
                    <a:pt x="103279" y="165186"/>
                  </a:lnTo>
                  <a:lnTo>
                    <a:pt x="110995" y="212154"/>
                  </a:lnTo>
                  <a:lnTo>
                    <a:pt x="114177" y="258408"/>
                  </a:lnTo>
                  <a:lnTo>
                    <a:pt x="114262" y="24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884"/>
          <p:cNvGrpSpPr/>
          <p:nvPr/>
        </p:nvGrpSpPr>
        <p:grpSpPr>
          <a:xfrm>
            <a:off x="5676900" y="571500"/>
            <a:ext cx="165180" cy="201203"/>
            <a:chOff x="5676900" y="571500"/>
            <a:chExt cx="165180" cy="201203"/>
          </a:xfrm>
        </p:grpSpPr>
        <p:sp>
          <p:nvSpPr>
            <p:cNvPr id="412" name="SMARTInkShape-4266"/>
            <p:cNvSpPr/>
            <p:nvPr>
              <p:custDataLst>
                <p:tags r:id="rId127"/>
              </p:custDataLst>
            </p:nvPr>
          </p:nvSpPr>
          <p:spPr>
            <a:xfrm>
              <a:off x="5686425" y="657225"/>
              <a:ext cx="23874" cy="114301"/>
            </a:xfrm>
            <a:custGeom>
              <a:avLst/>
              <a:gdLst/>
              <a:ahLst/>
              <a:cxnLst/>
              <a:rect l="0" t="0" r="0" b="0"/>
              <a:pathLst>
                <a:path w="23874" h="1143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6402" y="30591"/>
                  </a:lnTo>
                  <a:lnTo>
                    <a:pt x="23873" y="72157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267"/>
            <p:cNvSpPr/>
            <p:nvPr>
              <p:custDataLst>
                <p:tags r:id="rId128"/>
              </p:custDataLst>
            </p:nvPr>
          </p:nvSpPr>
          <p:spPr>
            <a:xfrm>
              <a:off x="5765035" y="571892"/>
              <a:ext cx="77045" cy="200811"/>
            </a:xfrm>
            <a:custGeom>
              <a:avLst/>
              <a:gdLst/>
              <a:ahLst/>
              <a:cxnLst/>
              <a:rect l="0" t="0" r="0" b="0"/>
              <a:pathLst>
                <a:path w="77045" h="200811">
                  <a:moveTo>
                    <a:pt x="64265" y="9133"/>
                  </a:moveTo>
                  <a:lnTo>
                    <a:pt x="64265" y="9133"/>
                  </a:lnTo>
                  <a:lnTo>
                    <a:pt x="64265" y="4076"/>
                  </a:lnTo>
                  <a:lnTo>
                    <a:pt x="62148" y="2587"/>
                  </a:lnTo>
                  <a:lnTo>
                    <a:pt x="43542" y="196"/>
                  </a:lnTo>
                  <a:lnTo>
                    <a:pt x="37750" y="0"/>
                  </a:lnTo>
                  <a:lnTo>
                    <a:pt x="25670" y="5427"/>
                  </a:lnTo>
                  <a:lnTo>
                    <a:pt x="14303" y="14894"/>
                  </a:lnTo>
                  <a:lnTo>
                    <a:pt x="3013" y="31066"/>
                  </a:lnTo>
                  <a:lnTo>
                    <a:pt x="0" y="39342"/>
                  </a:lnTo>
                  <a:lnTo>
                    <a:pt x="3361" y="60064"/>
                  </a:lnTo>
                  <a:lnTo>
                    <a:pt x="16116" y="81256"/>
                  </a:lnTo>
                  <a:lnTo>
                    <a:pt x="51524" y="127614"/>
                  </a:lnTo>
                  <a:lnTo>
                    <a:pt x="75496" y="166552"/>
                  </a:lnTo>
                  <a:lnTo>
                    <a:pt x="77044" y="173346"/>
                  </a:lnTo>
                  <a:lnTo>
                    <a:pt x="75942" y="186539"/>
                  </a:lnTo>
                  <a:lnTo>
                    <a:pt x="73108" y="191962"/>
                  </a:lnTo>
                  <a:lnTo>
                    <a:pt x="64315" y="200810"/>
                  </a:lnTo>
                  <a:lnTo>
                    <a:pt x="7115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268"/>
            <p:cNvSpPr/>
            <p:nvPr>
              <p:custDataLst>
                <p:tags r:id="rId129"/>
              </p:custDataLst>
            </p:nvPr>
          </p:nvSpPr>
          <p:spPr>
            <a:xfrm>
              <a:off x="5676900" y="5715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8"/>
                  </a:lnTo>
                  <a:lnTo>
                    <a:pt x="8467" y="2979"/>
                  </a:lnTo>
                  <a:lnTo>
                    <a:pt x="6703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885"/>
          <p:cNvGrpSpPr/>
          <p:nvPr/>
        </p:nvGrpSpPr>
        <p:grpSpPr>
          <a:xfrm>
            <a:off x="6420243" y="502471"/>
            <a:ext cx="455403" cy="316680"/>
            <a:chOff x="6420243" y="502471"/>
            <a:chExt cx="455403" cy="316680"/>
          </a:xfrm>
        </p:grpSpPr>
        <p:sp>
          <p:nvSpPr>
            <p:cNvPr id="416" name="SMARTInkShape-4269"/>
            <p:cNvSpPr/>
            <p:nvPr>
              <p:custDataLst>
                <p:tags r:id="rId124"/>
              </p:custDataLst>
            </p:nvPr>
          </p:nvSpPr>
          <p:spPr>
            <a:xfrm>
              <a:off x="6420243" y="502471"/>
              <a:ext cx="161533" cy="316680"/>
            </a:xfrm>
            <a:custGeom>
              <a:avLst/>
              <a:gdLst/>
              <a:ahLst/>
              <a:cxnLst/>
              <a:rect l="0" t="0" r="0" b="0"/>
              <a:pathLst>
                <a:path w="161533" h="316680">
                  <a:moveTo>
                    <a:pt x="9132" y="307154"/>
                  </a:moveTo>
                  <a:lnTo>
                    <a:pt x="9132" y="307154"/>
                  </a:lnTo>
                  <a:lnTo>
                    <a:pt x="931" y="315355"/>
                  </a:lnTo>
                  <a:lnTo>
                    <a:pt x="490" y="314738"/>
                  </a:lnTo>
                  <a:lnTo>
                    <a:pt x="0" y="311230"/>
                  </a:lnTo>
                  <a:lnTo>
                    <a:pt x="12842" y="273785"/>
                  </a:lnTo>
                  <a:lnTo>
                    <a:pt x="29281" y="236236"/>
                  </a:lnTo>
                  <a:lnTo>
                    <a:pt x="44736" y="197241"/>
                  </a:lnTo>
                  <a:lnTo>
                    <a:pt x="59439" y="155621"/>
                  </a:lnTo>
                  <a:lnTo>
                    <a:pt x="79080" y="116825"/>
                  </a:lnTo>
                  <a:lnTo>
                    <a:pt x="94249" y="75766"/>
                  </a:lnTo>
                  <a:lnTo>
                    <a:pt x="107437" y="32260"/>
                  </a:lnTo>
                  <a:lnTo>
                    <a:pt x="121540" y="411"/>
                  </a:lnTo>
                  <a:lnTo>
                    <a:pt x="122171" y="0"/>
                  </a:lnTo>
                  <a:lnTo>
                    <a:pt x="130897" y="42082"/>
                  </a:lnTo>
                  <a:lnTo>
                    <a:pt x="137607" y="88988"/>
                  </a:lnTo>
                  <a:lnTo>
                    <a:pt x="140315" y="121292"/>
                  </a:lnTo>
                  <a:lnTo>
                    <a:pt x="144662" y="163889"/>
                  </a:lnTo>
                  <a:lnTo>
                    <a:pt x="149831" y="201205"/>
                  </a:lnTo>
                  <a:lnTo>
                    <a:pt x="151362" y="241190"/>
                  </a:lnTo>
                  <a:lnTo>
                    <a:pt x="156936" y="283776"/>
                  </a:lnTo>
                  <a:lnTo>
                    <a:pt x="161532" y="316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270"/>
            <p:cNvSpPr/>
            <p:nvPr>
              <p:custDataLst>
                <p:tags r:id="rId125"/>
              </p:custDataLst>
            </p:nvPr>
          </p:nvSpPr>
          <p:spPr>
            <a:xfrm>
              <a:off x="6452393" y="657225"/>
              <a:ext cx="138908" cy="38101"/>
            </a:xfrm>
            <a:custGeom>
              <a:avLst/>
              <a:gdLst/>
              <a:ahLst/>
              <a:cxnLst/>
              <a:rect l="0" t="0" r="0" b="0"/>
              <a:pathLst>
                <a:path w="138908" h="38101">
                  <a:moveTo>
                    <a:pt x="34132" y="38100"/>
                  </a:moveTo>
                  <a:lnTo>
                    <a:pt x="34132" y="38100"/>
                  </a:lnTo>
                  <a:lnTo>
                    <a:pt x="29076" y="33043"/>
                  </a:lnTo>
                  <a:lnTo>
                    <a:pt x="396" y="20766"/>
                  </a:lnTo>
                  <a:lnTo>
                    <a:pt x="0" y="20194"/>
                  </a:lnTo>
                  <a:lnTo>
                    <a:pt x="794" y="19813"/>
                  </a:lnTo>
                  <a:lnTo>
                    <a:pt x="45469" y="12534"/>
                  </a:lnTo>
                  <a:lnTo>
                    <a:pt x="84937" y="7297"/>
                  </a:lnTo>
                  <a:lnTo>
                    <a:pt x="138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271"/>
            <p:cNvSpPr/>
            <p:nvPr>
              <p:custDataLst>
                <p:tags r:id="rId126"/>
              </p:custDataLst>
            </p:nvPr>
          </p:nvSpPr>
          <p:spPr>
            <a:xfrm>
              <a:off x="6667523" y="504825"/>
              <a:ext cx="208123" cy="296992"/>
            </a:xfrm>
            <a:custGeom>
              <a:avLst/>
              <a:gdLst/>
              <a:ahLst/>
              <a:cxnLst/>
              <a:rect l="0" t="0" r="0" b="0"/>
              <a:pathLst>
                <a:path w="208123" h="296992">
                  <a:moveTo>
                    <a:pt x="28552" y="85725"/>
                  </a:moveTo>
                  <a:lnTo>
                    <a:pt x="28552" y="85725"/>
                  </a:lnTo>
                  <a:lnTo>
                    <a:pt x="27494" y="95446"/>
                  </a:lnTo>
                  <a:lnTo>
                    <a:pt x="13364" y="142670"/>
                  </a:lnTo>
                  <a:lnTo>
                    <a:pt x="10010" y="187468"/>
                  </a:lnTo>
                  <a:lnTo>
                    <a:pt x="9652" y="228290"/>
                  </a:lnTo>
                  <a:lnTo>
                    <a:pt x="9521" y="271271"/>
                  </a:lnTo>
                  <a:lnTo>
                    <a:pt x="9515" y="276098"/>
                  </a:lnTo>
                  <a:lnTo>
                    <a:pt x="8452" y="277198"/>
                  </a:lnTo>
                  <a:lnTo>
                    <a:pt x="6686" y="275816"/>
                  </a:lnTo>
                  <a:lnTo>
                    <a:pt x="4450" y="272777"/>
                  </a:lnTo>
                  <a:lnTo>
                    <a:pt x="861" y="236425"/>
                  </a:lnTo>
                  <a:lnTo>
                    <a:pt x="238" y="196581"/>
                  </a:lnTo>
                  <a:lnTo>
                    <a:pt x="55" y="160552"/>
                  </a:lnTo>
                  <a:lnTo>
                    <a:pt x="0" y="114246"/>
                  </a:lnTo>
                  <a:lnTo>
                    <a:pt x="2804" y="68546"/>
                  </a:lnTo>
                  <a:lnTo>
                    <a:pt x="10340" y="44299"/>
                  </a:lnTo>
                  <a:lnTo>
                    <a:pt x="13235" y="39057"/>
                  </a:lnTo>
                  <a:lnTo>
                    <a:pt x="16224" y="37680"/>
                  </a:lnTo>
                  <a:lnTo>
                    <a:pt x="19275" y="38878"/>
                  </a:lnTo>
                  <a:lnTo>
                    <a:pt x="22367" y="41794"/>
                  </a:lnTo>
                  <a:lnTo>
                    <a:pt x="41267" y="81829"/>
                  </a:lnTo>
                  <a:lnTo>
                    <a:pt x="50781" y="116556"/>
                  </a:lnTo>
                  <a:lnTo>
                    <a:pt x="60304" y="160359"/>
                  </a:lnTo>
                  <a:lnTo>
                    <a:pt x="69827" y="196739"/>
                  </a:lnTo>
                  <a:lnTo>
                    <a:pt x="88014" y="242964"/>
                  </a:lnTo>
                  <a:lnTo>
                    <a:pt x="95207" y="267546"/>
                  </a:lnTo>
                  <a:lnTo>
                    <a:pt x="116405" y="296262"/>
                  </a:lnTo>
                  <a:lnTo>
                    <a:pt x="120987" y="296991"/>
                  </a:lnTo>
                  <a:lnTo>
                    <a:pt x="131723" y="292157"/>
                  </a:lnTo>
                  <a:lnTo>
                    <a:pt x="149668" y="267423"/>
                  </a:lnTo>
                  <a:lnTo>
                    <a:pt x="168390" y="228226"/>
                  </a:lnTo>
                  <a:lnTo>
                    <a:pt x="179529" y="182783"/>
                  </a:lnTo>
                  <a:lnTo>
                    <a:pt x="188000" y="143232"/>
                  </a:lnTo>
                  <a:lnTo>
                    <a:pt x="195043" y="104846"/>
                  </a:lnTo>
                  <a:lnTo>
                    <a:pt x="207767" y="57744"/>
                  </a:lnTo>
                  <a:lnTo>
                    <a:pt x="208122" y="22382"/>
                  </a:lnTo>
                  <a:lnTo>
                    <a:pt x="200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886"/>
          <p:cNvGrpSpPr/>
          <p:nvPr/>
        </p:nvGrpSpPr>
        <p:grpSpPr>
          <a:xfrm>
            <a:off x="7410450" y="472585"/>
            <a:ext cx="209551" cy="403716"/>
            <a:chOff x="7410450" y="472585"/>
            <a:chExt cx="209551" cy="403716"/>
          </a:xfrm>
        </p:grpSpPr>
        <p:sp>
          <p:nvSpPr>
            <p:cNvPr id="420" name="SMARTInkShape-4272"/>
            <p:cNvSpPr/>
            <p:nvPr>
              <p:custDataLst>
                <p:tags r:id="rId120"/>
              </p:custDataLst>
            </p:nvPr>
          </p:nvSpPr>
          <p:spPr>
            <a:xfrm>
              <a:off x="7429500" y="715699"/>
              <a:ext cx="9133" cy="74877"/>
            </a:xfrm>
            <a:custGeom>
              <a:avLst/>
              <a:gdLst/>
              <a:ahLst/>
              <a:cxnLst/>
              <a:rect l="0" t="0" r="0" b="0"/>
              <a:pathLst>
                <a:path w="9133" h="748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8" y="12034"/>
                  </a:lnTo>
                  <a:lnTo>
                    <a:pt x="9132" y="39415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273"/>
            <p:cNvSpPr/>
            <p:nvPr>
              <p:custDataLst>
                <p:tags r:id="rId121"/>
              </p:custDataLst>
            </p:nvPr>
          </p:nvSpPr>
          <p:spPr>
            <a:xfrm>
              <a:off x="7410450" y="5905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25715"/>
                  </a:lnTo>
                  <a:lnTo>
                    <a:pt x="7604" y="1373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274"/>
            <p:cNvSpPr/>
            <p:nvPr>
              <p:custDataLst>
                <p:tags r:id="rId122"/>
              </p:custDataLst>
            </p:nvPr>
          </p:nvSpPr>
          <p:spPr>
            <a:xfrm>
              <a:off x="7515370" y="472585"/>
              <a:ext cx="104631" cy="403716"/>
            </a:xfrm>
            <a:custGeom>
              <a:avLst/>
              <a:gdLst/>
              <a:ahLst/>
              <a:cxnLst/>
              <a:rect l="0" t="0" r="0" b="0"/>
              <a:pathLst>
                <a:path w="104631" h="403716">
                  <a:moveTo>
                    <a:pt x="104630" y="60815"/>
                  </a:moveTo>
                  <a:lnTo>
                    <a:pt x="104630" y="60815"/>
                  </a:lnTo>
                  <a:lnTo>
                    <a:pt x="104630" y="29244"/>
                  </a:lnTo>
                  <a:lnTo>
                    <a:pt x="102513" y="22834"/>
                  </a:lnTo>
                  <a:lnTo>
                    <a:pt x="94517" y="12890"/>
                  </a:lnTo>
                  <a:lnTo>
                    <a:pt x="78115" y="1342"/>
                  </a:lnTo>
                  <a:lnTo>
                    <a:pt x="72137" y="0"/>
                  </a:lnTo>
                  <a:lnTo>
                    <a:pt x="59849" y="1330"/>
                  </a:lnTo>
                  <a:lnTo>
                    <a:pt x="41032" y="13086"/>
                  </a:lnTo>
                  <a:lnTo>
                    <a:pt x="22051" y="40088"/>
                  </a:lnTo>
                  <a:lnTo>
                    <a:pt x="10825" y="81650"/>
                  </a:lnTo>
                  <a:lnTo>
                    <a:pt x="3576" y="124609"/>
                  </a:lnTo>
                  <a:lnTo>
                    <a:pt x="1508" y="159018"/>
                  </a:lnTo>
                  <a:lnTo>
                    <a:pt x="345" y="198920"/>
                  </a:lnTo>
                  <a:lnTo>
                    <a:pt x="0" y="246021"/>
                  </a:lnTo>
                  <a:lnTo>
                    <a:pt x="943" y="289467"/>
                  </a:lnTo>
                  <a:lnTo>
                    <a:pt x="8060" y="331990"/>
                  </a:lnTo>
                  <a:lnTo>
                    <a:pt x="9119" y="371987"/>
                  </a:lnTo>
                  <a:lnTo>
                    <a:pt x="9380" y="403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275"/>
            <p:cNvSpPr/>
            <p:nvPr>
              <p:custDataLst>
                <p:tags r:id="rId123"/>
              </p:custDataLst>
            </p:nvPr>
          </p:nvSpPr>
          <p:spPr>
            <a:xfrm>
              <a:off x="7465457" y="676275"/>
              <a:ext cx="125969" cy="57151"/>
            </a:xfrm>
            <a:custGeom>
              <a:avLst/>
              <a:gdLst/>
              <a:ahLst/>
              <a:cxnLst/>
              <a:rect l="0" t="0" r="0" b="0"/>
              <a:pathLst>
                <a:path w="125969" h="57151">
                  <a:moveTo>
                    <a:pt x="21193" y="57150"/>
                  </a:moveTo>
                  <a:lnTo>
                    <a:pt x="21193" y="57150"/>
                  </a:lnTo>
                  <a:lnTo>
                    <a:pt x="21193" y="52094"/>
                  </a:lnTo>
                  <a:lnTo>
                    <a:pt x="20135" y="50604"/>
                  </a:lnTo>
                  <a:lnTo>
                    <a:pt x="18371" y="49611"/>
                  </a:lnTo>
                  <a:lnTo>
                    <a:pt x="2879" y="42961"/>
                  </a:lnTo>
                  <a:lnTo>
                    <a:pt x="517" y="41340"/>
                  </a:lnTo>
                  <a:lnTo>
                    <a:pt x="0" y="40260"/>
                  </a:lnTo>
                  <a:lnTo>
                    <a:pt x="714" y="39540"/>
                  </a:lnTo>
                  <a:lnTo>
                    <a:pt x="41791" y="24969"/>
                  </a:lnTo>
                  <a:lnTo>
                    <a:pt x="125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887"/>
          <p:cNvGrpSpPr/>
          <p:nvPr/>
        </p:nvGrpSpPr>
        <p:grpSpPr>
          <a:xfrm>
            <a:off x="8220670" y="393136"/>
            <a:ext cx="656631" cy="582401"/>
            <a:chOff x="8220670" y="393136"/>
            <a:chExt cx="656631" cy="582401"/>
          </a:xfrm>
        </p:grpSpPr>
        <p:sp>
          <p:nvSpPr>
            <p:cNvPr id="425" name="SMARTInkShape-4276"/>
            <p:cNvSpPr/>
            <p:nvPr>
              <p:custDataLst>
                <p:tags r:id="rId116"/>
              </p:custDataLst>
            </p:nvPr>
          </p:nvSpPr>
          <p:spPr>
            <a:xfrm>
              <a:off x="8639304" y="876300"/>
              <a:ext cx="237997" cy="99237"/>
            </a:xfrm>
            <a:custGeom>
              <a:avLst/>
              <a:gdLst/>
              <a:ahLst/>
              <a:cxnLst/>
              <a:rect l="0" t="0" r="0" b="0"/>
              <a:pathLst>
                <a:path w="237997" h="99237">
                  <a:moveTo>
                    <a:pt x="28446" y="95250"/>
                  </a:moveTo>
                  <a:lnTo>
                    <a:pt x="28446" y="95250"/>
                  </a:lnTo>
                  <a:lnTo>
                    <a:pt x="307" y="95250"/>
                  </a:lnTo>
                  <a:lnTo>
                    <a:pt x="0" y="90193"/>
                  </a:lnTo>
                  <a:lnTo>
                    <a:pt x="13140" y="46345"/>
                  </a:lnTo>
                  <a:lnTo>
                    <a:pt x="19174" y="36473"/>
                  </a:lnTo>
                  <a:lnTo>
                    <a:pt x="22264" y="33840"/>
                  </a:lnTo>
                  <a:lnTo>
                    <a:pt x="31343" y="30915"/>
                  </a:lnTo>
                  <a:lnTo>
                    <a:pt x="36728" y="30135"/>
                  </a:lnTo>
                  <a:lnTo>
                    <a:pt x="48355" y="34913"/>
                  </a:lnTo>
                  <a:lnTo>
                    <a:pt x="59520" y="44092"/>
                  </a:lnTo>
                  <a:lnTo>
                    <a:pt x="91764" y="82072"/>
                  </a:lnTo>
                  <a:lnTo>
                    <a:pt x="110725" y="92608"/>
                  </a:lnTo>
                  <a:lnTo>
                    <a:pt x="126397" y="98662"/>
                  </a:lnTo>
                  <a:lnTo>
                    <a:pt x="143946" y="99236"/>
                  </a:lnTo>
                  <a:lnTo>
                    <a:pt x="160212" y="95963"/>
                  </a:lnTo>
                  <a:lnTo>
                    <a:pt x="188032" y="82226"/>
                  </a:lnTo>
                  <a:lnTo>
                    <a:pt x="206494" y="62816"/>
                  </a:lnTo>
                  <a:lnTo>
                    <a:pt x="2379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277"/>
            <p:cNvSpPr/>
            <p:nvPr>
              <p:custDataLst>
                <p:tags r:id="rId117"/>
              </p:custDataLst>
            </p:nvPr>
          </p:nvSpPr>
          <p:spPr>
            <a:xfrm>
              <a:off x="8591711" y="742950"/>
              <a:ext cx="228440" cy="72852"/>
            </a:xfrm>
            <a:custGeom>
              <a:avLst/>
              <a:gdLst/>
              <a:ahLst/>
              <a:cxnLst/>
              <a:rect l="0" t="0" r="0" b="0"/>
              <a:pathLst>
                <a:path w="228440" h="72852">
                  <a:moveTo>
                    <a:pt x="28414" y="38100"/>
                  </a:moveTo>
                  <a:lnTo>
                    <a:pt x="28414" y="38100"/>
                  </a:lnTo>
                  <a:lnTo>
                    <a:pt x="28414" y="60848"/>
                  </a:lnTo>
                  <a:lnTo>
                    <a:pt x="27356" y="62790"/>
                  </a:lnTo>
                  <a:lnTo>
                    <a:pt x="25592" y="64085"/>
                  </a:lnTo>
                  <a:lnTo>
                    <a:pt x="20810" y="66582"/>
                  </a:lnTo>
                  <a:lnTo>
                    <a:pt x="15157" y="71220"/>
                  </a:lnTo>
                  <a:lnTo>
                    <a:pt x="12168" y="71822"/>
                  </a:lnTo>
                  <a:lnTo>
                    <a:pt x="9117" y="71164"/>
                  </a:lnTo>
                  <a:lnTo>
                    <a:pt x="6024" y="69668"/>
                  </a:lnTo>
                  <a:lnTo>
                    <a:pt x="3962" y="67612"/>
                  </a:lnTo>
                  <a:lnTo>
                    <a:pt x="1672" y="62505"/>
                  </a:lnTo>
                  <a:lnTo>
                    <a:pt x="0" y="31105"/>
                  </a:lnTo>
                  <a:lnTo>
                    <a:pt x="4943" y="12509"/>
                  </a:lnTo>
                  <a:lnTo>
                    <a:pt x="8533" y="8339"/>
                  </a:lnTo>
                  <a:lnTo>
                    <a:pt x="18167" y="3706"/>
                  </a:lnTo>
                  <a:lnTo>
                    <a:pt x="22641" y="3529"/>
                  </a:lnTo>
                  <a:lnTo>
                    <a:pt x="37169" y="9395"/>
                  </a:lnTo>
                  <a:lnTo>
                    <a:pt x="78395" y="29804"/>
                  </a:lnTo>
                  <a:lnTo>
                    <a:pt x="125699" y="53941"/>
                  </a:lnTo>
                  <a:lnTo>
                    <a:pt x="161444" y="72851"/>
                  </a:lnTo>
                  <a:lnTo>
                    <a:pt x="183542" y="70151"/>
                  </a:lnTo>
                  <a:lnTo>
                    <a:pt x="190041" y="65817"/>
                  </a:lnTo>
                  <a:lnTo>
                    <a:pt x="215155" y="31231"/>
                  </a:lnTo>
                  <a:lnTo>
                    <a:pt x="228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278"/>
            <p:cNvSpPr/>
            <p:nvPr>
              <p:custDataLst>
                <p:tags r:id="rId118"/>
              </p:custDataLst>
            </p:nvPr>
          </p:nvSpPr>
          <p:spPr>
            <a:xfrm>
              <a:off x="8296275" y="393136"/>
              <a:ext cx="142876" cy="121215"/>
            </a:xfrm>
            <a:custGeom>
              <a:avLst/>
              <a:gdLst/>
              <a:ahLst/>
              <a:cxnLst/>
              <a:rect l="0" t="0" r="0" b="0"/>
              <a:pathLst>
                <a:path w="142876" h="121215">
                  <a:moveTo>
                    <a:pt x="0" y="54539"/>
                  </a:moveTo>
                  <a:lnTo>
                    <a:pt x="0" y="54539"/>
                  </a:lnTo>
                  <a:lnTo>
                    <a:pt x="5056" y="64652"/>
                  </a:lnTo>
                  <a:lnTo>
                    <a:pt x="4717" y="75261"/>
                  </a:lnTo>
                  <a:lnTo>
                    <a:pt x="414" y="101475"/>
                  </a:lnTo>
                  <a:lnTo>
                    <a:pt x="275" y="104879"/>
                  </a:lnTo>
                  <a:lnTo>
                    <a:pt x="1242" y="105033"/>
                  </a:lnTo>
                  <a:lnTo>
                    <a:pt x="5138" y="99558"/>
                  </a:lnTo>
                  <a:lnTo>
                    <a:pt x="15204" y="64647"/>
                  </a:lnTo>
                  <a:lnTo>
                    <a:pt x="23600" y="21572"/>
                  </a:lnTo>
                  <a:lnTo>
                    <a:pt x="32158" y="6201"/>
                  </a:lnTo>
                  <a:lnTo>
                    <a:pt x="38281" y="1305"/>
                  </a:lnTo>
                  <a:lnTo>
                    <a:pt x="41397" y="0"/>
                  </a:lnTo>
                  <a:lnTo>
                    <a:pt x="44531" y="188"/>
                  </a:lnTo>
                  <a:lnTo>
                    <a:pt x="50836" y="3219"/>
                  </a:lnTo>
                  <a:lnTo>
                    <a:pt x="65392" y="15932"/>
                  </a:lnTo>
                  <a:lnTo>
                    <a:pt x="71396" y="27150"/>
                  </a:lnTo>
                  <a:lnTo>
                    <a:pt x="72997" y="33105"/>
                  </a:lnTo>
                  <a:lnTo>
                    <a:pt x="104040" y="74529"/>
                  </a:lnTo>
                  <a:lnTo>
                    <a:pt x="142875" y="121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279"/>
            <p:cNvSpPr/>
            <p:nvPr>
              <p:custDataLst>
                <p:tags r:id="rId119"/>
              </p:custDataLst>
            </p:nvPr>
          </p:nvSpPr>
          <p:spPr>
            <a:xfrm>
              <a:off x="8220670" y="600618"/>
              <a:ext cx="218481" cy="287586"/>
            </a:xfrm>
            <a:custGeom>
              <a:avLst/>
              <a:gdLst/>
              <a:ahLst/>
              <a:cxnLst/>
              <a:rect l="0" t="0" r="0" b="0"/>
              <a:pathLst>
                <a:path w="218481" h="287586">
                  <a:moveTo>
                    <a:pt x="142280" y="28032"/>
                  </a:moveTo>
                  <a:lnTo>
                    <a:pt x="142280" y="28032"/>
                  </a:lnTo>
                  <a:lnTo>
                    <a:pt x="147336" y="22975"/>
                  </a:lnTo>
                  <a:lnTo>
                    <a:pt x="149818" y="17671"/>
                  </a:lnTo>
                  <a:lnTo>
                    <a:pt x="150480" y="14775"/>
                  </a:lnTo>
                  <a:lnTo>
                    <a:pt x="149864" y="11785"/>
                  </a:lnTo>
                  <a:lnTo>
                    <a:pt x="146356" y="5642"/>
                  </a:lnTo>
                  <a:lnTo>
                    <a:pt x="142881" y="3580"/>
                  </a:lnTo>
                  <a:lnTo>
                    <a:pt x="127877" y="679"/>
                  </a:lnTo>
                  <a:lnTo>
                    <a:pt x="116123" y="0"/>
                  </a:lnTo>
                  <a:lnTo>
                    <a:pt x="101021" y="8165"/>
                  </a:lnTo>
                  <a:lnTo>
                    <a:pt x="58779" y="45183"/>
                  </a:lnTo>
                  <a:lnTo>
                    <a:pt x="29748" y="90320"/>
                  </a:lnTo>
                  <a:lnTo>
                    <a:pt x="9581" y="133484"/>
                  </a:lnTo>
                  <a:lnTo>
                    <a:pt x="3928" y="154274"/>
                  </a:lnTo>
                  <a:lnTo>
                    <a:pt x="745" y="192555"/>
                  </a:lnTo>
                  <a:lnTo>
                    <a:pt x="0" y="210867"/>
                  </a:lnTo>
                  <a:lnTo>
                    <a:pt x="9695" y="243190"/>
                  </a:lnTo>
                  <a:lnTo>
                    <a:pt x="25972" y="269465"/>
                  </a:lnTo>
                  <a:lnTo>
                    <a:pt x="43668" y="281033"/>
                  </a:lnTo>
                  <a:lnTo>
                    <a:pt x="62470" y="287585"/>
                  </a:lnTo>
                  <a:lnTo>
                    <a:pt x="74353" y="286969"/>
                  </a:lnTo>
                  <a:lnTo>
                    <a:pt x="111301" y="270346"/>
                  </a:lnTo>
                  <a:lnTo>
                    <a:pt x="147895" y="240473"/>
                  </a:lnTo>
                  <a:lnTo>
                    <a:pt x="155359" y="227931"/>
                  </a:lnTo>
                  <a:lnTo>
                    <a:pt x="171167" y="182407"/>
                  </a:lnTo>
                  <a:lnTo>
                    <a:pt x="174238" y="175399"/>
                  </a:lnTo>
                  <a:lnTo>
                    <a:pt x="178561" y="135196"/>
                  </a:lnTo>
                  <a:lnTo>
                    <a:pt x="178962" y="94081"/>
                  </a:lnTo>
                  <a:lnTo>
                    <a:pt x="175164" y="75379"/>
                  </a:lnTo>
                  <a:lnTo>
                    <a:pt x="156962" y="47000"/>
                  </a:lnTo>
                  <a:lnTo>
                    <a:pt x="140338" y="33640"/>
                  </a:lnTo>
                  <a:lnTo>
                    <a:pt x="121309" y="25233"/>
                  </a:lnTo>
                  <a:lnTo>
                    <a:pt x="77403" y="19393"/>
                  </a:lnTo>
                  <a:lnTo>
                    <a:pt x="54266" y="28882"/>
                  </a:lnTo>
                  <a:lnTo>
                    <a:pt x="48680" y="33891"/>
                  </a:lnTo>
                  <a:lnTo>
                    <a:pt x="42471" y="45100"/>
                  </a:lnTo>
                  <a:lnTo>
                    <a:pt x="42933" y="51052"/>
                  </a:lnTo>
                  <a:lnTo>
                    <a:pt x="52636" y="68484"/>
                  </a:lnTo>
                  <a:lnTo>
                    <a:pt x="59399" y="77055"/>
                  </a:lnTo>
                  <a:lnTo>
                    <a:pt x="84326" y="92887"/>
                  </a:lnTo>
                  <a:lnTo>
                    <a:pt x="106645" y="96368"/>
                  </a:lnTo>
                  <a:lnTo>
                    <a:pt x="145353" y="95035"/>
                  </a:lnTo>
                  <a:lnTo>
                    <a:pt x="186474" y="93713"/>
                  </a:lnTo>
                  <a:lnTo>
                    <a:pt x="218480" y="8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888"/>
          <p:cNvGrpSpPr/>
          <p:nvPr/>
        </p:nvGrpSpPr>
        <p:grpSpPr>
          <a:xfrm>
            <a:off x="9144000" y="630125"/>
            <a:ext cx="923926" cy="398576"/>
            <a:chOff x="9144000" y="630125"/>
            <a:chExt cx="923926" cy="398576"/>
          </a:xfrm>
        </p:grpSpPr>
        <p:sp>
          <p:nvSpPr>
            <p:cNvPr id="430" name="SMARTInkShape-4280"/>
            <p:cNvSpPr/>
            <p:nvPr>
              <p:custDataLst>
                <p:tags r:id="rId112"/>
              </p:custDataLst>
            </p:nvPr>
          </p:nvSpPr>
          <p:spPr>
            <a:xfrm>
              <a:off x="9144000" y="657225"/>
              <a:ext cx="227603" cy="300729"/>
            </a:xfrm>
            <a:custGeom>
              <a:avLst/>
              <a:gdLst/>
              <a:ahLst/>
              <a:cxnLst/>
              <a:rect l="0" t="0" r="0" b="0"/>
              <a:pathLst>
                <a:path w="227603" h="300729">
                  <a:moveTo>
                    <a:pt x="0" y="85725"/>
                  </a:moveTo>
                  <a:lnTo>
                    <a:pt x="0" y="85725"/>
                  </a:lnTo>
                  <a:lnTo>
                    <a:pt x="0" y="80669"/>
                  </a:lnTo>
                  <a:lnTo>
                    <a:pt x="0" y="124164"/>
                  </a:lnTo>
                  <a:lnTo>
                    <a:pt x="0" y="166500"/>
                  </a:lnTo>
                  <a:lnTo>
                    <a:pt x="0" y="205985"/>
                  </a:lnTo>
                  <a:lnTo>
                    <a:pt x="0" y="252433"/>
                  </a:lnTo>
                  <a:lnTo>
                    <a:pt x="0" y="298692"/>
                  </a:lnTo>
                  <a:lnTo>
                    <a:pt x="0" y="300728"/>
                  </a:lnTo>
                  <a:lnTo>
                    <a:pt x="0" y="258977"/>
                  </a:lnTo>
                  <a:lnTo>
                    <a:pt x="2822" y="218294"/>
                  </a:lnTo>
                  <a:lnTo>
                    <a:pt x="7540" y="174041"/>
                  </a:lnTo>
                  <a:lnTo>
                    <a:pt x="8937" y="131295"/>
                  </a:lnTo>
                  <a:lnTo>
                    <a:pt x="12173" y="85116"/>
                  </a:lnTo>
                  <a:lnTo>
                    <a:pt x="19834" y="43564"/>
                  </a:lnTo>
                  <a:lnTo>
                    <a:pt x="25750" y="25712"/>
                  </a:lnTo>
                  <a:lnTo>
                    <a:pt x="28808" y="22433"/>
                  </a:lnTo>
                  <a:lnTo>
                    <a:pt x="31905" y="21305"/>
                  </a:lnTo>
                  <a:lnTo>
                    <a:pt x="35028" y="23728"/>
                  </a:lnTo>
                  <a:lnTo>
                    <a:pt x="57156" y="69492"/>
                  </a:lnTo>
                  <a:lnTo>
                    <a:pt x="74085" y="113613"/>
                  </a:lnTo>
                  <a:lnTo>
                    <a:pt x="96086" y="153401"/>
                  </a:lnTo>
                  <a:lnTo>
                    <a:pt x="117370" y="200322"/>
                  </a:lnTo>
                  <a:lnTo>
                    <a:pt x="135318" y="239271"/>
                  </a:lnTo>
                  <a:lnTo>
                    <a:pt x="141632" y="256626"/>
                  </a:lnTo>
                  <a:lnTo>
                    <a:pt x="151495" y="271395"/>
                  </a:lnTo>
                  <a:lnTo>
                    <a:pt x="165757" y="282192"/>
                  </a:lnTo>
                  <a:lnTo>
                    <a:pt x="174004" y="286553"/>
                  </a:lnTo>
                  <a:lnTo>
                    <a:pt x="180562" y="287344"/>
                  </a:lnTo>
                  <a:lnTo>
                    <a:pt x="185991" y="285754"/>
                  </a:lnTo>
                  <a:lnTo>
                    <a:pt x="190668" y="282578"/>
                  </a:lnTo>
                  <a:lnTo>
                    <a:pt x="198689" y="267760"/>
                  </a:lnTo>
                  <a:lnTo>
                    <a:pt x="209154" y="232795"/>
                  </a:lnTo>
                  <a:lnTo>
                    <a:pt x="216136" y="194565"/>
                  </a:lnTo>
                  <a:lnTo>
                    <a:pt x="223550" y="153203"/>
                  </a:lnTo>
                  <a:lnTo>
                    <a:pt x="227602" y="112342"/>
                  </a:lnTo>
                  <a:lnTo>
                    <a:pt x="227246" y="73738"/>
                  </a:lnTo>
                  <a:lnTo>
                    <a:pt x="215304" y="2804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281"/>
            <p:cNvSpPr/>
            <p:nvPr>
              <p:custDataLst>
                <p:tags r:id="rId113"/>
              </p:custDataLst>
            </p:nvPr>
          </p:nvSpPr>
          <p:spPr>
            <a:xfrm>
              <a:off x="9546472" y="630125"/>
              <a:ext cx="139130" cy="360476"/>
            </a:xfrm>
            <a:custGeom>
              <a:avLst/>
              <a:gdLst/>
              <a:ahLst/>
              <a:cxnLst/>
              <a:rect l="0" t="0" r="0" b="0"/>
              <a:pathLst>
                <a:path w="139130" h="360476">
                  <a:moveTo>
                    <a:pt x="130928" y="27100"/>
                  </a:moveTo>
                  <a:lnTo>
                    <a:pt x="130928" y="27100"/>
                  </a:lnTo>
                  <a:lnTo>
                    <a:pt x="135985" y="22043"/>
                  </a:lnTo>
                  <a:lnTo>
                    <a:pt x="138468" y="16739"/>
                  </a:lnTo>
                  <a:lnTo>
                    <a:pt x="139129" y="13843"/>
                  </a:lnTo>
                  <a:lnTo>
                    <a:pt x="138513" y="11912"/>
                  </a:lnTo>
                  <a:lnTo>
                    <a:pt x="137042" y="10624"/>
                  </a:lnTo>
                  <a:lnTo>
                    <a:pt x="132587" y="8136"/>
                  </a:lnTo>
                  <a:lnTo>
                    <a:pt x="124129" y="1843"/>
                  </a:lnTo>
                  <a:lnTo>
                    <a:pt x="118029" y="0"/>
                  </a:lnTo>
                  <a:lnTo>
                    <a:pt x="98531" y="9075"/>
                  </a:lnTo>
                  <a:lnTo>
                    <a:pt x="87248" y="22264"/>
                  </a:lnTo>
                  <a:lnTo>
                    <a:pt x="60343" y="60330"/>
                  </a:lnTo>
                  <a:lnTo>
                    <a:pt x="35533" y="104847"/>
                  </a:lnTo>
                  <a:lnTo>
                    <a:pt x="15306" y="144293"/>
                  </a:lnTo>
                  <a:lnTo>
                    <a:pt x="644" y="186584"/>
                  </a:lnTo>
                  <a:lnTo>
                    <a:pt x="0" y="203815"/>
                  </a:lnTo>
                  <a:lnTo>
                    <a:pt x="4529" y="241150"/>
                  </a:lnTo>
                  <a:lnTo>
                    <a:pt x="8457" y="274319"/>
                  </a:lnTo>
                  <a:lnTo>
                    <a:pt x="24853" y="314450"/>
                  </a:lnTo>
                  <a:lnTo>
                    <a:pt x="38596" y="333510"/>
                  </a:lnTo>
                  <a:lnTo>
                    <a:pt x="71140" y="352953"/>
                  </a:lnTo>
                  <a:lnTo>
                    <a:pt x="82484" y="357132"/>
                  </a:lnTo>
                  <a:lnTo>
                    <a:pt x="130928" y="36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282"/>
            <p:cNvSpPr/>
            <p:nvPr>
              <p:custDataLst>
                <p:tags r:id="rId114"/>
              </p:custDataLst>
            </p:nvPr>
          </p:nvSpPr>
          <p:spPr>
            <a:xfrm>
              <a:off x="9755135" y="710868"/>
              <a:ext cx="160391" cy="257873"/>
            </a:xfrm>
            <a:custGeom>
              <a:avLst/>
              <a:gdLst/>
              <a:ahLst/>
              <a:cxnLst/>
              <a:rect l="0" t="0" r="0" b="0"/>
              <a:pathLst>
                <a:path w="160391" h="257873">
                  <a:moveTo>
                    <a:pt x="112765" y="60657"/>
                  </a:moveTo>
                  <a:lnTo>
                    <a:pt x="112765" y="60657"/>
                  </a:lnTo>
                  <a:lnTo>
                    <a:pt x="117822" y="60657"/>
                  </a:lnTo>
                  <a:lnTo>
                    <a:pt x="119311" y="58540"/>
                  </a:lnTo>
                  <a:lnTo>
                    <a:pt x="122467" y="46507"/>
                  </a:lnTo>
                  <a:lnTo>
                    <a:pt x="129655" y="32423"/>
                  </a:lnTo>
                  <a:lnTo>
                    <a:pt x="130374" y="29134"/>
                  </a:lnTo>
                  <a:lnTo>
                    <a:pt x="129797" y="26942"/>
                  </a:lnTo>
                  <a:lnTo>
                    <a:pt x="128352" y="25480"/>
                  </a:lnTo>
                  <a:lnTo>
                    <a:pt x="126331" y="24506"/>
                  </a:lnTo>
                  <a:lnTo>
                    <a:pt x="113375" y="23134"/>
                  </a:lnTo>
                  <a:lnTo>
                    <a:pt x="91073" y="32841"/>
                  </a:lnTo>
                  <a:lnTo>
                    <a:pt x="49678" y="75684"/>
                  </a:lnTo>
                  <a:lnTo>
                    <a:pt x="26497" y="104861"/>
                  </a:lnTo>
                  <a:lnTo>
                    <a:pt x="6591" y="150763"/>
                  </a:lnTo>
                  <a:lnTo>
                    <a:pt x="69" y="197420"/>
                  </a:lnTo>
                  <a:lnTo>
                    <a:pt x="0" y="217831"/>
                  </a:lnTo>
                  <a:lnTo>
                    <a:pt x="6211" y="240930"/>
                  </a:lnTo>
                  <a:lnTo>
                    <a:pt x="11785" y="251198"/>
                  </a:lnTo>
                  <a:lnTo>
                    <a:pt x="16870" y="254359"/>
                  </a:lnTo>
                  <a:lnTo>
                    <a:pt x="30986" y="257872"/>
                  </a:lnTo>
                  <a:lnTo>
                    <a:pt x="45023" y="256611"/>
                  </a:lnTo>
                  <a:lnTo>
                    <a:pt x="67648" y="247129"/>
                  </a:lnTo>
                  <a:lnTo>
                    <a:pt x="93622" y="230018"/>
                  </a:lnTo>
                  <a:lnTo>
                    <a:pt x="119874" y="187761"/>
                  </a:lnTo>
                  <a:lnTo>
                    <a:pt x="134513" y="149617"/>
                  </a:lnTo>
                  <a:lnTo>
                    <a:pt x="146539" y="108921"/>
                  </a:lnTo>
                  <a:lnTo>
                    <a:pt x="148524" y="78838"/>
                  </a:lnTo>
                  <a:lnTo>
                    <a:pt x="141823" y="45700"/>
                  </a:lnTo>
                  <a:lnTo>
                    <a:pt x="120224" y="12696"/>
                  </a:lnTo>
                  <a:lnTo>
                    <a:pt x="94748" y="1173"/>
                  </a:lnTo>
                  <a:lnTo>
                    <a:pt x="80769" y="0"/>
                  </a:lnTo>
                  <a:lnTo>
                    <a:pt x="68910" y="4065"/>
                  </a:lnTo>
                  <a:lnTo>
                    <a:pt x="36395" y="24760"/>
                  </a:lnTo>
                  <a:lnTo>
                    <a:pt x="19700" y="40026"/>
                  </a:lnTo>
                  <a:lnTo>
                    <a:pt x="13195" y="51840"/>
                  </a:lnTo>
                  <a:lnTo>
                    <a:pt x="11460" y="57954"/>
                  </a:lnTo>
                  <a:lnTo>
                    <a:pt x="12355" y="70392"/>
                  </a:lnTo>
                  <a:lnTo>
                    <a:pt x="14074" y="76672"/>
                  </a:lnTo>
                  <a:lnTo>
                    <a:pt x="24453" y="89294"/>
                  </a:lnTo>
                  <a:lnTo>
                    <a:pt x="39649" y="100901"/>
                  </a:lnTo>
                  <a:lnTo>
                    <a:pt x="56985" y="109588"/>
                  </a:lnTo>
                  <a:lnTo>
                    <a:pt x="99473" y="116183"/>
                  </a:lnTo>
                  <a:lnTo>
                    <a:pt x="124467" y="116268"/>
                  </a:lnTo>
                  <a:lnTo>
                    <a:pt x="160390" y="108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283"/>
            <p:cNvSpPr/>
            <p:nvPr>
              <p:custDataLst>
                <p:tags r:id="rId115"/>
              </p:custDataLst>
            </p:nvPr>
          </p:nvSpPr>
          <p:spPr>
            <a:xfrm>
              <a:off x="10010775" y="97155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49544" y="8663"/>
                  </a:lnTo>
                  <a:lnTo>
                    <a:pt x="29704" y="356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889"/>
          <p:cNvGrpSpPr/>
          <p:nvPr/>
        </p:nvGrpSpPr>
        <p:grpSpPr>
          <a:xfrm>
            <a:off x="10327380" y="642212"/>
            <a:ext cx="521073" cy="416398"/>
            <a:chOff x="10327380" y="642212"/>
            <a:chExt cx="521073" cy="416398"/>
          </a:xfrm>
        </p:grpSpPr>
        <p:sp>
          <p:nvSpPr>
            <p:cNvPr id="435" name="SMARTInkShape-4284"/>
            <p:cNvSpPr/>
            <p:nvPr>
              <p:custDataLst>
                <p:tags r:id="rId108"/>
              </p:custDataLst>
            </p:nvPr>
          </p:nvSpPr>
          <p:spPr>
            <a:xfrm>
              <a:off x="10327380" y="801575"/>
              <a:ext cx="102105" cy="186873"/>
            </a:xfrm>
            <a:custGeom>
              <a:avLst/>
              <a:gdLst/>
              <a:ahLst/>
              <a:cxnLst/>
              <a:rect l="0" t="0" r="0" b="0"/>
              <a:pathLst>
                <a:path w="102105" h="186873">
                  <a:moveTo>
                    <a:pt x="92970" y="27100"/>
                  </a:moveTo>
                  <a:lnTo>
                    <a:pt x="92970" y="27100"/>
                  </a:lnTo>
                  <a:lnTo>
                    <a:pt x="98027" y="22044"/>
                  </a:lnTo>
                  <a:lnTo>
                    <a:pt x="100508" y="16739"/>
                  </a:lnTo>
                  <a:lnTo>
                    <a:pt x="102104" y="9766"/>
                  </a:lnTo>
                  <a:lnTo>
                    <a:pt x="87210" y="3502"/>
                  </a:lnTo>
                  <a:lnTo>
                    <a:pt x="67744" y="0"/>
                  </a:lnTo>
                  <a:lnTo>
                    <a:pt x="30173" y="6421"/>
                  </a:lnTo>
                  <a:lnTo>
                    <a:pt x="13449" y="14858"/>
                  </a:lnTo>
                  <a:lnTo>
                    <a:pt x="5416" y="20953"/>
                  </a:lnTo>
                  <a:lnTo>
                    <a:pt x="1140" y="30013"/>
                  </a:lnTo>
                  <a:lnTo>
                    <a:pt x="0" y="35392"/>
                  </a:lnTo>
                  <a:lnTo>
                    <a:pt x="4377" y="49835"/>
                  </a:lnTo>
                  <a:lnTo>
                    <a:pt x="14436" y="65780"/>
                  </a:lnTo>
                  <a:lnTo>
                    <a:pt x="58334" y="109851"/>
                  </a:lnTo>
                  <a:lnTo>
                    <a:pt x="63818" y="118912"/>
                  </a:lnTo>
                  <a:lnTo>
                    <a:pt x="73310" y="129994"/>
                  </a:lnTo>
                  <a:lnTo>
                    <a:pt x="78941" y="144797"/>
                  </a:lnTo>
                  <a:lnTo>
                    <a:pt x="80385" y="159843"/>
                  </a:lnTo>
                  <a:lnTo>
                    <a:pt x="77498" y="170058"/>
                  </a:lnTo>
                  <a:lnTo>
                    <a:pt x="67043" y="178126"/>
                  </a:lnTo>
                  <a:lnTo>
                    <a:pt x="48951" y="185796"/>
                  </a:lnTo>
                  <a:lnTo>
                    <a:pt x="44574" y="186872"/>
                  </a:lnTo>
                  <a:lnTo>
                    <a:pt x="39538" y="185473"/>
                  </a:lnTo>
                  <a:lnTo>
                    <a:pt x="28301" y="178274"/>
                  </a:lnTo>
                  <a:lnTo>
                    <a:pt x="16770" y="15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285"/>
            <p:cNvSpPr/>
            <p:nvPr>
              <p:custDataLst>
                <p:tags r:id="rId109"/>
              </p:custDataLst>
            </p:nvPr>
          </p:nvSpPr>
          <p:spPr>
            <a:xfrm>
              <a:off x="10472772" y="831057"/>
              <a:ext cx="119029" cy="148271"/>
            </a:xfrm>
            <a:custGeom>
              <a:avLst/>
              <a:gdLst/>
              <a:ahLst/>
              <a:cxnLst/>
              <a:rect l="0" t="0" r="0" b="0"/>
              <a:pathLst>
                <a:path w="119029" h="148271">
                  <a:moveTo>
                    <a:pt x="42828" y="35718"/>
                  </a:moveTo>
                  <a:lnTo>
                    <a:pt x="42828" y="35718"/>
                  </a:lnTo>
                  <a:lnTo>
                    <a:pt x="42828" y="58108"/>
                  </a:lnTo>
                  <a:lnTo>
                    <a:pt x="43886" y="59111"/>
                  </a:lnTo>
                  <a:lnTo>
                    <a:pt x="45652" y="58722"/>
                  </a:lnTo>
                  <a:lnTo>
                    <a:pt x="65620" y="46626"/>
                  </a:lnTo>
                  <a:lnTo>
                    <a:pt x="83760" y="19189"/>
                  </a:lnTo>
                  <a:lnTo>
                    <a:pt x="88471" y="5656"/>
                  </a:lnTo>
                  <a:lnTo>
                    <a:pt x="87014" y="2976"/>
                  </a:lnTo>
                  <a:lnTo>
                    <a:pt x="83926" y="1190"/>
                  </a:lnTo>
                  <a:lnTo>
                    <a:pt x="79752" y="0"/>
                  </a:lnTo>
                  <a:lnTo>
                    <a:pt x="58707" y="3380"/>
                  </a:lnTo>
                  <a:lnTo>
                    <a:pt x="37421" y="16141"/>
                  </a:lnTo>
                  <a:lnTo>
                    <a:pt x="17707" y="38384"/>
                  </a:lnTo>
                  <a:lnTo>
                    <a:pt x="10496" y="53131"/>
                  </a:lnTo>
                  <a:lnTo>
                    <a:pt x="0" y="87361"/>
                  </a:lnTo>
                  <a:lnTo>
                    <a:pt x="3897" y="121384"/>
                  </a:lnTo>
                  <a:lnTo>
                    <a:pt x="12824" y="132353"/>
                  </a:lnTo>
                  <a:lnTo>
                    <a:pt x="26318" y="142167"/>
                  </a:lnTo>
                  <a:lnTo>
                    <a:pt x="39370" y="146529"/>
                  </a:lnTo>
                  <a:lnTo>
                    <a:pt x="78090" y="148270"/>
                  </a:lnTo>
                  <a:lnTo>
                    <a:pt x="100313" y="142209"/>
                  </a:lnTo>
                  <a:lnTo>
                    <a:pt x="119028" y="130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286"/>
            <p:cNvSpPr/>
            <p:nvPr>
              <p:custDataLst>
                <p:tags r:id="rId110"/>
              </p:custDataLst>
            </p:nvPr>
          </p:nvSpPr>
          <p:spPr>
            <a:xfrm>
              <a:off x="10593123" y="657341"/>
              <a:ext cx="141553" cy="103980"/>
            </a:xfrm>
            <a:custGeom>
              <a:avLst/>
              <a:gdLst/>
              <a:ahLst/>
              <a:cxnLst/>
              <a:rect l="0" t="0" r="0" b="0"/>
              <a:pathLst>
                <a:path w="141553" h="103980">
                  <a:moveTo>
                    <a:pt x="8202" y="9409"/>
                  </a:moveTo>
                  <a:lnTo>
                    <a:pt x="8202" y="9409"/>
                  </a:lnTo>
                  <a:lnTo>
                    <a:pt x="0" y="9409"/>
                  </a:lnTo>
                  <a:lnTo>
                    <a:pt x="4126" y="4352"/>
                  </a:lnTo>
                  <a:lnTo>
                    <a:pt x="12034" y="1870"/>
                  </a:lnTo>
                  <a:lnTo>
                    <a:pt x="44675" y="0"/>
                  </a:lnTo>
                  <a:lnTo>
                    <a:pt x="56515" y="5580"/>
                  </a:lnTo>
                  <a:lnTo>
                    <a:pt x="66716" y="14057"/>
                  </a:lnTo>
                  <a:lnTo>
                    <a:pt x="71249" y="21353"/>
                  </a:lnTo>
                  <a:lnTo>
                    <a:pt x="73802" y="41523"/>
                  </a:lnTo>
                  <a:lnTo>
                    <a:pt x="71577" y="52962"/>
                  </a:lnTo>
                  <a:lnTo>
                    <a:pt x="66002" y="62633"/>
                  </a:lnTo>
                  <a:lnTo>
                    <a:pt x="38993" y="92790"/>
                  </a:lnTo>
                  <a:lnTo>
                    <a:pt x="39313" y="94629"/>
                  </a:lnTo>
                  <a:lnTo>
                    <a:pt x="42491" y="99496"/>
                  </a:lnTo>
                  <a:lnTo>
                    <a:pt x="47431" y="102364"/>
                  </a:lnTo>
                  <a:lnTo>
                    <a:pt x="61806" y="103979"/>
                  </a:lnTo>
                  <a:lnTo>
                    <a:pt x="100163" y="99468"/>
                  </a:lnTo>
                  <a:lnTo>
                    <a:pt x="141552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287"/>
            <p:cNvSpPr/>
            <p:nvPr>
              <p:custDataLst>
                <p:tags r:id="rId111"/>
              </p:custDataLst>
            </p:nvPr>
          </p:nvSpPr>
          <p:spPr>
            <a:xfrm>
              <a:off x="10706100" y="642212"/>
              <a:ext cx="142353" cy="416398"/>
            </a:xfrm>
            <a:custGeom>
              <a:avLst/>
              <a:gdLst/>
              <a:ahLst/>
              <a:cxnLst/>
              <a:rect l="0" t="0" r="0" b="0"/>
              <a:pathLst>
                <a:path w="142353" h="416398">
                  <a:moveTo>
                    <a:pt x="95250" y="5488"/>
                  </a:moveTo>
                  <a:lnTo>
                    <a:pt x="95250" y="5488"/>
                  </a:lnTo>
                  <a:lnTo>
                    <a:pt x="95250" y="431"/>
                  </a:lnTo>
                  <a:lnTo>
                    <a:pt x="96308" y="0"/>
                  </a:lnTo>
                  <a:lnTo>
                    <a:pt x="100307" y="2343"/>
                  </a:lnTo>
                  <a:lnTo>
                    <a:pt x="108507" y="14669"/>
                  </a:lnTo>
                  <a:lnTo>
                    <a:pt x="119702" y="44343"/>
                  </a:lnTo>
                  <a:lnTo>
                    <a:pt x="125832" y="80152"/>
                  </a:lnTo>
                  <a:lnTo>
                    <a:pt x="136922" y="127128"/>
                  </a:lnTo>
                  <a:lnTo>
                    <a:pt x="141111" y="172410"/>
                  </a:lnTo>
                  <a:lnTo>
                    <a:pt x="142352" y="215931"/>
                  </a:lnTo>
                  <a:lnTo>
                    <a:pt x="136225" y="260958"/>
                  </a:lnTo>
                  <a:lnTo>
                    <a:pt x="131028" y="292849"/>
                  </a:lnTo>
                  <a:lnTo>
                    <a:pt x="111847" y="333814"/>
                  </a:lnTo>
                  <a:lnTo>
                    <a:pt x="92290" y="370058"/>
                  </a:lnTo>
                  <a:lnTo>
                    <a:pt x="60353" y="402499"/>
                  </a:lnTo>
                  <a:lnTo>
                    <a:pt x="31170" y="416397"/>
                  </a:lnTo>
                  <a:lnTo>
                    <a:pt x="0" y="41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890"/>
          <p:cNvGrpSpPr/>
          <p:nvPr/>
        </p:nvGrpSpPr>
        <p:grpSpPr>
          <a:xfrm>
            <a:off x="10212895" y="1162050"/>
            <a:ext cx="1840762" cy="828676"/>
            <a:chOff x="10212895" y="1162050"/>
            <a:chExt cx="1840762" cy="828676"/>
          </a:xfrm>
        </p:grpSpPr>
        <p:sp>
          <p:nvSpPr>
            <p:cNvPr id="440" name="SMARTInkShape-4288"/>
            <p:cNvSpPr/>
            <p:nvPr>
              <p:custDataLst>
                <p:tags r:id="rId92"/>
              </p:custDataLst>
            </p:nvPr>
          </p:nvSpPr>
          <p:spPr>
            <a:xfrm>
              <a:off x="11582400" y="1819275"/>
              <a:ext cx="95251" cy="136369"/>
            </a:xfrm>
            <a:custGeom>
              <a:avLst/>
              <a:gdLst/>
              <a:ahLst/>
              <a:cxnLst/>
              <a:rect l="0" t="0" r="0" b="0"/>
              <a:pathLst>
                <a:path w="95251" h="136369">
                  <a:moveTo>
                    <a:pt x="0" y="85725"/>
                  </a:moveTo>
                  <a:lnTo>
                    <a:pt x="0" y="85725"/>
                  </a:lnTo>
                  <a:lnTo>
                    <a:pt x="13256" y="64267"/>
                  </a:lnTo>
                  <a:lnTo>
                    <a:pt x="22390" y="54202"/>
                  </a:lnTo>
                  <a:lnTo>
                    <a:pt x="24452" y="53068"/>
                  </a:lnTo>
                  <a:lnTo>
                    <a:pt x="25826" y="53370"/>
                  </a:lnTo>
                  <a:lnTo>
                    <a:pt x="33089" y="61460"/>
                  </a:lnTo>
                  <a:lnTo>
                    <a:pt x="35871" y="72824"/>
                  </a:lnTo>
                  <a:lnTo>
                    <a:pt x="40262" y="94249"/>
                  </a:lnTo>
                  <a:lnTo>
                    <a:pt x="45445" y="114004"/>
                  </a:lnTo>
                  <a:lnTo>
                    <a:pt x="47194" y="134585"/>
                  </a:lnTo>
                  <a:lnTo>
                    <a:pt x="46279" y="136290"/>
                  </a:lnTo>
                  <a:lnTo>
                    <a:pt x="44611" y="136368"/>
                  </a:lnTo>
                  <a:lnTo>
                    <a:pt x="42441" y="135362"/>
                  </a:lnTo>
                  <a:lnTo>
                    <a:pt x="40031" y="125778"/>
                  </a:lnTo>
                  <a:lnTo>
                    <a:pt x="40016" y="110934"/>
                  </a:lnTo>
                  <a:lnTo>
                    <a:pt x="51470" y="66232"/>
                  </a:lnTo>
                  <a:lnTo>
                    <a:pt x="60521" y="480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289"/>
            <p:cNvSpPr/>
            <p:nvPr>
              <p:custDataLst>
                <p:tags r:id="rId93"/>
              </p:custDataLst>
            </p:nvPr>
          </p:nvSpPr>
          <p:spPr>
            <a:xfrm>
              <a:off x="11490684" y="1839376"/>
              <a:ext cx="82192" cy="83811"/>
            </a:xfrm>
            <a:custGeom>
              <a:avLst/>
              <a:gdLst/>
              <a:ahLst/>
              <a:cxnLst/>
              <a:rect l="0" t="0" r="0" b="0"/>
              <a:pathLst>
                <a:path w="82192" h="83811">
                  <a:moveTo>
                    <a:pt x="82191" y="46574"/>
                  </a:moveTo>
                  <a:lnTo>
                    <a:pt x="82191" y="46574"/>
                  </a:lnTo>
                  <a:lnTo>
                    <a:pt x="82191" y="41518"/>
                  </a:lnTo>
                  <a:lnTo>
                    <a:pt x="68934" y="10926"/>
                  </a:lnTo>
                  <a:lnTo>
                    <a:pt x="62895" y="4272"/>
                  </a:lnTo>
                  <a:lnTo>
                    <a:pt x="59802" y="2498"/>
                  </a:lnTo>
                  <a:lnTo>
                    <a:pt x="45335" y="0"/>
                  </a:lnTo>
                  <a:lnTo>
                    <a:pt x="33708" y="5061"/>
                  </a:lnTo>
                  <a:lnTo>
                    <a:pt x="21485" y="15424"/>
                  </a:lnTo>
                  <a:lnTo>
                    <a:pt x="8995" y="30613"/>
                  </a:lnTo>
                  <a:lnTo>
                    <a:pt x="2035" y="47947"/>
                  </a:lnTo>
                  <a:lnTo>
                    <a:pt x="0" y="64117"/>
                  </a:lnTo>
                  <a:lnTo>
                    <a:pt x="2623" y="74832"/>
                  </a:lnTo>
                  <a:lnTo>
                    <a:pt x="5863" y="78113"/>
                  </a:lnTo>
                  <a:lnTo>
                    <a:pt x="15106" y="81758"/>
                  </a:lnTo>
                  <a:lnTo>
                    <a:pt x="27153" y="83810"/>
                  </a:lnTo>
                  <a:lnTo>
                    <a:pt x="36914" y="78645"/>
                  </a:lnTo>
                  <a:lnTo>
                    <a:pt x="46193" y="70353"/>
                  </a:lnTo>
                  <a:lnTo>
                    <a:pt x="52639" y="58185"/>
                  </a:lnTo>
                  <a:lnTo>
                    <a:pt x="54022" y="57490"/>
                  </a:lnTo>
                  <a:lnTo>
                    <a:pt x="58382" y="56717"/>
                  </a:lnTo>
                  <a:lnTo>
                    <a:pt x="59969" y="57569"/>
                  </a:lnTo>
                  <a:lnTo>
                    <a:pt x="61024" y="59196"/>
                  </a:lnTo>
                  <a:lnTo>
                    <a:pt x="61731" y="61339"/>
                  </a:lnTo>
                  <a:lnTo>
                    <a:pt x="72666" y="7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290"/>
            <p:cNvSpPr/>
            <p:nvPr>
              <p:custDataLst>
                <p:tags r:id="rId94"/>
              </p:custDataLst>
            </p:nvPr>
          </p:nvSpPr>
          <p:spPr>
            <a:xfrm>
              <a:off x="11410950" y="1748914"/>
              <a:ext cx="76201" cy="204249"/>
            </a:xfrm>
            <a:custGeom>
              <a:avLst/>
              <a:gdLst/>
              <a:ahLst/>
              <a:cxnLst/>
              <a:rect l="0" t="0" r="0" b="0"/>
              <a:pathLst>
                <a:path w="76201" h="204249">
                  <a:moveTo>
                    <a:pt x="0" y="22736"/>
                  </a:moveTo>
                  <a:lnTo>
                    <a:pt x="0" y="22736"/>
                  </a:lnTo>
                  <a:lnTo>
                    <a:pt x="2824" y="61359"/>
                  </a:lnTo>
                  <a:lnTo>
                    <a:pt x="8202" y="104096"/>
                  </a:lnTo>
                  <a:lnTo>
                    <a:pt x="11760" y="119926"/>
                  </a:lnTo>
                  <a:lnTo>
                    <a:pt x="15810" y="133665"/>
                  </a:lnTo>
                  <a:lnTo>
                    <a:pt x="21230" y="174157"/>
                  </a:lnTo>
                  <a:lnTo>
                    <a:pt x="27608" y="204248"/>
                  </a:lnTo>
                  <a:lnTo>
                    <a:pt x="36738" y="159987"/>
                  </a:lnTo>
                  <a:lnTo>
                    <a:pt x="46182" y="113024"/>
                  </a:lnTo>
                  <a:lnTo>
                    <a:pt x="53886" y="65814"/>
                  </a:lnTo>
                  <a:lnTo>
                    <a:pt x="59327" y="23719"/>
                  </a:lnTo>
                  <a:lnTo>
                    <a:pt x="65224" y="0"/>
                  </a:lnTo>
                  <a:lnTo>
                    <a:pt x="66766" y="170"/>
                  </a:lnTo>
                  <a:lnTo>
                    <a:pt x="76200" y="13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291"/>
            <p:cNvSpPr/>
            <p:nvPr>
              <p:custDataLst>
                <p:tags r:id="rId95"/>
              </p:custDataLst>
            </p:nvPr>
          </p:nvSpPr>
          <p:spPr>
            <a:xfrm>
              <a:off x="11282738" y="1601567"/>
              <a:ext cx="770919" cy="375347"/>
            </a:xfrm>
            <a:custGeom>
              <a:avLst/>
              <a:gdLst/>
              <a:ahLst/>
              <a:cxnLst/>
              <a:rect l="0" t="0" r="0" b="0"/>
              <a:pathLst>
                <a:path w="770919" h="375347">
                  <a:moveTo>
                    <a:pt x="42487" y="265333"/>
                  </a:moveTo>
                  <a:lnTo>
                    <a:pt x="42487" y="265333"/>
                  </a:lnTo>
                  <a:lnTo>
                    <a:pt x="41429" y="275054"/>
                  </a:lnTo>
                  <a:lnTo>
                    <a:pt x="34285" y="314238"/>
                  </a:lnTo>
                  <a:lnTo>
                    <a:pt x="34282" y="350252"/>
                  </a:lnTo>
                  <a:lnTo>
                    <a:pt x="38136" y="365164"/>
                  </a:lnTo>
                  <a:lnTo>
                    <a:pt x="40643" y="369987"/>
                  </a:lnTo>
                  <a:lnTo>
                    <a:pt x="43376" y="373202"/>
                  </a:lnTo>
                  <a:lnTo>
                    <a:pt x="46254" y="375346"/>
                  </a:lnTo>
                  <a:lnTo>
                    <a:pt x="49232" y="373600"/>
                  </a:lnTo>
                  <a:lnTo>
                    <a:pt x="55363" y="363193"/>
                  </a:lnTo>
                  <a:lnTo>
                    <a:pt x="59708" y="334428"/>
                  </a:lnTo>
                  <a:lnTo>
                    <a:pt x="54629" y="294386"/>
                  </a:lnTo>
                  <a:lnTo>
                    <a:pt x="49706" y="255902"/>
                  </a:lnTo>
                  <a:lnTo>
                    <a:pt x="41803" y="215972"/>
                  </a:lnTo>
                  <a:lnTo>
                    <a:pt x="34776" y="179895"/>
                  </a:lnTo>
                  <a:lnTo>
                    <a:pt x="24597" y="146221"/>
                  </a:lnTo>
                  <a:lnTo>
                    <a:pt x="12021" y="102570"/>
                  </a:lnTo>
                  <a:lnTo>
                    <a:pt x="2570" y="57763"/>
                  </a:lnTo>
                  <a:lnTo>
                    <a:pt x="0" y="50753"/>
                  </a:lnTo>
                  <a:lnTo>
                    <a:pt x="405" y="43963"/>
                  </a:lnTo>
                  <a:lnTo>
                    <a:pt x="6498" y="30774"/>
                  </a:lnTo>
                  <a:lnTo>
                    <a:pt x="14262" y="26411"/>
                  </a:lnTo>
                  <a:lnTo>
                    <a:pt x="49410" y="19211"/>
                  </a:lnTo>
                  <a:lnTo>
                    <a:pt x="87108" y="11903"/>
                  </a:lnTo>
                  <a:lnTo>
                    <a:pt x="127204" y="9268"/>
                  </a:lnTo>
                  <a:lnTo>
                    <a:pt x="160572" y="8651"/>
                  </a:lnTo>
                  <a:lnTo>
                    <a:pt x="196568" y="5555"/>
                  </a:lnTo>
                  <a:lnTo>
                    <a:pt x="235852" y="1709"/>
                  </a:lnTo>
                  <a:lnTo>
                    <a:pt x="281533" y="0"/>
                  </a:lnTo>
                  <a:lnTo>
                    <a:pt x="305568" y="603"/>
                  </a:lnTo>
                  <a:lnTo>
                    <a:pt x="330057" y="2063"/>
                  </a:lnTo>
                  <a:lnTo>
                    <a:pt x="354849" y="4094"/>
                  </a:lnTo>
                  <a:lnTo>
                    <a:pt x="379845" y="5449"/>
                  </a:lnTo>
                  <a:lnTo>
                    <a:pt x="404976" y="6352"/>
                  </a:lnTo>
                  <a:lnTo>
                    <a:pt x="430194" y="6954"/>
                  </a:lnTo>
                  <a:lnTo>
                    <a:pt x="455476" y="7355"/>
                  </a:lnTo>
                  <a:lnTo>
                    <a:pt x="480796" y="7623"/>
                  </a:lnTo>
                  <a:lnTo>
                    <a:pt x="506143" y="7801"/>
                  </a:lnTo>
                  <a:lnTo>
                    <a:pt x="530449" y="8978"/>
                  </a:lnTo>
                  <a:lnTo>
                    <a:pt x="577211" y="13109"/>
                  </a:lnTo>
                  <a:lnTo>
                    <a:pt x="619866" y="15650"/>
                  </a:lnTo>
                  <a:lnTo>
                    <a:pt x="657875" y="16779"/>
                  </a:lnTo>
                  <a:lnTo>
                    <a:pt x="703072" y="18474"/>
                  </a:lnTo>
                  <a:lnTo>
                    <a:pt x="750627" y="27991"/>
                  </a:lnTo>
                  <a:lnTo>
                    <a:pt x="770918" y="35006"/>
                  </a:lnTo>
                  <a:lnTo>
                    <a:pt x="770465" y="36640"/>
                  </a:lnTo>
                  <a:lnTo>
                    <a:pt x="756862" y="4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292"/>
            <p:cNvSpPr/>
            <p:nvPr>
              <p:custDataLst>
                <p:tags r:id="rId96"/>
              </p:custDataLst>
            </p:nvPr>
          </p:nvSpPr>
          <p:spPr>
            <a:xfrm>
              <a:off x="11051649" y="1876425"/>
              <a:ext cx="149752" cy="33008"/>
            </a:xfrm>
            <a:custGeom>
              <a:avLst/>
              <a:gdLst/>
              <a:ahLst/>
              <a:cxnLst/>
              <a:rect l="0" t="0" r="0" b="0"/>
              <a:pathLst>
                <a:path w="149752" h="33008">
                  <a:moveTo>
                    <a:pt x="16401" y="0"/>
                  </a:moveTo>
                  <a:lnTo>
                    <a:pt x="16401" y="0"/>
                  </a:lnTo>
                  <a:lnTo>
                    <a:pt x="3310" y="14150"/>
                  </a:lnTo>
                  <a:lnTo>
                    <a:pt x="0" y="21458"/>
                  </a:lnTo>
                  <a:lnTo>
                    <a:pt x="3351" y="23831"/>
                  </a:lnTo>
                  <a:lnTo>
                    <a:pt x="50614" y="33007"/>
                  </a:lnTo>
                  <a:lnTo>
                    <a:pt x="93950" y="30548"/>
                  </a:lnTo>
                  <a:lnTo>
                    <a:pt x="14975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293"/>
            <p:cNvSpPr/>
            <p:nvPr>
              <p:custDataLst>
                <p:tags r:id="rId97"/>
              </p:custDataLst>
            </p:nvPr>
          </p:nvSpPr>
          <p:spPr>
            <a:xfrm>
              <a:off x="11049391" y="1790700"/>
              <a:ext cx="123435" cy="19051"/>
            </a:xfrm>
            <a:custGeom>
              <a:avLst/>
              <a:gdLst/>
              <a:ahLst/>
              <a:cxnLst/>
              <a:rect l="0" t="0" r="0" b="0"/>
              <a:pathLst>
                <a:path w="123435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14895" y="12504"/>
                  </a:lnTo>
                  <a:lnTo>
                    <a:pt x="57181" y="3241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294"/>
            <p:cNvSpPr/>
            <p:nvPr>
              <p:custDataLst>
                <p:tags r:id="rId98"/>
              </p:custDataLst>
            </p:nvPr>
          </p:nvSpPr>
          <p:spPr>
            <a:xfrm>
              <a:off x="10791825" y="1600200"/>
              <a:ext cx="102909" cy="342901"/>
            </a:xfrm>
            <a:custGeom>
              <a:avLst/>
              <a:gdLst/>
              <a:ahLst/>
              <a:cxnLst/>
              <a:rect l="0" t="0" r="0" b="0"/>
              <a:pathLst>
                <a:path w="102909" h="342901">
                  <a:moveTo>
                    <a:pt x="66675" y="0"/>
                  </a:moveTo>
                  <a:lnTo>
                    <a:pt x="66675" y="0"/>
                  </a:lnTo>
                  <a:lnTo>
                    <a:pt x="77036" y="29189"/>
                  </a:lnTo>
                  <a:lnTo>
                    <a:pt x="85971" y="66857"/>
                  </a:lnTo>
                  <a:lnTo>
                    <a:pt x="98475" y="112455"/>
                  </a:lnTo>
                  <a:lnTo>
                    <a:pt x="102908" y="152441"/>
                  </a:lnTo>
                  <a:lnTo>
                    <a:pt x="99166" y="197803"/>
                  </a:lnTo>
                  <a:lnTo>
                    <a:pt x="91353" y="244757"/>
                  </a:lnTo>
                  <a:lnTo>
                    <a:pt x="77280" y="277014"/>
                  </a:lnTo>
                  <a:lnTo>
                    <a:pt x="39811" y="321132"/>
                  </a:lnTo>
                  <a:lnTo>
                    <a:pt x="26160" y="33322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295"/>
            <p:cNvSpPr/>
            <p:nvPr>
              <p:custDataLst>
                <p:tags r:id="rId99"/>
              </p:custDataLst>
            </p:nvPr>
          </p:nvSpPr>
          <p:spPr>
            <a:xfrm>
              <a:off x="10658626" y="1559066"/>
              <a:ext cx="95100" cy="105042"/>
            </a:xfrm>
            <a:custGeom>
              <a:avLst/>
              <a:gdLst/>
              <a:ahLst/>
              <a:cxnLst/>
              <a:rect l="0" t="0" r="0" b="0"/>
              <a:pathLst>
                <a:path w="95100" h="105042">
                  <a:moveTo>
                    <a:pt x="18899" y="41134"/>
                  </a:moveTo>
                  <a:lnTo>
                    <a:pt x="18899" y="41134"/>
                  </a:lnTo>
                  <a:lnTo>
                    <a:pt x="11293" y="49797"/>
                  </a:lnTo>
                  <a:lnTo>
                    <a:pt x="5642" y="59448"/>
                  </a:lnTo>
                  <a:lnTo>
                    <a:pt x="612" y="93797"/>
                  </a:lnTo>
                  <a:lnTo>
                    <a:pt x="0" y="105041"/>
                  </a:lnTo>
                  <a:lnTo>
                    <a:pt x="4949" y="96876"/>
                  </a:lnTo>
                  <a:lnTo>
                    <a:pt x="21975" y="61566"/>
                  </a:lnTo>
                  <a:lnTo>
                    <a:pt x="30849" y="48098"/>
                  </a:lnTo>
                  <a:lnTo>
                    <a:pt x="37961" y="28616"/>
                  </a:lnTo>
                  <a:lnTo>
                    <a:pt x="52612" y="5892"/>
                  </a:lnTo>
                  <a:lnTo>
                    <a:pt x="54074" y="1764"/>
                  </a:lnTo>
                  <a:lnTo>
                    <a:pt x="56108" y="71"/>
                  </a:lnTo>
                  <a:lnTo>
                    <a:pt x="58521" y="0"/>
                  </a:lnTo>
                  <a:lnTo>
                    <a:pt x="61189" y="1012"/>
                  </a:lnTo>
                  <a:lnTo>
                    <a:pt x="66974" y="7780"/>
                  </a:lnTo>
                  <a:lnTo>
                    <a:pt x="79313" y="34428"/>
                  </a:lnTo>
                  <a:lnTo>
                    <a:pt x="84337" y="56116"/>
                  </a:lnTo>
                  <a:lnTo>
                    <a:pt x="86265" y="73560"/>
                  </a:lnTo>
                  <a:lnTo>
                    <a:pt x="95099" y="98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296"/>
            <p:cNvSpPr/>
            <p:nvPr>
              <p:custDataLst>
                <p:tags r:id="rId100"/>
              </p:custDataLst>
            </p:nvPr>
          </p:nvSpPr>
          <p:spPr>
            <a:xfrm>
              <a:off x="11720887" y="1757520"/>
              <a:ext cx="90114" cy="233206"/>
            </a:xfrm>
            <a:custGeom>
              <a:avLst/>
              <a:gdLst/>
              <a:ahLst/>
              <a:cxnLst/>
              <a:rect l="0" t="0" r="0" b="0"/>
              <a:pathLst>
                <a:path w="90114" h="233206">
                  <a:moveTo>
                    <a:pt x="90113" y="14130"/>
                  </a:moveTo>
                  <a:lnTo>
                    <a:pt x="90113" y="14130"/>
                  </a:lnTo>
                  <a:lnTo>
                    <a:pt x="76857" y="872"/>
                  </a:lnTo>
                  <a:lnTo>
                    <a:pt x="72809" y="0"/>
                  </a:lnTo>
                  <a:lnTo>
                    <a:pt x="62667" y="1853"/>
                  </a:lnTo>
                  <a:lnTo>
                    <a:pt x="45056" y="13902"/>
                  </a:lnTo>
                  <a:lnTo>
                    <a:pt x="26434" y="35935"/>
                  </a:lnTo>
                  <a:lnTo>
                    <a:pt x="19478" y="50632"/>
                  </a:lnTo>
                  <a:lnTo>
                    <a:pt x="9954" y="87427"/>
                  </a:lnTo>
                  <a:lnTo>
                    <a:pt x="0" y="133344"/>
                  </a:lnTo>
                  <a:lnTo>
                    <a:pt x="3207" y="170637"/>
                  </a:lnTo>
                  <a:lnTo>
                    <a:pt x="5979" y="192697"/>
                  </a:lnTo>
                  <a:lnTo>
                    <a:pt x="32963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297"/>
            <p:cNvSpPr/>
            <p:nvPr>
              <p:custDataLst>
                <p:tags r:id="rId101"/>
              </p:custDataLst>
            </p:nvPr>
          </p:nvSpPr>
          <p:spPr>
            <a:xfrm>
              <a:off x="11822392" y="1729642"/>
              <a:ext cx="93384" cy="80109"/>
            </a:xfrm>
            <a:custGeom>
              <a:avLst/>
              <a:gdLst/>
              <a:ahLst/>
              <a:cxnLst/>
              <a:rect l="0" t="0" r="0" b="0"/>
              <a:pathLst>
                <a:path w="93384" h="80109">
                  <a:moveTo>
                    <a:pt x="36233" y="22958"/>
                  </a:moveTo>
                  <a:lnTo>
                    <a:pt x="36233" y="22958"/>
                  </a:lnTo>
                  <a:lnTo>
                    <a:pt x="31175" y="22958"/>
                  </a:lnTo>
                  <a:lnTo>
                    <a:pt x="25872" y="25780"/>
                  </a:lnTo>
                  <a:lnTo>
                    <a:pt x="19986" y="31620"/>
                  </a:lnTo>
                  <a:lnTo>
                    <a:pt x="0" y="58833"/>
                  </a:lnTo>
                  <a:lnTo>
                    <a:pt x="3742" y="55342"/>
                  </a:lnTo>
                  <a:lnTo>
                    <a:pt x="41742" y="8183"/>
                  </a:lnTo>
                  <a:lnTo>
                    <a:pt x="48558" y="1222"/>
                  </a:lnTo>
                  <a:lnTo>
                    <a:pt x="51858" y="0"/>
                  </a:lnTo>
                  <a:lnTo>
                    <a:pt x="55116" y="245"/>
                  </a:lnTo>
                  <a:lnTo>
                    <a:pt x="58349" y="1466"/>
                  </a:lnTo>
                  <a:lnTo>
                    <a:pt x="60501" y="4397"/>
                  </a:lnTo>
                  <a:lnTo>
                    <a:pt x="81040" y="51769"/>
                  </a:lnTo>
                  <a:lnTo>
                    <a:pt x="93383" y="8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298"/>
            <p:cNvSpPr/>
            <p:nvPr>
              <p:custDataLst>
                <p:tags r:id="rId102"/>
              </p:custDataLst>
            </p:nvPr>
          </p:nvSpPr>
          <p:spPr>
            <a:xfrm>
              <a:off x="11813191" y="1840157"/>
              <a:ext cx="112110" cy="136969"/>
            </a:xfrm>
            <a:custGeom>
              <a:avLst/>
              <a:gdLst/>
              <a:ahLst/>
              <a:cxnLst/>
              <a:rect l="0" t="0" r="0" b="0"/>
              <a:pathLst>
                <a:path w="112110" h="136969">
                  <a:moveTo>
                    <a:pt x="102584" y="26743"/>
                  </a:moveTo>
                  <a:lnTo>
                    <a:pt x="102584" y="26743"/>
                  </a:lnTo>
                  <a:lnTo>
                    <a:pt x="102584" y="13485"/>
                  </a:lnTo>
                  <a:lnTo>
                    <a:pt x="99760" y="7445"/>
                  </a:lnTo>
                  <a:lnTo>
                    <a:pt x="97526" y="4353"/>
                  </a:lnTo>
                  <a:lnTo>
                    <a:pt x="93921" y="2291"/>
                  </a:lnTo>
                  <a:lnTo>
                    <a:pt x="84270" y="0"/>
                  </a:lnTo>
                  <a:lnTo>
                    <a:pt x="61880" y="3767"/>
                  </a:lnTo>
                  <a:lnTo>
                    <a:pt x="35137" y="21699"/>
                  </a:lnTo>
                  <a:lnTo>
                    <a:pt x="17216" y="42064"/>
                  </a:lnTo>
                  <a:lnTo>
                    <a:pt x="2740" y="73396"/>
                  </a:lnTo>
                  <a:lnTo>
                    <a:pt x="0" y="83814"/>
                  </a:lnTo>
                  <a:lnTo>
                    <a:pt x="3514" y="105742"/>
                  </a:lnTo>
                  <a:lnTo>
                    <a:pt x="16316" y="127291"/>
                  </a:lnTo>
                  <a:lnTo>
                    <a:pt x="24731" y="134931"/>
                  </a:lnTo>
                  <a:lnTo>
                    <a:pt x="28458" y="136968"/>
                  </a:lnTo>
                  <a:lnTo>
                    <a:pt x="33056" y="136210"/>
                  </a:lnTo>
                  <a:lnTo>
                    <a:pt x="52828" y="122606"/>
                  </a:lnTo>
                  <a:lnTo>
                    <a:pt x="90316" y="81490"/>
                  </a:lnTo>
                  <a:lnTo>
                    <a:pt x="104006" y="64719"/>
                  </a:lnTo>
                  <a:lnTo>
                    <a:pt x="108508" y="51030"/>
                  </a:lnTo>
                  <a:lnTo>
                    <a:pt x="109449" y="34362"/>
                  </a:lnTo>
                  <a:lnTo>
                    <a:pt x="106341" y="16371"/>
                  </a:lnTo>
                  <a:lnTo>
                    <a:pt x="102972" y="10303"/>
                  </a:lnTo>
                  <a:lnTo>
                    <a:pt x="98609" y="6258"/>
                  </a:lnTo>
                  <a:lnTo>
                    <a:pt x="93584" y="3561"/>
                  </a:lnTo>
                  <a:lnTo>
                    <a:pt x="76710" y="3387"/>
                  </a:lnTo>
                  <a:lnTo>
                    <a:pt x="57219" y="7896"/>
                  </a:lnTo>
                  <a:lnTo>
                    <a:pt x="25805" y="28899"/>
                  </a:lnTo>
                  <a:lnTo>
                    <a:pt x="14453" y="44198"/>
                  </a:lnTo>
                  <a:lnTo>
                    <a:pt x="14196" y="50021"/>
                  </a:lnTo>
                  <a:lnTo>
                    <a:pt x="19557" y="62136"/>
                  </a:lnTo>
                  <a:lnTo>
                    <a:pt x="28995" y="71754"/>
                  </a:lnTo>
                  <a:lnTo>
                    <a:pt x="40244" y="78498"/>
                  </a:lnTo>
                  <a:lnTo>
                    <a:pt x="52299" y="81495"/>
                  </a:lnTo>
                  <a:lnTo>
                    <a:pt x="67535" y="77183"/>
                  </a:lnTo>
                  <a:lnTo>
                    <a:pt x="112109" y="5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299"/>
            <p:cNvSpPr/>
            <p:nvPr>
              <p:custDataLst>
                <p:tags r:id="rId103"/>
              </p:custDataLst>
            </p:nvPr>
          </p:nvSpPr>
          <p:spPr>
            <a:xfrm>
              <a:off x="11906250" y="1753924"/>
              <a:ext cx="83502" cy="227277"/>
            </a:xfrm>
            <a:custGeom>
              <a:avLst/>
              <a:gdLst/>
              <a:ahLst/>
              <a:cxnLst/>
              <a:rect l="0" t="0" r="0" b="0"/>
              <a:pathLst>
                <a:path w="83502" h="227277">
                  <a:moveTo>
                    <a:pt x="57150" y="8201"/>
                  </a:moveTo>
                  <a:lnTo>
                    <a:pt x="57150" y="8201"/>
                  </a:lnTo>
                  <a:lnTo>
                    <a:pt x="65352" y="0"/>
                  </a:lnTo>
                  <a:lnTo>
                    <a:pt x="71341" y="9181"/>
                  </a:lnTo>
                  <a:lnTo>
                    <a:pt x="81785" y="45397"/>
                  </a:lnTo>
                  <a:lnTo>
                    <a:pt x="83501" y="76725"/>
                  </a:lnTo>
                  <a:lnTo>
                    <a:pt x="77774" y="116464"/>
                  </a:lnTo>
                  <a:lnTo>
                    <a:pt x="63537" y="159409"/>
                  </a:lnTo>
                  <a:lnTo>
                    <a:pt x="45712" y="188353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300"/>
            <p:cNvSpPr/>
            <p:nvPr>
              <p:custDataLst>
                <p:tags r:id="rId104"/>
              </p:custDataLst>
            </p:nvPr>
          </p:nvSpPr>
          <p:spPr>
            <a:xfrm>
              <a:off x="10269665" y="1162050"/>
              <a:ext cx="465011" cy="104776"/>
            </a:xfrm>
            <a:custGeom>
              <a:avLst/>
              <a:gdLst/>
              <a:ahLst/>
              <a:cxnLst/>
              <a:rect l="0" t="0" r="0" b="0"/>
              <a:pathLst>
                <a:path w="465011" h="104776">
                  <a:moveTo>
                    <a:pt x="17335" y="0"/>
                  </a:moveTo>
                  <a:lnTo>
                    <a:pt x="17335" y="0"/>
                  </a:lnTo>
                  <a:lnTo>
                    <a:pt x="12278" y="0"/>
                  </a:lnTo>
                  <a:lnTo>
                    <a:pt x="6974" y="5644"/>
                  </a:lnTo>
                  <a:lnTo>
                    <a:pt x="2148" y="14150"/>
                  </a:lnTo>
                  <a:lnTo>
                    <a:pt x="0" y="21458"/>
                  </a:lnTo>
                  <a:lnTo>
                    <a:pt x="4693" y="31057"/>
                  </a:lnTo>
                  <a:lnTo>
                    <a:pt x="25391" y="59594"/>
                  </a:lnTo>
                  <a:lnTo>
                    <a:pt x="67587" y="82207"/>
                  </a:lnTo>
                  <a:lnTo>
                    <a:pt x="112733" y="100512"/>
                  </a:lnTo>
                  <a:lnTo>
                    <a:pt x="152167" y="104213"/>
                  </a:lnTo>
                  <a:lnTo>
                    <a:pt x="197284" y="95817"/>
                  </a:lnTo>
                  <a:lnTo>
                    <a:pt x="242032" y="95272"/>
                  </a:lnTo>
                  <a:lnTo>
                    <a:pt x="282952" y="98077"/>
                  </a:lnTo>
                  <a:lnTo>
                    <a:pt x="326978" y="103452"/>
                  </a:lnTo>
                  <a:lnTo>
                    <a:pt x="371130" y="104601"/>
                  </a:lnTo>
                  <a:lnTo>
                    <a:pt x="417565" y="103694"/>
                  </a:lnTo>
                  <a:lnTo>
                    <a:pt x="458875" y="95641"/>
                  </a:lnTo>
                  <a:lnTo>
                    <a:pt x="460920" y="96569"/>
                  </a:lnTo>
                  <a:lnTo>
                    <a:pt x="46501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301"/>
            <p:cNvSpPr/>
            <p:nvPr>
              <p:custDataLst>
                <p:tags r:id="rId105"/>
              </p:custDataLst>
            </p:nvPr>
          </p:nvSpPr>
          <p:spPr>
            <a:xfrm>
              <a:off x="10212895" y="1702613"/>
              <a:ext cx="178881" cy="192276"/>
            </a:xfrm>
            <a:custGeom>
              <a:avLst/>
              <a:gdLst/>
              <a:ahLst/>
              <a:cxnLst/>
              <a:rect l="0" t="0" r="0" b="0"/>
              <a:pathLst>
                <a:path w="178881" h="192276">
                  <a:moveTo>
                    <a:pt x="7430" y="97612"/>
                  </a:moveTo>
                  <a:lnTo>
                    <a:pt x="7430" y="97612"/>
                  </a:lnTo>
                  <a:lnTo>
                    <a:pt x="15632" y="97612"/>
                  </a:lnTo>
                  <a:lnTo>
                    <a:pt x="16072" y="98670"/>
                  </a:lnTo>
                  <a:lnTo>
                    <a:pt x="16564" y="102668"/>
                  </a:lnTo>
                  <a:lnTo>
                    <a:pt x="17753" y="104158"/>
                  </a:lnTo>
                  <a:lnTo>
                    <a:pt x="21895" y="105813"/>
                  </a:lnTo>
                  <a:lnTo>
                    <a:pt x="24481" y="105196"/>
                  </a:lnTo>
                  <a:lnTo>
                    <a:pt x="63500" y="77426"/>
                  </a:lnTo>
                  <a:lnTo>
                    <a:pt x="103910" y="39102"/>
                  </a:lnTo>
                  <a:lnTo>
                    <a:pt x="108518" y="26099"/>
                  </a:lnTo>
                  <a:lnTo>
                    <a:pt x="109507" y="11853"/>
                  </a:lnTo>
                  <a:lnTo>
                    <a:pt x="106420" y="1994"/>
                  </a:lnTo>
                  <a:lnTo>
                    <a:pt x="100941" y="0"/>
                  </a:lnTo>
                  <a:lnTo>
                    <a:pt x="83564" y="607"/>
                  </a:lnTo>
                  <a:lnTo>
                    <a:pt x="55036" y="11955"/>
                  </a:lnTo>
                  <a:lnTo>
                    <a:pt x="31531" y="33779"/>
                  </a:lnTo>
                  <a:lnTo>
                    <a:pt x="16217" y="55298"/>
                  </a:lnTo>
                  <a:lnTo>
                    <a:pt x="2620" y="95682"/>
                  </a:lnTo>
                  <a:lnTo>
                    <a:pt x="0" y="115804"/>
                  </a:lnTo>
                  <a:lnTo>
                    <a:pt x="4481" y="135331"/>
                  </a:lnTo>
                  <a:lnTo>
                    <a:pt x="19547" y="163624"/>
                  </a:lnTo>
                  <a:lnTo>
                    <a:pt x="31866" y="172106"/>
                  </a:lnTo>
                  <a:lnTo>
                    <a:pt x="60589" y="186175"/>
                  </a:lnTo>
                  <a:lnTo>
                    <a:pt x="95384" y="190881"/>
                  </a:lnTo>
                  <a:lnTo>
                    <a:pt x="139206" y="192275"/>
                  </a:lnTo>
                  <a:lnTo>
                    <a:pt x="178880" y="183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302"/>
            <p:cNvSpPr/>
            <p:nvPr>
              <p:custDataLst>
                <p:tags r:id="rId106"/>
              </p:custDataLst>
            </p:nvPr>
          </p:nvSpPr>
          <p:spPr>
            <a:xfrm>
              <a:off x="10487878" y="1619250"/>
              <a:ext cx="103923" cy="311743"/>
            </a:xfrm>
            <a:custGeom>
              <a:avLst/>
              <a:gdLst/>
              <a:ahLst/>
              <a:cxnLst/>
              <a:rect l="0" t="0" r="0" b="0"/>
              <a:pathLst>
                <a:path w="103923" h="311743">
                  <a:moveTo>
                    <a:pt x="103922" y="0"/>
                  </a:moveTo>
                  <a:lnTo>
                    <a:pt x="103922" y="0"/>
                  </a:lnTo>
                  <a:lnTo>
                    <a:pt x="93810" y="0"/>
                  </a:lnTo>
                  <a:lnTo>
                    <a:pt x="86022" y="2822"/>
                  </a:lnTo>
                  <a:lnTo>
                    <a:pt x="54513" y="30591"/>
                  </a:lnTo>
                  <a:lnTo>
                    <a:pt x="34150" y="67034"/>
                  </a:lnTo>
                  <a:lnTo>
                    <a:pt x="18840" y="112176"/>
                  </a:lnTo>
                  <a:lnTo>
                    <a:pt x="8862" y="147890"/>
                  </a:lnTo>
                  <a:lnTo>
                    <a:pt x="2027" y="186342"/>
                  </a:lnTo>
                  <a:lnTo>
                    <a:pt x="0" y="223487"/>
                  </a:lnTo>
                  <a:lnTo>
                    <a:pt x="1642" y="250669"/>
                  </a:lnTo>
                  <a:lnTo>
                    <a:pt x="13409" y="281706"/>
                  </a:lnTo>
                  <a:lnTo>
                    <a:pt x="20655" y="293830"/>
                  </a:lnTo>
                  <a:lnTo>
                    <a:pt x="33046" y="302747"/>
                  </a:lnTo>
                  <a:lnTo>
                    <a:pt x="50197" y="309179"/>
                  </a:lnTo>
                  <a:lnTo>
                    <a:pt x="80478" y="311742"/>
                  </a:lnTo>
                  <a:lnTo>
                    <a:pt x="10392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303"/>
            <p:cNvSpPr/>
            <p:nvPr>
              <p:custDataLst>
                <p:tags r:id="rId107"/>
              </p:custDataLst>
            </p:nvPr>
          </p:nvSpPr>
          <p:spPr>
            <a:xfrm>
              <a:off x="10621379" y="1719786"/>
              <a:ext cx="141872" cy="223732"/>
            </a:xfrm>
            <a:custGeom>
              <a:avLst/>
              <a:gdLst/>
              <a:ahLst/>
              <a:cxnLst/>
              <a:rect l="0" t="0" r="0" b="0"/>
              <a:pathLst>
                <a:path w="141872" h="223732">
                  <a:moveTo>
                    <a:pt x="84721" y="61389"/>
                  </a:moveTo>
                  <a:lnTo>
                    <a:pt x="84721" y="61389"/>
                  </a:lnTo>
                  <a:lnTo>
                    <a:pt x="84721" y="43075"/>
                  </a:lnTo>
                  <a:lnTo>
                    <a:pt x="81897" y="34552"/>
                  </a:lnTo>
                  <a:lnTo>
                    <a:pt x="79664" y="30798"/>
                  </a:lnTo>
                  <a:lnTo>
                    <a:pt x="75000" y="30412"/>
                  </a:lnTo>
                  <a:lnTo>
                    <a:pt x="61351" y="35627"/>
                  </a:lnTo>
                  <a:lnTo>
                    <a:pt x="40872" y="50463"/>
                  </a:lnTo>
                  <a:lnTo>
                    <a:pt x="10425" y="92001"/>
                  </a:lnTo>
                  <a:lnTo>
                    <a:pt x="2383" y="124199"/>
                  </a:lnTo>
                  <a:lnTo>
                    <a:pt x="0" y="165607"/>
                  </a:lnTo>
                  <a:lnTo>
                    <a:pt x="5086" y="187436"/>
                  </a:lnTo>
                  <a:lnTo>
                    <a:pt x="19851" y="211625"/>
                  </a:lnTo>
                  <a:lnTo>
                    <a:pt x="25599" y="218696"/>
                  </a:lnTo>
                  <a:lnTo>
                    <a:pt x="31548" y="222352"/>
                  </a:lnTo>
                  <a:lnTo>
                    <a:pt x="37632" y="223731"/>
                  </a:lnTo>
                  <a:lnTo>
                    <a:pt x="43803" y="223592"/>
                  </a:lnTo>
                  <a:lnTo>
                    <a:pt x="67658" y="213283"/>
                  </a:lnTo>
                  <a:lnTo>
                    <a:pt x="84722" y="201880"/>
                  </a:lnTo>
                  <a:lnTo>
                    <a:pt x="103353" y="159879"/>
                  </a:lnTo>
                  <a:lnTo>
                    <a:pt x="108878" y="142204"/>
                  </a:lnTo>
                  <a:lnTo>
                    <a:pt x="111987" y="102503"/>
                  </a:lnTo>
                  <a:lnTo>
                    <a:pt x="112908" y="60400"/>
                  </a:lnTo>
                  <a:lnTo>
                    <a:pt x="113125" y="41194"/>
                  </a:lnTo>
                  <a:lnTo>
                    <a:pt x="103132" y="13425"/>
                  </a:lnTo>
                  <a:lnTo>
                    <a:pt x="95937" y="7188"/>
                  </a:lnTo>
                  <a:lnTo>
                    <a:pt x="76653" y="258"/>
                  </a:lnTo>
                  <a:lnTo>
                    <a:pt x="59615" y="0"/>
                  </a:lnTo>
                  <a:lnTo>
                    <a:pt x="44987" y="4472"/>
                  </a:lnTo>
                  <a:lnTo>
                    <a:pt x="31431" y="13515"/>
                  </a:lnTo>
                  <a:lnTo>
                    <a:pt x="23995" y="24589"/>
                  </a:lnTo>
                  <a:lnTo>
                    <a:pt x="22011" y="30506"/>
                  </a:lnTo>
                  <a:lnTo>
                    <a:pt x="22806" y="36567"/>
                  </a:lnTo>
                  <a:lnTo>
                    <a:pt x="29334" y="48946"/>
                  </a:lnTo>
                  <a:lnTo>
                    <a:pt x="42115" y="58681"/>
                  </a:lnTo>
                  <a:lnTo>
                    <a:pt x="49967" y="62759"/>
                  </a:lnTo>
                  <a:lnTo>
                    <a:pt x="67159" y="64467"/>
                  </a:lnTo>
                  <a:lnTo>
                    <a:pt x="106946" y="60736"/>
                  </a:lnTo>
                  <a:lnTo>
                    <a:pt x="141871" y="42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7" name="SMARTInkShape-4304"/>
          <p:cNvSpPr/>
          <p:nvPr>
            <p:custDataLst>
              <p:tags r:id="rId1"/>
            </p:custDataLst>
          </p:nvPr>
        </p:nvSpPr>
        <p:spPr>
          <a:xfrm>
            <a:off x="10074278" y="1687792"/>
            <a:ext cx="113436" cy="225090"/>
          </a:xfrm>
          <a:custGeom>
            <a:avLst/>
            <a:gdLst/>
            <a:ahLst/>
            <a:cxnLst/>
            <a:rect l="0" t="0" r="0" b="0"/>
            <a:pathLst>
              <a:path w="113436" h="225090">
                <a:moveTo>
                  <a:pt x="107947" y="36233"/>
                </a:moveTo>
                <a:lnTo>
                  <a:pt x="107947" y="36233"/>
                </a:lnTo>
                <a:lnTo>
                  <a:pt x="113004" y="31177"/>
                </a:lnTo>
                <a:lnTo>
                  <a:pt x="113435" y="28629"/>
                </a:lnTo>
                <a:lnTo>
                  <a:pt x="112664" y="25872"/>
                </a:lnTo>
                <a:lnTo>
                  <a:pt x="111092" y="22975"/>
                </a:lnTo>
                <a:lnTo>
                  <a:pt x="86766" y="4434"/>
                </a:lnTo>
                <a:lnTo>
                  <a:pt x="77012" y="933"/>
                </a:lnTo>
                <a:lnTo>
                  <a:pt x="71449" y="0"/>
                </a:lnTo>
                <a:lnTo>
                  <a:pt x="56802" y="4607"/>
                </a:lnTo>
                <a:lnTo>
                  <a:pt x="31639" y="19756"/>
                </a:lnTo>
                <a:lnTo>
                  <a:pt x="1590" y="47556"/>
                </a:lnTo>
                <a:lnTo>
                  <a:pt x="0" y="52248"/>
                </a:lnTo>
                <a:lnTo>
                  <a:pt x="1055" y="63107"/>
                </a:lnTo>
                <a:lnTo>
                  <a:pt x="12659" y="86176"/>
                </a:lnTo>
                <a:lnTo>
                  <a:pt x="34557" y="108063"/>
                </a:lnTo>
                <a:lnTo>
                  <a:pt x="66558" y="133312"/>
                </a:lnTo>
                <a:lnTo>
                  <a:pt x="93325" y="166921"/>
                </a:lnTo>
                <a:lnTo>
                  <a:pt x="96156" y="175808"/>
                </a:lnTo>
                <a:lnTo>
                  <a:pt x="97415" y="186814"/>
                </a:lnTo>
                <a:lnTo>
                  <a:pt x="92330" y="198760"/>
                </a:lnTo>
                <a:lnTo>
                  <a:pt x="84072" y="209009"/>
                </a:lnTo>
                <a:lnTo>
                  <a:pt x="76875" y="213564"/>
                </a:lnTo>
                <a:lnTo>
                  <a:pt x="42510" y="224267"/>
                </a:lnTo>
                <a:lnTo>
                  <a:pt x="35749" y="225089"/>
                </a:lnTo>
                <a:lnTo>
                  <a:pt x="30182" y="223520"/>
                </a:lnTo>
                <a:lnTo>
                  <a:pt x="21173" y="216133"/>
                </a:lnTo>
                <a:lnTo>
                  <a:pt x="19406" y="210141"/>
                </a:lnTo>
                <a:lnTo>
                  <a:pt x="22222" y="1791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SMARTInkShape-4305"/>
          <p:cNvSpPr/>
          <p:nvPr>
            <p:custDataLst>
              <p:tags r:id="rId2"/>
            </p:custDataLst>
          </p:nvPr>
        </p:nvSpPr>
        <p:spPr>
          <a:xfrm>
            <a:off x="904875" y="2419350"/>
            <a:ext cx="10877551" cy="295276"/>
          </a:xfrm>
          <a:custGeom>
            <a:avLst/>
            <a:gdLst/>
            <a:ahLst/>
            <a:cxnLst/>
            <a:rect l="0" t="0" r="0" b="0"/>
            <a:pathLst>
              <a:path w="10877551" h="295276">
                <a:moveTo>
                  <a:pt x="0" y="266700"/>
                </a:moveTo>
                <a:lnTo>
                  <a:pt x="0" y="266700"/>
                </a:lnTo>
                <a:lnTo>
                  <a:pt x="5057" y="266700"/>
                </a:lnTo>
                <a:lnTo>
                  <a:pt x="10361" y="263878"/>
                </a:lnTo>
                <a:lnTo>
                  <a:pt x="36187" y="242685"/>
                </a:lnTo>
                <a:lnTo>
                  <a:pt x="75478" y="232179"/>
                </a:lnTo>
                <a:lnTo>
                  <a:pt x="116979" y="226485"/>
                </a:lnTo>
                <a:lnTo>
                  <a:pt x="160573" y="215482"/>
                </a:lnTo>
                <a:lnTo>
                  <a:pt x="205269" y="206252"/>
                </a:lnTo>
                <a:lnTo>
                  <a:pt x="248616" y="196814"/>
                </a:lnTo>
                <a:lnTo>
                  <a:pt x="288270" y="192371"/>
                </a:lnTo>
                <a:lnTo>
                  <a:pt x="331887" y="185998"/>
                </a:lnTo>
                <a:lnTo>
                  <a:pt x="378325" y="177407"/>
                </a:lnTo>
                <a:lnTo>
                  <a:pt x="425598" y="173215"/>
                </a:lnTo>
                <a:lnTo>
                  <a:pt x="473119" y="166916"/>
                </a:lnTo>
                <a:lnTo>
                  <a:pt x="507667" y="161321"/>
                </a:lnTo>
                <a:lnTo>
                  <a:pt x="544188" y="155307"/>
                </a:lnTo>
                <a:lnTo>
                  <a:pt x="581586" y="149106"/>
                </a:lnTo>
                <a:lnTo>
                  <a:pt x="619374" y="142822"/>
                </a:lnTo>
                <a:lnTo>
                  <a:pt x="658394" y="137560"/>
                </a:lnTo>
                <a:lnTo>
                  <a:pt x="700431" y="135221"/>
                </a:lnTo>
                <a:lnTo>
                  <a:pt x="743808" y="131359"/>
                </a:lnTo>
                <a:lnTo>
                  <a:pt x="787781" y="126115"/>
                </a:lnTo>
                <a:lnTo>
                  <a:pt x="832020" y="120257"/>
                </a:lnTo>
                <a:lnTo>
                  <a:pt x="876375" y="114125"/>
                </a:lnTo>
                <a:lnTo>
                  <a:pt x="921842" y="108931"/>
                </a:lnTo>
                <a:lnTo>
                  <a:pt x="945820" y="107545"/>
                </a:lnTo>
                <a:lnTo>
                  <a:pt x="970271" y="106622"/>
                </a:lnTo>
                <a:lnTo>
                  <a:pt x="995039" y="104948"/>
                </a:lnTo>
                <a:lnTo>
                  <a:pt x="1020018" y="102774"/>
                </a:lnTo>
                <a:lnTo>
                  <a:pt x="1045137" y="100266"/>
                </a:lnTo>
                <a:lnTo>
                  <a:pt x="1070350" y="97536"/>
                </a:lnTo>
                <a:lnTo>
                  <a:pt x="1095625" y="94657"/>
                </a:lnTo>
                <a:lnTo>
                  <a:pt x="1120941" y="91680"/>
                </a:lnTo>
                <a:lnTo>
                  <a:pt x="1147344" y="88636"/>
                </a:lnTo>
                <a:lnTo>
                  <a:pt x="1174471" y="85549"/>
                </a:lnTo>
                <a:lnTo>
                  <a:pt x="1202081" y="82433"/>
                </a:lnTo>
                <a:lnTo>
                  <a:pt x="1230012" y="79297"/>
                </a:lnTo>
                <a:lnTo>
                  <a:pt x="1258158" y="76148"/>
                </a:lnTo>
                <a:lnTo>
                  <a:pt x="1286447" y="72990"/>
                </a:lnTo>
                <a:lnTo>
                  <a:pt x="1314831" y="70886"/>
                </a:lnTo>
                <a:lnTo>
                  <a:pt x="1343279" y="69482"/>
                </a:lnTo>
                <a:lnTo>
                  <a:pt x="1371770" y="68546"/>
                </a:lnTo>
                <a:lnTo>
                  <a:pt x="1400288" y="66864"/>
                </a:lnTo>
                <a:lnTo>
                  <a:pt x="1428825" y="64684"/>
                </a:lnTo>
                <a:lnTo>
                  <a:pt x="1457375" y="62173"/>
                </a:lnTo>
                <a:lnTo>
                  <a:pt x="1485934" y="60499"/>
                </a:lnTo>
                <a:lnTo>
                  <a:pt x="1514497" y="59382"/>
                </a:lnTo>
                <a:lnTo>
                  <a:pt x="1543065" y="58638"/>
                </a:lnTo>
                <a:lnTo>
                  <a:pt x="1572694" y="57084"/>
                </a:lnTo>
                <a:lnTo>
                  <a:pt x="1603029" y="54989"/>
                </a:lnTo>
                <a:lnTo>
                  <a:pt x="1633836" y="52534"/>
                </a:lnTo>
                <a:lnTo>
                  <a:pt x="1663899" y="50898"/>
                </a:lnTo>
                <a:lnTo>
                  <a:pt x="1693466" y="49807"/>
                </a:lnTo>
                <a:lnTo>
                  <a:pt x="1722702" y="49080"/>
                </a:lnTo>
                <a:lnTo>
                  <a:pt x="1752777" y="47536"/>
                </a:lnTo>
                <a:lnTo>
                  <a:pt x="1783409" y="45449"/>
                </a:lnTo>
                <a:lnTo>
                  <a:pt x="1814415" y="43000"/>
                </a:lnTo>
                <a:lnTo>
                  <a:pt x="1845668" y="41366"/>
                </a:lnTo>
                <a:lnTo>
                  <a:pt x="1877087" y="40278"/>
                </a:lnTo>
                <a:lnTo>
                  <a:pt x="1908616" y="39552"/>
                </a:lnTo>
                <a:lnTo>
                  <a:pt x="1939161" y="38010"/>
                </a:lnTo>
                <a:lnTo>
                  <a:pt x="1969049" y="35923"/>
                </a:lnTo>
                <a:lnTo>
                  <a:pt x="1998499" y="33474"/>
                </a:lnTo>
                <a:lnTo>
                  <a:pt x="2029774" y="31841"/>
                </a:lnTo>
                <a:lnTo>
                  <a:pt x="2062266" y="30752"/>
                </a:lnTo>
                <a:lnTo>
                  <a:pt x="2095569" y="30027"/>
                </a:lnTo>
                <a:lnTo>
                  <a:pt x="2128354" y="29543"/>
                </a:lnTo>
                <a:lnTo>
                  <a:pt x="2160794" y="29221"/>
                </a:lnTo>
                <a:lnTo>
                  <a:pt x="2193005" y="29005"/>
                </a:lnTo>
                <a:lnTo>
                  <a:pt x="2225061" y="28862"/>
                </a:lnTo>
                <a:lnTo>
                  <a:pt x="2257016" y="28766"/>
                </a:lnTo>
                <a:lnTo>
                  <a:pt x="2288902" y="28703"/>
                </a:lnTo>
                <a:lnTo>
                  <a:pt x="2322860" y="27601"/>
                </a:lnTo>
                <a:lnTo>
                  <a:pt x="2358198" y="25809"/>
                </a:lnTo>
                <a:lnTo>
                  <a:pt x="2394457" y="23557"/>
                </a:lnTo>
                <a:lnTo>
                  <a:pt x="2430271" y="22054"/>
                </a:lnTo>
                <a:lnTo>
                  <a:pt x="2465789" y="21053"/>
                </a:lnTo>
                <a:lnTo>
                  <a:pt x="2501110" y="20385"/>
                </a:lnTo>
                <a:lnTo>
                  <a:pt x="2535240" y="19940"/>
                </a:lnTo>
                <a:lnTo>
                  <a:pt x="2568577" y="19644"/>
                </a:lnTo>
                <a:lnTo>
                  <a:pt x="2601384" y="19446"/>
                </a:lnTo>
                <a:lnTo>
                  <a:pt x="2634898" y="18255"/>
                </a:lnTo>
                <a:lnTo>
                  <a:pt x="2668882" y="16404"/>
                </a:lnTo>
                <a:lnTo>
                  <a:pt x="2703180" y="14111"/>
                </a:lnTo>
                <a:lnTo>
                  <a:pt x="2737686" y="12582"/>
                </a:lnTo>
                <a:lnTo>
                  <a:pt x="2772333" y="11563"/>
                </a:lnTo>
                <a:lnTo>
                  <a:pt x="2807072" y="10884"/>
                </a:lnTo>
                <a:lnTo>
                  <a:pt x="2843990" y="10431"/>
                </a:lnTo>
                <a:lnTo>
                  <a:pt x="2882360" y="10129"/>
                </a:lnTo>
                <a:lnTo>
                  <a:pt x="2921698" y="9927"/>
                </a:lnTo>
                <a:lnTo>
                  <a:pt x="2959565" y="9793"/>
                </a:lnTo>
                <a:lnTo>
                  <a:pt x="2996452" y="9704"/>
                </a:lnTo>
                <a:lnTo>
                  <a:pt x="3032684" y="9644"/>
                </a:lnTo>
                <a:lnTo>
                  <a:pt x="3069540" y="8546"/>
                </a:lnTo>
                <a:lnTo>
                  <a:pt x="3106810" y="6756"/>
                </a:lnTo>
                <a:lnTo>
                  <a:pt x="3144357" y="4504"/>
                </a:lnTo>
                <a:lnTo>
                  <a:pt x="3179971" y="3002"/>
                </a:lnTo>
                <a:lnTo>
                  <a:pt x="3214297" y="2001"/>
                </a:lnTo>
                <a:lnTo>
                  <a:pt x="3247765" y="1334"/>
                </a:lnTo>
                <a:lnTo>
                  <a:pt x="3281718" y="889"/>
                </a:lnTo>
                <a:lnTo>
                  <a:pt x="3315995" y="593"/>
                </a:lnTo>
                <a:lnTo>
                  <a:pt x="3350488" y="395"/>
                </a:lnTo>
                <a:lnTo>
                  <a:pt x="3385126" y="264"/>
                </a:lnTo>
                <a:lnTo>
                  <a:pt x="3419859" y="176"/>
                </a:lnTo>
                <a:lnTo>
                  <a:pt x="3454656" y="117"/>
                </a:lnTo>
                <a:lnTo>
                  <a:pt x="3489496" y="78"/>
                </a:lnTo>
                <a:lnTo>
                  <a:pt x="3524364" y="52"/>
                </a:lnTo>
                <a:lnTo>
                  <a:pt x="3559251" y="35"/>
                </a:lnTo>
                <a:lnTo>
                  <a:pt x="3596267" y="23"/>
                </a:lnTo>
                <a:lnTo>
                  <a:pt x="3634703" y="15"/>
                </a:lnTo>
                <a:lnTo>
                  <a:pt x="3674085" y="10"/>
                </a:lnTo>
                <a:lnTo>
                  <a:pt x="3710924" y="7"/>
                </a:lnTo>
                <a:lnTo>
                  <a:pt x="3746066" y="5"/>
                </a:lnTo>
                <a:lnTo>
                  <a:pt x="3780077" y="3"/>
                </a:lnTo>
                <a:lnTo>
                  <a:pt x="3814393" y="2"/>
                </a:lnTo>
                <a:lnTo>
                  <a:pt x="3848912" y="1"/>
                </a:lnTo>
                <a:lnTo>
                  <a:pt x="3883566" y="1"/>
                </a:lnTo>
                <a:lnTo>
                  <a:pt x="3918311" y="1"/>
                </a:lnTo>
                <a:lnTo>
                  <a:pt x="3953116" y="0"/>
                </a:lnTo>
                <a:lnTo>
                  <a:pt x="3987961" y="0"/>
                </a:lnTo>
                <a:lnTo>
                  <a:pt x="4022832" y="1058"/>
                </a:lnTo>
                <a:lnTo>
                  <a:pt x="4057721" y="2822"/>
                </a:lnTo>
                <a:lnTo>
                  <a:pt x="4092623" y="5056"/>
                </a:lnTo>
                <a:lnTo>
                  <a:pt x="4127532" y="6546"/>
                </a:lnTo>
                <a:lnTo>
                  <a:pt x="4162446" y="7539"/>
                </a:lnTo>
                <a:lnTo>
                  <a:pt x="4197364" y="8201"/>
                </a:lnTo>
                <a:lnTo>
                  <a:pt x="4232283" y="8642"/>
                </a:lnTo>
                <a:lnTo>
                  <a:pt x="4267206" y="8936"/>
                </a:lnTo>
                <a:lnTo>
                  <a:pt x="4302129" y="9133"/>
                </a:lnTo>
                <a:lnTo>
                  <a:pt x="4337053" y="9264"/>
                </a:lnTo>
                <a:lnTo>
                  <a:pt x="4371977" y="9350"/>
                </a:lnTo>
                <a:lnTo>
                  <a:pt x="4406902" y="9409"/>
                </a:lnTo>
                <a:lnTo>
                  <a:pt x="4441826" y="9447"/>
                </a:lnTo>
                <a:lnTo>
                  <a:pt x="4476750" y="9473"/>
                </a:lnTo>
                <a:lnTo>
                  <a:pt x="4511675" y="9490"/>
                </a:lnTo>
                <a:lnTo>
                  <a:pt x="4546600" y="10560"/>
                </a:lnTo>
                <a:lnTo>
                  <a:pt x="4581525" y="12332"/>
                </a:lnTo>
                <a:lnTo>
                  <a:pt x="4616450" y="14571"/>
                </a:lnTo>
                <a:lnTo>
                  <a:pt x="4653492" y="16064"/>
                </a:lnTo>
                <a:lnTo>
                  <a:pt x="4691945" y="17059"/>
                </a:lnTo>
                <a:lnTo>
                  <a:pt x="4731338" y="17723"/>
                </a:lnTo>
                <a:lnTo>
                  <a:pt x="4769242" y="18165"/>
                </a:lnTo>
                <a:lnTo>
                  <a:pt x="4806153" y="18460"/>
                </a:lnTo>
                <a:lnTo>
                  <a:pt x="4842402" y="18657"/>
                </a:lnTo>
                <a:lnTo>
                  <a:pt x="4878210" y="19846"/>
                </a:lnTo>
                <a:lnTo>
                  <a:pt x="4913723" y="21697"/>
                </a:lnTo>
                <a:lnTo>
                  <a:pt x="4949041" y="23990"/>
                </a:lnTo>
                <a:lnTo>
                  <a:pt x="4985285" y="26577"/>
                </a:lnTo>
                <a:lnTo>
                  <a:pt x="5022148" y="29359"/>
                </a:lnTo>
                <a:lnTo>
                  <a:pt x="5059423" y="32273"/>
                </a:lnTo>
                <a:lnTo>
                  <a:pt x="5095916" y="34216"/>
                </a:lnTo>
                <a:lnTo>
                  <a:pt x="5131884" y="35510"/>
                </a:lnTo>
                <a:lnTo>
                  <a:pt x="5167507" y="36374"/>
                </a:lnTo>
                <a:lnTo>
                  <a:pt x="5203954" y="38007"/>
                </a:lnTo>
                <a:lnTo>
                  <a:pt x="5240953" y="40155"/>
                </a:lnTo>
                <a:lnTo>
                  <a:pt x="5278319" y="42645"/>
                </a:lnTo>
                <a:lnTo>
                  <a:pt x="5313813" y="44305"/>
                </a:lnTo>
                <a:lnTo>
                  <a:pt x="5348058" y="45411"/>
                </a:lnTo>
                <a:lnTo>
                  <a:pt x="5381472" y="46149"/>
                </a:lnTo>
                <a:lnTo>
                  <a:pt x="5417507" y="47699"/>
                </a:lnTo>
                <a:lnTo>
                  <a:pt x="5455288" y="49791"/>
                </a:lnTo>
                <a:lnTo>
                  <a:pt x="5494233" y="52244"/>
                </a:lnTo>
                <a:lnTo>
                  <a:pt x="5529723" y="53880"/>
                </a:lnTo>
                <a:lnTo>
                  <a:pt x="5562907" y="54970"/>
                </a:lnTo>
                <a:lnTo>
                  <a:pt x="5594553" y="55696"/>
                </a:lnTo>
                <a:lnTo>
                  <a:pt x="5627295" y="56181"/>
                </a:lnTo>
                <a:lnTo>
                  <a:pt x="5660763" y="56504"/>
                </a:lnTo>
                <a:lnTo>
                  <a:pt x="5694717" y="56719"/>
                </a:lnTo>
                <a:lnTo>
                  <a:pt x="5728994" y="57921"/>
                </a:lnTo>
                <a:lnTo>
                  <a:pt x="5763488" y="59781"/>
                </a:lnTo>
                <a:lnTo>
                  <a:pt x="5798125" y="62079"/>
                </a:lnTo>
                <a:lnTo>
                  <a:pt x="5831801" y="63611"/>
                </a:lnTo>
                <a:lnTo>
                  <a:pt x="5864833" y="64632"/>
                </a:lnTo>
                <a:lnTo>
                  <a:pt x="5897439" y="65313"/>
                </a:lnTo>
                <a:lnTo>
                  <a:pt x="5930818" y="66826"/>
                </a:lnTo>
                <a:lnTo>
                  <a:pt x="5964711" y="68893"/>
                </a:lnTo>
                <a:lnTo>
                  <a:pt x="5998949" y="71328"/>
                </a:lnTo>
                <a:lnTo>
                  <a:pt x="6033416" y="74010"/>
                </a:lnTo>
                <a:lnTo>
                  <a:pt x="6068036" y="76857"/>
                </a:lnTo>
                <a:lnTo>
                  <a:pt x="6102757" y="79813"/>
                </a:lnTo>
                <a:lnTo>
                  <a:pt x="6136488" y="81784"/>
                </a:lnTo>
                <a:lnTo>
                  <a:pt x="6169559" y="83097"/>
                </a:lnTo>
                <a:lnTo>
                  <a:pt x="6202189" y="83973"/>
                </a:lnTo>
                <a:lnTo>
                  <a:pt x="6233468" y="85616"/>
                </a:lnTo>
                <a:lnTo>
                  <a:pt x="6263845" y="87769"/>
                </a:lnTo>
                <a:lnTo>
                  <a:pt x="6293621" y="90263"/>
                </a:lnTo>
                <a:lnTo>
                  <a:pt x="6325115" y="91925"/>
                </a:lnTo>
                <a:lnTo>
                  <a:pt x="6357751" y="93034"/>
                </a:lnTo>
                <a:lnTo>
                  <a:pt x="6391151" y="93773"/>
                </a:lnTo>
                <a:lnTo>
                  <a:pt x="6424001" y="95323"/>
                </a:lnTo>
                <a:lnTo>
                  <a:pt x="6456484" y="97416"/>
                </a:lnTo>
                <a:lnTo>
                  <a:pt x="6488723" y="99869"/>
                </a:lnTo>
                <a:lnTo>
                  <a:pt x="6521857" y="102563"/>
                </a:lnTo>
                <a:lnTo>
                  <a:pt x="6555588" y="105417"/>
                </a:lnTo>
                <a:lnTo>
                  <a:pt x="6589716" y="108378"/>
                </a:lnTo>
                <a:lnTo>
                  <a:pt x="6623052" y="110352"/>
                </a:lnTo>
                <a:lnTo>
                  <a:pt x="6655860" y="111668"/>
                </a:lnTo>
                <a:lnTo>
                  <a:pt x="6688315" y="112545"/>
                </a:lnTo>
                <a:lnTo>
                  <a:pt x="6721594" y="114188"/>
                </a:lnTo>
                <a:lnTo>
                  <a:pt x="6755421" y="116342"/>
                </a:lnTo>
                <a:lnTo>
                  <a:pt x="6789613" y="118837"/>
                </a:lnTo>
                <a:lnTo>
                  <a:pt x="6822992" y="121558"/>
                </a:lnTo>
                <a:lnTo>
                  <a:pt x="6855828" y="124430"/>
                </a:lnTo>
                <a:lnTo>
                  <a:pt x="6888301" y="127404"/>
                </a:lnTo>
                <a:lnTo>
                  <a:pt x="6920535" y="129386"/>
                </a:lnTo>
                <a:lnTo>
                  <a:pt x="6952606" y="130707"/>
                </a:lnTo>
                <a:lnTo>
                  <a:pt x="6984571" y="131588"/>
                </a:lnTo>
                <a:lnTo>
                  <a:pt x="7016464" y="132175"/>
                </a:lnTo>
                <a:lnTo>
                  <a:pt x="7048309" y="132567"/>
                </a:lnTo>
                <a:lnTo>
                  <a:pt x="7080122" y="132828"/>
                </a:lnTo>
                <a:lnTo>
                  <a:pt x="7112974" y="134060"/>
                </a:lnTo>
                <a:lnTo>
                  <a:pt x="7146516" y="135940"/>
                </a:lnTo>
                <a:lnTo>
                  <a:pt x="7180519" y="138252"/>
                </a:lnTo>
                <a:lnTo>
                  <a:pt x="7213771" y="139793"/>
                </a:lnTo>
                <a:lnTo>
                  <a:pt x="7246522" y="140820"/>
                </a:lnTo>
                <a:lnTo>
                  <a:pt x="7278939" y="141505"/>
                </a:lnTo>
                <a:lnTo>
                  <a:pt x="7311134" y="143020"/>
                </a:lnTo>
                <a:lnTo>
                  <a:pt x="7343182" y="145089"/>
                </a:lnTo>
                <a:lnTo>
                  <a:pt x="7375130" y="147526"/>
                </a:lnTo>
                <a:lnTo>
                  <a:pt x="7407011" y="149151"/>
                </a:lnTo>
                <a:lnTo>
                  <a:pt x="7438849" y="150234"/>
                </a:lnTo>
                <a:lnTo>
                  <a:pt x="7470658" y="150956"/>
                </a:lnTo>
                <a:lnTo>
                  <a:pt x="7502447" y="151437"/>
                </a:lnTo>
                <a:lnTo>
                  <a:pt x="7534223" y="151758"/>
                </a:lnTo>
                <a:lnTo>
                  <a:pt x="7565990" y="151972"/>
                </a:lnTo>
                <a:lnTo>
                  <a:pt x="7597752" y="153173"/>
                </a:lnTo>
                <a:lnTo>
                  <a:pt x="7629509" y="155032"/>
                </a:lnTo>
                <a:lnTo>
                  <a:pt x="7661265" y="157330"/>
                </a:lnTo>
                <a:lnTo>
                  <a:pt x="7694075" y="158862"/>
                </a:lnTo>
                <a:lnTo>
                  <a:pt x="7727593" y="159883"/>
                </a:lnTo>
                <a:lnTo>
                  <a:pt x="7761578" y="160563"/>
                </a:lnTo>
                <a:lnTo>
                  <a:pt x="7795877" y="162076"/>
                </a:lnTo>
                <a:lnTo>
                  <a:pt x="7830385" y="164143"/>
                </a:lnTo>
                <a:lnTo>
                  <a:pt x="7865031" y="166578"/>
                </a:lnTo>
                <a:lnTo>
                  <a:pt x="7899771" y="168202"/>
                </a:lnTo>
                <a:lnTo>
                  <a:pt x="7934572" y="169285"/>
                </a:lnTo>
                <a:lnTo>
                  <a:pt x="7969414" y="170006"/>
                </a:lnTo>
                <a:lnTo>
                  <a:pt x="8003227" y="171546"/>
                </a:lnTo>
                <a:lnTo>
                  <a:pt x="8036351" y="173631"/>
                </a:lnTo>
                <a:lnTo>
                  <a:pt x="8069018" y="176079"/>
                </a:lnTo>
                <a:lnTo>
                  <a:pt x="8102436" y="177711"/>
                </a:lnTo>
                <a:lnTo>
                  <a:pt x="8136357" y="178799"/>
                </a:lnTo>
                <a:lnTo>
                  <a:pt x="8170614" y="179524"/>
                </a:lnTo>
                <a:lnTo>
                  <a:pt x="8204035" y="180008"/>
                </a:lnTo>
                <a:lnTo>
                  <a:pt x="8236898" y="180330"/>
                </a:lnTo>
                <a:lnTo>
                  <a:pt x="8269390" y="180545"/>
                </a:lnTo>
                <a:lnTo>
                  <a:pt x="8301635" y="181747"/>
                </a:lnTo>
                <a:lnTo>
                  <a:pt x="8333715" y="183606"/>
                </a:lnTo>
                <a:lnTo>
                  <a:pt x="8365685" y="185904"/>
                </a:lnTo>
                <a:lnTo>
                  <a:pt x="8398640" y="187436"/>
                </a:lnTo>
                <a:lnTo>
                  <a:pt x="8432251" y="188457"/>
                </a:lnTo>
                <a:lnTo>
                  <a:pt x="8466301" y="189138"/>
                </a:lnTo>
                <a:lnTo>
                  <a:pt x="8499584" y="190651"/>
                </a:lnTo>
                <a:lnTo>
                  <a:pt x="8532356" y="192718"/>
                </a:lnTo>
                <a:lnTo>
                  <a:pt x="8564788" y="195153"/>
                </a:lnTo>
                <a:lnTo>
                  <a:pt x="8595932" y="196777"/>
                </a:lnTo>
                <a:lnTo>
                  <a:pt x="8626223" y="197860"/>
                </a:lnTo>
                <a:lnTo>
                  <a:pt x="8655940" y="198581"/>
                </a:lnTo>
                <a:lnTo>
                  <a:pt x="8687393" y="199062"/>
                </a:lnTo>
                <a:lnTo>
                  <a:pt x="8720004" y="199383"/>
                </a:lnTo>
                <a:lnTo>
                  <a:pt x="8753386" y="199597"/>
                </a:lnTo>
                <a:lnTo>
                  <a:pt x="8786224" y="199740"/>
                </a:lnTo>
                <a:lnTo>
                  <a:pt x="8818700" y="199835"/>
                </a:lnTo>
                <a:lnTo>
                  <a:pt x="8850933" y="199898"/>
                </a:lnTo>
                <a:lnTo>
                  <a:pt x="8884063" y="200999"/>
                </a:lnTo>
                <a:lnTo>
                  <a:pt x="8917793" y="202791"/>
                </a:lnTo>
                <a:lnTo>
                  <a:pt x="8951919" y="205044"/>
                </a:lnTo>
                <a:lnTo>
                  <a:pt x="8986314" y="206546"/>
                </a:lnTo>
                <a:lnTo>
                  <a:pt x="9020884" y="207547"/>
                </a:lnTo>
                <a:lnTo>
                  <a:pt x="9055574" y="208215"/>
                </a:lnTo>
                <a:lnTo>
                  <a:pt x="9089281" y="208660"/>
                </a:lnTo>
                <a:lnTo>
                  <a:pt x="9122339" y="208956"/>
                </a:lnTo>
                <a:lnTo>
                  <a:pt x="9154958" y="209154"/>
                </a:lnTo>
                <a:lnTo>
                  <a:pt x="9187290" y="209286"/>
                </a:lnTo>
                <a:lnTo>
                  <a:pt x="9219426" y="209374"/>
                </a:lnTo>
                <a:lnTo>
                  <a:pt x="9251435" y="209433"/>
                </a:lnTo>
                <a:lnTo>
                  <a:pt x="9283357" y="209472"/>
                </a:lnTo>
                <a:lnTo>
                  <a:pt x="9315223" y="209498"/>
                </a:lnTo>
                <a:lnTo>
                  <a:pt x="9347047" y="209515"/>
                </a:lnTo>
                <a:lnTo>
                  <a:pt x="9379907" y="210585"/>
                </a:lnTo>
                <a:lnTo>
                  <a:pt x="9413453" y="212357"/>
                </a:lnTo>
                <a:lnTo>
                  <a:pt x="9447461" y="214596"/>
                </a:lnTo>
                <a:lnTo>
                  <a:pt x="9480715" y="216089"/>
                </a:lnTo>
                <a:lnTo>
                  <a:pt x="9513469" y="217084"/>
                </a:lnTo>
                <a:lnTo>
                  <a:pt x="9545888" y="217748"/>
                </a:lnTo>
                <a:lnTo>
                  <a:pt x="9578084" y="219249"/>
                </a:lnTo>
                <a:lnTo>
                  <a:pt x="9610130" y="221307"/>
                </a:lnTo>
                <a:lnTo>
                  <a:pt x="9642079" y="223738"/>
                </a:lnTo>
                <a:lnTo>
                  <a:pt x="9672902" y="225359"/>
                </a:lnTo>
                <a:lnTo>
                  <a:pt x="9702977" y="226439"/>
                </a:lnTo>
                <a:lnTo>
                  <a:pt x="9732551" y="227159"/>
                </a:lnTo>
                <a:lnTo>
                  <a:pt x="9762852" y="228698"/>
                </a:lnTo>
                <a:lnTo>
                  <a:pt x="9793634" y="230782"/>
                </a:lnTo>
                <a:lnTo>
                  <a:pt x="9824739" y="233230"/>
                </a:lnTo>
                <a:lnTo>
                  <a:pt x="9856060" y="234861"/>
                </a:lnTo>
                <a:lnTo>
                  <a:pt x="9887524" y="235949"/>
                </a:lnTo>
                <a:lnTo>
                  <a:pt x="9919082" y="236675"/>
                </a:lnTo>
                <a:lnTo>
                  <a:pt x="9950705" y="238216"/>
                </a:lnTo>
                <a:lnTo>
                  <a:pt x="9982371" y="240303"/>
                </a:lnTo>
                <a:lnTo>
                  <a:pt x="10014064" y="242752"/>
                </a:lnTo>
                <a:lnTo>
                  <a:pt x="10044717" y="244385"/>
                </a:lnTo>
                <a:lnTo>
                  <a:pt x="10074678" y="245473"/>
                </a:lnTo>
                <a:lnTo>
                  <a:pt x="10104177" y="246199"/>
                </a:lnTo>
                <a:lnTo>
                  <a:pt x="10133368" y="247741"/>
                </a:lnTo>
                <a:lnTo>
                  <a:pt x="10162354" y="249827"/>
                </a:lnTo>
                <a:lnTo>
                  <a:pt x="10191202" y="252277"/>
                </a:lnTo>
                <a:lnTo>
                  <a:pt x="10218902" y="253910"/>
                </a:lnTo>
                <a:lnTo>
                  <a:pt x="10245834" y="254998"/>
                </a:lnTo>
                <a:lnTo>
                  <a:pt x="10272257" y="255724"/>
                </a:lnTo>
                <a:lnTo>
                  <a:pt x="10299397" y="257266"/>
                </a:lnTo>
                <a:lnTo>
                  <a:pt x="10327014" y="259352"/>
                </a:lnTo>
                <a:lnTo>
                  <a:pt x="10354950" y="261802"/>
                </a:lnTo>
                <a:lnTo>
                  <a:pt x="10382042" y="263435"/>
                </a:lnTo>
                <a:lnTo>
                  <a:pt x="10408570" y="264523"/>
                </a:lnTo>
                <a:lnTo>
                  <a:pt x="10434721" y="265249"/>
                </a:lnTo>
                <a:lnTo>
                  <a:pt x="10459564" y="266791"/>
                </a:lnTo>
                <a:lnTo>
                  <a:pt x="10506922" y="271327"/>
                </a:lnTo>
                <a:lnTo>
                  <a:pt x="10530982" y="272960"/>
                </a:lnTo>
                <a:lnTo>
                  <a:pt x="10555488" y="274048"/>
                </a:lnTo>
                <a:lnTo>
                  <a:pt x="10580293" y="274774"/>
                </a:lnTo>
                <a:lnTo>
                  <a:pt x="10627608" y="278402"/>
                </a:lnTo>
                <a:lnTo>
                  <a:pt x="10673330" y="283543"/>
                </a:lnTo>
                <a:lnTo>
                  <a:pt x="10718347" y="289355"/>
                </a:lnTo>
                <a:lnTo>
                  <a:pt x="10760227" y="292644"/>
                </a:lnTo>
                <a:lnTo>
                  <a:pt x="10800007" y="294105"/>
                </a:lnTo>
                <a:lnTo>
                  <a:pt x="10877550" y="2952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" name="SMARTInkShape-Group893"/>
          <p:cNvGrpSpPr/>
          <p:nvPr/>
        </p:nvGrpSpPr>
        <p:grpSpPr>
          <a:xfrm>
            <a:off x="725273" y="2805662"/>
            <a:ext cx="1122578" cy="579957"/>
            <a:chOff x="725273" y="2805662"/>
            <a:chExt cx="1122578" cy="579957"/>
          </a:xfrm>
        </p:grpSpPr>
        <p:sp>
          <p:nvSpPr>
            <p:cNvPr id="459" name="SMARTInkShape-4306"/>
            <p:cNvSpPr/>
            <p:nvPr>
              <p:custDataLst>
                <p:tags r:id="rId84"/>
              </p:custDataLst>
            </p:nvPr>
          </p:nvSpPr>
          <p:spPr>
            <a:xfrm>
              <a:off x="1838325" y="3114675"/>
              <a:ext cx="9526" cy="16403"/>
            </a:xfrm>
            <a:custGeom>
              <a:avLst/>
              <a:gdLst/>
              <a:ahLst/>
              <a:cxnLst/>
              <a:rect l="0" t="0" r="0" b="0"/>
              <a:pathLst>
                <a:path w="9526" h="16403">
                  <a:moveTo>
                    <a:pt x="9525" y="0"/>
                  </a:moveTo>
                  <a:lnTo>
                    <a:pt x="9525" y="0"/>
                  </a:lnTo>
                  <a:lnTo>
                    <a:pt x="9525" y="16402"/>
                  </a:lnTo>
                  <a:lnTo>
                    <a:pt x="8467" y="16226"/>
                  </a:lnTo>
                  <a:lnTo>
                    <a:pt x="4469" y="132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307"/>
            <p:cNvSpPr/>
            <p:nvPr>
              <p:custDataLst>
                <p:tags r:id="rId85"/>
              </p:custDataLst>
            </p:nvPr>
          </p:nvSpPr>
          <p:spPr>
            <a:xfrm>
              <a:off x="1847850" y="29718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308"/>
            <p:cNvSpPr/>
            <p:nvPr>
              <p:custDataLst>
                <p:tags r:id="rId86"/>
              </p:custDataLst>
            </p:nvPr>
          </p:nvSpPr>
          <p:spPr>
            <a:xfrm>
              <a:off x="972036" y="3228975"/>
              <a:ext cx="666265" cy="156644"/>
            </a:xfrm>
            <a:custGeom>
              <a:avLst/>
              <a:gdLst/>
              <a:ahLst/>
              <a:cxnLst/>
              <a:rect l="0" t="0" r="0" b="0"/>
              <a:pathLst>
                <a:path w="666265" h="156644">
                  <a:moveTo>
                    <a:pt x="142389" y="114300"/>
                  </a:moveTo>
                  <a:lnTo>
                    <a:pt x="142389" y="114300"/>
                  </a:lnTo>
                  <a:lnTo>
                    <a:pt x="105426" y="121905"/>
                  </a:lnTo>
                  <a:lnTo>
                    <a:pt x="59084" y="133598"/>
                  </a:lnTo>
                  <a:lnTo>
                    <a:pt x="11474" y="149258"/>
                  </a:lnTo>
                  <a:lnTo>
                    <a:pt x="244" y="155589"/>
                  </a:lnTo>
                  <a:lnTo>
                    <a:pt x="0" y="156643"/>
                  </a:lnTo>
                  <a:lnTo>
                    <a:pt x="39329" y="145308"/>
                  </a:lnTo>
                  <a:lnTo>
                    <a:pt x="78875" y="133203"/>
                  </a:lnTo>
                  <a:lnTo>
                    <a:pt x="120395" y="123782"/>
                  </a:lnTo>
                  <a:lnTo>
                    <a:pt x="153781" y="117456"/>
                  </a:lnTo>
                  <a:lnTo>
                    <a:pt x="186258" y="111116"/>
                  </a:lnTo>
                  <a:lnTo>
                    <a:pt x="223975" y="104772"/>
                  </a:lnTo>
                  <a:lnTo>
                    <a:pt x="265433" y="98423"/>
                  </a:lnTo>
                  <a:lnTo>
                    <a:pt x="308553" y="92074"/>
                  </a:lnTo>
                  <a:lnTo>
                    <a:pt x="349590" y="82902"/>
                  </a:lnTo>
                  <a:lnTo>
                    <a:pt x="390053" y="72829"/>
                  </a:lnTo>
                  <a:lnTo>
                    <a:pt x="432731" y="64824"/>
                  </a:lnTo>
                  <a:lnTo>
                    <a:pt x="473572" y="54916"/>
                  </a:lnTo>
                  <a:lnTo>
                    <a:pt x="512890" y="44515"/>
                  </a:lnTo>
                  <a:lnTo>
                    <a:pt x="551531" y="36365"/>
                  </a:lnTo>
                  <a:lnTo>
                    <a:pt x="598873" y="20770"/>
                  </a:lnTo>
                  <a:lnTo>
                    <a:pt x="666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309"/>
            <p:cNvSpPr/>
            <p:nvPr>
              <p:custDataLst>
                <p:tags r:id="rId87"/>
              </p:custDataLst>
            </p:nvPr>
          </p:nvSpPr>
          <p:spPr>
            <a:xfrm>
              <a:off x="725273" y="3248025"/>
              <a:ext cx="789203" cy="90783"/>
            </a:xfrm>
            <a:custGeom>
              <a:avLst/>
              <a:gdLst/>
              <a:ahLst/>
              <a:cxnLst/>
              <a:rect l="0" t="0" r="0" b="0"/>
              <a:pathLst>
                <a:path w="789203" h="90783">
                  <a:moveTo>
                    <a:pt x="27202" y="85725"/>
                  </a:moveTo>
                  <a:lnTo>
                    <a:pt x="27202" y="85725"/>
                  </a:lnTo>
                  <a:lnTo>
                    <a:pt x="11993" y="86783"/>
                  </a:lnTo>
                  <a:lnTo>
                    <a:pt x="687" y="90782"/>
                  </a:lnTo>
                  <a:lnTo>
                    <a:pt x="0" y="90155"/>
                  </a:lnTo>
                  <a:lnTo>
                    <a:pt x="7704" y="83813"/>
                  </a:lnTo>
                  <a:lnTo>
                    <a:pt x="45061" y="73399"/>
                  </a:lnTo>
                  <a:lnTo>
                    <a:pt x="86233" y="63611"/>
                  </a:lnTo>
                  <a:lnTo>
                    <a:pt x="130300" y="54008"/>
                  </a:lnTo>
                  <a:lnTo>
                    <a:pt x="169685" y="47640"/>
                  </a:lnTo>
                  <a:lnTo>
                    <a:pt x="213294" y="41282"/>
                  </a:lnTo>
                  <a:lnTo>
                    <a:pt x="253843" y="34928"/>
                  </a:lnTo>
                  <a:lnTo>
                    <a:pt x="298676" y="28576"/>
                  </a:lnTo>
                  <a:lnTo>
                    <a:pt x="345765" y="23284"/>
                  </a:lnTo>
                  <a:lnTo>
                    <a:pt x="391389" y="20932"/>
                  </a:lnTo>
                  <a:lnTo>
                    <a:pt x="436360" y="17064"/>
                  </a:lnTo>
                  <a:lnTo>
                    <a:pt x="481042" y="12876"/>
                  </a:lnTo>
                  <a:lnTo>
                    <a:pt x="525595" y="11014"/>
                  </a:lnTo>
                  <a:lnTo>
                    <a:pt x="570090" y="10187"/>
                  </a:lnTo>
                  <a:lnTo>
                    <a:pt x="613502" y="9819"/>
                  </a:lnTo>
                  <a:lnTo>
                    <a:pt x="653963" y="9656"/>
                  </a:lnTo>
                  <a:lnTo>
                    <a:pt x="687468" y="9583"/>
                  </a:lnTo>
                  <a:lnTo>
                    <a:pt x="727309" y="6720"/>
                  </a:lnTo>
                  <a:lnTo>
                    <a:pt x="789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310"/>
            <p:cNvSpPr/>
            <p:nvPr>
              <p:custDataLst>
                <p:tags r:id="rId88"/>
              </p:custDataLst>
            </p:nvPr>
          </p:nvSpPr>
          <p:spPr>
            <a:xfrm>
              <a:off x="1288342" y="2805662"/>
              <a:ext cx="330350" cy="340622"/>
            </a:xfrm>
            <a:custGeom>
              <a:avLst/>
              <a:gdLst/>
              <a:ahLst/>
              <a:cxnLst/>
              <a:rect l="0" t="0" r="0" b="0"/>
              <a:pathLst>
                <a:path w="330350" h="340622">
                  <a:moveTo>
                    <a:pt x="83258" y="289963"/>
                  </a:moveTo>
                  <a:lnTo>
                    <a:pt x="83258" y="289963"/>
                  </a:lnTo>
                  <a:lnTo>
                    <a:pt x="88315" y="284907"/>
                  </a:lnTo>
                  <a:lnTo>
                    <a:pt x="96515" y="266593"/>
                  </a:lnTo>
                  <a:lnTo>
                    <a:pt x="96911" y="252765"/>
                  </a:lnTo>
                  <a:lnTo>
                    <a:pt x="95535" y="246115"/>
                  </a:lnTo>
                  <a:lnTo>
                    <a:pt x="92501" y="241681"/>
                  </a:lnTo>
                  <a:lnTo>
                    <a:pt x="88362" y="238725"/>
                  </a:lnTo>
                  <a:lnTo>
                    <a:pt x="83486" y="236754"/>
                  </a:lnTo>
                  <a:lnTo>
                    <a:pt x="69601" y="240209"/>
                  </a:lnTo>
                  <a:lnTo>
                    <a:pt x="46756" y="254054"/>
                  </a:lnTo>
                  <a:lnTo>
                    <a:pt x="26582" y="274384"/>
                  </a:lnTo>
                  <a:lnTo>
                    <a:pt x="14677" y="288331"/>
                  </a:lnTo>
                  <a:lnTo>
                    <a:pt x="5858" y="294529"/>
                  </a:lnTo>
                  <a:lnTo>
                    <a:pt x="3083" y="299357"/>
                  </a:lnTo>
                  <a:lnTo>
                    <a:pt x="0" y="313188"/>
                  </a:lnTo>
                  <a:lnTo>
                    <a:pt x="236" y="318147"/>
                  </a:lnTo>
                  <a:lnTo>
                    <a:pt x="1451" y="321452"/>
                  </a:lnTo>
                  <a:lnTo>
                    <a:pt x="3320" y="323656"/>
                  </a:lnTo>
                  <a:lnTo>
                    <a:pt x="13863" y="326104"/>
                  </a:lnTo>
                  <a:lnTo>
                    <a:pt x="21120" y="326757"/>
                  </a:lnTo>
                  <a:lnTo>
                    <a:pt x="34827" y="321838"/>
                  </a:lnTo>
                  <a:lnTo>
                    <a:pt x="66218" y="302039"/>
                  </a:lnTo>
                  <a:lnTo>
                    <a:pt x="85861" y="278645"/>
                  </a:lnTo>
                  <a:lnTo>
                    <a:pt x="86052" y="277126"/>
                  </a:lnTo>
                  <a:lnTo>
                    <a:pt x="84062" y="277172"/>
                  </a:lnTo>
                  <a:lnTo>
                    <a:pt x="80619" y="278260"/>
                  </a:lnTo>
                  <a:lnTo>
                    <a:pt x="73971" y="285115"/>
                  </a:lnTo>
                  <a:lnTo>
                    <a:pt x="68547" y="295216"/>
                  </a:lnTo>
                  <a:lnTo>
                    <a:pt x="66137" y="306762"/>
                  </a:lnTo>
                  <a:lnTo>
                    <a:pt x="67610" y="312804"/>
                  </a:lnTo>
                  <a:lnTo>
                    <a:pt x="82362" y="334887"/>
                  </a:lnTo>
                  <a:lnTo>
                    <a:pt x="85836" y="338963"/>
                  </a:lnTo>
                  <a:lnTo>
                    <a:pt x="91326" y="340621"/>
                  </a:lnTo>
                  <a:lnTo>
                    <a:pt x="105894" y="339642"/>
                  </a:lnTo>
                  <a:lnTo>
                    <a:pt x="120130" y="332856"/>
                  </a:lnTo>
                  <a:lnTo>
                    <a:pt x="141459" y="316310"/>
                  </a:lnTo>
                  <a:lnTo>
                    <a:pt x="162409" y="287641"/>
                  </a:lnTo>
                  <a:lnTo>
                    <a:pt x="181235" y="247089"/>
                  </a:lnTo>
                  <a:lnTo>
                    <a:pt x="194295" y="200786"/>
                  </a:lnTo>
                  <a:lnTo>
                    <a:pt x="204243" y="159498"/>
                  </a:lnTo>
                  <a:lnTo>
                    <a:pt x="209064" y="119368"/>
                  </a:lnTo>
                  <a:lnTo>
                    <a:pt x="215118" y="83051"/>
                  </a:lnTo>
                  <a:lnTo>
                    <a:pt x="213123" y="73472"/>
                  </a:lnTo>
                  <a:lnTo>
                    <a:pt x="211110" y="69435"/>
                  </a:lnTo>
                  <a:lnTo>
                    <a:pt x="208709" y="67803"/>
                  </a:lnTo>
                  <a:lnTo>
                    <a:pt x="206051" y="67773"/>
                  </a:lnTo>
                  <a:lnTo>
                    <a:pt x="203220" y="68811"/>
                  </a:lnTo>
                  <a:lnTo>
                    <a:pt x="184798" y="113623"/>
                  </a:lnTo>
                  <a:lnTo>
                    <a:pt x="180371" y="149049"/>
                  </a:lnTo>
                  <a:lnTo>
                    <a:pt x="179060" y="193060"/>
                  </a:lnTo>
                  <a:lnTo>
                    <a:pt x="178617" y="234642"/>
                  </a:lnTo>
                  <a:lnTo>
                    <a:pt x="180657" y="268162"/>
                  </a:lnTo>
                  <a:lnTo>
                    <a:pt x="192668" y="295498"/>
                  </a:lnTo>
                  <a:lnTo>
                    <a:pt x="199971" y="303006"/>
                  </a:lnTo>
                  <a:lnTo>
                    <a:pt x="204458" y="303950"/>
                  </a:lnTo>
                  <a:lnTo>
                    <a:pt x="215089" y="302176"/>
                  </a:lnTo>
                  <a:lnTo>
                    <a:pt x="232974" y="290172"/>
                  </a:lnTo>
                  <a:lnTo>
                    <a:pt x="251678" y="273209"/>
                  </a:lnTo>
                  <a:lnTo>
                    <a:pt x="275903" y="227818"/>
                  </a:lnTo>
                  <a:lnTo>
                    <a:pt x="291978" y="186083"/>
                  </a:lnTo>
                  <a:lnTo>
                    <a:pt x="305344" y="147265"/>
                  </a:lnTo>
                  <a:lnTo>
                    <a:pt x="318176" y="109023"/>
                  </a:lnTo>
                  <a:lnTo>
                    <a:pt x="328079" y="70895"/>
                  </a:lnTo>
                  <a:lnTo>
                    <a:pt x="330349" y="27733"/>
                  </a:lnTo>
                  <a:lnTo>
                    <a:pt x="325686" y="1069"/>
                  </a:lnTo>
                  <a:lnTo>
                    <a:pt x="322135" y="0"/>
                  </a:lnTo>
                  <a:lnTo>
                    <a:pt x="317651" y="3521"/>
                  </a:lnTo>
                  <a:lnTo>
                    <a:pt x="308083" y="18722"/>
                  </a:lnTo>
                  <a:lnTo>
                    <a:pt x="297804" y="52139"/>
                  </a:lnTo>
                  <a:lnTo>
                    <a:pt x="293230" y="92967"/>
                  </a:lnTo>
                  <a:lnTo>
                    <a:pt x="286701" y="128230"/>
                  </a:lnTo>
                  <a:lnTo>
                    <a:pt x="285354" y="170193"/>
                  </a:lnTo>
                  <a:lnTo>
                    <a:pt x="290129" y="209908"/>
                  </a:lnTo>
                  <a:lnTo>
                    <a:pt x="295101" y="255609"/>
                  </a:lnTo>
                  <a:lnTo>
                    <a:pt x="302333" y="29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311"/>
            <p:cNvSpPr/>
            <p:nvPr>
              <p:custDataLst>
                <p:tags r:id="rId89"/>
              </p:custDataLst>
            </p:nvPr>
          </p:nvSpPr>
          <p:spPr>
            <a:xfrm>
              <a:off x="1145014" y="3057525"/>
              <a:ext cx="112287" cy="133351"/>
            </a:xfrm>
            <a:custGeom>
              <a:avLst/>
              <a:gdLst/>
              <a:ahLst/>
              <a:cxnLst/>
              <a:rect l="0" t="0" r="0" b="0"/>
              <a:pathLst>
                <a:path w="112287" h="133351">
                  <a:moveTo>
                    <a:pt x="112286" y="0"/>
                  </a:moveTo>
                  <a:lnTo>
                    <a:pt x="112286" y="0"/>
                  </a:lnTo>
                  <a:lnTo>
                    <a:pt x="65737" y="0"/>
                  </a:lnTo>
                  <a:lnTo>
                    <a:pt x="53498" y="1058"/>
                  </a:lnTo>
                  <a:lnTo>
                    <a:pt x="44530" y="5056"/>
                  </a:lnTo>
                  <a:lnTo>
                    <a:pt x="15369" y="30591"/>
                  </a:lnTo>
                  <a:lnTo>
                    <a:pt x="4783" y="45988"/>
                  </a:lnTo>
                  <a:lnTo>
                    <a:pt x="0" y="74069"/>
                  </a:lnTo>
                  <a:lnTo>
                    <a:pt x="4526" y="91481"/>
                  </a:lnTo>
                  <a:lnTo>
                    <a:pt x="19621" y="114849"/>
                  </a:lnTo>
                  <a:lnTo>
                    <a:pt x="6466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312"/>
            <p:cNvSpPr/>
            <p:nvPr>
              <p:custDataLst>
                <p:tags r:id="rId90"/>
              </p:custDataLst>
            </p:nvPr>
          </p:nvSpPr>
          <p:spPr>
            <a:xfrm>
              <a:off x="964376" y="3064529"/>
              <a:ext cx="90174" cy="135872"/>
            </a:xfrm>
            <a:custGeom>
              <a:avLst/>
              <a:gdLst/>
              <a:ahLst/>
              <a:cxnLst/>
              <a:rect l="0" t="0" r="0" b="0"/>
              <a:pathLst>
                <a:path w="90174" h="135872">
                  <a:moveTo>
                    <a:pt x="26224" y="69196"/>
                  </a:moveTo>
                  <a:lnTo>
                    <a:pt x="26224" y="69196"/>
                  </a:lnTo>
                  <a:lnTo>
                    <a:pt x="18023" y="77397"/>
                  </a:lnTo>
                  <a:lnTo>
                    <a:pt x="18640" y="77838"/>
                  </a:lnTo>
                  <a:lnTo>
                    <a:pt x="30073" y="78605"/>
                  </a:lnTo>
                  <a:lnTo>
                    <a:pt x="69967" y="57252"/>
                  </a:lnTo>
                  <a:lnTo>
                    <a:pt x="80237" y="47660"/>
                  </a:lnTo>
                  <a:lnTo>
                    <a:pt x="84458" y="42139"/>
                  </a:lnTo>
                  <a:lnTo>
                    <a:pt x="89147" y="27537"/>
                  </a:lnTo>
                  <a:lnTo>
                    <a:pt x="90173" y="12581"/>
                  </a:lnTo>
                  <a:lnTo>
                    <a:pt x="87101" y="2406"/>
                  </a:lnTo>
                  <a:lnTo>
                    <a:pt x="83742" y="328"/>
                  </a:lnTo>
                  <a:lnTo>
                    <a:pt x="79386" y="0"/>
                  </a:lnTo>
                  <a:lnTo>
                    <a:pt x="52130" y="7079"/>
                  </a:lnTo>
                  <a:lnTo>
                    <a:pt x="35546" y="15631"/>
                  </a:lnTo>
                  <a:lnTo>
                    <a:pt x="18873" y="34980"/>
                  </a:lnTo>
                  <a:lnTo>
                    <a:pt x="2939" y="67847"/>
                  </a:lnTo>
                  <a:lnTo>
                    <a:pt x="0" y="78474"/>
                  </a:lnTo>
                  <a:lnTo>
                    <a:pt x="1516" y="89547"/>
                  </a:lnTo>
                  <a:lnTo>
                    <a:pt x="6776" y="101524"/>
                  </a:lnTo>
                  <a:lnTo>
                    <a:pt x="28301" y="127716"/>
                  </a:lnTo>
                  <a:lnTo>
                    <a:pt x="43728" y="132246"/>
                  </a:lnTo>
                  <a:lnTo>
                    <a:pt x="83374" y="135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313"/>
            <p:cNvSpPr/>
            <p:nvPr>
              <p:custDataLst>
                <p:tags r:id="rId91"/>
              </p:custDataLst>
            </p:nvPr>
          </p:nvSpPr>
          <p:spPr>
            <a:xfrm>
              <a:off x="743104" y="2891341"/>
              <a:ext cx="161772" cy="375559"/>
            </a:xfrm>
            <a:custGeom>
              <a:avLst/>
              <a:gdLst/>
              <a:ahLst/>
              <a:cxnLst/>
              <a:rect l="0" t="0" r="0" b="0"/>
              <a:pathLst>
                <a:path w="161772" h="375559">
                  <a:moveTo>
                    <a:pt x="18896" y="61409"/>
                  </a:moveTo>
                  <a:lnTo>
                    <a:pt x="18896" y="61409"/>
                  </a:lnTo>
                  <a:lnTo>
                    <a:pt x="19954" y="105282"/>
                  </a:lnTo>
                  <a:lnTo>
                    <a:pt x="26435" y="151724"/>
                  </a:lnTo>
                  <a:lnTo>
                    <a:pt x="28029" y="196371"/>
                  </a:lnTo>
                  <a:lnTo>
                    <a:pt x="28305" y="238981"/>
                  </a:lnTo>
                  <a:lnTo>
                    <a:pt x="28369" y="270858"/>
                  </a:lnTo>
                  <a:lnTo>
                    <a:pt x="28406" y="310087"/>
                  </a:lnTo>
                  <a:lnTo>
                    <a:pt x="28418" y="352419"/>
                  </a:lnTo>
                  <a:lnTo>
                    <a:pt x="25597" y="368194"/>
                  </a:lnTo>
                  <a:lnTo>
                    <a:pt x="23364" y="373883"/>
                  </a:lnTo>
                  <a:lnTo>
                    <a:pt x="21874" y="375558"/>
                  </a:lnTo>
                  <a:lnTo>
                    <a:pt x="20882" y="374558"/>
                  </a:lnTo>
                  <a:lnTo>
                    <a:pt x="11553" y="333716"/>
                  </a:lnTo>
                  <a:lnTo>
                    <a:pt x="5755" y="298498"/>
                  </a:lnTo>
                  <a:lnTo>
                    <a:pt x="1597" y="252190"/>
                  </a:lnTo>
                  <a:lnTo>
                    <a:pt x="624" y="213581"/>
                  </a:lnTo>
                  <a:lnTo>
                    <a:pt x="192" y="170316"/>
                  </a:lnTo>
                  <a:lnTo>
                    <a:pt x="0" y="129921"/>
                  </a:lnTo>
                  <a:lnTo>
                    <a:pt x="4948" y="86648"/>
                  </a:lnTo>
                  <a:lnTo>
                    <a:pt x="13117" y="43605"/>
                  </a:lnTo>
                  <a:lnTo>
                    <a:pt x="27297" y="12507"/>
                  </a:lnTo>
                  <a:lnTo>
                    <a:pt x="34021" y="6582"/>
                  </a:lnTo>
                  <a:lnTo>
                    <a:pt x="49960" y="0"/>
                  </a:lnTo>
                  <a:lnTo>
                    <a:pt x="67627" y="2719"/>
                  </a:lnTo>
                  <a:lnTo>
                    <a:pt x="92602" y="16150"/>
                  </a:lnTo>
                  <a:lnTo>
                    <a:pt x="104571" y="27536"/>
                  </a:lnTo>
                  <a:lnTo>
                    <a:pt x="122998" y="68485"/>
                  </a:lnTo>
                  <a:lnTo>
                    <a:pt x="137728" y="103062"/>
                  </a:lnTo>
                  <a:lnTo>
                    <a:pt x="140183" y="136428"/>
                  </a:lnTo>
                  <a:lnTo>
                    <a:pt x="132067" y="179983"/>
                  </a:lnTo>
                  <a:lnTo>
                    <a:pt x="125286" y="195601"/>
                  </a:lnTo>
                  <a:lnTo>
                    <a:pt x="115217" y="209597"/>
                  </a:lnTo>
                  <a:lnTo>
                    <a:pt x="92591" y="224320"/>
                  </a:lnTo>
                  <a:lnTo>
                    <a:pt x="75892" y="230329"/>
                  </a:lnTo>
                  <a:lnTo>
                    <a:pt x="54128" y="227053"/>
                  </a:lnTo>
                  <a:lnTo>
                    <a:pt x="32628" y="214323"/>
                  </a:lnTo>
                  <a:lnTo>
                    <a:pt x="17908" y="202202"/>
                  </a:lnTo>
                  <a:lnTo>
                    <a:pt x="16121" y="199721"/>
                  </a:lnTo>
                  <a:lnTo>
                    <a:pt x="15988" y="198067"/>
                  </a:lnTo>
                  <a:lnTo>
                    <a:pt x="16957" y="196964"/>
                  </a:lnTo>
                  <a:lnTo>
                    <a:pt x="33491" y="200469"/>
                  </a:lnTo>
                  <a:lnTo>
                    <a:pt x="71069" y="221682"/>
                  </a:lnTo>
                  <a:lnTo>
                    <a:pt x="112559" y="260139"/>
                  </a:lnTo>
                  <a:lnTo>
                    <a:pt x="144568" y="302243"/>
                  </a:lnTo>
                  <a:lnTo>
                    <a:pt x="161771" y="337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894"/>
          <p:cNvGrpSpPr/>
          <p:nvPr/>
        </p:nvGrpSpPr>
        <p:grpSpPr>
          <a:xfrm>
            <a:off x="2333625" y="2787304"/>
            <a:ext cx="1880710" cy="396277"/>
            <a:chOff x="2333625" y="2787304"/>
            <a:chExt cx="1880710" cy="396277"/>
          </a:xfrm>
        </p:grpSpPr>
        <p:sp>
          <p:nvSpPr>
            <p:cNvPr id="468" name="SMARTInkShape-4314"/>
            <p:cNvSpPr/>
            <p:nvPr>
              <p:custDataLst>
                <p:tags r:id="rId73"/>
              </p:custDataLst>
            </p:nvPr>
          </p:nvSpPr>
          <p:spPr>
            <a:xfrm>
              <a:off x="2858820" y="2982649"/>
              <a:ext cx="141556" cy="164953"/>
            </a:xfrm>
            <a:custGeom>
              <a:avLst/>
              <a:gdLst/>
              <a:ahLst/>
              <a:cxnLst/>
              <a:rect l="0" t="0" r="0" b="0"/>
              <a:pathLst>
                <a:path w="141556" h="164953">
                  <a:moveTo>
                    <a:pt x="17730" y="8201"/>
                  </a:moveTo>
                  <a:lnTo>
                    <a:pt x="17730" y="8201"/>
                  </a:lnTo>
                  <a:lnTo>
                    <a:pt x="9529" y="0"/>
                  </a:lnTo>
                  <a:lnTo>
                    <a:pt x="9088" y="617"/>
                  </a:lnTo>
                  <a:lnTo>
                    <a:pt x="8240" y="44471"/>
                  </a:lnTo>
                  <a:lnTo>
                    <a:pt x="8212" y="89527"/>
                  </a:lnTo>
                  <a:lnTo>
                    <a:pt x="8206" y="135594"/>
                  </a:lnTo>
                  <a:lnTo>
                    <a:pt x="7147" y="158483"/>
                  </a:lnTo>
                  <a:lnTo>
                    <a:pt x="5383" y="162364"/>
                  </a:lnTo>
                  <a:lnTo>
                    <a:pt x="3149" y="164952"/>
                  </a:lnTo>
                  <a:lnTo>
                    <a:pt x="1659" y="164560"/>
                  </a:lnTo>
                  <a:lnTo>
                    <a:pt x="4" y="158480"/>
                  </a:lnTo>
                  <a:lnTo>
                    <a:pt x="0" y="122121"/>
                  </a:lnTo>
                  <a:lnTo>
                    <a:pt x="9093" y="76996"/>
                  </a:lnTo>
                  <a:lnTo>
                    <a:pt x="19794" y="32990"/>
                  </a:lnTo>
                  <a:lnTo>
                    <a:pt x="24997" y="19218"/>
                  </a:lnTo>
                  <a:lnTo>
                    <a:pt x="30838" y="13098"/>
                  </a:lnTo>
                  <a:lnTo>
                    <a:pt x="36961" y="10377"/>
                  </a:lnTo>
                  <a:lnTo>
                    <a:pt x="40076" y="9652"/>
                  </a:lnTo>
                  <a:lnTo>
                    <a:pt x="43211" y="11285"/>
                  </a:lnTo>
                  <a:lnTo>
                    <a:pt x="49516" y="18744"/>
                  </a:lnTo>
                  <a:lnTo>
                    <a:pt x="53959" y="39900"/>
                  </a:lnTo>
                  <a:lnTo>
                    <a:pt x="55460" y="80980"/>
                  </a:lnTo>
                  <a:lnTo>
                    <a:pt x="55781" y="113401"/>
                  </a:lnTo>
                  <a:lnTo>
                    <a:pt x="56856" y="115376"/>
                  </a:lnTo>
                  <a:lnTo>
                    <a:pt x="58631" y="115635"/>
                  </a:lnTo>
                  <a:lnTo>
                    <a:pt x="60872" y="114748"/>
                  </a:lnTo>
                  <a:lnTo>
                    <a:pt x="69083" y="98331"/>
                  </a:lnTo>
                  <a:lnTo>
                    <a:pt x="83203" y="53761"/>
                  </a:lnTo>
                  <a:lnTo>
                    <a:pt x="105426" y="18042"/>
                  </a:lnTo>
                  <a:lnTo>
                    <a:pt x="120855" y="6060"/>
                  </a:lnTo>
                  <a:lnTo>
                    <a:pt x="125638" y="5715"/>
                  </a:lnTo>
                  <a:lnTo>
                    <a:pt x="129885" y="7602"/>
                  </a:lnTo>
                  <a:lnTo>
                    <a:pt x="133775" y="10977"/>
                  </a:lnTo>
                  <a:lnTo>
                    <a:pt x="138097" y="23193"/>
                  </a:lnTo>
                  <a:lnTo>
                    <a:pt x="140872" y="61963"/>
                  </a:lnTo>
                  <a:lnTo>
                    <a:pt x="141420" y="98352"/>
                  </a:lnTo>
                  <a:lnTo>
                    <a:pt x="14155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315"/>
            <p:cNvSpPr/>
            <p:nvPr>
              <p:custDataLst>
                <p:tags r:id="rId74"/>
              </p:custDataLst>
            </p:nvPr>
          </p:nvSpPr>
          <p:spPr>
            <a:xfrm>
              <a:off x="2733675" y="2924175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114300"/>
                  </a:moveTo>
                  <a:lnTo>
                    <a:pt x="0" y="114300"/>
                  </a:lnTo>
                  <a:lnTo>
                    <a:pt x="15188" y="98054"/>
                  </a:lnTo>
                  <a:lnTo>
                    <a:pt x="17906" y="88790"/>
                  </a:lnTo>
                  <a:lnTo>
                    <a:pt x="19769" y="78284"/>
                  </a:lnTo>
                  <a:lnTo>
                    <a:pt x="26522" y="56307"/>
                  </a:lnTo>
                  <a:lnTo>
                    <a:pt x="27207" y="50238"/>
                  </a:lnTo>
                  <a:lnTo>
                    <a:pt x="33611" y="37850"/>
                  </a:lnTo>
                  <a:lnTo>
                    <a:pt x="43513" y="2634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316"/>
            <p:cNvSpPr/>
            <p:nvPr>
              <p:custDataLst>
                <p:tags r:id="rId75"/>
              </p:custDataLst>
            </p:nvPr>
          </p:nvSpPr>
          <p:spPr>
            <a:xfrm>
              <a:off x="2676525" y="2971800"/>
              <a:ext cx="84752" cy="174302"/>
            </a:xfrm>
            <a:custGeom>
              <a:avLst/>
              <a:gdLst/>
              <a:ahLst/>
              <a:cxnLst/>
              <a:rect l="0" t="0" r="0" b="0"/>
              <a:pathLst>
                <a:path w="84752" h="174302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6246" y="2117"/>
                  </a:lnTo>
                  <a:lnTo>
                    <a:pt x="49948" y="42378"/>
                  </a:lnTo>
                  <a:lnTo>
                    <a:pt x="70668" y="86018"/>
                  </a:lnTo>
                  <a:lnTo>
                    <a:pt x="80793" y="108154"/>
                  </a:lnTo>
                  <a:lnTo>
                    <a:pt x="84751" y="146365"/>
                  </a:lnTo>
                  <a:lnTo>
                    <a:pt x="84234" y="165592"/>
                  </a:lnTo>
                  <a:lnTo>
                    <a:pt x="82614" y="170720"/>
                  </a:lnTo>
                  <a:lnTo>
                    <a:pt x="80476" y="174138"/>
                  </a:lnTo>
                  <a:lnTo>
                    <a:pt x="77992" y="174301"/>
                  </a:lnTo>
                  <a:lnTo>
                    <a:pt x="75278" y="172292"/>
                  </a:lnTo>
                  <a:lnTo>
                    <a:pt x="72411" y="168836"/>
                  </a:lnTo>
                  <a:lnTo>
                    <a:pt x="69224" y="156530"/>
                  </a:lnTo>
                  <a:lnTo>
                    <a:pt x="67178" y="112646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317"/>
            <p:cNvSpPr/>
            <p:nvPr>
              <p:custDataLst>
                <p:tags r:id="rId76"/>
              </p:custDataLst>
            </p:nvPr>
          </p:nvSpPr>
          <p:spPr>
            <a:xfrm>
              <a:off x="2565934" y="3000375"/>
              <a:ext cx="98035" cy="135291"/>
            </a:xfrm>
            <a:custGeom>
              <a:avLst/>
              <a:gdLst/>
              <a:ahLst/>
              <a:cxnLst/>
              <a:rect l="0" t="0" r="0" b="0"/>
              <a:pathLst>
                <a:path w="98035" h="135291">
                  <a:moveTo>
                    <a:pt x="62966" y="66675"/>
                  </a:moveTo>
                  <a:lnTo>
                    <a:pt x="62966" y="66675"/>
                  </a:lnTo>
                  <a:lnTo>
                    <a:pt x="61908" y="48312"/>
                  </a:lnTo>
                  <a:lnTo>
                    <a:pt x="55362" y="29131"/>
                  </a:lnTo>
                  <a:lnTo>
                    <a:pt x="52605" y="25771"/>
                  </a:lnTo>
                  <a:lnTo>
                    <a:pt x="49708" y="23531"/>
                  </a:lnTo>
                  <a:lnTo>
                    <a:pt x="30463" y="20378"/>
                  </a:lnTo>
                  <a:lnTo>
                    <a:pt x="23306" y="23110"/>
                  </a:lnTo>
                  <a:lnTo>
                    <a:pt x="9709" y="34613"/>
                  </a:lnTo>
                  <a:lnTo>
                    <a:pt x="2254" y="50309"/>
                  </a:lnTo>
                  <a:lnTo>
                    <a:pt x="0" y="69984"/>
                  </a:lnTo>
                  <a:lnTo>
                    <a:pt x="2526" y="96368"/>
                  </a:lnTo>
                  <a:lnTo>
                    <a:pt x="6797" y="106579"/>
                  </a:lnTo>
                  <a:lnTo>
                    <a:pt x="20010" y="120746"/>
                  </a:lnTo>
                  <a:lnTo>
                    <a:pt x="45300" y="134672"/>
                  </a:lnTo>
                  <a:lnTo>
                    <a:pt x="54363" y="135290"/>
                  </a:lnTo>
                  <a:lnTo>
                    <a:pt x="72901" y="130331"/>
                  </a:lnTo>
                  <a:lnTo>
                    <a:pt x="91074" y="120696"/>
                  </a:lnTo>
                  <a:lnTo>
                    <a:pt x="96625" y="103032"/>
                  </a:lnTo>
                  <a:lnTo>
                    <a:pt x="98034" y="79659"/>
                  </a:lnTo>
                  <a:lnTo>
                    <a:pt x="92877" y="50766"/>
                  </a:lnTo>
                  <a:lnTo>
                    <a:pt x="87548" y="39143"/>
                  </a:lnTo>
                  <a:lnTo>
                    <a:pt x="78831" y="30450"/>
                  </a:lnTo>
                  <a:lnTo>
                    <a:pt x="43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318"/>
            <p:cNvSpPr/>
            <p:nvPr>
              <p:custDataLst>
                <p:tags r:id="rId77"/>
              </p:custDataLst>
            </p:nvPr>
          </p:nvSpPr>
          <p:spPr>
            <a:xfrm>
              <a:off x="2333625" y="2872753"/>
              <a:ext cx="208679" cy="310828"/>
            </a:xfrm>
            <a:custGeom>
              <a:avLst/>
              <a:gdLst/>
              <a:ahLst/>
              <a:cxnLst/>
              <a:rect l="0" t="0" r="0" b="0"/>
              <a:pathLst>
                <a:path w="208679" h="310828">
                  <a:moveTo>
                    <a:pt x="0" y="137147"/>
                  </a:moveTo>
                  <a:lnTo>
                    <a:pt x="0" y="137147"/>
                  </a:lnTo>
                  <a:lnTo>
                    <a:pt x="0" y="132091"/>
                  </a:lnTo>
                  <a:lnTo>
                    <a:pt x="5056" y="118833"/>
                  </a:lnTo>
                  <a:lnTo>
                    <a:pt x="17334" y="101272"/>
                  </a:lnTo>
                  <a:lnTo>
                    <a:pt x="23598" y="114876"/>
                  </a:lnTo>
                  <a:lnTo>
                    <a:pt x="27920" y="157027"/>
                  </a:lnTo>
                  <a:lnTo>
                    <a:pt x="28446" y="204574"/>
                  </a:lnTo>
                  <a:lnTo>
                    <a:pt x="28549" y="243168"/>
                  </a:lnTo>
                  <a:lnTo>
                    <a:pt x="31392" y="280268"/>
                  </a:lnTo>
                  <a:lnTo>
                    <a:pt x="37217" y="310354"/>
                  </a:lnTo>
                  <a:lnTo>
                    <a:pt x="37511" y="310827"/>
                  </a:lnTo>
                  <a:lnTo>
                    <a:pt x="37838" y="306413"/>
                  </a:lnTo>
                  <a:lnTo>
                    <a:pt x="35226" y="277709"/>
                  </a:lnTo>
                  <a:lnTo>
                    <a:pt x="29889" y="231352"/>
                  </a:lnTo>
                  <a:lnTo>
                    <a:pt x="29159" y="196302"/>
                  </a:lnTo>
                  <a:lnTo>
                    <a:pt x="28835" y="157088"/>
                  </a:lnTo>
                  <a:lnTo>
                    <a:pt x="28690" y="118493"/>
                  </a:lnTo>
                  <a:lnTo>
                    <a:pt x="29656" y="71334"/>
                  </a:lnTo>
                  <a:lnTo>
                    <a:pt x="36186" y="45327"/>
                  </a:lnTo>
                  <a:lnTo>
                    <a:pt x="41835" y="38130"/>
                  </a:lnTo>
                  <a:lnTo>
                    <a:pt x="44824" y="40444"/>
                  </a:lnTo>
                  <a:lnTo>
                    <a:pt x="60374" y="80851"/>
                  </a:lnTo>
                  <a:lnTo>
                    <a:pt x="69865" y="118938"/>
                  </a:lnTo>
                  <a:lnTo>
                    <a:pt x="82553" y="164007"/>
                  </a:lnTo>
                  <a:lnTo>
                    <a:pt x="95251" y="203483"/>
                  </a:lnTo>
                  <a:lnTo>
                    <a:pt x="102659" y="221663"/>
                  </a:lnTo>
                  <a:lnTo>
                    <a:pt x="130351" y="264820"/>
                  </a:lnTo>
                  <a:lnTo>
                    <a:pt x="141189" y="281732"/>
                  </a:lnTo>
                  <a:lnTo>
                    <a:pt x="148101" y="287512"/>
                  </a:lnTo>
                  <a:lnTo>
                    <a:pt x="164248" y="293934"/>
                  </a:lnTo>
                  <a:lnTo>
                    <a:pt x="170882" y="292472"/>
                  </a:lnTo>
                  <a:lnTo>
                    <a:pt x="176363" y="288322"/>
                  </a:lnTo>
                  <a:lnTo>
                    <a:pt x="189133" y="267312"/>
                  </a:lnTo>
                  <a:lnTo>
                    <a:pt x="199620" y="232512"/>
                  </a:lnTo>
                  <a:lnTo>
                    <a:pt x="205137" y="198581"/>
                  </a:lnTo>
                  <a:lnTo>
                    <a:pt x="207588" y="158807"/>
                  </a:lnTo>
                  <a:lnTo>
                    <a:pt x="208678" y="124901"/>
                  </a:lnTo>
                  <a:lnTo>
                    <a:pt x="206470" y="84835"/>
                  </a:lnTo>
                  <a:lnTo>
                    <a:pt x="201298" y="42853"/>
                  </a:lnTo>
                  <a:lnTo>
                    <a:pt x="195346" y="13605"/>
                  </a:lnTo>
                  <a:lnTo>
                    <a:pt x="189831" y="2864"/>
                  </a:lnTo>
                  <a:lnTo>
                    <a:pt x="186879" y="0"/>
                  </a:lnTo>
                  <a:lnTo>
                    <a:pt x="184911" y="207"/>
                  </a:lnTo>
                  <a:lnTo>
                    <a:pt x="180975" y="1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319"/>
            <p:cNvSpPr/>
            <p:nvPr>
              <p:custDataLst>
                <p:tags r:id="rId78"/>
              </p:custDataLst>
            </p:nvPr>
          </p:nvSpPr>
          <p:spPr>
            <a:xfrm>
              <a:off x="3050807" y="2787304"/>
              <a:ext cx="206302" cy="336897"/>
            </a:xfrm>
            <a:custGeom>
              <a:avLst/>
              <a:gdLst/>
              <a:ahLst/>
              <a:cxnLst/>
              <a:rect l="0" t="0" r="0" b="0"/>
              <a:pathLst>
                <a:path w="206302" h="336897">
                  <a:moveTo>
                    <a:pt x="63868" y="308321"/>
                  </a:moveTo>
                  <a:lnTo>
                    <a:pt x="63868" y="308321"/>
                  </a:lnTo>
                  <a:lnTo>
                    <a:pt x="83165" y="265008"/>
                  </a:lnTo>
                  <a:lnTo>
                    <a:pt x="86258" y="260396"/>
                  </a:lnTo>
                  <a:lnTo>
                    <a:pt x="86203" y="255204"/>
                  </a:lnTo>
                  <a:lnTo>
                    <a:pt x="75498" y="235579"/>
                  </a:lnTo>
                  <a:lnTo>
                    <a:pt x="63904" y="228089"/>
                  </a:lnTo>
                  <a:lnTo>
                    <a:pt x="58600" y="228375"/>
                  </a:lnTo>
                  <a:lnTo>
                    <a:pt x="47063" y="234337"/>
                  </a:lnTo>
                  <a:lnTo>
                    <a:pt x="16921" y="261957"/>
                  </a:lnTo>
                  <a:lnTo>
                    <a:pt x="6667" y="275720"/>
                  </a:lnTo>
                  <a:lnTo>
                    <a:pt x="0" y="305482"/>
                  </a:lnTo>
                  <a:lnTo>
                    <a:pt x="1181" y="313837"/>
                  </a:lnTo>
                  <a:lnTo>
                    <a:pt x="4085" y="320465"/>
                  </a:lnTo>
                  <a:lnTo>
                    <a:pt x="8137" y="325942"/>
                  </a:lnTo>
                  <a:lnTo>
                    <a:pt x="18285" y="332027"/>
                  </a:lnTo>
                  <a:lnTo>
                    <a:pt x="23954" y="333650"/>
                  </a:lnTo>
                  <a:lnTo>
                    <a:pt x="38721" y="329809"/>
                  </a:lnTo>
                  <a:lnTo>
                    <a:pt x="53749" y="321046"/>
                  </a:lnTo>
                  <a:lnTo>
                    <a:pt x="68161" y="304213"/>
                  </a:lnTo>
                  <a:lnTo>
                    <a:pt x="80765" y="283386"/>
                  </a:lnTo>
                  <a:lnTo>
                    <a:pt x="80425" y="283231"/>
                  </a:lnTo>
                  <a:lnTo>
                    <a:pt x="77224" y="285881"/>
                  </a:lnTo>
                  <a:lnTo>
                    <a:pt x="69472" y="303436"/>
                  </a:lnTo>
                  <a:lnTo>
                    <a:pt x="68662" y="309298"/>
                  </a:lnTo>
                  <a:lnTo>
                    <a:pt x="70585" y="318633"/>
                  </a:lnTo>
                  <a:lnTo>
                    <a:pt x="77618" y="329838"/>
                  </a:lnTo>
                  <a:lnTo>
                    <a:pt x="89029" y="333759"/>
                  </a:lnTo>
                  <a:lnTo>
                    <a:pt x="96517" y="334805"/>
                  </a:lnTo>
                  <a:lnTo>
                    <a:pt x="110481" y="330322"/>
                  </a:lnTo>
                  <a:lnTo>
                    <a:pt x="117169" y="326164"/>
                  </a:lnTo>
                  <a:lnTo>
                    <a:pt x="149504" y="283141"/>
                  </a:lnTo>
                  <a:lnTo>
                    <a:pt x="165794" y="258880"/>
                  </a:lnTo>
                  <a:lnTo>
                    <a:pt x="184143" y="212832"/>
                  </a:lnTo>
                  <a:lnTo>
                    <a:pt x="194321" y="172102"/>
                  </a:lnTo>
                  <a:lnTo>
                    <a:pt x="201703" y="128661"/>
                  </a:lnTo>
                  <a:lnTo>
                    <a:pt x="205249" y="83991"/>
                  </a:lnTo>
                  <a:lnTo>
                    <a:pt x="206301" y="45708"/>
                  </a:lnTo>
                  <a:lnTo>
                    <a:pt x="201555" y="14257"/>
                  </a:lnTo>
                  <a:lnTo>
                    <a:pt x="197993" y="7504"/>
                  </a:lnTo>
                  <a:lnTo>
                    <a:pt x="193501" y="3001"/>
                  </a:lnTo>
                  <a:lnTo>
                    <a:pt x="188390" y="0"/>
                  </a:lnTo>
                  <a:lnTo>
                    <a:pt x="182866" y="1173"/>
                  </a:lnTo>
                  <a:lnTo>
                    <a:pt x="171084" y="10944"/>
                  </a:lnTo>
                  <a:lnTo>
                    <a:pt x="157607" y="34295"/>
                  </a:lnTo>
                  <a:lnTo>
                    <a:pt x="150118" y="73806"/>
                  </a:lnTo>
                  <a:lnTo>
                    <a:pt x="144574" y="118537"/>
                  </a:lnTo>
                  <a:lnTo>
                    <a:pt x="147636" y="156486"/>
                  </a:lnTo>
                  <a:lnTo>
                    <a:pt x="150071" y="203361"/>
                  </a:lnTo>
                  <a:lnTo>
                    <a:pt x="157026" y="240885"/>
                  </a:lnTo>
                  <a:lnTo>
                    <a:pt x="166847" y="282460"/>
                  </a:lnTo>
                  <a:lnTo>
                    <a:pt x="187693" y="33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320"/>
            <p:cNvSpPr/>
            <p:nvPr>
              <p:custDataLst>
                <p:tags r:id="rId79"/>
              </p:custDataLst>
            </p:nvPr>
          </p:nvSpPr>
          <p:spPr>
            <a:xfrm>
              <a:off x="3366793" y="3004674"/>
              <a:ext cx="109833" cy="14752"/>
            </a:xfrm>
            <a:custGeom>
              <a:avLst/>
              <a:gdLst/>
              <a:ahLst/>
              <a:cxnLst/>
              <a:rect l="0" t="0" r="0" b="0"/>
              <a:pathLst>
                <a:path w="109833" h="14752">
                  <a:moveTo>
                    <a:pt x="5057" y="14751"/>
                  </a:moveTo>
                  <a:lnTo>
                    <a:pt x="5057" y="14751"/>
                  </a:lnTo>
                  <a:lnTo>
                    <a:pt x="5057" y="6550"/>
                  </a:lnTo>
                  <a:lnTo>
                    <a:pt x="0" y="562"/>
                  </a:lnTo>
                  <a:lnTo>
                    <a:pt x="627" y="0"/>
                  </a:lnTo>
                  <a:lnTo>
                    <a:pt x="27496" y="4329"/>
                  </a:lnTo>
                  <a:lnTo>
                    <a:pt x="69422" y="5049"/>
                  </a:lnTo>
                  <a:lnTo>
                    <a:pt x="109832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321"/>
            <p:cNvSpPr/>
            <p:nvPr>
              <p:custDataLst>
                <p:tags r:id="rId80"/>
              </p:custDataLst>
            </p:nvPr>
          </p:nvSpPr>
          <p:spPr>
            <a:xfrm>
              <a:off x="3557293" y="2819400"/>
              <a:ext cx="117210" cy="314893"/>
            </a:xfrm>
            <a:custGeom>
              <a:avLst/>
              <a:gdLst/>
              <a:ahLst/>
              <a:cxnLst/>
              <a:rect l="0" t="0" r="0" b="0"/>
              <a:pathLst>
                <a:path w="117210" h="314893">
                  <a:moveTo>
                    <a:pt x="5057" y="0"/>
                  </a:moveTo>
                  <a:lnTo>
                    <a:pt x="5057" y="0"/>
                  </a:lnTo>
                  <a:lnTo>
                    <a:pt x="0" y="5056"/>
                  </a:lnTo>
                  <a:lnTo>
                    <a:pt x="340" y="18828"/>
                  </a:lnTo>
                  <a:lnTo>
                    <a:pt x="3659" y="53204"/>
                  </a:lnTo>
                  <a:lnTo>
                    <a:pt x="4643" y="96903"/>
                  </a:lnTo>
                  <a:lnTo>
                    <a:pt x="7757" y="137721"/>
                  </a:lnTo>
                  <a:lnTo>
                    <a:pt x="12560" y="175567"/>
                  </a:lnTo>
                  <a:lnTo>
                    <a:pt x="13983" y="220295"/>
                  </a:lnTo>
                  <a:lnTo>
                    <a:pt x="14404" y="267062"/>
                  </a:lnTo>
                  <a:lnTo>
                    <a:pt x="14558" y="313589"/>
                  </a:lnTo>
                  <a:lnTo>
                    <a:pt x="14566" y="314892"/>
                  </a:lnTo>
                  <a:lnTo>
                    <a:pt x="19635" y="294211"/>
                  </a:lnTo>
                  <a:lnTo>
                    <a:pt x="42028" y="249378"/>
                  </a:lnTo>
                  <a:lnTo>
                    <a:pt x="66357" y="205897"/>
                  </a:lnTo>
                  <a:lnTo>
                    <a:pt x="68149" y="200765"/>
                  </a:lnTo>
                  <a:lnTo>
                    <a:pt x="75784" y="192240"/>
                  </a:lnTo>
                  <a:lnTo>
                    <a:pt x="80783" y="188485"/>
                  </a:lnTo>
                  <a:lnTo>
                    <a:pt x="86233" y="187040"/>
                  </a:lnTo>
                  <a:lnTo>
                    <a:pt x="97932" y="188257"/>
                  </a:lnTo>
                  <a:lnTo>
                    <a:pt x="101899" y="191121"/>
                  </a:lnTo>
                  <a:lnTo>
                    <a:pt x="104544" y="195147"/>
                  </a:lnTo>
                  <a:lnTo>
                    <a:pt x="116906" y="239369"/>
                  </a:lnTo>
                  <a:lnTo>
                    <a:pt x="117209" y="257728"/>
                  </a:lnTo>
                  <a:lnTo>
                    <a:pt x="113817" y="276471"/>
                  </a:lnTo>
                  <a:lnTo>
                    <a:pt x="103136" y="292562"/>
                  </a:lnTo>
                  <a:lnTo>
                    <a:pt x="95843" y="299816"/>
                  </a:lnTo>
                  <a:lnTo>
                    <a:pt x="79273" y="307877"/>
                  </a:lnTo>
                  <a:lnTo>
                    <a:pt x="47821" y="313051"/>
                  </a:lnTo>
                  <a:lnTo>
                    <a:pt x="42033" y="311359"/>
                  </a:lnTo>
                  <a:lnTo>
                    <a:pt x="24107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322"/>
            <p:cNvSpPr/>
            <p:nvPr>
              <p:custDataLst>
                <p:tags r:id="rId81"/>
              </p:custDataLst>
            </p:nvPr>
          </p:nvSpPr>
          <p:spPr>
            <a:xfrm>
              <a:off x="3715901" y="2977787"/>
              <a:ext cx="122675" cy="127364"/>
            </a:xfrm>
            <a:custGeom>
              <a:avLst/>
              <a:gdLst/>
              <a:ahLst/>
              <a:cxnLst/>
              <a:rect l="0" t="0" r="0" b="0"/>
              <a:pathLst>
                <a:path w="122675" h="127364">
                  <a:moveTo>
                    <a:pt x="65524" y="60688"/>
                  </a:moveTo>
                  <a:lnTo>
                    <a:pt x="65524" y="60688"/>
                  </a:lnTo>
                  <a:lnTo>
                    <a:pt x="74187" y="53084"/>
                  </a:lnTo>
                  <a:lnTo>
                    <a:pt x="83838" y="47431"/>
                  </a:lnTo>
                  <a:lnTo>
                    <a:pt x="87258" y="42325"/>
                  </a:lnTo>
                  <a:lnTo>
                    <a:pt x="92748" y="16961"/>
                  </a:lnTo>
                  <a:lnTo>
                    <a:pt x="93199" y="12487"/>
                  </a:lnTo>
                  <a:lnTo>
                    <a:pt x="90324" y="8445"/>
                  </a:lnTo>
                  <a:lnTo>
                    <a:pt x="78663" y="1133"/>
                  </a:lnTo>
                  <a:lnTo>
                    <a:pt x="62897" y="0"/>
                  </a:lnTo>
                  <a:lnTo>
                    <a:pt x="46365" y="4082"/>
                  </a:lnTo>
                  <a:lnTo>
                    <a:pt x="18505" y="23950"/>
                  </a:lnTo>
                  <a:lnTo>
                    <a:pt x="7585" y="34835"/>
                  </a:lnTo>
                  <a:lnTo>
                    <a:pt x="2732" y="43201"/>
                  </a:lnTo>
                  <a:lnTo>
                    <a:pt x="0" y="58917"/>
                  </a:lnTo>
                  <a:lnTo>
                    <a:pt x="5005" y="70837"/>
                  </a:lnTo>
                  <a:lnTo>
                    <a:pt x="9303" y="76979"/>
                  </a:lnTo>
                  <a:lnTo>
                    <a:pt x="19723" y="83804"/>
                  </a:lnTo>
                  <a:lnTo>
                    <a:pt x="25465" y="85624"/>
                  </a:lnTo>
                  <a:lnTo>
                    <a:pt x="37490" y="84823"/>
                  </a:lnTo>
                  <a:lnTo>
                    <a:pt x="49889" y="79881"/>
                  </a:lnTo>
                  <a:lnTo>
                    <a:pt x="83752" y="54458"/>
                  </a:lnTo>
                  <a:lnTo>
                    <a:pt x="87201" y="53360"/>
                  </a:lnTo>
                  <a:lnTo>
                    <a:pt x="89500" y="54744"/>
                  </a:lnTo>
                  <a:lnTo>
                    <a:pt x="91033" y="57784"/>
                  </a:lnTo>
                  <a:lnTo>
                    <a:pt x="93695" y="84843"/>
                  </a:lnTo>
                  <a:lnTo>
                    <a:pt x="93920" y="101057"/>
                  </a:lnTo>
                  <a:lnTo>
                    <a:pt x="96096" y="107709"/>
                  </a:lnTo>
                  <a:lnTo>
                    <a:pt x="104158" y="117922"/>
                  </a:lnTo>
                  <a:lnTo>
                    <a:pt x="122674" y="127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323"/>
            <p:cNvSpPr/>
            <p:nvPr>
              <p:custDataLst>
                <p:tags r:id="rId82"/>
              </p:custDataLst>
            </p:nvPr>
          </p:nvSpPr>
          <p:spPr>
            <a:xfrm>
              <a:off x="3857625" y="2973632"/>
              <a:ext cx="47626" cy="146978"/>
            </a:xfrm>
            <a:custGeom>
              <a:avLst/>
              <a:gdLst/>
              <a:ahLst/>
              <a:cxnLst/>
              <a:rect l="0" t="0" r="0" b="0"/>
              <a:pathLst>
                <a:path w="47626" h="146978">
                  <a:moveTo>
                    <a:pt x="47625" y="26743"/>
                  </a:moveTo>
                  <a:lnTo>
                    <a:pt x="47625" y="26743"/>
                  </a:lnTo>
                  <a:lnTo>
                    <a:pt x="47625" y="13486"/>
                  </a:lnTo>
                  <a:lnTo>
                    <a:pt x="44450" y="10497"/>
                  </a:lnTo>
                  <a:lnTo>
                    <a:pt x="26929" y="2291"/>
                  </a:lnTo>
                  <a:lnTo>
                    <a:pt x="17966" y="0"/>
                  </a:lnTo>
                  <a:lnTo>
                    <a:pt x="14094" y="1506"/>
                  </a:lnTo>
                  <a:lnTo>
                    <a:pt x="6969" y="8824"/>
                  </a:lnTo>
                  <a:lnTo>
                    <a:pt x="5705" y="14797"/>
                  </a:lnTo>
                  <a:lnTo>
                    <a:pt x="8981" y="37315"/>
                  </a:lnTo>
                  <a:lnTo>
                    <a:pt x="22392" y="67245"/>
                  </a:lnTo>
                  <a:lnTo>
                    <a:pt x="42578" y="105180"/>
                  </a:lnTo>
                  <a:lnTo>
                    <a:pt x="45381" y="118401"/>
                  </a:lnTo>
                  <a:lnTo>
                    <a:pt x="43805" y="131333"/>
                  </a:lnTo>
                  <a:lnTo>
                    <a:pt x="39577" y="142019"/>
                  </a:lnTo>
                  <a:lnTo>
                    <a:pt x="36968" y="144869"/>
                  </a:lnTo>
                  <a:lnTo>
                    <a:pt x="34170" y="146769"/>
                  </a:lnTo>
                  <a:lnTo>
                    <a:pt x="30188" y="146977"/>
                  </a:lnTo>
                  <a:lnTo>
                    <a:pt x="20120" y="144386"/>
                  </a:lnTo>
                  <a:lnTo>
                    <a:pt x="0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324"/>
            <p:cNvSpPr/>
            <p:nvPr>
              <p:custDataLst>
                <p:tags r:id="rId83"/>
              </p:custDataLst>
            </p:nvPr>
          </p:nvSpPr>
          <p:spPr>
            <a:xfrm>
              <a:off x="3948676" y="2828299"/>
              <a:ext cx="265659" cy="292156"/>
            </a:xfrm>
            <a:custGeom>
              <a:avLst/>
              <a:gdLst/>
              <a:ahLst/>
              <a:cxnLst/>
              <a:rect l="0" t="0" r="0" b="0"/>
              <a:pathLst>
                <a:path w="265659" h="292156">
                  <a:moveTo>
                    <a:pt x="13724" y="210176"/>
                  </a:moveTo>
                  <a:lnTo>
                    <a:pt x="13724" y="210176"/>
                  </a:lnTo>
                  <a:lnTo>
                    <a:pt x="23837" y="215232"/>
                  </a:lnTo>
                  <a:lnTo>
                    <a:pt x="27874" y="215664"/>
                  </a:lnTo>
                  <a:lnTo>
                    <a:pt x="35183" y="213321"/>
                  </a:lnTo>
                  <a:lnTo>
                    <a:pt x="54931" y="197195"/>
                  </a:lnTo>
                  <a:lnTo>
                    <a:pt x="58497" y="188179"/>
                  </a:lnTo>
                  <a:lnTo>
                    <a:pt x="60785" y="170201"/>
                  </a:lnTo>
                  <a:lnTo>
                    <a:pt x="59915" y="167651"/>
                  </a:lnTo>
                  <a:lnTo>
                    <a:pt x="58276" y="165951"/>
                  </a:lnTo>
                  <a:lnTo>
                    <a:pt x="56126" y="164818"/>
                  </a:lnTo>
                  <a:lnTo>
                    <a:pt x="37929" y="168279"/>
                  </a:lnTo>
                  <a:lnTo>
                    <a:pt x="24129" y="178855"/>
                  </a:lnTo>
                  <a:lnTo>
                    <a:pt x="10104" y="197015"/>
                  </a:lnTo>
                  <a:lnTo>
                    <a:pt x="309" y="222746"/>
                  </a:lnTo>
                  <a:lnTo>
                    <a:pt x="0" y="240104"/>
                  </a:lnTo>
                  <a:lnTo>
                    <a:pt x="1400" y="249178"/>
                  </a:lnTo>
                  <a:lnTo>
                    <a:pt x="5508" y="256286"/>
                  </a:lnTo>
                  <a:lnTo>
                    <a:pt x="18539" y="267005"/>
                  </a:lnTo>
                  <a:lnTo>
                    <a:pt x="43726" y="278990"/>
                  </a:lnTo>
                  <a:lnTo>
                    <a:pt x="64805" y="280271"/>
                  </a:lnTo>
                  <a:lnTo>
                    <a:pt x="112213" y="275185"/>
                  </a:lnTo>
                  <a:lnTo>
                    <a:pt x="157866" y="256217"/>
                  </a:lnTo>
                  <a:lnTo>
                    <a:pt x="192480" y="237145"/>
                  </a:lnTo>
                  <a:lnTo>
                    <a:pt x="205800" y="221459"/>
                  </a:lnTo>
                  <a:lnTo>
                    <a:pt x="207392" y="216640"/>
                  </a:lnTo>
                  <a:lnTo>
                    <a:pt x="207394" y="212369"/>
                  </a:lnTo>
                  <a:lnTo>
                    <a:pt x="206337" y="208463"/>
                  </a:lnTo>
                  <a:lnTo>
                    <a:pt x="202458" y="206917"/>
                  </a:lnTo>
                  <a:lnTo>
                    <a:pt x="181828" y="209799"/>
                  </a:lnTo>
                  <a:lnTo>
                    <a:pt x="156666" y="218413"/>
                  </a:lnTo>
                  <a:lnTo>
                    <a:pt x="136393" y="233901"/>
                  </a:lnTo>
                  <a:lnTo>
                    <a:pt x="116008" y="264349"/>
                  </a:lnTo>
                  <a:lnTo>
                    <a:pt x="114721" y="270633"/>
                  </a:lnTo>
                  <a:lnTo>
                    <a:pt x="116114" y="283260"/>
                  </a:lnTo>
                  <a:lnTo>
                    <a:pt x="120084" y="287473"/>
                  </a:lnTo>
                  <a:lnTo>
                    <a:pt x="132962" y="292155"/>
                  </a:lnTo>
                  <a:lnTo>
                    <a:pt x="146446" y="291414"/>
                  </a:lnTo>
                  <a:lnTo>
                    <a:pt x="153005" y="289735"/>
                  </a:lnTo>
                  <a:lnTo>
                    <a:pt x="177407" y="272202"/>
                  </a:lnTo>
                  <a:lnTo>
                    <a:pt x="205434" y="232345"/>
                  </a:lnTo>
                  <a:lnTo>
                    <a:pt x="230829" y="190073"/>
                  </a:lnTo>
                  <a:lnTo>
                    <a:pt x="243632" y="143362"/>
                  </a:lnTo>
                  <a:lnTo>
                    <a:pt x="252237" y="106419"/>
                  </a:lnTo>
                  <a:lnTo>
                    <a:pt x="258371" y="74103"/>
                  </a:lnTo>
                  <a:lnTo>
                    <a:pt x="265658" y="28276"/>
                  </a:lnTo>
                  <a:lnTo>
                    <a:pt x="263984" y="4449"/>
                  </a:lnTo>
                  <a:lnTo>
                    <a:pt x="260997" y="0"/>
                  </a:lnTo>
                  <a:lnTo>
                    <a:pt x="256889" y="208"/>
                  </a:lnTo>
                  <a:lnTo>
                    <a:pt x="246681" y="8907"/>
                  </a:lnTo>
                  <a:lnTo>
                    <a:pt x="235088" y="23357"/>
                  </a:lnTo>
                  <a:lnTo>
                    <a:pt x="221718" y="64511"/>
                  </a:lnTo>
                  <a:lnTo>
                    <a:pt x="216110" y="101752"/>
                  </a:lnTo>
                  <a:lnTo>
                    <a:pt x="214449" y="143008"/>
                  </a:lnTo>
                  <a:lnTo>
                    <a:pt x="213956" y="188745"/>
                  </a:lnTo>
                  <a:lnTo>
                    <a:pt x="218867" y="230755"/>
                  </a:lnTo>
                  <a:lnTo>
                    <a:pt x="232799" y="27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895"/>
          <p:cNvGrpSpPr/>
          <p:nvPr/>
        </p:nvGrpSpPr>
        <p:grpSpPr>
          <a:xfrm>
            <a:off x="4545507" y="2883152"/>
            <a:ext cx="417019" cy="250574"/>
            <a:chOff x="4545507" y="2883152"/>
            <a:chExt cx="417019" cy="250574"/>
          </a:xfrm>
        </p:grpSpPr>
        <p:sp>
          <p:nvSpPr>
            <p:cNvPr id="480" name="SMARTInkShape-4325"/>
            <p:cNvSpPr/>
            <p:nvPr>
              <p:custDataLst>
                <p:tags r:id="rId67"/>
              </p:custDataLst>
            </p:nvPr>
          </p:nvSpPr>
          <p:spPr>
            <a:xfrm>
              <a:off x="4545507" y="2883152"/>
              <a:ext cx="127232" cy="220563"/>
            </a:xfrm>
            <a:custGeom>
              <a:avLst/>
              <a:gdLst/>
              <a:ahLst/>
              <a:cxnLst/>
              <a:rect l="0" t="0" r="0" b="0"/>
              <a:pathLst>
                <a:path w="127232" h="220563">
                  <a:moveTo>
                    <a:pt x="121743" y="50548"/>
                  </a:moveTo>
                  <a:lnTo>
                    <a:pt x="121743" y="50548"/>
                  </a:lnTo>
                  <a:lnTo>
                    <a:pt x="121743" y="45492"/>
                  </a:lnTo>
                  <a:lnTo>
                    <a:pt x="124565" y="40187"/>
                  </a:lnTo>
                  <a:lnTo>
                    <a:pt x="126800" y="37291"/>
                  </a:lnTo>
                  <a:lnTo>
                    <a:pt x="127231" y="33243"/>
                  </a:lnTo>
                  <a:lnTo>
                    <a:pt x="124887" y="23102"/>
                  </a:lnTo>
                  <a:lnTo>
                    <a:pt x="117618" y="10548"/>
                  </a:lnTo>
                  <a:lnTo>
                    <a:pt x="98649" y="126"/>
                  </a:lnTo>
                  <a:lnTo>
                    <a:pt x="91530" y="0"/>
                  </a:lnTo>
                  <a:lnTo>
                    <a:pt x="77976" y="5504"/>
                  </a:lnTo>
                  <a:lnTo>
                    <a:pt x="53389" y="20503"/>
                  </a:lnTo>
                  <a:lnTo>
                    <a:pt x="31052" y="48467"/>
                  </a:lnTo>
                  <a:lnTo>
                    <a:pt x="8462" y="93182"/>
                  </a:lnTo>
                  <a:lnTo>
                    <a:pt x="0" y="130231"/>
                  </a:lnTo>
                  <a:lnTo>
                    <a:pt x="3592" y="161411"/>
                  </a:lnTo>
                  <a:lnTo>
                    <a:pt x="16415" y="197462"/>
                  </a:lnTo>
                  <a:lnTo>
                    <a:pt x="27658" y="211093"/>
                  </a:lnTo>
                  <a:lnTo>
                    <a:pt x="33620" y="214728"/>
                  </a:lnTo>
                  <a:lnTo>
                    <a:pt x="71489" y="220562"/>
                  </a:lnTo>
                  <a:lnTo>
                    <a:pt x="93565" y="220514"/>
                  </a:lnTo>
                  <a:lnTo>
                    <a:pt x="112218" y="21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326"/>
            <p:cNvSpPr/>
            <p:nvPr>
              <p:custDataLst>
                <p:tags r:id="rId68"/>
              </p:custDataLst>
            </p:nvPr>
          </p:nvSpPr>
          <p:spPr>
            <a:xfrm>
              <a:off x="4752975" y="2920976"/>
              <a:ext cx="14752" cy="212750"/>
            </a:xfrm>
            <a:custGeom>
              <a:avLst/>
              <a:gdLst/>
              <a:ahLst/>
              <a:cxnLst/>
              <a:rect l="0" t="0" r="0" b="0"/>
              <a:pathLst>
                <a:path w="14752" h="212750">
                  <a:moveTo>
                    <a:pt x="0" y="41299"/>
                  </a:moveTo>
                  <a:lnTo>
                    <a:pt x="0" y="41299"/>
                  </a:lnTo>
                  <a:lnTo>
                    <a:pt x="6546" y="26091"/>
                  </a:lnTo>
                  <a:lnTo>
                    <a:pt x="9701" y="9864"/>
                  </a:lnTo>
                  <a:lnTo>
                    <a:pt x="14751" y="0"/>
                  </a:lnTo>
                  <a:lnTo>
                    <a:pt x="14067" y="8"/>
                  </a:lnTo>
                  <a:lnTo>
                    <a:pt x="12553" y="1071"/>
                  </a:lnTo>
                  <a:lnTo>
                    <a:pt x="4733" y="47841"/>
                  </a:lnTo>
                  <a:lnTo>
                    <a:pt x="935" y="93822"/>
                  </a:lnTo>
                  <a:lnTo>
                    <a:pt x="3007" y="131127"/>
                  </a:lnTo>
                  <a:lnTo>
                    <a:pt x="8667" y="175856"/>
                  </a:lnTo>
                  <a:lnTo>
                    <a:pt x="9525" y="21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327"/>
            <p:cNvSpPr/>
            <p:nvPr>
              <p:custDataLst>
                <p:tags r:id="rId69"/>
              </p:custDataLst>
            </p:nvPr>
          </p:nvSpPr>
          <p:spPr>
            <a:xfrm>
              <a:off x="4698473" y="2895698"/>
              <a:ext cx="140228" cy="38003"/>
            </a:xfrm>
            <a:custGeom>
              <a:avLst/>
              <a:gdLst/>
              <a:ahLst/>
              <a:cxnLst/>
              <a:rect l="0" t="0" r="0" b="0"/>
              <a:pathLst>
                <a:path w="140228" h="38003">
                  <a:moveTo>
                    <a:pt x="16402" y="38002"/>
                  </a:moveTo>
                  <a:lnTo>
                    <a:pt x="16402" y="38002"/>
                  </a:lnTo>
                  <a:lnTo>
                    <a:pt x="0" y="13399"/>
                  </a:lnTo>
                  <a:lnTo>
                    <a:pt x="175" y="11017"/>
                  </a:lnTo>
                  <a:lnTo>
                    <a:pt x="3193" y="5548"/>
                  </a:lnTo>
                  <a:lnTo>
                    <a:pt x="6538" y="3666"/>
                  </a:lnTo>
                  <a:lnTo>
                    <a:pt x="23475" y="1017"/>
                  </a:lnTo>
                  <a:lnTo>
                    <a:pt x="70689" y="0"/>
                  </a:lnTo>
                  <a:lnTo>
                    <a:pt x="98692" y="989"/>
                  </a:lnTo>
                  <a:lnTo>
                    <a:pt x="140227" y="18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328"/>
            <p:cNvSpPr/>
            <p:nvPr>
              <p:custDataLst>
                <p:tags r:id="rId70"/>
              </p:custDataLst>
            </p:nvPr>
          </p:nvSpPr>
          <p:spPr>
            <a:xfrm>
              <a:off x="4924425" y="305752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24917" y="2072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329"/>
            <p:cNvSpPr/>
            <p:nvPr>
              <p:custDataLst>
                <p:tags r:id="rId71"/>
              </p:custDataLst>
            </p:nvPr>
          </p:nvSpPr>
          <p:spPr>
            <a:xfrm>
              <a:off x="4933950" y="2952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330"/>
            <p:cNvSpPr/>
            <p:nvPr>
              <p:custDataLst>
                <p:tags r:id="rId72"/>
              </p:custDataLst>
            </p:nvPr>
          </p:nvSpPr>
          <p:spPr>
            <a:xfrm>
              <a:off x="4674632" y="3057525"/>
              <a:ext cx="183119" cy="66099"/>
            </a:xfrm>
            <a:custGeom>
              <a:avLst/>
              <a:gdLst/>
              <a:ahLst/>
              <a:cxnLst/>
              <a:rect l="0" t="0" r="0" b="0"/>
              <a:pathLst>
                <a:path w="183119" h="66099">
                  <a:moveTo>
                    <a:pt x="21193" y="28575"/>
                  </a:moveTo>
                  <a:lnTo>
                    <a:pt x="21193" y="28575"/>
                  </a:lnTo>
                  <a:lnTo>
                    <a:pt x="16136" y="38688"/>
                  </a:lnTo>
                  <a:lnTo>
                    <a:pt x="8010" y="46475"/>
                  </a:lnTo>
                  <a:lnTo>
                    <a:pt x="2879" y="50034"/>
                  </a:lnTo>
                  <a:lnTo>
                    <a:pt x="517" y="53464"/>
                  </a:lnTo>
                  <a:lnTo>
                    <a:pt x="0" y="56810"/>
                  </a:lnTo>
                  <a:lnTo>
                    <a:pt x="715" y="60098"/>
                  </a:lnTo>
                  <a:lnTo>
                    <a:pt x="3307" y="62290"/>
                  </a:lnTo>
                  <a:lnTo>
                    <a:pt x="11833" y="64726"/>
                  </a:lnTo>
                  <a:lnTo>
                    <a:pt x="33589" y="66098"/>
                  </a:lnTo>
                  <a:lnTo>
                    <a:pt x="51044" y="60774"/>
                  </a:lnTo>
                  <a:lnTo>
                    <a:pt x="75899" y="51521"/>
                  </a:lnTo>
                  <a:lnTo>
                    <a:pt x="102312" y="43135"/>
                  </a:lnTo>
                  <a:lnTo>
                    <a:pt x="144108" y="26395"/>
                  </a:lnTo>
                  <a:lnTo>
                    <a:pt x="183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896"/>
          <p:cNvGrpSpPr/>
          <p:nvPr/>
        </p:nvGrpSpPr>
        <p:grpSpPr>
          <a:xfrm>
            <a:off x="5527254" y="2759765"/>
            <a:ext cx="625897" cy="507311"/>
            <a:chOff x="5527254" y="2759765"/>
            <a:chExt cx="625897" cy="507311"/>
          </a:xfrm>
        </p:grpSpPr>
        <p:sp>
          <p:nvSpPr>
            <p:cNvPr id="487" name="SMARTInkShape-4331"/>
            <p:cNvSpPr/>
            <p:nvPr>
              <p:custDataLst>
                <p:tags r:id="rId63"/>
              </p:custDataLst>
            </p:nvPr>
          </p:nvSpPr>
          <p:spPr>
            <a:xfrm>
              <a:off x="5935089" y="3190875"/>
              <a:ext cx="218062" cy="76201"/>
            </a:xfrm>
            <a:custGeom>
              <a:avLst/>
              <a:gdLst/>
              <a:ahLst/>
              <a:cxnLst/>
              <a:rect l="0" t="0" r="0" b="0"/>
              <a:pathLst>
                <a:path w="218062" h="76201">
                  <a:moveTo>
                    <a:pt x="65661" y="76200"/>
                  </a:moveTo>
                  <a:lnTo>
                    <a:pt x="65661" y="76200"/>
                  </a:lnTo>
                  <a:lnTo>
                    <a:pt x="26869" y="76200"/>
                  </a:lnTo>
                  <a:lnTo>
                    <a:pt x="16317" y="70556"/>
                  </a:lnTo>
                  <a:lnTo>
                    <a:pt x="6689" y="62050"/>
                  </a:lnTo>
                  <a:lnTo>
                    <a:pt x="2409" y="54741"/>
                  </a:lnTo>
                  <a:lnTo>
                    <a:pt x="0" y="39621"/>
                  </a:lnTo>
                  <a:lnTo>
                    <a:pt x="4343" y="21735"/>
                  </a:lnTo>
                  <a:lnTo>
                    <a:pt x="12304" y="12129"/>
                  </a:lnTo>
                  <a:lnTo>
                    <a:pt x="17390" y="8086"/>
                  </a:lnTo>
                  <a:lnTo>
                    <a:pt x="31507" y="3594"/>
                  </a:lnTo>
                  <a:lnTo>
                    <a:pt x="48365" y="2655"/>
                  </a:lnTo>
                  <a:lnTo>
                    <a:pt x="73590" y="8078"/>
                  </a:lnTo>
                  <a:lnTo>
                    <a:pt x="116155" y="24493"/>
                  </a:lnTo>
                  <a:lnTo>
                    <a:pt x="159237" y="28038"/>
                  </a:lnTo>
                  <a:lnTo>
                    <a:pt x="188920" y="27411"/>
                  </a:lnTo>
                  <a:lnTo>
                    <a:pt x="199112" y="23471"/>
                  </a:lnTo>
                  <a:lnTo>
                    <a:pt x="210801" y="15304"/>
                  </a:lnTo>
                  <a:lnTo>
                    <a:pt x="218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332"/>
            <p:cNvSpPr/>
            <p:nvPr>
              <p:custDataLst>
                <p:tags r:id="rId64"/>
              </p:custDataLst>
            </p:nvPr>
          </p:nvSpPr>
          <p:spPr>
            <a:xfrm>
              <a:off x="5926383" y="3016258"/>
              <a:ext cx="207718" cy="103567"/>
            </a:xfrm>
            <a:custGeom>
              <a:avLst/>
              <a:gdLst/>
              <a:ahLst/>
              <a:cxnLst/>
              <a:rect l="0" t="0" r="0" b="0"/>
              <a:pathLst>
                <a:path w="207718" h="103567">
                  <a:moveTo>
                    <a:pt x="26742" y="79367"/>
                  </a:moveTo>
                  <a:lnTo>
                    <a:pt x="26742" y="79367"/>
                  </a:lnTo>
                  <a:lnTo>
                    <a:pt x="26742" y="96701"/>
                  </a:lnTo>
                  <a:lnTo>
                    <a:pt x="21686" y="102965"/>
                  </a:lnTo>
                  <a:lnTo>
                    <a:pt x="19138" y="103566"/>
                  </a:lnTo>
                  <a:lnTo>
                    <a:pt x="16381" y="102908"/>
                  </a:lnTo>
                  <a:lnTo>
                    <a:pt x="13485" y="101411"/>
                  </a:lnTo>
                  <a:lnTo>
                    <a:pt x="4352" y="89191"/>
                  </a:lnTo>
                  <a:lnTo>
                    <a:pt x="0" y="72165"/>
                  </a:lnTo>
                  <a:lnTo>
                    <a:pt x="3767" y="48658"/>
                  </a:lnTo>
                  <a:lnTo>
                    <a:pt x="20606" y="14913"/>
                  </a:lnTo>
                  <a:lnTo>
                    <a:pt x="29658" y="5565"/>
                  </a:lnTo>
                  <a:lnTo>
                    <a:pt x="35036" y="1591"/>
                  </a:lnTo>
                  <a:lnTo>
                    <a:pt x="41797" y="0"/>
                  </a:lnTo>
                  <a:lnTo>
                    <a:pt x="57775" y="1054"/>
                  </a:lnTo>
                  <a:lnTo>
                    <a:pt x="69815" y="5050"/>
                  </a:lnTo>
                  <a:lnTo>
                    <a:pt x="112727" y="33703"/>
                  </a:lnTo>
                  <a:lnTo>
                    <a:pt x="147694" y="62061"/>
                  </a:lnTo>
                  <a:lnTo>
                    <a:pt x="166532" y="67537"/>
                  </a:lnTo>
                  <a:lnTo>
                    <a:pt x="185518" y="69159"/>
                  </a:lnTo>
                  <a:lnTo>
                    <a:pt x="195381" y="66716"/>
                  </a:lnTo>
                  <a:lnTo>
                    <a:pt x="199493" y="64583"/>
                  </a:lnTo>
                  <a:lnTo>
                    <a:pt x="202234" y="61044"/>
                  </a:lnTo>
                  <a:lnTo>
                    <a:pt x="206093" y="47009"/>
                  </a:lnTo>
                  <a:lnTo>
                    <a:pt x="207717" y="31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333"/>
            <p:cNvSpPr/>
            <p:nvPr>
              <p:custDataLst>
                <p:tags r:id="rId65"/>
              </p:custDataLst>
            </p:nvPr>
          </p:nvSpPr>
          <p:spPr>
            <a:xfrm>
              <a:off x="5545420" y="2759765"/>
              <a:ext cx="141006" cy="116786"/>
            </a:xfrm>
            <a:custGeom>
              <a:avLst/>
              <a:gdLst/>
              <a:ahLst/>
              <a:cxnLst/>
              <a:rect l="0" t="0" r="0" b="0"/>
              <a:pathLst>
                <a:path w="141006" h="116786">
                  <a:moveTo>
                    <a:pt x="45755" y="40585"/>
                  </a:moveTo>
                  <a:lnTo>
                    <a:pt x="45755" y="40585"/>
                  </a:lnTo>
                  <a:lnTo>
                    <a:pt x="37554" y="40585"/>
                  </a:lnTo>
                  <a:lnTo>
                    <a:pt x="31566" y="45641"/>
                  </a:lnTo>
                  <a:lnTo>
                    <a:pt x="20062" y="65495"/>
                  </a:lnTo>
                  <a:lnTo>
                    <a:pt x="0" y="112693"/>
                  </a:lnTo>
                  <a:lnTo>
                    <a:pt x="435" y="112999"/>
                  </a:lnTo>
                  <a:lnTo>
                    <a:pt x="3741" y="110516"/>
                  </a:lnTo>
                  <a:lnTo>
                    <a:pt x="19974" y="87207"/>
                  </a:lnTo>
                  <a:lnTo>
                    <a:pt x="40265" y="48071"/>
                  </a:lnTo>
                  <a:lnTo>
                    <a:pt x="57130" y="4038"/>
                  </a:lnTo>
                  <a:lnTo>
                    <a:pt x="59689" y="346"/>
                  </a:lnTo>
                  <a:lnTo>
                    <a:pt x="63511" y="0"/>
                  </a:lnTo>
                  <a:lnTo>
                    <a:pt x="73402" y="5261"/>
                  </a:lnTo>
                  <a:lnTo>
                    <a:pt x="95940" y="32432"/>
                  </a:lnTo>
                  <a:lnTo>
                    <a:pt x="118448" y="78723"/>
                  </a:lnTo>
                  <a:lnTo>
                    <a:pt x="141005" y="116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334"/>
            <p:cNvSpPr/>
            <p:nvPr>
              <p:custDataLst>
                <p:tags r:id="rId66"/>
              </p:custDataLst>
            </p:nvPr>
          </p:nvSpPr>
          <p:spPr>
            <a:xfrm>
              <a:off x="5527254" y="2955170"/>
              <a:ext cx="168697" cy="254050"/>
            </a:xfrm>
            <a:custGeom>
              <a:avLst/>
              <a:gdLst/>
              <a:ahLst/>
              <a:cxnLst/>
              <a:rect l="0" t="0" r="0" b="0"/>
              <a:pathLst>
                <a:path w="168697" h="254050">
                  <a:moveTo>
                    <a:pt x="121071" y="73780"/>
                  </a:moveTo>
                  <a:lnTo>
                    <a:pt x="121071" y="73780"/>
                  </a:lnTo>
                  <a:lnTo>
                    <a:pt x="121071" y="32023"/>
                  </a:lnTo>
                  <a:lnTo>
                    <a:pt x="120013" y="14370"/>
                  </a:lnTo>
                  <a:lnTo>
                    <a:pt x="116015" y="5748"/>
                  </a:lnTo>
                  <a:lnTo>
                    <a:pt x="113467" y="3025"/>
                  </a:lnTo>
                  <a:lnTo>
                    <a:pt x="107814" y="0"/>
                  </a:lnTo>
                  <a:lnTo>
                    <a:pt x="88569" y="3353"/>
                  </a:lnTo>
                  <a:lnTo>
                    <a:pt x="62757" y="21163"/>
                  </a:lnTo>
                  <a:lnTo>
                    <a:pt x="23071" y="65977"/>
                  </a:lnTo>
                  <a:lnTo>
                    <a:pt x="6543" y="93340"/>
                  </a:lnTo>
                  <a:lnTo>
                    <a:pt x="0" y="131669"/>
                  </a:lnTo>
                  <a:lnTo>
                    <a:pt x="3119" y="171483"/>
                  </a:lnTo>
                  <a:lnTo>
                    <a:pt x="15802" y="210091"/>
                  </a:lnTo>
                  <a:lnTo>
                    <a:pt x="27909" y="233172"/>
                  </a:lnTo>
                  <a:lnTo>
                    <a:pt x="40507" y="242693"/>
                  </a:lnTo>
                  <a:lnTo>
                    <a:pt x="64353" y="252372"/>
                  </a:lnTo>
                  <a:lnTo>
                    <a:pt x="85921" y="254049"/>
                  </a:lnTo>
                  <a:lnTo>
                    <a:pt x="103332" y="248797"/>
                  </a:lnTo>
                  <a:lnTo>
                    <a:pt x="112420" y="244433"/>
                  </a:lnTo>
                  <a:lnTo>
                    <a:pt x="125340" y="231117"/>
                  </a:lnTo>
                  <a:lnTo>
                    <a:pt x="142257" y="201755"/>
                  </a:lnTo>
                  <a:lnTo>
                    <a:pt x="147457" y="166850"/>
                  </a:lnTo>
                  <a:lnTo>
                    <a:pt x="148997" y="122993"/>
                  </a:lnTo>
                  <a:lnTo>
                    <a:pt x="144398" y="91654"/>
                  </a:lnTo>
                  <a:lnTo>
                    <a:pt x="131275" y="63907"/>
                  </a:lnTo>
                  <a:lnTo>
                    <a:pt x="102390" y="29261"/>
                  </a:lnTo>
                  <a:lnTo>
                    <a:pt x="92307" y="22244"/>
                  </a:lnTo>
                  <a:lnTo>
                    <a:pt x="65510" y="18293"/>
                  </a:lnTo>
                  <a:lnTo>
                    <a:pt x="51222" y="20192"/>
                  </a:lnTo>
                  <a:lnTo>
                    <a:pt x="23313" y="35090"/>
                  </a:lnTo>
                  <a:lnTo>
                    <a:pt x="11301" y="49176"/>
                  </a:lnTo>
                  <a:lnTo>
                    <a:pt x="1411" y="69312"/>
                  </a:lnTo>
                  <a:lnTo>
                    <a:pt x="23" y="73976"/>
                  </a:lnTo>
                  <a:lnTo>
                    <a:pt x="1214" y="79203"/>
                  </a:lnTo>
                  <a:lnTo>
                    <a:pt x="8183" y="90654"/>
                  </a:lnTo>
                  <a:lnTo>
                    <a:pt x="29061" y="109001"/>
                  </a:lnTo>
                  <a:lnTo>
                    <a:pt x="55356" y="122787"/>
                  </a:lnTo>
                  <a:lnTo>
                    <a:pt x="78199" y="128517"/>
                  </a:lnTo>
                  <a:lnTo>
                    <a:pt x="119030" y="122849"/>
                  </a:lnTo>
                  <a:lnTo>
                    <a:pt x="168696" y="102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897"/>
          <p:cNvGrpSpPr/>
          <p:nvPr/>
        </p:nvGrpSpPr>
        <p:grpSpPr>
          <a:xfrm>
            <a:off x="6419850" y="2924175"/>
            <a:ext cx="1590676" cy="438151"/>
            <a:chOff x="6419850" y="2924175"/>
            <a:chExt cx="1590676" cy="438151"/>
          </a:xfrm>
        </p:grpSpPr>
        <p:sp>
          <p:nvSpPr>
            <p:cNvPr id="492" name="SMARTInkShape-4335"/>
            <p:cNvSpPr/>
            <p:nvPr>
              <p:custDataLst>
                <p:tags r:id="rId55"/>
              </p:custDataLst>
            </p:nvPr>
          </p:nvSpPr>
          <p:spPr>
            <a:xfrm>
              <a:off x="7905750" y="3305175"/>
              <a:ext cx="104776" cy="57151"/>
            </a:xfrm>
            <a:custGeom>
              <a:avLst/>
              <a:gdLst/>
              <a:ahLst/>
              <a:cxnLst/>
              <a:rect l="0" t="0" r="0" b="0"/>
              <a:pathLst>
                <a:path w="104776" h="57151">
                  <a:moveTo>
                    <a:pt x="104775" y="0"/>
                  </a:moveTo>
                  <a:lnTo>
                    <a:pt x="104775" y="0"/>
                  </a:lnTo>
                  <a:lnTo>
                    <a:pt x="104775" y="5057"/>
                  </a:lnTo>
                  <a:lnTo>
                    <a:pt x="99719" y="18314"/>
                  </a:lnTo>
                  <a:lnTo>
                    <a:pt x="85947" y="26837"/>
                  </a:lnTo>
                  <a:lnTo>
                    <a:pt x="47669" y="4598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336"/>
            <p:cNvSpPr/>
            <p:nvPr>
              <p:custDataLst>
                <p:tags r:id="rId56"/>
              </p:custDataLst>
            </p:nvPr>
          </p:nvSpPr>
          <p:spPr>
            <a:xfrm>
              <a:off x="7858125" y="2924175"/>
              <a:ext cx="73908" cy="314326"/>
            </a:xfrm>
            <a:custGeom>
              <a:avLst/>
              <a:gdLst/>
              <a:ahLst/>
              <a:cxnLst/>
              <a:rect l="0" t="0" r="0" b="0"/>
              <a:pathLst>
                <a:path w="73908" h="314326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2030" y="1058"/>
                  </a:lnTo>
                  <a:lnTo>
                    <a:pt x="21037" y="2822"/>
                  </a:lnTo>
                  <a:lnTo>
                    <a:pt x="19443" y="13257"/>
                  </a:lnTo>
                  <a:lnTo>
                    <a:pt x="37002" y="56910"/>
                  </a:lnTo>
                  <a:lnTo>
                    <a:pt x="50122" y="91298"/>
                  </a:lnTo>
                  <a:lnTo>
                    <a:pt x="68462" y="135157"/>
                  </a:lnTo>
                  <a:lnTo>
                    <a:pt x="73907" y="167517"/>
                  </a:lnTo>
                  <a:lnTo>
                    <a:pt x="68143" y="208773"/>
                  </a:lnTo>
                  <a:lnTo>
                    <a:pt x="53991" y="247497"/>
                  </a:lnTo>
                  <a:lnTo>
                    <a:pt x="30472" y="287650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337"/>
            <p:cNvSpPr/>
            <p:nvPr>
              <p:custDataLst>
                <p:tags r:id="rId57"/>
              </p:custDataLst>
            </p:nvPr>
          </p:nvSpPr>
          <p:spPr>
            <a:xfrm>
              <a:off x="7668950" y="2944447"/>
              <a:ext cx="160601" cy="102642"/>
            </a:xfrm>
            <a:custGeom>
              <a:avLst/>
              <a:gdLst/>
              <a:ahLst/>
              <a:cxnLst/>
              <a:rect l="0" t="0" r="0" b="0"/>
              <a:pathLst>
                <a:path w="160601" h="102642">
                  <a:moveTo>
                    <a:pt x="8200" y="27353"/>
                  </a:moveTo>
                  <a:lnTo>
                    <a:pt x="8200" y="27353"/>
                  </a:lnTo>
                  <a:lnTo>
                    <a:pt x="3144" y="22297"/>
                  </a:lnTo>
                  <a:lnTo>
                    <a:pt x="662" y="16992"/>
                  </a:lnTo>
                  <a:lnTo>
                    <a:pt x="0" y="14096"/>
                  </a:lnTo>
                  <a:lnTo>
                    <a:pt x="616" y="11107"/>
                  </a:lnTo>
                  <a:lnTo>
                    <a:pt x="4124" y="4963"/>
                  </a:lnTo>
                  <a:lnTo>
                    <a:pt x="7599" y="2901"/>
                  </a:lnTo>
                  <a:lnTo>
                    <a:pt x="23662" y="0"/>
                  </a:lnTo>
                  <a:lnTo>
                    <a:pt x="48059" y="198"/>
                  </a:lnTo>
                  <a:lnTo>
                    <a:pt x="72222" y="6489"/>
                  </a:lnTo>
                  <a:lnTo>
                    <a:pt x="76281" y="9211"/>
                  </a:lnTo>
                  <a:lnTo>
                    <a:pt x="78987" y="12083"/>
                  </a:lnTo>
                  <a:lnTo>
                    <a:pt x="81995" y="23741"/>
                  </a:lnTo>
                  <a:lnTo>
                    <a:pt x="82796" y="31295"/>
                  </a:lnTo>
                  <a:lnTo>
                    <a:pt x="78043" y="45333"/>
                  </a:lnTo>
                  <a:lnTo>
                    <a:pt x="60475" y="76954"/>
                  </a:lnTo>
                  <a:lnTo>
                    <a:pt x="57892" y="85733"/>
                  </a:lnTo>
                  <a:lnTo>
                    <a:pt x="58261" y="89557"/>
                  </a:lnTo>
                  <a:lnTo>
                    <a:pt x="61494" y="96627"/>
                  </a:lnTo>
                  <a:lnTo>
                    <a:pt x="65955" y="98935"/>
                  </a:lnTo>
                  <a:lnTo>
                    <a:pt x="101570" y="102641"/>
                  </a:lnTo>
                  <a:lnTo>
                    <a:pt x="160600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338"/>
            <p:cNvSpPr/>
            <p:nvPr>
              <p:custDataLst>
                <p:tags r:id="rId58"/>
              </p:custDataLst>
            </p:nvPr>
          </p:nvSpPr>
          <p:spPr>
            <a:xfrm>
              <a:off x="7426308" y="3095672"/>
              <a:ext cx="269893" cy="124812"/>
            </a:xfrm>
            <a:custGeom>
              <a:avLst/>
              <a:gdLst/>
              <a:ahLst/>
              <a:cxnLst/>
              <a:rect l="0" t="0" r="0" b="0"/>
              <a:pathLst>
                <a:path w="269893" h="124812">
                  <a:moveTo>
                    <a:pt x="50817" y="28528"/>
                  </a:moveTo>
                  <a:lnTo>
                    <a:pt x="50817" y="28528"/>
                  </a:lnTo>
                  <a:lnTo>
                    <a:pt x="50817" y="33584"/>
                  </a:lnTo>
                  <a:lnTo>
                    <a:pt x="51875" y="35074"/>
                  </a:lnTo>
                  <a:lnTo>
                    <a:pt x="53639" y="36067"/>
                  </a:lnTo>
                  <a:lnTo>
                    <a:pt x="55873" y="36729"/>
                  </a:lnTo>
                  <a:lnTo>
                    <a:pt x="64074" y="42717"/>
                  </a:lnTo>
                  <a:lnTo>
                    <a:pt x="73207" y="61307"/>
                  </a:lnTo>
                  <a:lnTo>
                    <a:pt x="73821" y="75199"/>
                  </a:lnTo>
                  <a:lnTo>
                    <a:pt x="65592" y="101365"/>
                  </a:lnTo>
                  <a:lnTo>
                    <a:pt x="46728" y="120547"/>
                  </a:lnTo>
                  <a:lnTo>
                    <a:pt x="40683" y="123741"/>
                  </a:lnTo>
                  <a:lnTo>
                    <a:pt x="35594" y="124811"/>
                  </a:lnTo>
                  <a:lnTo>
                    <a:pt x="31143" y="124467"/>
                  </a:lnTo>
                  <a:lnTo>
                    <a:pt x="20555" y="115617"/>
                  </a:lnTo>
                  <a:lnTo>
                    <a:pt x="9851" y="100042"/>
                  </a:lnTo>
                  <a:lnTo>
                    <a:pt x="1565" y="79010"/>
                  </a:lnTo>
                  <a:lnTo>
                    <a:pt x="0" y="61195"/>
                  </a:lnTo>
                  <a:lnTo>
                    <a:pt x="3890" y="45163"/>
                  </a:lnTo>
                  <a:lnTo>
                    <a:pt x="12674" y="27454"/>
                  </a:lnTo>
                  <a:lnTo>
                    <a:pt x="17980" y="21463"/>
                  </a:lnTo>
                  <a:lnTo>
                    <a:pt x="29520" y="14804"/>
                  </a:lnTo>
                  <a:lnTo>
                    <a:pt x="64955" y="3984"/>
                  </a:lnTo>
                  <a:lnTo>
                    <a:pt x="107923" y="1148"/>
                  </a:lnTo>
                  <a:lnTo>
                    <a:pt x="149195" y="189"/>
                  </a:lnTo>
                  <a:lnTo>
                    <a:pt x="187372" y="0"/>
                  </a:lnTo>
                  <a:lnTo>
                    <a:pt x="229446" y="6508"/>
                  </a:lnTo>
                  <a:lnTo>
                    <a:pt x="269892" y="9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339"/>
            <p:cNvSpPr/>
            <p:nvPr>
              <p:custDataLst>
                <p:tags r:id="rId59"/>
              </p:custDataLst>
            </p:nvPr>
          </p:nvSpPr>
          <p:spPr>
            <a:xfrm>
              <a:off x="7200900" y="322897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5278" y="44737"/>
                  </a:lnTo>
                  <a:lnTo>
                    <a:pt x="24843" y="7245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340"/>
            <p:cNvSpPr/>
            <p:nvPr>
              <p:custDataLst>
                <p:tags r:id="rId60"/>
              </p:custDataLst>
            </p:nvPr>
          </p:nvSpPr>
          <p:spPr>
            <a:xfrm>
              <a:off x="6877050" y="3025794"/>
              <a:ext cx="266701" cy="241282"/>
            </a:xfrm>
            <a:custGeom>
              <a:avLst/>
              <a:gdLst/>
              <a:ahLst/>
              <a:cxnLst/>
              <a:rect l="0" t="0" r="0" b="0"/>
              <a:pathLst>
                <a:path w="266701" h="241282">
                  <a:moveTo>
                    <a:pt x="0" y="241281"/>
                  </a:moveTo>
                  <a:lnTo>
                    <a:pt x="0" y="241281"/>
                  </a:lnTo>
                  <a:lnTo>
                    <a:pt x="10113" y="236224"/>
                  </a:lnTo>
                  <a:lnTo>
                    <a:pt x="17900" y="228098"/>
                  </a:lnTo>
                  <a:lnTo>
                    <a:pt x="25947" y="218488"/>
                  </a:lnTo>
                  <a:lnTo>
                    <a:pt x="48360" y="198052"/>
                  </a:lnTo>
                  <a:lnTo>
                    <a:pt x="58535" y="182910"/>
                  </a:lnTo>
                  <a:lnTo>
                    <a:pt x="75716" y="139350"/>
                  </a:lnTo>
                  <a:lnTo>
                    <a:pt x="92410" y="97909"/>
                  </a:lnTo>
                  <a:lnTo>
                    <a:pt x="106873" y="62393"/>
                  </a:lnTo>
                  <a:lnTo>
                    <a:pt x="113322" y="15007"/>
                  </a:lnTo>
                  <a:lnTo>
                    <a:pt x="114011" y="1611"/>
                  </a:lnTo>
                  <a:lnTo>
                    <a:pt x="111990" y="9"/>
                  </a:lnTo>
                  <a:lnTo>
                    <a:pt x="108527" y="0"/>
                  </a:lnTo>
                  <a:lnTo>
                    <a:pt x="104101" y="1052"/>
                  </a:lnTo>
                  <a:lnTo>
                    <a:pt x="100092" y="4928"/>
                  </a:lnTo>
                  <a:lnTo>
                    <a:pt x="82770" y="37687"/>
                  </a:lnTo>
                  <a:lnTo>
                    <a:pt x="77498" y="79670"/>
                  </a:lnTo>
                  <a:lnTo>
                    <a:pt x="77643" y="118372"/>
                  </a:lnTo>
                  <a:lnTo>
                    <a:pt x="81428" y="133033"/>
                  </a:lnTo>
                  <a:lnTo>
                    <a:pt x="94566" y="157349"/>
                  </a:lnTo>
                  <a:lnTo>
                    <a:pt x="111863" y="174550"/>
                  </a:lnTo>
                  <a:lnTo>
                    <a:pt x="126976" y="179873"/>
                  </a:lnTo>
                  <a:lnTo>
                    <a:pt x="135450" y="181292"/>
                  </a:lnTo>
                  <a:lnTo>
                    <a:pt x="143217" y="180122"/>
                  </a:lnTo>
                  <a:lnTo>
                    <a:pt x="157490" y="173177"/>
                  </a:lnTo>
                  <a:lnTo>
                    <a:pt x="182843" y="144926"/>
                  </a:lnTo>
                  <a:lnTo>
                    <a:pt x="195522" y="122302"/>
                  </a:lnTo>
                  <a:lnTo>
                    <a:pt x="212550" y="75735"/>
                  </a:lnTo>
                  <a:lnTo>
                    <a:pt x="226703" y="32001"/>
                  </a:lnTo>
                  <a:lnTo>
                    <a:pt x="226277" y="28736"/>
                  </a:lnTo>
                  <a:lnTo>
                    <a:pt x="224935" y="26559"/>
                  </a:lnTo>
                  <a:lnTo>
                    <a:pt x="222982" y="25108"/>
                  </a:lnTo>
                  <a:lnTo>
                    <a:pt x="221679" y="28374"/>
                  </a:lnTo>
                  <a:lnTo>
                    <a:pt x="219590" y="66855"/>
                  </a:lnTo>
                  <a:lnTo>
                    <a:pt x="219177" y="109931"/>
                  </a:lnTo>
                  <a:lnTo>
                    <a:pt x="226699" y="145368"/>
                  </a:lnTo>
                  <a:lnTo>
                    <a:pt x="246524" y="185507"/>
                  </a:lnTo>
                  <a:lnTo>
                    <a:pt x="266700" y="20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341"/>
            <p:cNvSpPr/>
            <p:nvPr>
              <p:custDataLst>
                <p:tags r:id="rId61"/>
              </p:custDataLst>
            </p:nvPr>
          </p:nvSpPr>
          <p:spPr>
            <a:xfrm>
              <a:off x="6726108" y="2956415"/>
              <a:ext cx="112843" cy="301136"/>
            </a:xfrm>
            <a:custGeom>
              <a:avLst/>
              <a:gdLst/>
              <a:ahLst/>
              <a:cxnLst/>
              <a:rect l="0" t="0" r="0" b="0"/>
              <a:pathLst>
                <a:path w="112843" h="301136">
                  <a:moveTo>
                    <a:pt x="93792" y="53485"/>
                  </a:moveTo>
                  <a:lnTo>
                    <a:pt x="93792" y="53485"/>
                  </a:lnTo>
                  <a:lnTo>
                    <a:pt x="103905" y="43372"/>
                  </a:lnTo>
                  <a:lnTo>
                    <a:pt x="108870" y="32763"/>
                  </a:lnTo>
                  <a:lnTo>
                    <a:pt x="110194" y="26970"/>
                  </a:lnTo>
                  <a:lnTo>
                    <a:pt x="108960" y="20992"/>
                  </a:lnTo>
                  <a:lnTo>
                    <a:pt x="101944" y="8705"/>
                  </a:lnTo>
                  <a:lnTo>
                    <a:pt x="97110" y="4581"/>
                  </a:lnTo>
                  <a:lnTo>
                    <a:pt x="86094" y="0"/>
                  </a:lnTo>
                  <a:lnTo>
                    <a:pt x="71321" y="3608"/>
                  </a:lnTo>
                  <a:lnTo>
                    <a:pt x="56288" y="12267"/>
                  </a:lnTo>
                  <a:lnTo>
                    <a:pt x="40817" y="31159"/>
                  </a:lnTo>
                  <a:lnTo>
                    <a:pt x="19984" y="71574"/>
                  </a:lnTo>
                  <a:lnTo>
                    <a:pt x="5365" y="110445"/>
                  </a:lnTo>
                  <a:lnTo>
                    <a:pt x="564" y="149267"/>
                  </a:lnTo>
                  <a:lnTo>
                    <a:pt x="0" y="195642"/>
                  </a:lnTo>
                  <a:lnTo>
                    <a:pt x="7323" y="229897"/>
                  </a:lnTo>
                  <a:lnTo>
                    <a:pt x="23486" y="255450"/>
                  </a:lnTo>
                  <a:lnTo>
                    <a:pt x="39261" y="273423"/>
                  </a:lnTo>
                  <a:lnTo>
                    <a:pt x="71050" y="291278"/>
                  </a:lnTo>
                  <a:lnTo>
                    <a:pt x="112842" y="30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342"/>
            <p:cNvSpPr/>
            <p:nvPr>
              <p:custDataLst>
                <p:tags r:id="rId62"/>
              </p:custDataLst>
            </p:nvPr>
          </p:nvSpPr>
          <p:spPr>
            <a:xfrm>
              <a:off x="6419850" y="3000375"/>
              <a:ext cx="190501" cy="248999"/>
            </a:xfrm>
            <a:custGeom>
              <a:avLst/>
              <a:gdLst/>
              <a:ahLst/>
              <a:cxnLst/>
              <a:rect l="0" t="0" r="0" b="0"/>
              <a:pathLst>
                <a:path w="190501" h="248999">
                  <a:moveTo>
                    <a:pt x="0" y="85725"/>
                  </a:moveTo>
                  <a:lnTo>
                    <a:pt x="0" y="85725"/>
                  </a:lnTo>
                  <a:lnTo>
                    <a:pt x="5056" y="80669"/>
                  </a:lnTo>
                  <a:lnTo>
                    <a:pt x="7539" y="72542"/>
                  </a:lnTo>
                  <a:lnTo>
                    <a:pt x="9409" y="58051"/>
                  </a:lnTo>
                  <a:lnTo>
                    <a:pt x="9518" y="102788"/>
                  </a:lnTo>
                  <a:lnTo>
                    <a:pt x="9525" y="149133"/>
                  </a:lnTo>
                  <a:lnTo>
                    <a:pt x="9525" y="194877"/>
                  </a:lnTo>
                  <a:lnTo>
                    <a:pt x="9525" y="238309"/>
                  </a:lnTo>
                  <a:lnTo>
                    <a:pt x="9525" y="248085"/>
                  </a:lnTo>
                  <a:lnTo>
                    <a:pt x="8467" y="248998"/>
                  </a:lnTo>
                  <a:lnTo>
                    <a:pt x="6703" y="247491"/>
                  </a:lnTo>
                  <a:lnTo>
                    <a:pt x="4469" y="244369"/>
                  </a:lnTo>
                  <a:lnTo>
                    <a:pt x="883" y="201337"/>
                  </a:lnTo>
                  <a:lnTo>
                    <a:pt x="262" y="156199"/>
                  </a:lnTo>
                  <a:lnTo>
                    <a:pt x="116" y="121280"/>
                  </a:lnTo>
                  <a:lnTo>
                    <a:pt x="7627" y="76481"/>
                  </a:lnTo>
                  <a:lnTo>
                    <a:pt x="18966" y="35342"/>
                  </a:lnTo>
                  <a:lnTo>
                    <a:pt x="21111" y="33086"/>
                  </a:lnTo>
                  <a:lnTo>
                    <a:pt x="23599" y="31583"/>
                  </a:lnTo>
                  <a:lnTo>
                    <a:pt x="27375" y="33755"/>
                  </a:lnTo>
                  <a:lnTo>
                    <a:pt x="37214" y="44635"/>
                  </a:lnTo>
                  <a:lnTo>
                    <a:pt x="59438" y="91302"/>
                  </a:lnTo>
                  <a:lnTo>
                    <a:pt x="81597" y="133026"/>
                  </a:lnTo>
                  <a:lnTo>
                    <a:pt x="103356" y="177927"/>
                  </a:lnTo>
                  <a:lnTo>
                    <a:pt x="130759" y="222554"/>
                  </a:lnTo>
                  <a:lnTo>
                    <a:pt x="134798" y="227744"/>
                  </a:lnTo>
                  <a:lnTo>
                    <a:pt x="144930" y="233511"/>
                  </a:lnTo>
                  <a:lnTo>
                    <a:pt x="150595" y="235049"/>
                  </a:lnTo>
                  <a:lnTo>
                    <a:pt x="156488" y="232900"/>
                  </a:lnTo>
                  <a:lnTo>
                    <a:pt x="168681" y="222044"/>
                  </a:lnTo>
                  <a:lnTo>
                    <a:pt x="182389" y="198083"/>
                  </a:lnTo>
                  <a:lnTo>
                    <a:pt x="188096" y="160762"/>
                  </a:lnTo>
                  <a:lnTo>
                    <a:pt x="190025" y="121439"/>
                  </a:lnTo>
                  <a:lnTo>
                    <a:pt x="190406" y="75102"/>
                  </a:lnTo>
                  <a:lnTo>
                    <a:pt x="189400" y="53487"/>
                  </a:lnTo>
                  <a:lnTo>
                    <a:pt x="182294" y="2195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898"/>
          <p:cNvGrpSpPr/>
          <p:nvPr/>
        </p:nvGrpSpPr>
        <p:grpSpPr>
          <a:xfrm>
            <a:off x="8558161" y="2977593"/>
            <a:ext cx="509640" cy="358450"/>
            <a:chOff x="8558161" y="2977593"/>
            <a:chExt cx="509640" cy="358450"/>
          </a:xfrm>
        </p:grpSpPr>
        <p:sp>
          <p:nvSpPr>
            <p:cNvPr id="501" name="SMARTInkShape-4343"/>
            <p:cNvSpPr/>
            <p:nvPr>
              <p:custDataLst>
                <p:tags r:id="rId52"/>
              </p:custDataLst>
            </p:nvPr>
          </p:nvSpPr>
          <p:spPr>
            <a:xfrm>
              <a:off x="8953500" y="3191693"/>
              <a:ext cx="114301" cy="134946"/>
            </a:xfrm>
            <a:custGeom>
              <a:avLst/>
              <a:gdLst/>
              <a:ahLst/>
              <a:cxnLst/>
              <a:rect l="0" t="0" r="0" b="0"/>
              <a:pathLst>
                <a:path w="114301" h="134946">
                  <a:moveTo>
                    <a:pt x="0" y="56332"/>
                  </a:moveTo>
                  <a:lnTo>
                    <a:pt x="0" y="56332"/>
                  </a:lnTo>
                  <a:lnTo>
                    <a:pt x="0" y="51276"/>
                  </a:lnTo>
                  <a:lnTo>
                    <a:pt x="8201" y="30797"/>
                  </a:lnTo>
                  <a:lnTo>
                    <a:pt x="9701" y="29784"/>
                  </a:lnTo>
                  <a:lnTo>
                    <a:pt x="14191" y="28658"/>
                  </a:lnTo>
                  <a:lnTo>
                    <a:pt x="15810" y="29416"/>
                  </a:lnTo>
                  <a:lnTo>
                    <a:pt x="16890" y="30979"/>
                  </a:lnTo>
                  <a:lnTo>
                    <a:pt x="18091" y="36598"/>
                  </a:lnTo>
                  <a:lnTo>
                    <a:pt x="17707" y="52719"/>
                  </a:lnTo>
                  <a:lnTo>
                    <a:pt x="10383" y="97930"/>
                  </a:lnTo>
                  <a:lnTo>
                    <a:pt x="9575" y="134945"/>
                  </a:lnTo>
                  <a:lnTo>
                    <a:pt x="10589" y="110036"/>
                  </a:lnTo>
                  <a:lnTo>
                    <a:pt x="22784" y="65404"/>
                  </a:lnTo>
                  <a:lnTo>
                    <a:pt x="44483" y="18557"/>
                  </a:lnTo>
                  <a:lnTo>
                    <a:pt x="50815" y="8498"/>
                  </a:lnTo>
                  <a:lnTo>
                    <a:pt x="57156" y="3323"/>
                  </a:lnTo>
                  <a:lnTo>
                    <a:pt x="64561" y="1022"/>
                  </a:lnTo>
                  <a:lnTo>
                    <a:pt x="74908" y="0"/>
                  </a:lnTo>
                  <a:lnTo>
                    <a:pt x="79571" y="3961"/>
                  </a:lnTo>
                  <a:lnTo>
                    <a:pt x="98034" y="47227"/>
                  </a:lnTo>
                  <a:lnTo>
                    <a:pt x="109988" y="90478"/>
                  </a:lnTo>
                  <a:lnTo>
                    <a:pt x="114300" y="12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344"/>
            <p:cNvSpPr/>
            <p:nvPr>
              <p:custDataLst>
                <p:tags r:id="rId53"/>
              </p:custDataLst>
            </p:nvPr>
          </p:nvSpPr>
          <p:spPr>
            <a:xfrm>
              <a:off x="8859243" y="3190929"/>
              <a:ext cx="75208" cy="140632"/>
            </a:xfrm>
            <a:custGeom>
              <a:avLst/>
              <a:gdLst/>
              <a:ahLst/>
              <a:cxnLst/>
              <a:rect l="0" t="0" r="0" b="0"/>
              <a:pathLst>
                <a:path w="75208" h="140632">
                  <a:moveTo>
                    <a:pt x="46632" y="76146"/>
                  </a:moveTo>
                  <a:lnTo>
                    <a:pt x="46632" y="76146"/>
                  </a:lnTo>
                  <a:lnTo>
                    <a:pt x="46632" y="32298"/>
                  </a:lnTo>
                  <a:lnTo>
                    <a:pt x="46632" y="2008"/>
                  </a:lnTo>
                  <a:lnTo>
                    <a:pt x="45574" y="1321"/>
                  </a:lnTo>
                  <a:lnTo>
                    <a:pt x="36931" y="67"/>
                  </a:lnTo>
                  <a:lnTo>
                    <a:pt x="32441" y="0"/>
                  </a:lnTo>
                  <a:lnTo>
                    <a:pt x="18910" y="15131"/>
                  </a:lnTo>
                  <a:lnTo>
                    <a:pt x="4036" y="46573"/>
                  </a:lnTo>
                  <a:lnTo>
                    <a:pt x="0" y="70814"/>
                  </a:lnTo>
                  <a:lnTo>
                    <a:pt x="2123" y="96438"/>
                  </a:lnTo>
                  <a:lnTo>
                    <a:pt x="9456" y="118495"/>
                  </a:lnTo>
                  <a:lnTo>
                    <a:pt x="21414" y="135429"/>
                  </a:lnTo>
                  <a:lnTo>
                    <a:pt x="27663" y="139536"/>
                  </a:lnTo>
                  <a:lnTo>
                    <a:pt x="30810" y="140631"/>
                  </a:lnTo>
                  <a:lnTo>
                    <a:pt x="33967" y="140303"/>
                  </a:lnTo>
                  <a:lnTo>
                    <a:pt x="40298" y="137116"/>
                  </a:lnTo>
                  <a:lnTo>
                    <a:pt x="75207" y="104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345"/>
            <p:cNvSpPr/>
            <p:nvPr>
              <p:custDataLst>
                <p:tags r:id="rId54"/>
              </p:custDataLst>
            </p:nvPr>
          </p:nvSpPr>
          <p:spPr>
            <a:xfrm>
              <a:off x="8558161" y="2977593"/>
              <a:ext cx="290565" cy="358450"/>
            </a:xfrm>
            <a:custGeom>
              <a:avLst/>
              <a:gdLst/>
              <a:ahLst/>
              <a:cxnLst/>
              <a:rect l="0" t="0" r="0" b="0"/>
              <a:pathLst>
                <a:path w="290565" h="358450">
                  <a:moveTo>
                    <a:pt x="90539" y="13257"/>
                  </a:moveTo>
                  <a:lnTo>
                    <a:pt x="90539" y="13257"/>
                  </a:lnTo>
                  <a:lnTo>
                    <a:pt x="90539" y="8201"/>
                  </a:lnTo>
                  <a:lnTo>
                    <a:pt x="93361" y="2896"/>
                  </a:lnTo>
                  <a:lnTo>
                    <a:pt x="95595" y="0"/>
                  </a:lnTo>
                  <a:lnTo>
                    <a:pt x="97084" y="1244"/>
                  </a:lnTo>
                  <a:lnTo>
                    <a:pt x="99671" y="34488"/>
                  </a:lnTo>
                  <a:lnTo>
                    <a:pt x="99948" y="76698"/>
                  </a:lnTo>
                  <a:lnTo>
                    <a:pt x="100030" y="114251"/>
                  </a:lnTo>
                  <a:lnTo>
                    <a:pt x="97226" y="146691"/>
                  </a:lnTo>
                  <a:lnTo>
                    <a:pt x="93511" y="184744"/>
                  </a:lnTo>
                  <a:lnTo>
                    <a:pt x="91860" y="222823"/>
                  </a:lnTo>
                  <a:lnTo>
                    <a:pt x="90930" y="264793"/>
                  </a:lnTo>
                  <a:lnTo>
                    <a:pt x="90654" y="302392"/>
                  </a:lnTo>
                  <a:lnTo>
                    <a:pt x="90549" y="346829"/>
                  </a:lnTo>
                  <a:lnTo>
                    <a:pt x="93366" y="354833"/>
                  </a:lnTo>
                  <a:lnTo>
                    <a:pt x="95599" y="358449"/>
                  </a:lnTo>
                  <a:lnTo>
                    <a:pt x="98146" y="357685"/>
                  </a:lnTo>
                  <a:lnTo>
                    <a:pt x="103797" y="348369"/>
                  </a:lnTo>
                  <a:lnTo>
                    <a:pt x="104192" y="333646"/>
                  </a:lnTo>
                  <a:lnTo>
                    <a:pt x="95822" y="293267"/>
                  </a:lnTo>
                  <a:lnTo>
                    <a:pt x="87049" y="267085"/>
                  </a:lnTo>
                  <a:lnTo>
                    <a:pt x="60907" y="225295"/>
                  </a:lnTo>
                  <a:lnTo>
                    <a:pt x="41895" y="204847"/>
                  </a:lnTo>
                  <a:lnTo>
                    <a:pt x="6032" y="177224"/>
                  </a:lnTo>
                  <a:lnTo>
                    <a:pt x="769" y="176090"/>
                  </a:lnTo>
                  <a:lnTo>
                    <a:pt x="0" y="174729"/>
                  </a:lnTo>
                  <a:lnTo>
                    <a:pt x="547" y="172763"/>
                  </a:lnTo>
                  <a:lnTo>
                    <a:pt x="1968" y="170394"/>
                  </a:lnTo>
                  <a:lnTo>
                    <a:pt x="44745" y="142083"/>
                  </a:lnTo>
                  <a:lnTo>
                    <a:pt x="85724" y="111504"/>
                  </a:lnTo>
                  <a:lnTo>
                    <a:pt x="126590" y="79701"/>
                  </a:lnTo>
                  <a:lnTo>
                    <a:pt x="171459" y="45461"/>
                  </a:lnTo>
                  <a:lnTo>
                    <a:pt x="187304" y="31501"/>
                  </a:lnTo>
                  <a:lnTo>
                    <a:pt x="189975" y="30711"/>
                  </a:lnTo>
                  <a:lnTo>
                    <a:pt x="191755" y="31243"/>
                  </a:lnTo>
                  <a:lnTo>
                    <a:pt x="193732" y="40301"/>
                  </a:lnTo>
                  <a:lnTo>
                    <a:pt x="192022" y="68895"/>
                  </a:lnTo>
                  <a:lnTo>
                    <a:pt x="187636" y="113703"/>
                  </a:lnTo>
                  <a:lnTo>
                    <a:pt x="185551" y="146800"/>
                  </a:lnTo>
                  <a:lnTo>
                    <a:pt x="178428" y="191349"/>
                  </a:lnTo>
                  <a:lnTo>
                    <a:pt x="172639" y="225759"/>
                  </a:lnTo>
                  <a:lnTo>
                    <a:pt x="163431" y="270719"/>
                  </a:lnTo>
                  <a:lnTo>
                    <a:pt x="158033" y="316004"/>
                  </a:lnTo>
                  <a:lnTo>
                    <a:pt x="157376" y="332938"/>
                  </a:lnTo>
                  <a:lnTo>
                    <a:pt x="158382" y="332212"/>
                  </a:lnTo>
                  <a:lnTo>
                    <a:pt x="197623" y="287301"/>
                  </a:lnTo>
                  <a:lnTo>
                    <a:pt x="210098" y="276871"/>
                  </a:lnTo>
                  <a:lnTo>
                    <a:pt x="226227" y="268707"/>
                  </a:lnTo>
                  <a:lnTo>
                    <a:pt x="232855" y="268224"/>
                  </a:lnTo>
                  <a:lnTo>
                    <a:pt x="238334" y="270019"/>
                  </a:lnTo>
                  <a:lnTo>
                    <a:pt x="243044" y="273332"/>
                  </a:lnTo>
                  <a:lnTo>
                    <a:pt x="254730" y="293164"/>
                  </a:lnTo>
                  <a:lnTo>
                    <a:pt x="264894" y="319148"/>
                  </a:lnTo>
                  <a:lnTo>
                    <a:pt x="269217" y="325134"/>
                  </a:lnTo>
                  <a:lnTo>
                    <a:pt x="290564" y="33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899"/>
          <p:cNvGrpSpPr/>
          <p:nvPr/>
        </p:nvGrpSpPr>
        <p:grpSpPr>
          <a:xfrm>
            <a:off x="9411419" y="3116542"/>
            <a:ext cx="522869" cy="245784"/>
            <a:chOff x="9411419" y="3116542"/>
            <a:chExt cx="522869" cy="245784"/>
          </a:xfrm>
        </p:grpSpPr>
        <p:sp>
          <p:nvSpPr>
            <p:cNvPr id="505" name="SMARTInkShape-4346"/>
            <p:cNvSpPr/>
            <p:nvPr>
              <p:custDataLst>
                <p:tags r:id="rId47"/>
              </p:custDataLst>
            </p:nvPr>
          </p:nvSpPr>
          <p:spPr>
            <a:xfrm>
              <a:off x="9411419" y="3116542"/>
              <a:ext cx="83683" cy="226734"/>
            </a:xfrm>
            <a:custGeom>
              <a:avLst/>
              <a:gdLst/>
              <a:ahLst/>
              <a:cxnLst/>
              <a:rect l="0" t="0" r="0" b="0"/>
              <a:pathLst>
                <a:path w="83683" h="226734">
                  <a:moveTo>
                    <a:pt x="75481" y="36233"/>
                  </a:moveTo>
                  <a:lnTo>
                    <a:pt x="75481" y="36233"/>
                  </a:lnTo>
                  <a:lnTo>
                    <a:pt x="75481" y="31177"/>
                  </a:lnTo>
                  <a:lnTo>
                    <a:pt x="78303" y="25872"/>
                  </a:lnTo>
                  <a:lnTo>
                    <a:pt x="82027" y="19987"/>
                  </a:lnTo>
                  <a:lnTo>
                    <a:pt x="83682" y="13843"/>
                  </a:lnTo>
                  <a:lnTo>
                    <a:pt x="83066" y="10723"/>
                  </a:lnTo>
                  <a:lnTo>
                    <a:pt x="79557" y="4434"/>
                  </a:lnTo>
                  <a:lnTo>
                    <a:pt x="77140" y="2334"/>
                  </a:lnTo>
                  <a:lnTo>
                    <a:pt x="71632" y="0"/>
                  </a:lnTo>
                  <a:lnTo>
                    <a:pt x="62834" y="4607"/>
                  </a:lnTo>
                  <a:lnTo>
                    <a:pt x="45981" y="21923"/>
                  </a:lnTo>
                  <a:lnTo>
                    <a:pt x="16093" y="64374"/>
                  </a:lnTo>
                  <a:lnTo>
                    <a:pt x="7458" y="79079"/>
                  </a:lnTo>
                  <a:lnTo>
                    <a:pt x="1703" y="114427"/>
                  </a:lnTo>
                  <a:lnTo>
                    <a:pt x="0" y="158415"/>
                  </a:lnTo>
                  <a:lnTo>
                    <a:pt x="5244" y="183669"/>
                  </a:lnTo>
                  <a:lnTo>
                    <a:pt x="15746" y="215639"/>
                  </a:lnTo>
                  <a:lnTo>
                    <a:pt x="19783" y="219337"/>
                  </a:lnTo>
                  <a:lnTo>
                    <a:pt x="32734" y="223446"/>
                  </a:lnTo>
                  <a:lnTo>
                    <a:pt x="65956" y="226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347"/>
            <p:cNvSpPr/>
            <p:nvPr>
              <p:custDataLst>
                <p:tags r:id="rId48"/>
              </p:custDataLst>
            </p:nvPr>
          </p:nvSpPr>
          <p:spPr>
            <a:xfrm>
              <a:off x="9535033" y="3200400"/>
              <a:ext cx="18543" cy="133351"/>
            </a:xfrm>
            <a:custGeom>
              <a:avLst/>
              <a:gdLst/>
              <a:ahLst/>
              <a:cxnLst/>
              <a:rect l="0" t="0" r="0" b="0"/>
              <a:pathLst>
                <a:path w="18543" h="133351">
                  <a:moveTo>
                    <a:pt x="18542" y="0"/>
                  </a:moveTo>
                  <a:lnTo>
                    <a:pt x="18542" y="0"/>
                  </a:lnTo>
                  <a:lnTo>
                    <a:pt x="18542" y="5056"/>
                  </a:lnTo>
                  <a:lnTo>
                    <a:pt x="15720" y="10361"/>
                  </a:lnTo>
                  <a:lnTo>
                    <a:pt x="10937" y="18363"/>
                  </a:lnTo>
                  <a:lnTo>
                    <a:pt x="2066" y="46549"/>
                  </a:lnTo>
                  <a:lnTo>
                    <a:pt x="0" y="72812"/>
                  </a:lnTo>
                  <a:lnTo>
                    <a:pt x="7196" y="110417"/>
                  </a:lnTo>
                  <a:lnTo>
                    <a:pt x="1854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348"/>
            <p:cNvSpPr/>
            <p:nvPr>
              <p:custDataLst>
                <p:tags r:id="rId49"/>
              </p:custDataLst>
            </p:nvPr>
          </p:nvSpPr>
          <p:spPr>
            <a:xfrm>
              <a:off x="9610725" y="32385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57150"/>
                  </a:moveTo>
                  <a:lnTo>
                    <a:pt x="0" y="57150"/>
                  </a:lnTo>
                  <a:lnTo>
                    <a:pt x="0" y="47037"/>
                  </a:lnTo>
                  <a:lnTo>
                    <a:pt x="2822" y="39250"/>
                  </a:lnTo>
                  <a:lnTo>
                    <a:pt x="18314" y="2057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349"/>
            <p:cNvSpPr/>
            <p:nvPr>
              <p:custDataLst>
                <p:tags r:id="rId50"/>
              </p:custDataLst>
            </p:nvPr>
          </p:nvSpPr>
          <p:spPr>
            <a:xfrm>
              <a:off x="9877425" y="3154304"/>
              <a:ext cx="56863" cy="208022"/>
            </a:xfrm>
            <a:custGeom>
              <a:avLst/>
              <a:gdLst/>
              <a:ahLst/>
              <a:cxnLst/>
              <a:rect l="0" t="0" r="0" b="0"/>
              <a:pathLst>
                <a:path w="56863" h="208022">
                  <a:moveTo>
                    <a:pt x="0" y="17521"/>
                  </a:moveTo>
                  <a:lnTo>
                    <a:pt x="0" y="17521"/>
                  </a:lnTo>
                  <a:lnTo>
                    <a:pt x="5057" y="2352"/>
                  </a:lnTo>
                  <a:lnTo>
                    <a:pt x="8663" y="0"/>
                  </a:lnTo>
                  <a:lnTo>
                    <a:pt x="13184" y="548"/>
                  </a:lnTo>
                  <a:lnTo>
                    <a:pt x="21735" y="5744"/>
                  </a:lnTo>
                  <a:lnTo>
                    <a:pt x="49767" y="51716"/>
                  </a:lnTo>
                  <a:lnTo>
                    <a:pt x="55690" y="92910"/>
                  </a:lnTo>
                  <a:lnTo>
                    <a:pt x="56862" y="136168"/>
                  </a:lnTo>
                  <a:lnTo>
                    <a:pt x="54242" y="161684"/>
                  </a:lnTo>
                  <a:lnTo>
                    <a:pt x="46763" y="183708"/>
                  </a:lnTo>
                  <a:lnTo>
                    <a:pt x="19050" y="20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350"/>
            <p:cNvSpPr/>
            <p:nvPr>
              <p:custDataLst>
                <p:tags r:id="rId51"/>
              </p:custDataLst>
            </p:nvPr>
          </p:nvSpPr>
          <p:spPr>
            <a:xfrm>
              <a:off x="9708214" y="3200400"/>
              <a:ext cx="140637" cy="123067"/>
            </a:xfrm>
            <a:custGeom>
              <a:avLst/>
              <a:gdLst/>
              <a:ahLst/>
              <a:cxnLst/>
              <a:rect l="0" t="0" r="0" b="0"/>
              <a:pathLst>
                <a:path w="140637" h="123067">
                  <a:moveTo>
                    <a:pt x="140636" y="0"/>
                  </a:moveTo>
                  <a:lnTo>
                    <a:pt x="140636" y="0"/>
                  </a:lnTo>
                  <a:lnTo>
                    <a:pt x="126487" y="16267"/>
                  </a:lnTo>
                  <a:lnTo>
                    <a:pt x="105862" y="60721"/>
                  </a:lnTo>
                  <a:lnTo>
                    <a:pt x="90218" y="93133"/>
                  </a:lnTo>
                  <a:lnTo>
                    <a:pt x="79070" y="105951"/>
                  </a:lnTo>
                  <a:lnTo>
                    <a:pt x="67059" y="115176"/>
                  </a:lnTo>
                  <a:lnTo>
                    <a:pt x="51844" y="119981"/>
                  </a:lnTo>
                  <a:lnTo>
                    <a:pt x="31374" y="123066"/>
                  </a:lnTo>
                  <a:lnTo>
                    <a:pt x="17716" y="118544"/>
                  </a:lnTo>
                  <a:lnTo>
                    <a:pt x="9099" y="110542"/>
                  </a:lnTo>
                  <a:lnTo>
                    <a:pt x="2800" y="99930"/>
                  </a:lnTo>
                  <a:lnTo>
                    <a:pt x="0" y="88158"/>
                  </a:lnTo>
                  <a:lnTo>
                    <a:pt x="1579" y="78692"/>
                  </a:lnTo>
                  <a:lnTo>
                    <a:pt x="3481" y="74687"/>
                  </a:lnTo>
                  <a:lnTo>
                    <a:pt x="7925" y="72016"/>
                  </a:lnTo>
                  <a:lnTo>
                    <a:pt x="21329" y="69049"/>
                  </a:lnTo>
                  <a:lnTo>
                    <a:pt x="35046" y="70552"/>
                  </a:lnTo>
                  <a:lnTo>
                    <a:pt x="78606" y="86066"/>
                  </a:lnTo>
                  <a:lnTo>
                    <a:pt x="105267" y="100586"/>
                  </a:lnTo>
                  <a:lnTo>
                    <a:pt x="12158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900"/>
          <p:cNvGrpSpPr/>
          <p:nvPr/>
        </p:nvGrpSpPr>
        <p:grpSpPr>
          <a:xfrm>
            <a:off x="10155310" y="3164222"/>
            <a:ext cx="341241" cy="217154"/>
            <a:chOff x="10155310" y="3164222"/>
            <a:chExt cx="341241" cy="217154"/>
          </a:xfrm>
        </p:grpSpPr>
        <p:sp>
          <p:nvSpPr>
            <p:cNvPr id="511" name="SMARTInkShape-4351"/>
            <p:cNvSpPr/>
            <p:nvPr>
              <p:custDataLst>
                <p:tags r:id="rId43"/>
              </p:custDataLst>
            </p:nvPr>
          </p:nvSpPr>
          <p:spPr>
            <a:xfrm>
              <a:off x="10155310" y="3184506"/>
              <a:ext cx="112641" cy="195651"/>
            </a:xfrm>
            <a:custGeom>
              <a:avLst/>
              <a:gdLst/>
              <a:ahLst/>
              <a:cxnLst/>
              <a:rect l="0" t="0" r="0" b="0"/>
              <a:pathLst>
                <a:path w="112641" h="195651">
                  <a:moveTo>
                    <a:pt x="93590" y="34944"/>
                  </a:moveTo>
                  <a:lnTo>
                    <a:pt x="93590" y="34944"/>
                  </a:lnTo>
                  <a:lnTo>
                    <a:pt x="93590" y="21687"/>
                  </a:lnTo>
                  <a:lnTo>
                    <a:pt x="88533" y="7498"/>
                  </a:lnTo>
                  <a:lnTo>
                    <a:pt x="85984" y="3946"/>
                  </a:lnTo>
                  <a:lnTo>
                    <a:pt x="80333" y="0"/>
                  </a:lnTo>
                  <a:lnTo>
                    <a:pt x="68647" y="3891"/>
                  </a:lnTo>
                  <a:lnTo>
                    <a:pt x="53930" y="13734"/>
                  </a:lnTo>
                  <a:lnTo>
                    <a:pt x="27234" y="48746"/>
                  </a:lnTo>
                  <a:lnTo>
                    <a:pt x="13604" y="78192"/>
                  </a:lnTo>
                  <a:lnTo>
                    <a:pt x="2075" y="125776"/>
                  </a:lnTo>
                  <a:lnTo>
                    <a:pt x="0" y="138108"/>
                  </a:lnTo>
                  <a:lnTo>
                    <a:pt x="4722" y="152761"/>
                  </a:lnTo>
                  <a:lnTo>
                    <a:pt x="25001" y="182983"/>
                  </a:lnTo>
                  <a:lnTo>
                    <a:pt x="42645" y="190697"/>
                  </a:lnTo>
                  <a:lnTo>
                    <a:pt x="78353" y="195650"/>
                  </a:lnTo>
                  <a:lnTo>
                    <a:pt x="112640" y="18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352"/>
            <p:cNvSpPr/>
            <p:nvPr>
              <p:custDataLst>
                <p:tags r:id="rId44"/>
              </p:custDataLst>
            </p:nvPr>
          </p:nvSpPr>
          <p:spPr>
            <a:xfrm>
              <a:off x="10372725" y="3203048"/>
              <a:ext cx="27253" cy="178328"/>
            </a:xfrm>
            <a:custGeom>
              <a:avLst/>
              <a:gdLst/>
              <a:ahLst/>
              <a:cxnLst/>
              <a:rect l="0" t="0" r="0" b="0"/>
              <a:pathLst>
                <a:path w="27253" h="178328">
                  <a:moveTo>
                    <a:pt x="19050" y="16402"/>
                  </a:moveTo>
                  <a:lnTo>
                    <a:pt x="19050" y="16402"/>
                  </a:lnTo>
                  <a:lnTo>
                    <a:pt x="27252" y="0"/>
                  </a:lnTo>
                  <a:lnTo>
                    <a:pt x="12250" y="45209"/>
                  </a:lnTo>
                  <a:lnTo>
                    <a:pt x="2734" y="87631"/>
                  </a:lnTo>
                  <a:lnTo>
                    <a:pt x="360" y="132360"/>
                  </a:lnTo>
                  <a:lnTo>
                    <a:pt x="0" y="17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353"/>
            <p:cNvSpPr/>
            <p:nvPr>
              <p:custDataLst>
                <p:tags r:id="rId45"/>
              </p:custDataLst>
            </p:nvPr>
          </p:nvSpPr>
          <p:spPr>
            <a:xfrm>
              <a:off x="10325884" y="3164222"/>
              <a:ext cx="170667" cy="64754"/>
            </a:xfrm>
            <a:custGeom>
              <a:avLst/>
              <a:gdLst/>
              <a:ahLst/>
              <a:cxnLst/>
              <a:rect l="0" t="0" r="0" b="0"/>
              <a:pathLst>
                <a:path w="170667" h="64754">
                  <a:moveTo>
                    <a:pt x="18266" y="64753"/>
                  </a:moveTo>
                  <a:lnTo>
                    <a:pt x="18266" y="64753"/>
                  </a:lnTo>
                  <a:lnTo>
                    <a:pt x="18266" y="54640"/>
                  </a:lnTo>
                  <a:lnTo>
                    <a:pt x="12622" y="44031"/>
                  </a:lnTo>
                  <a:lnTo>
                    <a:pt x="5175" y="33318"/>
                  </a:lnTo>
                  <a:lnTo>
                    <a:pt x="983" y="21337"/>
                  </a:lnTo>
                  <a:lnTo>
                    <a:pt x="0" y="14412"/>
                  </a:lnTo>
                  <a:lnTo>
                    <a:pt x="2387" y="7807"/>
                  </a:lnTo>
                  <a:lnTo>
                    <a:pt x="4506" y="4564"/>
                  </a:lnTo>
                  <a:lnTo>
                    <a:pt x="8034" y="2402"/>
                  </a:lnTo>
                  <a:lnTo>
                    <a:pt x="17599" y="0"/>
                  </a:lnTo>
                  <a:lnTo>
                    <a:pt x="57253" y="5003"/>
                  </a:lnTo>
                  <a:lnTo>
                    <a:pt x="96609" y="6833"/>
                  </a:lnTo>
                  <a:lnTo>
                    <a:pt x="170666" y="26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354"/>
            <p:cNvSpPr/>
            <p:nvPr>
              <p:custDataLst>
                <p:tags r:id="rId46"/>
              </p:custDataLst>
            </p:nvPr>
          </p:nvSpPr>
          <p:spPr>
            <a:xfrm>
              <a:off x="10322369" y="3352800"/>
              <a:ext cx="126557" cy="19051"/>
            </a:xfrm>
            <a:custGeom>
              <a:avLst/>
              <a:gdLst/>
              <a:ahLst/>
              <a:cxnLst/>
              <a:rect l="0" t="0" r="0" b="0"/>
              <a:pathLst>
                <a:path w="126557" h="19051">
                  <a:moveTo>
                    <a:pt x="12256" y="0"/>
                  </a:moveTo>
                  <a:lnTo>
                    <a:pt x="12256" y="0"/>
                  </a:lnTo>
                  <a:lnTo>
                    <a:pt x="2144" y="5057"/>
                  </a:lnTo>
                  <a:lnTo>
                    <a:pt x="223" y="7605"/>
                  </a:lnTo>
                  <a:lnTo>
                    <a:pt x="0" y="10361"/>
                  </a:lnTo>
                  <a:lnTo>
                    <a:pt x="2192" y="17333"/>
                  </a:lnTo>
                  <a:lnTo>
                    <a:pt x="41281" y="18824"/>
                  </a:lnTo>
                  <a:lnTo>
                    <a:pt x="84076" y="19005"/>
                  </a:lnTo>
                  <a:lnTo>
                    <a:pt x="12655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901"/>
          <p:cNvGrpSpPr/>
          <p:nvPr/>
        </p:nvGrpSpPr>
        <p:grpSpPr>
          <a:xfrm>
            <a:off x="6411688" y="3849977"/>
            <a:ext cx="474888" cy="153333"/>
            <a:chOff x="6411688" y="3849977"/>
            <a:chExt cx="474888" cy="153333"/>
          </a:xfrm>
        </p:grpSpPr>
        <p:sp>
          <p:nvSpPr>
            <p:cNvPr id="516" name="SMARTInkShape-4355"/>
            <p:cNvSpPr/>
            <p:nvPr>
              <p:custDataLst>
                <p:tags r:id="rId40"/>
              </p:custDataLst>
            </p:nvPr>
          </p:nvSpPr>
          <p:spPr>
            <a:xfrm>
              <a:off x="6629400" y="3867150"/>
              <a:ext cx="133351" cy="130089"/>
            </a:xfrm>
            <a:custGeom>
              <a:avLst/>
              <a:gdLst/>
              <a:ahLst/>
              <a:cxnLst/>
              <a:rect l="0" t="0" r="0" b="0"/>
              <a:pathLst>
                <a:path w="133351" h="130089">
                  <a:moveTo>
                    <a:pt x="0" y="38100"/>
                  </a:moveTo>
                  <a:lnTo>
                    <a:pt x="0" y="38100"/>
                  </a:lnTo>
                  <a:lnTo>
                    <a:pt x="1058" y="22892"/>
                  </a:lnTo>
                  <a:lnTo>
                    <a:pt x="5056" y="11585"/>
                  </a:lnTo>
                  <a:lnTo>
                    <a:pt x="7604" y="7723"/>
                  </a:lnTo>
                  <a:lnTo>
                    <a:pt x="13257" y="3433"/>
                  </a:lnTo>
                  <a:lnTo>
                    <a:pt x="17305" y="3347"/>
                  </a:lnTo>
                  <a:lnTo>
                    <a:pt x="27446" y="6074"/>
                  </a:lnTo>
                  <a:lnTo>
                    <a:pt x="45057" y="23672"/>
                  </a:lnTo>
                  <a:lnTo>
                    <a:pt x="73458" y="64462"/>
                  </a:lnTo>
                  <a:lnTo>
                    <a:pt x="77546" y="71549"/>
                  </a:lnTo>
                  <a:lnTo>
                    <a:pt x="84648" y="116836"/>
                  </a:lnTo>
                  <a:lnTo>
                    <a:pt x="85513" y="130088"/>
                  </a:lnTo>
                  <a:lnTo>
                    <a:pt x="80605" y="117214"/>
                  </a:lnTo>
                  <a:lnTo>
                    <a:pt x="80980" y="101837"/>
                  </a:lnTo>
                  <a:lnTo>
                    <a:pt x="84788" y="61038"/>
                  </a:lnTo>
                  <a:lnTo>
                    <a:pt x="88130" y="45472"/>
                  </a:lnTo>
                  <a:lnTo>
                    <a:pt x="94203" y="33968"/>
                  </a:lnTo>
                  <a:lnTo>
                    <a:pt x="109521" y="166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356"/>
            <p:cNvSpPr/>
            <p:nvPr>
              <p:custDataLst>
                <p:tags r:id="rId41"/>
              </p:custDataLst>
            </p:nvPr>
          </p:nvSpPr>
          <p:spPr>
            <a:xfrm>
              <a:off x="6742050" y="3861179"/>
              <a:ext cx="144526" cy="137692"/>
            </a:xfrm>
            <a:custGeom>
              <a:avLst/>
              <a:gdLst/>
              <a:ahLst/>
              <a:cxnLst/>
              <a:rect l="0" t="0" r="0" b="0"/>
              <a:pathLst>
                <a:path w="144526" h="137692">
                  <a:moveTo>
                    <a:pt x="30225" y="63121"/>
                  </a:moveTo>
                  <a:lnTo>
                    <a:pt x="30225" y="63121"/>
                  </a:lnTo>
                  <a:lnTo>
                    <a:pt x="30225" y="68178"/>
                  </a:lnTo>
                  <a:lnTo>
                    <a:pt x="27403" y="73482"/>
                  </a:lnTo>
                  <a:lnTo>
                    <a:pt x="25169" y="76378"/>
                  </a:lnTo>
                  <a:lnTo>
                    <a:pt x="24738" y="78309"/>
                  </a:lnTo>
                  <a:lnTo>
                    <a:pt x="25508" y="79596"/>
                  </a:lnTo>
                  <a:lnTo>
                    <a:pt x="27080" y="80454"/>
                  </a:lnTo>
                  <a:lnTo>
                    <a:pt x="34472" y="78586"/>
                  </a:lnTo>
                  <a:lnTo>
                    <a:pt x="44812" y="73169"/>
                  </a:lnTo>
                  <a:lnTo>
                    <a:pt x="92203" y="34205"/>
                  </a:lnTo>
                  <a:lnTo>
                    <a:pt x="100104" y="21694"/>
                  </a:lnTo>
                  <a:lnTo>
                    <a:pt x="103616" y="9078"/>
                  </a:lnTo>
                  <a:lnTo>
                    <a:pt x="103494" y="4868"/>
                  </a:lnTo>
                  <a:lnTo>
                    <a:pt x="102355" y="2060"/>
                  </a:lnTo>
                  <a:lnTo>
                    <a:pt x="100536" y="189"/>
                  </a:lnTo>
                  <a:lnTo>
                    <a:pt x="97208" y="0"/>
                  </a:lnTo>
                  <a:lnTo>
                    <a:pt x="87864" y="2611"/>
                  </a:lnTo>
                  <a:lnTo>
                    <a:pt x="45943" y="32780"/>
                  </a:lnTo>
                  <a:lnTo>
                    <a:pt x="14532" y="76306"/>
                  </a:lnTo>
                  <a:lnTo>
                    <a:pt x="3496" y="93323"/>
                  </a:lnTo>
                  <a:lnTo>
                    <a:pt x="0" y="111469"/>
                  </a:lnTo>
                  <a:lnTo>
                    <a:pt x="550" y="120753"/>
                  </a:lnTo>
                  <a:lnTo>
                    <a:pt x="3034" y="126943"/>
                  </a:lnTo>
                  <a:lnTo>
                    <a:pt x="6805" y="131069"/>
                  </a:lnTo>
                  <a:lnTo>
                    <a:pt x="11436" y="133819"/>
                  </a:lnTo>
                  <a:lnTo>
                    <a:pt x="43237" y="137691"/>
                  </a:lnTo>
                  <a:lnTo>
                    <a:pt x="86183" y="131394"/>
                  </a:lnTo>
                  <a:lnTo>
                    <a:pt x="144525" y="110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357"/>
            <p:cNvSpPr/>
            <p:nvPr>
              <p:custDataLst>
                <p:tags r:id="rId42"/>
              </p:custDataLst>
            </p:nvPr>
          </p:nvSpPr>
          <p:spPr>
            <a:xfrm>
              <a:off x="6411688" y="3849977"/>
              <a:ext cx="189138" cy="153333"/>
            </a:xfrm>
            <a:custGeom>
              <a:avLst/>
              <a:gdLst/>
              <a:ahLst/>
              <a:cxnLst/>
              <a:rect l="0" t="0" r="0" b="0"/>
              <a:pathLst>
                <a:path w="189138" h="153333">
                  <a:moveTo>
                    <a:pt x="112937" y="45748"/>
                  </a:moveTo>
                  <a:lnTo>
                    <a:pt x="112937" y="45748"/>
                  </a:lnTo>
                  <a:lnTo>
                    <a:pt x="107881" y="40691"/>
                  </a:lnTo>
                  <a:lnTo>
                    <a:pt x="105399" y="35387"/>
                  </a:lnTo>
                  <a:lnTo>
                    <a:pt x="104737" y="32491"/>
                  </a:lnTo>
                  <a:lnTo>
                    <a:pt x="96047" y="17100"/>
                  </a:lnTo>
                  <a:lnTo>
                    <a:pt x="95327" y="13949"/>
                  </a:lnTo>
                  <a:lnTo>
                    <a:pt x="88883" y="7626"/>
                  </a:lnTo>
                  <a:lnTo>
                    <a:pt x="78963" y="2346"/>
                  </a:lnTo>
                  <a:lnTo>
                    <a:pt x="67499" y="0"/>
                  </a:lnTo>
                  <a:lnTo>
                    <a:pt x="61479" y="1491"/>
                  </a:lnTo>
                  <a:lnTo>
                    <a:pt x="42893" y="13702"/>
                  </a:lnTo>
                  <a:lnTo>
                    <a:pt x="16368" y="37895"/>
                  </a:lnTo>
                  <a:lnTo>
                    <a:pt x="5537" y="58591"/>
                  </a:lnTo>
                  <a:lnTo>
                    <a:pt x="0" y="99516"/>
                  </a:lnTo>
                  <a:lnTo>
                    <a:pt x="99" y="123180"/>
                  </a:lnTo>
                  <a:lnTo>
                    <a:pt x="6362" y="142539"/>
                  </a:lnTo>
                  <a:lnTo>
                    <a:pt x="11947" y="151561"/>
                  </a:lnTo>
                  <a:lnTo>
                    <a:pt x="19152" y="153332"/>
                  </a:lnTo>
                  <a:lnTo>
                    <a:pt x="41269" y="152477"/>
                  </a:lnTo>
                  <a:lnTo>
                    <a:pt x="60270" y="145747"/>
                  </a:lnTo>
                  <a:lnTo>
                    <a:pt x="89716" y="124180"/>
                  </a:lnTo>
                  <a:lnTo>
                    <a:pt x="120523" y="81883"/>
                  </a:lnTo>
                  <a:lnTo>
                    <a:pt x="129723" y="62685"/>
                  </a:lnTo>
                  <a:lnTo>
                    <a:pt x="130478" y="62331"/>
                  </a:lnTo>
                  <a:lnTo>
                    <a:pt x="130982" y="63154"/>
                  </a:lnTo>
                  <a:lnTo>
                    <a:pt x="131689" y="69367"/>
                  </a:lnTo>
                  <a:lnTo>
                    <a:pt x="155301" y="110773"/>
                  </a:lnTo>
                  <a:lnTo>
                    <a:pt x="189137" y="131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902"/>
          <p:cNvGrpSpPr/>
          <p:nvPr/>
        </p:nvGrpSpPr>
        <p:grpSpPr>
          <a:xfrm>
            <a:off x="7584186" y="3654969"/>
            <a:ext cx="1883665" cy="712228"/>
            <a:chOff x="7584186" y="3654969"/>
            <a:chExt cx="1883665" cy="712228"/>
          </a:xfrm>
        </p:grpSpPr>
        <p:sp>
          <p:nvSpPr>
            <p:cNvPr id="520" name="SMARTInkShape-4358"/>
            <p:cNvSpPr/>
            <p:nvPr>
              <p:custDataLst>
                <p:tags r:id="rId30"/>
              </p:custDataLst>
            </p:nvPr>
          </p:nvSpPr>
          <p:spPr>
            <a:xfrm>
              <a:off x="7584186" y="3873174"/>
              <a:ext cx="245365" cy="245842"/>
            </a:xfrm>
            <a:custGeom>
              <a:avLst/>
              <a:gdLst/>
              <a:ahLst/>
              <a:cxnLst/>
              <a:rect l="0" t="0" r="0" b="0"/>
              <a:pathLst>
                <a:path w="245365" h="245842">
                  <a:moveTo>
                    <a:pt x="112014" y="79701"/>
                  </a:moveTo>
                  <a:lnTo>
                    <a:pt x="112014" y="79701"/>
                  </a:lnTo>
                  <a:lnTo>
                    <a:pt x="112014" y="69588"/>
                  </a:lnTo>
                  <a:lnTo>
                    <a:pt x="106369" y="58979"/>
                  </a:lnTo>
                  <a:lnTo>
                    <a:pt x="98922" y="48266"/>
                  </a:lnTo>
                  <a:lnTo>
                    <a:pt x="93671" y="37344"/>
                  </a:lnTo>
                  <a:lnTo>
                    <a:pt x="88692" y="34417"/>
                  </a:lnTo>
                  <a:lnTo>
                    <a:pt x="74882" y="32770"/>
                  </a:lnTo>
                  <a:lnTo>
                    <a:pt x="63408" y="38029"/>
                  </a:lnTo>
                  <a:lnTo>
                    <a:pt x="43851" y="53595"/>
                  </a:lnTo>
                  <a:lnTo>
                    <a:pt x="23689" y="98344"/>
                  </a:lnTo>
                  <a:lnTo>
                    <a:pt x="9291" y="132850"/>
                  </a:lnTo>
                  <a:lnTo>
                    <a:pt x="0" y="176748"/>
                  </a:lnTo>
                  <a:lnTo>
                    <a:pt x="3448" y="204058"/>
                  </a:lnTo>
                  <a:lnTo>
                    <a:pt x="21285" y="232259"/>
                  </a:lnTo>
                  <a:lnTo>
                    <a:pt x="35001" y="242754"/>
                  </a:lnTo>
                  <a:lnTo>
                    <a:pt x="41622" y="245553"/>
                  </a:lnTo>
                  <a:lnTo>
                    <a:pt x="57446" y="245841"/>
                  </a:lnTo>
                  <a:lnTo>
                    <a:pt x="72945" y="242441"/>
                  </a:lnTo>
                  <a:lnTo>
                    <a:pt x="83361" y="237402"/>
                  </a:lnTo>
                  <a:lnTo>
                    <a:pt x="106276" y="216881"/>
                  </a:lnTo>
                  <a:lnTo>
                    <a:pt x="131184" y="177706"/>
                  </a:lnTo>
                  <a:lnTo>
                    <a:pt x="147327" y="137668"/>
                  </a:lnTo>
                  <a:lnTo>
                    <a:pt x="157207" y="91269"/>
                  </a:lnTo>
                  <a:lnTo>
                    <a:pt x="153862" y="56200"/>
                  </a:lnTo>
                  <a:lnTo>
                    <a:pt x="146135" y="37153"/>
                  </a:lnTo>
                  <a:lnTo>
                    <a:pt x="128984" y="12735"/>
                  </a:lnTo>
                  <a:lnTo>
                    <a:pt x="108576" y="1181"/>
                  </a:lnTo>
                  <a:lnTo>
                    <a:pt x="91436" y="0"/>
                  </a:lnTo>
                  <a:lnTo>
                    <a:pt x="73235" y="4062"/>
                  </a:lnTo>
                  <a:lnTo>
                    <a:pt x="54562" y="12923"/>
                  </a:lnTo>
                  <a:lnTo>
                    <a:pt x="48312" y="20365"/>
                  </a:lnTo>
                  <a:lnTo>
                    <a:pt x="41369" y="39924"/>
                  </a:lnTo>
                  <a:lnTo>
                    <a:pt x="42517" y="69679"/>
                  </a:lnTo>
                  <a:lnTo>
                    <a:pt x="52552" y="86183"/>
                  </a:lnTo>
                  <a:lnTo>
                    <a:pt x="66536" y="98457"/>
                  </a:lnTo>
                  <a:lnTo>
                    <a:pt x="109291" y="112039"/>
                  </a:lnTo>
                  <a:lnTo>
                    <a:pt x="149895" y="116094"/>
                  </a:lnTo>
                  <a:lnTo>
                    <a:pt x="190327" y="116405"/>
                  </a:lnTo>
                  <a:lnTo>
                    <a:pt x="245364" y="108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359"/>
            <p:cNvSpPr/>
            <p:nvPr>
              <p:custDataLst>
                <p:tags r:id="rId31"/>
              </p:custDataLst>
            </p:nvPr>
          </p:nvSpPr>
          <p:spPr>
            <a:xfrm>
              <a:off x="7668178" y="3654969"/>
              <a:ext cx="132798" cy="113592"/>
            </a:xfrm>
            <a:custGeom>
              <a:avLst/>
              <a:gdLst/>
              <a:ahLst/>
              <a:cxnLst/>
              <a:rect l="0" t="0" r="0" b="0"/>
              <a:pathLst>
                <a:path w="132798" h="113592">
                  <a:moveTo>
                    <a:pt x="28022" y="59781"/>
                  </a:moveTo>
                  <a:lnTo>
                    <a:pt x="28022" y="59781"/>
                  </a:lnTo>
                  <a:lnTo>
                    <a:pt x="28022" y="50373"/>
                  </a:lnTo>
                  <a:lnTo>
                    <a:pt x="37546" y="50256"/>
                  </a:lnTo>
                  <a:lnTo>
                    <a:pt x="32491" y="55313"/>
                  </a:lnTo>
                  <a:lnTo>
                    <a:pt x="8898" y="99599"/>
                  </a:lnTo>
                  <a:lnTo>
                    <a:pt x="1314" y="113508"/>
                  </a:lnTo>
                  <a:lnTo>
                    <a:pt x="692" y="113591"/>
                  </a:lnTo>
                  <a:lnTo>
                    <a:pt x="277" y="112587"/>
                  </a:lnTo>
                  <a:lnTo>
                    <a:pt x="0" y="110860"/>
                  </a:lnTo>
                  <a:lnTo>
                    <a:pt x="8219" y="85275"/>
                  </a:lnTo>
                  <a:lnTo>
                    <a:pt x="35109" y="40325"/>
                  </a:lnTo>
                  <a:lnTo>
                    <a:pt x="67480" y="1859"/>
                  </a:lnTo>
                  <a:lnTo>
                    <a:pt x="72319" y="0"/>
                  </a:lnTo>
                  <a:lnTo>
                    <a:pt x="83340" y="756"/>
                  </a:lnTo>
                  <a:lnTo>
                    <a:pt x="92472" y="4620"/>
                  </a:lnTo>
                  <a:lnTo>
                    <a:pt x="96389" y="7132"/>
                  </a:lnTo>
                  <a:lnTo>
                    <a:pt x="106957" y="25837"/>
                  </a:lnTo>
                  <a:lnTo>
                    <a:pt x="132797" y="78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360"/>
            <p:cNvSpPr/>
            <p:nvPr>
              <p:custDataLst>
                <p:tags r:id="rId32"/>
              </p:custDataLst>
            </p:nvPr>
          </p:nvSpPr>
          <p:spPr>
            <a:xfrm>
              <a:off x="9166405" y="4057650"/>
              <a:ext cx="301446" cy="113459"/>
            </a:xfrm>
            <a:custGeom>
              <a:avLst/>
              <a:gdLst/>
              <a:ahLst/>
              <a:cxnLst/>
              <a:rect l="0" t="0" r="0" b="0"/>
              <a:pathLst>
                <a:path w="301446" h="113459">
                  <a:moveTo>
                    <a:pt x="72845" y="38100"/>
                  </a:moveTo>
                  <a:lnTo>
                    <a:pt x="72845" y="38100"/>
                  </a:lnTo>
                  <a:lnTo>
                    <a:pt x="77902" y="38100"/>
                  </a:lnTo>
                  <a:lnTo>
                    <a:pt x="79391" y="35983"/>
                  </a:lnTo>
                  <a:lnTo>
                    <a:pt x="81489" y="26066"/>
                  </a:lnTo>
                  <a:lnTo>
                    <a:pt x="81782" y="25844"/>
                  </a:lnTo>
                  <a:lnTo>
                    <a:pt x="82255" y="43205"/>
                  </a:lnTo>
                  <a:lnTo>
                    <a:pt x="69103" y="87497"/>
                  </a:lnTo>
                  <a:lnTo>
                    <a:pt x="60245" y="99918"/>
                  </a:lnTo>
                  <a:lnTo>
                    <a:pt x="49253" y="107908"/>
                  </a:lnTo>
                  <a:lnTo>
                    <a:pt x="27772" y="113037"/>
                  </a:lnTo>
                  <a:lnTo>
                    <a:pt x="23746" y="113458"/>
                  </a:lnTo>
                  <a:lnTo>
                    <a:pt x="13629" y="108281"/>
                  </a:lnTo>
                  <a:lnTo>
                    <a:pt x="7968" y="103937"/>
                  </a:lnTo>
                  <a:lnTo>
                    <a:pt x="1677" y="93467"/>
                  </a:lnTo>
                  <a:lnTo>
                    <a:pt x="0" y="87711"/>
                  </a:lnTo>
                  <a:lnTo>
                    <a:pt x="996" y="81757"/>
                  </a:lnTo>
                  <a:lnTo>
                    <a:pt x="13341" y="55752"/>
                  </a:lnTo>
                  <a:lnTo>
                    <a:pt x="23115" y="48414"/>
                  </a:lnTo>
                  <a:lnTo>
                    <a:pt x="60318" y="30024"/>
                  </a:lnTo>
                  <a:lnTo>
                    <a:pt x="102943" y="20160"/>
                  </a:lnTo>
                  <a:lnTo>
                    <a:pt x="145029" y="13146"/>
                  </a:lnTo>
                  <a:lnTo>
                    <a:pt x="187836" y="10598"/>
                  </a:lnTo>
                  <a:lnTo>
                    <a:pt x="228517" y="9737"/>
                  </a:lnTo>
                  <a:lnTo>
                    <a:pt x="248924" y="8561"/>
                  </a:lnTo>
                  <a:lnTo>
                    <a:pt x="267421" y="4065"/>
                  </a:lnTo>
                  <a:lnTo>
                    <a:pt x="288276" y="8597"/>
                  </a:lnTo>
                  <a:lnTo>
                    <a:pt x="290550" y="7848"/>
                  </a:lnTo>
                  <a:lnTo>
                    <a:pt x="3014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361"/>
            <p:cNvSpPr/>
            <p:nvPr>
              <p:custDataLst>
                <p:tags r:id="rId33"/>
              </p:custDataLst>
            </p:nvPr>
          </p:nvSpPr>
          <p:spPr>
            <a:xfrm>
              <a:off x="8858250" y="4259392"/>
              <a:ext cx="152401" cy="107805"/>
            </a:xfrm>
            <a:custGeom>
              <a:avLst/>
              <a:gdLst/>
              <a:ahLst/>
              <a:cxnLst/>
              <a:rect l="0" t="0" r="0" b="0"/>
              <a:pathLst>
                <a:path w="152401" h="107805">
                  <a:moveTo>
                    <a:pt x="0" y="17333"/>
                  </a:moveTo>
                  <a:lnTo>
                    <a:pt x="0" y="17333"/>
                  </a:lnTo>
                  <a:lnTo>
                    <a:pt x="8663" y="9729"/>
                  </a:lnTo>
                  <a:lnTo>
                    <a:pt x="22792" y="2145"/>
                  </a:lnTo>
                  <a:lnTo>
                    <a:pt x="30591" y="0"/>
                  </a:lnTo>
                  <a:lnTo>
                    <a:pt x="34153" y="486"/>
                  </a:lnTo>
                  <a:lnTo>
                    <a:pt x="40932" y="3848"/>
                  </a:lnTo>
                  <a:lnTo>
                    <a:pt x="50698" y="16747"/>
                  </a:lnTo>
                  <a:lnTo>
                    <a:pt x="55238" y="33975"/>
                  </a:lnTo>
                  <a:lnTo>
                    <a:pt x="53478" y="46249"/>
                  </a:lnTo>
                  <a:lnTo>
                    <a:pt x="34710" y="90378"/>
                  </a:lnTo>
                  <a:lnTo>
                    <a:pt x="30393" y="99301"/>
                  </a:lnTo>
                  <a:lnTo>
                    <a:pt x="31903" y="101612"/>
                  </a:lnTo>
                  <a:lnTo>
                    <a:pt x="39226" y="107002"/>
                  </a:lnTo>
                  <a:lnTo>
                    <a:pt x="44143" y="107804"/>
                  </a:lnTo>
                  <a:lnTo>
                    <a:pt x="55249" y="105873"/>
                  </a:lnTo>
                  <a:lnTo>
                    <a:pt x="97244" y="90048"/>
                  </a:lnTo>
                  <a:lnTo>
                    <a:pt x="152400" y="7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362"/>
            <p:cNvSpPr/>
            <p:nvPr>
              <p:custDataLst>
                <p:tags r:id="rId34"/>
              </p:custDataLst>
            </p:nvPr>
          </p:nvSpPr>
          <p:spPr>
            <a:xfrm>
              <a:off x="8753475" y="4147412"/>
              <a:ext cx="104776" cy="195989"/>
            </a:xfrm>
            <a:custGeom>
              <a:avLst/>
              <a:gdLst/>
              <a:ahLst/>
              <a:cxnLst/>
              <a:rect l="0" t="0" r="0" b="0"/>
              <a:pathLst>
                <a:path w="104776" h="195989">
                  <a:moveTo>
                    <a:pt x="104775" y="5488"/>
                  </a:moveTo>
                  <a:lnTo>
                    <a:pt x="104775" y="5488"/>
                  </a:lnTo>
                  <a:lnTo>
                    <a:pt x="104775" y="0"/>
                  </a:lnTo>
                  <a:lnTo>
                    <a:pt x="104775" y="2344"/>
                  </a:lnTo>
                  <a:lnTo>
                    <a:pt x="87471" y="44343"/>
                  </a:lnTo>
                  <a:lnTo>
                    <a:pt x="64775" y="83251"/>
                  </a:lnTo>
                  <a:lnTo>
                    <a:pt x="37431" y="129519"/>
                  </a:lnTo>
                  <a:lnTo>
                    <a:pt x="8380" y="174848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363"/>
            <p:cNvSpPr/>
            <p:nvPr>
              <p:custDataLst>
                <p:tags r:id="rId35"/>
              </p:custDataLst>
            </p:nvPr>
          </p:nvSpPr>
          <p:spPr>
            <a:xfrm>
              <a:off x="8613312" y="4133850"/>
              <a:ext cx="140164" cy="142876"/>
            </a:xfrm>
            <a:custGeom>
              <a:avLst/>
              <a:gdLst/>
              <a:ahLst/>
              <a:cxnLst/>
              <a:rect l="0" t="0" r="0" b="0"/>
              <a:pathLst>
                <a:path w="140164" h="142876">
                  <a:moveTo>
                    <a:pt x="140163" y="0"/>
                  </a:moveTo>
                  <a:lnTo>
                    <a:pt x="140163" y="0"/>
                  </a:lnTo>
                  <a:lnTo>
                    <a:pt x="140163" y="5056"/>
                  </a:lnTo>
                  <a:lnTo>
                    <a:pt x="131500" y="24910"/>
                  </a:lnTo>
                  <a:lnTo>
                    <a:pt x="99465" y="68052"/>
                  </a:lnTo>
                  <a:lnTo>
                    <a:pt x="52047" y="115601"/>
                  </a:lnTo>
                  <a:lnTo>
                    <a:pt x="43498" y="120170"/>
                  </a:lnTo>
                  <a:lnTo>
                    <a:pt x="6441" y="123504"/>
                  </a:lnTo>
                  <a:lnTo>
                    <a:pt x="3390" y="121495"/>
                  </a:lnTo>
                  <a:lnTo>
                    <a:pt x="1356" y="118038"/>
                  </a:lnTo>
                  <a:lnTo>
                    <a:pt x="0" y="113617"/>
                  </a:lnTo>
                  <a:lnTo>
                    <a:pt x="154" y="109611"/>
                  </a:lnTo>
                  <a:lnTo>
                    <a:pt x="3148" y="102338"/>
                  </a:lnTo>
                  <a:lnTo>
                    <a:pt x="15840" y="92294"/>
                  </a:lnTo>
                  <a:lnTo>
                    <a:pt x="38063" y="87671"/>
                  </a:lnTo>
                  <a:lnTo>
                    <a:pt x="49982" y="89412"/>
                  </a:lnTo>
                  <a:lnTo>
                    <a:pt x="82818" y="108632"/>
                  </a:lnTo>
                  <a:lnTo>
                    <a:pt x="115443" y="135444"/>
                  </a:lnTo>
                  <a:lnTo>
                    <a:pt x="14016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364"/>
            <p:cNvSpPr/>
            <p:nvPr>
              <p:custDataLst>
                <p:tags r:id="rId36"/>
              </p:custDataLst>
            </p:nvPr>
          </p:nvSpPr>
          <p:spPr>
            <a:xfrm>
              <a:off x="8353933" y="3973242"/>
              <a:ext cx="228093" cy="206717"/>
            </a:xfrm>
            <a:custGeom>
              <a:avLst/>
              <a:gdLst/>
              <a:ahLst/>
              <a:cxnLst/>
              <a:rect l="0" t="0" r="0" b="0"/>
              <a:pathLst>
                <a:path w="228093" h="206717">
                  <a:moveTo>
                    <a:pt x="18542" y="8208"/>
                  </a:moveTo>
                  <a:lnTo>
                    <a:pt x="18542" y="8208"/>
                  </a:lnTo>
                  <a:lnTo>
                    <a:pt x="13486" y="8208"/>
                  </a:lnTo>
                  <a:lnTo>
                    <a:pt x="8181" y="5386"/>
                  </a:lnTo>
                  <a:lnTo>
                    <a:pt x="5285" y="3152"/>
                  </a:lnTo>
                  <a:lnTo>
                    <a:pt x="3354" y="2720"/>
                  </a:lnTo>
                  <a:lnTo>
                    <a:pt x="2067" y="3492"/>
                  </a:lnTo>
                  <a:lnTo>
                    <a:pt x="0" y="7276"/>
                  </a:lnTo>
                  <a:lnTo>
                    <a:pt x="2541" y="7794"/>
                  </a:lnTo>
                  <a:lnTo>
                    <a:pt x="30978" y="7096"/>
                  </a:lnTo>
                  <a:lnTo>
                    <a:pt x="71019" y="0"/>
                  </a:lnTo>
                  <a:lnTo>
                    <a:pt x="112829" y="1"/>
                  </a:lnTo>
                  <a:lnTo>
                    <a:pt x="156210" y="6273"/>
                  </a:lnTo>
                  <a:lnTo>
                    <a:pt x="178924" y="10457"/>
                  </a:lnTo>
                  <a:lnTo>
                    <a:pt x="190365" y="15558"/>
                  </a:lnTo>
                  <a:lnTo>
                    <a:pt x="195449" y="21352"/>
                  </a:lnTo>
                  <a:lnTo>
                    <a:pt x="195747" y="25437"/>
                  </a:lnTo>
                  <a:lnTo>
                    <a:pt x="193255" y="35621"/>
                  </a:lnTo>
                  <a:lnTo>
                    <a:pt x="180846" y="53254"/>
                  </a:lnTo>
                  <a:lnTo>
                    <a:pt x="137096" y="85754"/>
                  </a:lnTo>
                  <a:lnTo>
                    <a:pt x="92153" y="118295"/>
                  </a:lnTo>
                  <a:lnTo>
                    <a:pt x="49559" y="145433"/>
                  </a:lnTo>
                  <a:lnTo>
                    <a:pt x="28673" y="162932"/>
                  </a:lnTo>
                  <a:lnTo>
                    <a:pt x="14821" y="187359"/>
                  </a:lnTo>
                  <a:lnTo>
                    <a:pt x="13944" y="192201"/>
                  </a:lnTo>
                  <a:lnTo>
                    <a:pt x="14418" y="196486"/>
                  </a:lnTo>
                  <a:lnTo>
                    <a:pt x="15793" y="200402"/>
                  </a:lnTo>
                  <a:lnTo>
                    <a:pt x="19885" y="203012"/>
                  </a:lnTo>
                  <a:lnTo>
                    <a:pt x="40812" y="206686"/>
                  </a:lnTo>
                  <a:lnTo>
                    <a:pt x="67120" y="206716"/>
                  </a:lnTo>
                  <a:lnTo>
                    <a:pt x="107278" y="200604"/>
                  </a:lnTo>
                  <a:lnTo>
                    <a:pt x="150604" y="194026"/>
                  </a:lnTo>
                  <a:lnTo>
                    <a:pt x="189737" y="189081"/>
                  </a:lnTo>
                  <a:lnTo>
                    <a:pt x="228092" y="17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365"/>
            <p:cNvSpPr/>
            <p:nvPr>
              <p:custDataLst>
                <p:tags r:id="rId37"/>
              </p:custDataLst>
            </p:nvPr>
          </p:nvSpPr>
          <p:spPr>
            <a:xfrm>
              <a:off x="8005038" y="4105275"/>
              <a:ext cx="205513" cy="28497"/>
            </a:xfrm>
            <a:custGeom>
              <a:avLst/>
              <a:gdLst/>
              <a:ahLst/>
              <a:cxnLst/>
              <a:rect l="0" t="0" r="0" b="0"/>
              <a:pathLst>
                <a:path w="205513" h="28497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8662"/>
                  </a:lnTo>
                  <a:lnTo>
                    <a:pt x="2342" y="18314"/>
                  </a:lnTo>
                  <a:lnTo>
                    <a:pt x="7624" y="21734"/>
                  </a:lnTo>
                  <a:lnTo>
                    <a:pt x="35283" y="26548"/>
                  </a:lnTo>
                  <a:lnTo>
                    <a:pt x="82556" y="28175"/>
                  </a:lnTo>
                  <a:lnTo>
                    <a:pt x="122546" y="28496"/>
                  </a:lnTo>
                  <a:lnTo>
                    <a:pt x="20551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366"/>
            <p:cNvSpPr/>
            <p:nvPr>
              <p:custDataLst>
                <p:tags r:id="rId38"/>
              </p:custDataLst>
            </p:nvPr>
          </p:nvSpPr>
          <p:spPr>
            <a:xfrm>
              <a:off x="8091882" y="3848100"/>
              <a:ext cx="23419" cy="209551"/>
            </a:xfrm>
            <a:custGeom>
              <a:avLst/>
              <a:gdLst/>
              <a:ahLst/>
              <a:cxnLst/>
              <a:rect l="0" t="0" r="0" b="0"/>
              <a:pathLst>
                <a:path w="23419" h="209551">
                  <a:moveTo>
                    <a:pt x="23418" y="0"/>
                  </a:moveTo>
                  <a:lnTo>
                    <a:pt x="23418" y="0"/>
                  </a:lnTo>
                  <a:lnTo>
                    <a:pt x="13305" y="0"/>
                  </a:lnTo>
                  <a:lnTo>
                    <a:pt x="10326" y="3175"/>
                  </a:lnTo>
                  <a:lnTo>
                    <a:pt x="96" y="34716"/>
                  </a:lnTo>
                  <a:lnTo>
                    <a:pt x="0" y="50354"/>
                  </a:lnTo>
                  <a:lnTo>
                    <a:pt x="3984" y="97476"/>
                  </a:lnTo>
                  <a:lnTo>
                    <a:pt x="9348" y="138846"/>
                  </a:lnTo>
                  <a:lnTo>
                    <a:pt x="13494" y="183269"/>
                  </a:lnTo>
                  <a:lnTo>
                    <a:pt x="1389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367"/>
            <p:cNvSpPr/>
            <p:nvPr>
              <p:custDataLst>
                <p:tags r:id="rId39"/>
              </p:custDataLst>
            </p:nvPr>
          </p:nvSpPr>
          <p:spPr>
            <a:xfrm>
              <a:off x="8001000" y="39624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58721" y="6877"/>
                  </a:lnTo>
                  <a:lnTo>
                    <a:pt x="90504" y="1358"/>
                  </a:lnTo>
                  <a:lnTo>
                    <a:pt x="135874" y="489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1" name="SMARTInkShape-4368"/>
          <p:cNvSpPr/>
          <p:nvPr>
            <p:custDataLst>
              <p:tags r:id="rId3"/>
            </p:custDataLst>
          </p:nvPr>
        </p:nvSpPr>
        <p:spPr>
          <a:xfrm>
            <a:off x="5229647" y="2571752"/>
            <a:ext cx="2947246" cy="962024"/>
          </a:xfrm>
          <a:custGeom>
            <a:avLst/>
            <a:gdLst/>
            <a:ahLst/>
            <a:cxnLst/>
            <a:rect l="0" t="0" r="0" b="0"/>
            <a:pathLst>
              <a:path w="2947246" h="962024">
                <a:moveTo>
                  <a:pt x="237703" y="885823"/>
                </a:moveTo>
                <a:lnTo>
                  <a:pt x="237703" y="885823"/>
                </a:lnTo>
                <a:lnTo>
                  <a:pt x="232647" y="885823"/>
                </a:lnTo>
                <a:lnTo>
                  <a:pt x="231158" y="884765"/>
                </a:lnTo>
                <a:lnTo>
                  <a:pt x="230164" y="883001"/>
                </a:lnTo>
                <a:lnTo>
                  <a:pt x="228294" y="876691"/>
                </a:lnTo>
                <a:lnTo>
                  <a:pt x="233269" y="881471"/>
                </a:lnTo>
                <a:lnTo>
                  <a:pt x="241377" y="883889"/>
                </a:lnTo>
                <a:lnTo>
                  <a:pt x="278599" y="885568"/>
                </a:lnTo>
                <a:lnTo>
                  <a:pt x="324608" y="885773"/>
                </a:lnTo>
                <a:lnTo>
                  <a:pt x="361878" y="885808"/>
                </a:lnTo>
                <a:lnTo>
                  <a:pt x="402284" y="885820"/>
                </a:lnTo>
                <a:lnTo>
                  <a:pt x="439103" y="885823"/>
                </a:lnTo>
                <a:lnTo>
                  <a:pt x="476138" y="886881"/>
                </a:lnTo>
                <a:lnTo>
                  <a:pt x="515126" y="893362"/>
                </a:lnTo>
                <a:lnTo>
                  <a:pt x="556265" y="894759"/>
                </a:lnTo>
                <a:lnTo>
                  <a:pt x="597028" y="895173"/>
                </a:lnTo>
                <a:lnTo>
                  <a:pt x="640856" y="895296"/>
                </a:lnTo>
                <a:lnTo>
                  <a:pt x="685239" y="898155"/>
                </a:lnTo>
                <a:lnTo>
                  <a:pt x="723416" y="901887"/>
                </a:lnTo>
                <a:lnTo>
                  <a:pt x="761550" y="903546"/>
                </a:lnTo>
                <a:lnTo>
                  <a:pt x="803551" y="904480"/>
                </a:lnTo>
                <a:lnTo>
                  <a:pt x="841160" y="904756"/>
                </a:lnTo>
                <a:lnTo>
                  <a:pt x="879115" y="909895"/>
                </a:lnTo>
                <a:lnTo>
                  <a:pt x="910125" y="912397"/>
                </a:lnTo>
                <a:lnTo>
                  <a:pt x="957639" y="913805"/>
                </a:lnTo>
                <a:lnTo>
                  <a:pt x="1004172" y="914222"/>
                </a:lnTo>
                <a:lnTo>
                  <a:pt x="1037673" y="914320"/>
                </a:lnTo>
                <a:lnTo>
                  <a:pt x="1080333" y="914375"/>
                </a:lnTo>
                <a:lnTo>
                  <a:pt x="1118726" y="914391"/>
                </a:lnTo>
                <a:lnTo>
                  <a:pt x="1163501" y="914397"/>
                </a:lnTo>
                <a:lnTo>
                  <a:pt x="1200283" y="914398"/>
                </a:lnTo>
                <a:lnTo>
                  <a:pt x="1245581" y="909341"/>
                </a:lnTo>
                <a:lnTo>
                  <a:pt x="1279727" y="906859"/>
                </a:lnTo>
                <a:lnTo>
                  <a:pt x="1322066" y="905756"/>
                </a:lnTo>
                <a:lnTo>
                  <a:pt x="1365578" y="905266"/>
                </a:lnTo>
                <a:lnTo>
                  <a:pt x="1406789" y="905048"/>
                </a:lnTo>
                <a:lnTo>
                  <a:pt x="1444155" y="904951"/>
                </a:lnTo>
                <a:lnTo>
                  <a:pt x="1487933" y="903838"/>
                </a:lnTo>
                <a:lnTo>
                  <a:pt x="1534528" y="897339"/>
                </a:lnTo>
                <a:lnTo>
                  <a:pt x="1577270" y="895938"/>
                </a:lnTo>
                <a:lnTo>
                  <a:pt x="1618861" y="895523"/>
                </a:lnTo>
                <a:lnTo>
                  <a:pt x="1655879" y="895400"/>
                </a:lnTo>
                <a:lnTo>
                  <a:pt x="1698598" y="895363"/>
                </a:lnTo>
                <a:lnTo>
                  <a:pt x="1737008" y="895353"/>
                </a:lnTo>
                <a:lnTo>
                  <a:pt x="1767661" y="895350"/>
                </a:lnTo>
                <a:lnTo>
                  <a:pt x="1802451" y="895348"/>
                </a:lnTo>
                <a:lnTo>
                  <a:pt x="1842569" y="895348"/>
                </a:lnTo>
                <a:lnTo>
                  <a:pt x="1884676" y="895348"/>
                </a:lnTo>
                <a:lnTo>
                  <a:pt x="1930666" y="895348"/>
                </a:lnTo>
                <a:lnTo>
                  <a:pt x="1967694" y="895348"/>
                </a:lnTo>
                <a:lnTo>
                  <a:pt x="2013943" y="895348"/>
                </a:lnTo>
                <a:lnTo>
                  <a:pt x="2046671" y="895348"/>
                </a:lnTo>
                <a:lnTo>
                  <a:pt x="2089202" y="895348"/>
                </a:lnTo>
                <a:lnTo>
                  <a:pt x="2124734" y="895348"/>
                </a:lnTo>
                <a:lnTo>
                  <a:pt x="2167718" y="898170"/>
                </a:lnTo>
                <a:lnTo>
                  <a:pt x="2209382" y="902887"/>
                </a:lnTo>
                <a:lnTo>
                  <a:pt x="2243598" y="904284"/>
                </a:lnTo>
                <a:lnTo>
                  <a:pt x="2281606" y="901876"/>
                </a:lnTo>
                <a:lnTo>
                  <a:pt x="2318620" y="897282"/>
                </a:lnTo>
                <a:lnTo>
                  <a:pt x="2365924" y="893099"/>
                </a:lnTo>
                <a:lnTo>
                  <a:pt x="2400663" y="889057"/>
                </a:lnTo>
                <a:lnTo>
                  <a:pt x="2446795" y="885723"/>
                </a:lnTo>
                <a:lnTo>
                  <a:pt x="2494244" y="878473"/>
                </a:lnTo>
                <a:lnTo>
                  <a:pt x="2526485" y="876207"/>
                </a:lnTo>
                <a:lnTo>
                  <a:pt x="2572270" y="868980"/>
                </a:lnTo>
                <a:lnTo>
                  <a:pt x="2607944" y="861195"/>
                </a:lnTo>
                <a:lnTo>
                  <a:pt x="2654565" y="855205"/>
                </a:lnTo>
                <a:lnTo>
                  <a:pt x="2699718" y="839088"/>
                </a:lnTo>
                <a:lnTo>
                  <a:pt x="2747285" y="823126"/>
                </a:lnTo>
                <a:lnTo>
                  <a:pt x="2791206" y="801498"/>
                </a:lnTo>
                <a:lnTo>
                  <a:pt x="2838133" y="774111"/>
                </a:lnTo>
                <a:lnTo>
                  <a:pt x="2855008" y="765265"/>
                </a:lnTo>
                <a:lnTo>
                  <a:pt x="2895889" y="729977"/>
                </a:lnTo>
                <a:lnTo>
                  <a:pt x="2920444" y="704795"/>
                </a:lnTo>
                <a:lnTo>
                  <a:pt x="2935800" y="674381"/>
                </a:lnTo>
                <a:lnTo>
                  <a:pt x="2947245" y="630302"/>
                </a:lnTo>
                <a:lnTo>
                  <a:pt x="2945766" y="590450"/>
                </a:lnTo>
                <a:lnTo>
                  <a:pt x="2942329" y="543727"/>
                </a:lnTo>
                <a:lnTo>
                  <a:pt x="2932558" y="500474"/>
                </a:lnTo>
                <a:lnTo>
                  <a:pt x="2915192" y="456625"/>
                </a:lnTo>
                <a:lnTo>
                  <a:pt x="2880057" y="409497"/>
                </a:lnTo>
                <a:lnTo>
                  <a:pt x="2844830" y="369477"/>
                </a:lnTo>
                <a:lnTo>
                  <a:pt x="2800526" y="332048"/>
                </a:lnTo>
                <a:lnTo>
                  <a:pt x="2773744" y="309053"/>
                </a:lnTo>
                <a:lnTo>
                  <a:pt x="2727257" y="287184"/>
                </a:lnTo>
                <a:lnTo>
                  <a:pt x="2687384" y="264238"/>
                </a:lnTo>
                <a:lnTo>
                  <a:pt x="2646296" y="244985"/>
                </a:lnTo>
                <a:lnTo>
                  <a:pt x="2602563" y="231487"/>
                </a:lnTo>
                <a:lnTo>
                  <a:pt x="2555412" y="221374"/>
                </a:lnTo>
                <a:lnTo>
                  <a:pt x="2513128" y="206258"/>
                </a:lnTo>
                <a:lnTo>
                  <a:pt x="2466414" y="190483"/>
                </a:lnTo>
                <a:lnTo>
                  <a:pt x="2423370" y="177795"/>
                </a:lnTo>
                <a:lnTo>
                  <a:pt x="2381705" y="171643"/>
                </a:lnTo>
                <a:lnTo>
                  <a:pt x="2340079" y="161334"/>
                </a:lnTo>
                <a:lnTo>
                  <a:pt x="2296461" y="149107"/>
                </a:lnTo>
                <a:lnTo>
                  <a:pt x="2251761" y="139664"/>
                </a:lnTo>
                <a:lnTo>
                  <a:pt x="2208413" y="130163"/>
                </a:lnTo>
                <a:lnTo>
                  <a:pt x="2162386" y="117471"/>
                </a:lnTo>
                <a:lnTo>
                  <a:pt x="2116448" y="104773"/>
                </a:lnTo>
                <a:lnTo>
                  <a:pt x="2071429" y="97129"/>
                </a:lnTo>
                <a:lnTo>
                  <a:pt x="2034331" y="90749"/>
                </a:lnTo>
                <a:lnTo>
                  <a:pt x="1990415" y="80170"/>
                </a:lnTo>
                <a:lnTo>
                  <a:pt x="1944895" y="74160"/>
                </a:lnTo>
                <a:lnTo>
                  <a:pt x="1899959" y="63096"/>
                </a:lnTo>
                <a:lnTo>
                  <a:pt x="1862875" y="58910"/>
                </a:lnTo>
                <a:lnTo>
                  <a:pt x="1825077" y="57670"/>
                </a:lnTo>
                <a:lnTo>
                  <a:pt x="1787066" y="52246"/>
                </a:lnTo>
                <a:lnTo>
                  <a:pt x="1748992" y="48993"/>
                </a:lnTo>
                <a:lnTo>
                  <a:pt x="1710901" y="42972"/>
                </a:lnTo>
                <a:lnTo>
                  <a:pt x="1672802" y="39542"/>
                </a:lnTo>
                <a:lnTo>
                  <a:pt x="1634703" y="38526"/>
                </a:lnTo>
                <a:lnTo>
                  <a:pt x="1596603" y="33168"/>
                </a:lnTo>
                <a:lnTo>
                  <a:pt x="1558503" y="29935"/>
                </a:lnTo>
                <a:lnTo>
                  <a:pt x="1520403" y="28977"/>
                </a:lnTo>
                <a:lnTo>
                  <a:pt x="1482303" y="23636"/>
                </a:lnTo>
                <a:lnTo>
                  <a:pt x="1444203" y="20408"/>
                </a:lnTo>
                <a:lnTo>
                  <a:pt x="1406103" y="14395"/>
                </a:lnTo>
                <a:lnTo>
                  <a:pt x="1368003" y="10967"/>
                </a:lnTo>
                <a:lnTo>
                  <a:pt x="1323749" y="9808"/>
                </a:lnTo>
                <a:lnTo>
                  <a:pt x="1287745" y="8549"/>
                </a:lnTo>
                <a:lnTo>
                  <a:pt x="1250266" y="3002"/>
                </a:lnTo>
                <a:lnTo>
                  <a:pt x="1212350" y="888"/>
                </a:lnTo>
                <a:lnTo>
                  <a:pt x="1174305" y="262"/>
                </a:lnTo>
                <a:lnTo>
                  <a:pt x="1136221" y="76"/>
                </a:lnTo>
                <a:lnTo>
                  <a:pt x="1093893" y="21"/>
                </a:lnTo>
                <a:lnTo>
                  <a:pt x="1052501" y="8"/>
                </a:lnTo>
                <a:lnTo>
                  <a:pt x="1008705" y="3"/>
                </a:lnTo>
                <a:lnTo>
                  <a:pt x="968779" y="0"/>
                </a:lnTo>
                <a:lnTo>
                  <a:pt x="927393" y="1057"/>
                </a:lnTo>
                <a:lnTo>
                  <a:pt x="889848" y="6544"/>
                </a:lnTo>
                <a:lnTo>
                  <a:pt x="854970" y="8640"/>
                </a:lnTo>
                <a:lnTo>
                  <a:pt x="809006" y="9262"/>
                </a:lnTo>
                <a:lnTo>
                  <a:pt x="763420" y="12293"/>
                </a:lnTo>
                <a:lnTo>
                  <a:pt x="723842" y="17714"/>
                </a:lnTo>
                <a:lnTo>
                  <a:pt x="679842" y="18652"/>
                </a:lnTo>
                <a:lnTo>
                  <a:pt x="637443" y="20028"/>
                </a:lnTo>
                <a:lnTo>
                  <a:pt x="593948" y="29394"/>
                </a:lnTo>
                <a:lnTo>
                  <a:pt x="550196" y="36379"/>
                </a:lnTo>
                <a:lnTo>
                  <a:pt x="511449" y="45363"/>
                </a:lnTo>
                <a:lnTo>
                  <a:pt x="470037" y="54244"/>
                </a:lnTo>
                <a:lnTo>
                  <a:pt x="427427" y="63578"/>
                </a:lnTo>
                <a:lnTo>
                  <a:pt x="386814" y="79036"/>
                </a:lnTo>
                <a:lnTo>
                  <a:pt x="343710" y="97102"/>
                </a:lnTo>
                <a:lnTo>
                  <a:pt x="299133" y="118467"/>
                </a:lnTo>
                <a:lnTo>
                  <a:pt x="252116" y="149114"/>
                </a:lnTo>
                <a:lnTo>
                  <a:pt x="205512" y="178202"/>
                </a:lnTo>
                <a:lnTo>
                  <a:pt x="159132" y="214318"/>
                </a:lnTo>
                <a:lnTo>
                  <a:pt x="115291" y="250589"/>
                </a:lnTo>
                <a:lnTo>
                  <a:pt x="81702" y="290837"/>
                </a:lnTo>
                <a:lnTo>
                  <a:pt x="59192" y="329910"/>
                </a:lnTo>
                <a:lnTo>
                  <a:pt x="40642" y="365978"/>
                </a:lnTo>
                <a:lnTo>
                  <a:pt x="21741" y="403476"/>
                </a:lnTo>
                <a:lnTo>
                  <a:pt x="12847" y="431285"/>
                </a:lnTo>
                <a:lnTo>
                  <a:pt x="8785" y="468307"/>
                </a:lnTo>
                <a:lnTo>
                  <a:pt x="1710" y="509644"/>
                </a:lnTo>
                <a:lnTo>
                  <a:pt x="0" y="553988"/>
                </a:lnTo>
                <a:lnTo>
                  <a:pt x="7266" y="599554"/>
                </a:lnTo>
                <a:lnTo>
                  <a:pt x="15850" y="635785"/>
                </a:lnTo>
                <a:lnTo>
                  <a:pt x="26154" y="673331"/>
                </a:lnTo>
                <a:lnTo>
                  <a:pt x="48062" y="718300"/>
                </a:lnTo>
                <a:lnTo>
                  <a:pt x="69330" y="741289"/>
                </a:lnTo>
                <a:lnTo>
                  <a:pt x="116706" y="779100"/>
                </a:lnTo>
                <a:lnTo>
                  <a:pt x="163771" y="799423"/>
                </a:lnTo>
                <a:lnTo>
                  <a:pt x="186869" y="809423"/>
                </a:lnTo>
                <a:lnTo>
                  <a:pt x="227544" y="827340"/>
                </a:lnTo>
                <a:lnTo>
                  <a:pt x="268180" y="839591"/>
                </a:lnTo>
                <a:lnTo>
                  <a:pt x="307607" y="847711"/>
                </a:lnTo>
                <a:lnTo>
                  <a:pt x="345938" y="855050"/>
                </a:lnTo>
                <a:lnTo>
                  <a:pt x="384425" y="859419"/>
                </a:lnTo>
                <a:lnTo>
                  <a:pt x="429343" y="867416"/>
                </a:lnTo>
                <a:lnTo>
                  <a:pt x="476759" y="874544"/>
                </a:lnTo>
                <a:lnTo>
                  <a:pt x="514792" y="880835"/>
                </a:lnTo>
                <a:lnTo>
                  <a:pt x="561959" y="886954"/>
                </a:lnTo>
                <a:lnTo>
                  <a:pt x="603772" y="899681"/>
                </a:lnTo>
                <a:lnTo>
                  <a:pt x="643441" y="911684"/>
                </a:lnTo>
                <a:lnTo>
                  <a:pt x="689128" y="931344"/>
                </a:lnTo>
                <a:lnTo>
                  <a:pt x="733496" y="949046"/>
                </a:lnTo>
                <a:lnTo>
                  <a:pt x="790153" y="9620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SMARTInkShape-4369"/>
          <p:cNvSpPr/>
          <p:nvPr>
            <p:custDataLst>
              <p:tags r:id="rId4"/>
            </p:custDataLst>
          </p:nvPr>
        </p:nvSpPr>
        <p:spPr>
          <a:xfrm>
            <a:off x="7829628" y="85763"/>
            <a:ext cx="3313160" cy="1266788"/>
          </a:xfrm>
          <a:custGeom>
            <a:avLst/>
            <a:gdLst/>
            <a:ahLst/>
            <a:cxnLst/>
            <a:rect l="0" t="0" r="0" b="0"/>
            <a:pathLst>
              <a:path w="3313160" h="1266788">
                <a:moveTo>
                  <a:pt x="95172" y="1047712"/>
                </a:moveTo>
                <a:lnTo>
                  <a:pt x="95172" y="1047712"/>
                </a:lnTo>
                <a:lnTo>
                  <a:pt x="100228" y="1047712"/>
                </a:lnTo>
                <a:lnTo>
                  <a:pt x="105533" y="1044890"/>
                </a:lnTo>
                <a:lnTo>
                  <a:pt x="108429" y="1042656"/>
                </a:lnTo>
                <a:lnTo>
                  <a:pt x="127675" y="1039511"/>
                </a:lnTo>
                <a:lnTo>
                  <a:pt x="164739" y="1046053"/>
                </a:lnTo>
                <a:lnTo>
                  <a:pt x="204803" y="1053453"/>
                </a:lnTo>
                <a:lnTo>
                  <a:pt x="243954" y="1057174"/>
                </a:lnTo>
                <a:lnTo>
                  <a:pt x="289465" y="1064555"/>
                </a:lnTo>
                <a:lnTo>
                  <a:pt x="334633" y="1071382"/>
                </a:lnTo>
                <a:lnTo>
                  <a:pt x="368971" y="1074834"/>
                </a:lnTo>
                <a:lnTo>
                  <a:pt x="414423" y="1075856"/>
                </a:lnTo>
                <a:lnTo>
                  <a:pt x="446964" y="1078918"/>
                </a:lnTo>
                <a:lnTo>
                  <a:pt x="489391" y="1083769"/>
                </a:lnTo>
                <a:lnTo>
                  <a:pt x="530536" y="1088029"/>
                </a:lnTo>
                <a:lnTo>
                  <a:pt x="564892" y="1092089"/>
                </a:lnTo>
                <a:lnTo>
                  <a:pt x="601328" y="1093893"/>
                </a:lnTo>
                <a:lnTo>
                  <a:pt x="642372" y="1099966"/>
                </a:lnTo>
                <a:lnTo>
                  <a:pt x="675627" y="1105508"/>
                </a:lnTo>
                <a:lnTo>
                  <a:pt x="714044" y="1111499"/>
                </a:lnTo>
                <a:lnTo>
                  <a:pt x="752285" y="1117689"/>
                </a:lnTo>
                <a:lnTo>
                  <a:pt x="799400" y="1122068"/>
                </a:lnTo>
                <a:lnTo>
                  <a:pt x="846701" y="1131152"/>
                </a:lnTo>
                <a:lnTo>
                  <a:pt x="886407" y="1140051"/>
                </a:lnTo>
                <a:lnTo>
                  <a:pt x="923435" y="1146254"/>
                </a:lnTo>
                <a:lnTo>
                  <a:pt x="970762" y="1150640"/>
                </a:lnTo>
                <a:lnTo>
                  <a:pt x="1018133" y="1158668"/>
                </a:lnTo>
                <a:lnTo>
                  <a:pt x="1057852" y="1162080"/>
                </a:lnTo>
                <a:lnTo>
                  <a:pt x="1094884" y="1166628"/>
                </a:lnTo>
                <a:lnTo>
                  <a:pt x="1137155" y="1170082"/>
                </a:lnTo>
                <a:lnTo>
                  <a:pt x="1174845" y="1171106"/>
                </a:lnTo>
                <a:lnTo>
                  <a:pt x="1212824" y="1176466"/>
                </a:lnTo>
                <a:lnTo>
                  <a:pt x="1250888" y="1179700"/>
                </a:lnTo>
                <a:lnTo>
                  <a:pt x="1284746" y="1180457"/>
                </a:lnTo>
                <a:lnTo>
                  <a:pt x="1321313" y="1181851"/>
                </a:lnTo>
                <a:lnTo>
                  <a:pt x="1364642" y="1187528"/>
                </a:lnTo>
                <a:lnTo>
                  <a:pt x="1411085" y="1189983"/>
                </a:lnTo>
                <a:lnTo>
                  <a:pt x="1448156" y="1190408"/>
                </a:lnTo>
                <a:lnTo>
                  <a:pt x="1494417" y="1193356"/>
                </a:lnTo>
                <a:lnTo>
                  <a:pt x="1530917" y="1197109"/>
                </a:lnTo>
                <a:lnTo>
                  <a:pt x="1577382" y="1199222"/>
                </a:lnTo>
                <a:lnTo>
                  <a:pt x="1612240" y="1199717"/>
                </a:lnTo>
                <a:lnTo>
                  <a:pt x="1657454" y="1199995"/>
                </a:lnTo>
                <a:lnTo>
                  <a:pt x="1692982" y="1200060"/>
                </a:lnTo>
                <a:lnTo>
                  <a:pt x="1730293" y="1200089"/>
                </a:lnTo>
                <a:lnTo>
                  <a:pt x="1775100" y="1200105"/>
                </a:lnTo>
                <a:lnTo>
                  <a:pt x="1814128" y="1200110"/>
                </a:lnTo>
                <a:lnTo>
                  <a:pt x="1859118" y="1202934"/>
                </a:lnTo>
                <a:lnTo>
                  <a:pt x="1895937" y="1207651"/>
                </a:lnTo>
                <a:lnTo>
                  <a:pt x="1933656" y="1209048"/>
                </a:lnTo>
                <a:lnTo>
                  <a:pt x="1971644" y="1209463"/>
                </a:lnTo>
                <a:lnTo>
                  <a:pt x="2009712" y="1209585"/>
                </a:lnTo>
                <a:lnTo>
                  <a:pt x="2055443" y="1214683"/>
                </a:lnTo>
                <a:lnTo>
                  <a:pt x="2102656" y="1218277"/>
                </a:lnTo>
                <a:lnTo>
                  <a:pt x="2143307" y="1218900"/>
                </a:lnTo>
                <a:lnTo>
                  <a:pt x="2180558" y="1219046"/>
                </a:lnTo>
                <a:lnTo>
                  <a:pt x="2228009" y="1219128"/>
                </a:lnTo>
                <a:lnTo>
                  <a:pt x="2264063" y="1219147"/>
                </a:lnTo>
                <a:lnTo>
                  <a:pt x="2304782" y="1219155"/>
                </a:lnTo>
                <a:lnTo>
                  <a:pt x="2347573" y="1219159"/>
                </a:lnTo>
                <a:lnTo>
                  <a:pt x="2391286" y="1219161"/>
                </a:lnTo>
                <a:lnTo>
                  <a:pt x="2432235" y="1219161"/>
                </a:lnTo>
                <a:lnTo>
                  <a:pt x="2464544" y="1219162"/>
                </a:lnTo>
                <a:lnTo>
                  <a:pt x="2501482" y="1219162"/>
                </a:lnTo>
                <a:lnTo>
                  <a:pt x="2541535" y="1219162"/>
                </a:lnTo>
                <a:lnTo>
                  <a:pt x="2580502" y="1219162"/>
                </a:lnTo>
                <a:lnTo>
                  <a:pt x="2628028" y="1219162"/>
                </a:lnTo>
                <a:lnTo>
                  <a:pt x="2668921" y="1219162"/>
                </a:lnTo>
                <a:lnTo>
                  <a:pt x="2716236" y="1212616"/>
                </a:lnTo>
                <a:lnTo>
                  <a:pt x="2763378" y="1209461"/>
                </a:lnTo>
                <a:lnTo>
                  <a:pt x="2808272" y="1202294"/>
                </a:lnTo>
                <a:lnTo>
                  <a:pt x="2846513" y="1196496"/>
                </a:lnTo>
                <a:lnTo>
                  <a:pt x="2885382" y="1190391"/>
                </a:lnTo>
                <a:lnTo>
                  <a:pt x="2921706" y="1184150"/>
                </a:lnTo>
                <a:lnTo>
                  <a:pt x="2964898" y="1174686"/>
                </a:lnTo>
                <a:lnTo>
                  <a:pt x="3008474" y="1162007"/>
                </a:lnTo>
                <a:lnTo>
                  <a:pt x="3047655" y="1149311"/>
                </a:lnTo>
                <a:lnTo>
                  <a:pt x="3085969" y="1135553"/>
                </a:lnTo>
                <a:lnTo>
                  <a:pt x="3129757" y="1110729"/>
                </a:lnTo>
                <a:lnTo>
                  <a:pt x="3173566" y="1080621"/>
                </a:lnTo>
                <a:lnTo>
                  <a:pt x="3212071" y="1049759"/>
                </a:lnTo>
                <a:lnTo>
                  <a:pt x="3250161" y="1005844"/>
                </a:lnTo>
                <a:lnTo>
                  <a:pt x="3276332" y="960616"/>
                </a:lnTo>
                <a:lnTo>
                  <a:pt x="3300642" y="917944"/>
                </a:lnTo>
                <a:lnTo>
                  <a:pt x="3312573" y="872474"/>
                </a:lnTo>
                <a:lnTo>
                  <a:pt x="3313159" y="830868"/>
                </a:lnTo>
                <a:lnTo>
                  <a:pt x="3301358" y="785333"/>
                </a:lnTo>
                <a:lnTo>
                  <a:pt x="3284940" y="741370"/>
                </a:lnTo>
                <a:lnTo>
                  <a:pt x="3266668" y="700475"/>
                </a:lnTo>
                <a:lnTo>
                  <a:pt x="3235203" y="654891"/>
                </a:lnTo>
                <a:lnTo>
                  <a:pt x="3203493" y="609260"/>
                </a:lnTo>
                <a:lnTo>
                  <a:pt x="3164209" y="569436"/>
                </a:lnTo>
                <a:lnTo>
                  <a:pt x="3123129" y="530116"/>
                </a:lnTo>
                <a:lnTo>
                  <a:pt x="3076366" y="490366"/>
                </a:lnTo>
                <a:lnTo>
                  <a:pt x="3030766" y="457253"/>
                </a:lnTo>
                <a:lnTo>
                  <a:pt x="2993566" y="434846"/>
                </a:lnTo>
                <a:lnTo>
                  <a:pt x="2955735" y="409628"/>
                </a:lnTo>
                <a:lnTo>
                  <a:pt x="2917714" y="388280"/>
                </a:lnTo>
                <a:lnTo>
                  <a:pt x="2879638" y="368549"/>
                </a:lnTo>
                <a:lnTo>
                  <a:pt x="2840486" y="349297"/>
                </a:lnTo>
                <a:lnTo>
                  <a:pt x="2795842" y="329129"/>
                </a:lnTo>
                <a:lnTo>
                  <a:pt x="2749101" y="304573"/>
                </a:lnTo>
                <a:lnTo>
                  <a:pt x="2701738" y="283422"/>
                </a:lnTo>
                <a:lnTo>
                  <a:pt x="2654189" y="263749"/>
                </a:lnTo>
                <a:lnTo>
                  <a:pt x="2606588" y="244515"/>
                </a:lnTo>
                <a:lnTo>
                  <a:pt x="2558969" y="225410"/>
                </a:lnTo>
                <a:lnTo>
                  <a:pt x="2527220" y="212697"/>
                </a:lnTo>
                <a:lnTo>
                  <a:pt x="2492648" y="199992"/>
                </a:lnTo>
                <a:lnTo>
                  <a:pt x="2457176" y="187289"/>
                </a:lnTo>
                <a:lnTo>
                  <a:pt x="2423771" y="174588"/>
                </a:lnTo>
                <a:lnTo>
                  <a:pt x="2388462" y="164710"/>
                </a:lnTo>
                <a:lnTo>
                  <a:pt x="2351604" y="155733"/>
                </a:lnTo>
                <a:lnTo>
                  <a:pt x="2314054" y="144688"/>
                </a:lnTo>
                <a:lnTo>
                  <a:pt x="2276201" y="135546"/>
                </a:lnTo>
                <a:lnTo>
                  <a:pt x="2239267" y="127955"/>
                </a:lnTo>
                <a:lnTo>
                  <a:pt x="2205214" y="121053"/>
                </a:lnTo>
                <a:lnTo>
                  <a:pt x="2169619" y="111636"/>
                </a:lnTo>
                <a:lnTo>
                  <a:pt x="2131573" y="101453"/>
                </a:lnTo>
                <a:lnTo>
                  <a:pt x="2089969" y="93400"/>
                </a:lnTo>
                <a:lnTo>
                  <a:pt x="2049608" y="86293"/>
                </a:lnTo>
                <a:lnTo>
                  <a:pt x="2010501" y="79606"/>
                </a:lnTo>
                <a:lnTo>
                  <a:pt x="1971954" y="73107"/>
                </a:lnTo>
                <a:lnTo>
                  <a:pt x="1933656" y="63868"/>
                </a:lnTo>
                <a:lnTo>
                  <a:pt x="1895468" y="53765"/>
                </a:lnTo>
                <a:lnTo>
                  <a:pt x="1857329" y="45746"/>
                </a:lnTo>
                <a:lnTo>
                  <a:pt x="1816389" y="38655"/>
                </a:lnTo>
                <a:lnTo>
                  <a:pt x="1774558" y="31976"/>
                </a:lnTo>
                <a:lnTo>
                  <a:pt x="1734799" y="25479"/>
                </a:lnTo>
                <a:lnTo>
                  <a:pt x="1695962" y="21886"/>
                </a:lnTo>
                <a:lnTo>
                  <a:pt x="1656476" y="19231"/>
                </a:lnTo>
                <a:lnTo>
                  <a:pt x="1614232" y="14523"/>
                </a:lnTo>
                <a:lnTo>
                  <a:pt x="1573585" y="11725"/>
                </a:lnTo>
                <a:lnTo>
                  <a:pt x="1533295" y="9423"/>
                </a:lnTo>
                <a:lnTo>
                  <a:pt x="1490693" y="4873"/>
                </a:lnTo>
                <a:lnTo>
                  <a:pt x="1449887" y="2145"/>
                </a:lnTo>
                <a:lnTo>
                  <a:pt x="1409527" y="932"/>
                </a:lnTo>
                <a:lnTo>
                  <a:pt x="1366893" y="393"/>
                </a:lnTo>
                <a:lnTo>
                  <a:pt x="1326073" y="154"/>
                </a:lnTo>
                <a:lnTo>
                  <a:pt x="1286764" y="47"/>
                </a:lnTo>
                <a:lnTo>
                  <a:pt x="1248126" y="0"/>
                </a:lnTo>
                <a:lnTo>
                  <a:pt x="1206965" y="2801"/>
                </a:lnTo>
                <a:lnTo>
                  <a:pt x="1165035" y="6515"/>
                </a:lnTo>
                <a:lnTo>
                  <a:pt x="1125233" y="8166"/>
                </a:lnTo>
                <a:lnTo>
                  <a:pt x="1086377" y="11722"/>
                </a:lnTo>
                <a:lnTo>
                  <a:pt x="1047939" y="16830"/>
                </a:lnTo>
                <a:lnTo>
                  <a:pt x="1009692" y="22629"/>
                </a:lnTo>
                <a:lnTo>
                  <a:pt x="971525" y="28733"/>
                </a:lnTo>
                <a:lnTo>
                  <a:pt x="933396" y="34974"/>
                </a:lnTo>
                <a:lnTo>
                  <a:pt x="895282" y="41276"/>
                </a:lnTo>
                <a:lnTo>
                  <a:pt x="854354" y="47604"/>
                </a:lnTo>
                <a:lnTo>
                  <a:pt x="813586" y="53945"/>
                </a:lnTo>
                <a:lnTo>
                  <a:pt x="777829" y="60290"/>
                </a:lnTo>
                <a:lnTo>
                  <a:pt x="741475" y="66639"/>
                </a:lnTo>
                <a:lnTo>
                  <a:pt x="704151" y="72988"/>
                </a:lnTo>
                <a:lnTo>
                  <a:pt x="666397" y="79337"/>
                </a:lnTo>
                <a:lnTo>
                  <a:pt x="631272" y="85687"/>
                </a:lnTo>
                <a:lnTo>
                  <a:pt x="596964" y="93095"/>
                </a:lnTo>
                <a:lnTo>
                  <a:pt x="560549" y="103444"/>
                </a:lnTo>
                <a:lnTo>
                  <a:pt x="526020" y="112276"/>
                </a:lnTo>
                <a:lnTo>
                  <a:pt x="493035" y="120788"/>
                </a:lnTo>
                <a:lnTo>
                  <a:pt x="445773" y="136421"/>
                </a:lnTo>
                <a:lnTo>
                  <a:pt x="404488" y="149285"/>
                </a:lnTo>
                <a:lnTo>
                  <a:pt x="365444" y="164973"/>
                </a:lnTo>
                <a:lnTo>
                  <a:pt x="328123" y="177853"/>
                </a:lnTo>
                <a:lnTo>
                  <a:pt x="286532" y="200632"/>
                </a:lnTo>
                <a:lnTo>
                  <a:pt x="247742" y="225514"/>
                </a:lnTo>
                <a:lnTo>
                  <a:pt x="209505" y="257358"/>
                </a:lnTo>
                <a:lnTo>
                  <a:pt x="171379" y="287951"/>
                </a:lnTo>
                <a:lnTo>
                  <a:pt x="124583" y="335519"/>
                </a:lnTo>
                <a:lnTo>
                  <a:pt x="86620" y="380191"/>
                </a:lnTo>
                <a:lnTo>
                  <a:pt x="59330" y="420424"/>
                </a:lnTo>
                <a:lnTo>
                  <a:pt x="35915" y="464972"/>
                </a:lnTo>
                <a:lnTo>
                  <a:pt x="17263" y="507035"/>
                </a:lnTo>
                <a:lnTo>
                  <a:pt x="6706" y="544141"/>
                </a:lnTo>
                <a:lnTo>
                  <a:pt x="2937" y="576253"/>
                </a:lnTo>
                <a:lnTo>
                  <a:pt x="816" y="618743"/>
                </a:lnTo>
                <a:lnTo>
                  <a:pt x="186" y="656027"/>
                </a:lnTo>
                <a:lnTo>
                  <a:pt x="0" y="698824"/>
                </a:lnTo>
                <a:lnTo>
                  <a:pt x="4994" y="741729"/>
                </a:lnTo>
                <a:lnTo>
                  <a:pt x="9625" y="782895"/>
                </a:lnTo>
                <a:lnTo>
                  <a:pt x="16791" y="821551"/>
                </a:lnTo>
                <a:lnTo>
                  <a:pt x="31803" y="867267"/>
                </a:lnTo>
                <a:lnTo>
                  <a:pt x="45456" y="906000"/>
                </a:lnTo>
                <a:lnTo>
                  <a:pt x="62568" y="942106"/>
                </a:lnTo>
                <a:lnTo>
                  <a:pt x="86217" y="982672"/>
                </a:lnTo>
                <a:lnTo>
                  <a:pt x="125286" y="1029086"/>
                </a:lnTo>
                <a:lnTo>
                  <a:pt x="164035" y="1068804"/>
                </a:lnTo>
                <a:lnTo>
                  <a:pt x="211650" y="1113730"/>
                </a:lnTo>
                <a:lnTo>
                  <a:pt x="256452" y="1149607"/>
                </a:lnTo>
                <a:lnTo>
                  <a:pt x="302679" y="1186362"/>
                </a:lnTo>
                <a:lnTo>
                  <a:pt x="349955" y="1225523"/>
                </a:lnTo>
                <a:lnTo>
                  <a:pt x="392993" y="1253112"/>
                </a:lnTo>
                <a:lnTo>
                  <a:pt x="419022" y="12667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SMARTInkShape-4370"/>
          <p:cNvSpPr/>
          <p:nvPr>
            <p:custDataLst>
              <p:tags r:id="rId5"/>
            </p:custDataLst>
          </p:nvPr>
        </p:nvSpPr>
        <p:spPr>
          <a:xfrm>
            <a:off x="5553075" y="3514725"/>
            <a:ext cx="2110946" cy="76201"/>
          </a:xfrm>
          <a:custGeom>
            <a:avLst/>
            <a:gdLst/>
            <a:ahLst/>
            <a:cxnLst/>
            <a:rect l="0" t="0" r="0" b="0"/>
            <a:pathLst>
              <a:path w="2110946" h="76201">
                <a:moveTo>
                  <a:pt x="238125" y="47625"/>
                </a:moveTo>
                <a:lnTo>
                  <a:pt x="238125" y="47625"/>
                </a:lnTo>
                <a:lnTo>
                  <a:pt x="210093" y="47625"/>
                </a:lnTo>
                <a:lnTo>
                  <a:pt x="219824" y="52682"/>
                </a:lnTo>
                <a:lnTo>
                  <a:pt x="259400" y="56267"/>
                </a:lnTo>
                <a:lnTo>
                  <a:pt x="305107" y="56888"/>
                </a:lnTo>
                <a:lnTo>
                  <a:pt x="341227" y="57072"/>
                </a:lnTo>
                <a:lnTo>
                  <a:pt x="378270" y="57127"/>
                </a:lnTo>
                <a:lnTo>
                  <a:pt x="417114" y="57143"/>
                </a:lnTo>
                <a:lnTo>
                  <a:pt x="461668" y="57148"/>
                </a:lnTo>
                <a:lnTo>
                  <a:pt x="507325" y="57150"/>
                </a:lnTo>
                <a:lnTo>
                  <a:pt x="550251" y="57150"/>
                </a:lnTo>
                <a:lnTo>
                  <a:pt x="584281" y="57150"/>
                </a:lnTo>
                <a:lnTo>
                  <a:pt x="620573" y="57150"/>
                </a:lnTo>
                <a:lnTo>
                  <a:pt x="656810" y="57150"/>
                </a:lnTo>
                <a:lnTo>
                  <a:pt x="690554" y="57150"/>
                </a:lnTo>
                <a:lnTo>
                  <a:pt x="726013" y="57150"/>
                </a:lnTo>
                <a:lnTo>
                  <a:pt x="762939" y="57150"/>
                </a:lnTo>
                <a:lnTo>
                  <a:pt x="800517" y="57150"/>
                </a:lnTo>
                <a:lnTo>
                  <a:pt x="841208" y="57150"/>
                </a:lnTo>
                <a:lnTo>
                  <a:pt x="882928" y="57150"/>
                </a:lnTo>
                <a:lnTo>
                  <a:pt x="922638" y="57150"/>
                </a:lnTo>
                <a:lnTo>
                  <a:pt x="964275" y="57150"/>
                </a:lnTo>
                <a:lnTo>
                  <a:pt x="1006417" y="57150"/>
                </a:lnTo>
                <a:lnTo>
                  <a:pt x="1046313" y="57150"/>
                </a:lnTo>
                <a:lnTo>
                  <a:pt x="1088034" y="57150"/>
                </a:lnTo>
                <a:lnTo>
                  <a:pt x="1131270" y="57150"/>
                </a:lnTo>
                <a:lnTo>
                  <a:pt x="1175181" y="57150"/>
                </a:lnTo>
                <a:lnTo>
                  <a:pt x="1219391" y="57150"/>
                </a:lnTo>
                <a:lnTo>
                  <a:pt x="1262677" y="58208"/>
                </a:lnTo>
                <a:lnTo>
                  <a:pt x="1303081" y="62207"/>
                </a:lnTo>
                <a:lnTo>
                  <a:pt x="1345028" y="64689"/>
                </a:lnTo>
                <a:lnTo>
                  <a:pt x="1387307" y="65792"/>
                </a:lnTo>
                <a:lnTo>
                  <a:pt x="1427265" y="66282"/>
                </a:lnTo>
                <a:lnTo>
                  <a:pt x="1469012" y="66500"/>
                </a:lnTo>
                <a:lnTo>
                  <a:pt x="1511202" y="66597"/>
                </a:lnTo>
                <a:lnTo>
                  <a:pt x="1551120" y="66641"/>
                </a:lnTo>
                <a:lnTo>
                  <a:pt x="1587206" y="69482"/>
                </a:lnTo>
                <a:lnTo>
                  <a:pt x="1621942" y="73214"/>
                </a:lnTo>
                <a:lnTo>
                  <a:pt x="1658546" y="74873"/>
                </a:lnTo>
                <a:lnTo>
                  <a:pt x="1695982" y="75610"/>
                </a:lnTo>
                <a:lnTo>
                  <a:pt x="1732728" y="75938"/>
                </a:lnTo>
                <a:lnTo>
                  <a:pt x="1766698" y="76083"/>
                </a:lnTo>
                <a:lnTo>
                  <a:pt x="1810517" y="76166"/>
                </a:lnTo>
                <a:lnTo>
                  <a:pt x="1855369" y="76190"/>
                </a:lnTo>
                <a:lnTo>
                  <a:pt x="1897115" y="76197"/>
                </a:lnTo>
                <a:lnTo>
                  <a:pt x="1936295" y="76200"/>
                </a:lnTo>
                <a:lnTo>
                  <a:pt x="1967592" y="76200"/>
                </a:lnTo>
                <a:lnTo>
                  <a:pt x="2000552" y="76200"/>
                </a:lnTo>
                <a:lnTo>
                  <a:pt x="2041850" y="75142"/>
                </a:lnTo>
                <a:lnTo>
                  <a:pt x="2084594" y="67999"/>
                </a:lnTo>
                <a:lnTo>
                  <a:pt x="2106438" y="65879"/>
                </a:lnTo>
                <a:lnTo>
                  <a:pt x="2109142" y="64027"/>
                </a:lnTo>
                <a:lnTo>
                  <a:pt x="2110945" y="61735"/>
                </a:lnTo>
                <a:lnTo>
                  <a:pt x="2108972" y="59148"/>
                </a:lnTo>
                <a:lnTo>
                  <a:pt x="2089966" y="50451"/>
                </a:lnTo>
                <a:lnTo>
                  <a:pt x="2048977" y="38031"/>
                </a:lnTo>
                <a:lnTo>
                  <a:pt x="2011160" y="31377"/>
                </a:lnTo>
                <a:lnTo>
                  <a:pt x="1968205" y="26583"/>
                </a:lnTo>
                <a:lnTo>
                  <a:pt x="1932546" y="21282"/>
                </a:lnTo>
                <a:lnTo>
                  <a:pt x="1892347" y="19712"/>
                </a:lnTo>
                <a:lnTo>
                  <a:pt x="1849745" y="19246"/>
                </a:lnTo>
                <a:lnTo>
                  <a:pt x="1807489" y="16286"/>
                </a:lnTo>
                <a:lnTo>
                  <a:pt x="1761454" y="11528"/>
                </a:lnTo>
                <a:lnTo>
                  <a:pt x="1729019" y="10415"/>
                </a:lnTo>
                <a:lnTo>
                  <a:pt x="1693437" y="9921"/>
                </a:lnTo>
                <a:lnTo>
                  <a:pt x="1656455" y="9701"/>
                </a:lnTo>
                <a:lnTo>
                  <a:pt x="1618852" y="9603"/>
                </a:lnTo>
                <a:lnTo>
                  <a:pt x="1580974" y="9559"/>
                </a:lnTo>
                <a:lnTo>
                  <a:pt x="1542972" y="9540"/>
                </a:lnTo>
                <a:lnTo>
                  <a:pt x="1504915" y="9532"/>
                </a:lnTo>
                <a:lnTo>
                  <a:pt x="1466835" y="9528"/>
                </a:lnTo>
                <a:lnTo>
                  <a:pt x="1425921" y="9526"/>
                </a:lnTo>
                <a:lnTo>
                  <a:pt x="1383043" y="9525"/>
                </a:lnTo>
                <a:lnTo>
                  <a:pt x="1339292" y="9525"/>
                </a:lnTo>
                <a:lnTo>
                  <a:pt x="1295152" y="9525"/>
                </a:lnTo>
                <a:lnTo>
                  <a:pt x="1250840" y="9525"/>
                </a:lnTo>
                <a:lnTo>
                  <a:pt x="1206451" y="9525"/>
                </a:lnTo>
                <a:lnTo>
                  <a:pt x="1159206" y="9525"/>
                </a:lnTo>
                <a:lnTo>
                  <a:pt x="1134754" y="9525"/>
                </a:lnTo>
                <a:lnTo>
                  <a:pt x="1087830" y="12347"/>
                </a:lnTo>
                <a:lnTo>
                  <a:pt x="1041222" y="16071"/>
                </a:lnTo>
                <a:lnTo>
                  <a:pt x="1016939" y="17064"/>
                </a:lnTo>
                <a:lnTo>
                  <a:pt x="992284" y="17726"/>
                </a:lnTo>
                <a:lnTo>
                  <a:pt x="945135" y="18461"/>
                </a:lnTo>
                <a:lnTo>
                  <a:pt x="898427" y="18788"/>
                </a:lnTo>
                <a:lnTo>
                  <a:pt x="874118" y="18875"/>
                </a:lnTo>
                <a:lnTo>
                  <a:pt x="849445" y="18933"/>
                </a:lnTo>
                <a:lnTo>
                  <a:pt x="802275" y="18998"/>
                </a:lnTo>
                <a:lnTo>
                  <a:pt x="755559" y="19027"/>
                </a:lnTo>
                <a:lnTo>
                  <a:pt x="731247" y="19035"/>
                </a:lnTo>
                <a:lnTo>
                  <a:pt x="706572" y="19040"/>
                </a:lnTo>
                <a:lnTo>
                  <a:pt x="659402" y="19045"/>
                </a:lnTo>
                <a:lnTo>
                  <a:pt x="613741" y="19048"/>
                </a:lnTo>
                <a:lnTo>
                  <a:pt x="568755" y="19050"/>
                </a:lnTo>
                <a:lnTo>
                  <a:pt x="524066" y="19050"/>
                </a:lnTo>
                <a:lnTo>
                  <a:pt x="479510" y="19050"/>
                </a:lnTo>
                <a:lnTo>
                  <a:pt x="435012" y="19050"/>
                </a:lnTo>
                <a:lnTo>
                  <a:pt x="393364" y="19050"/>
                </a:lnTo>
                <a:lnTo>
                  <a:pt x="352628" y="19050"/>
                </a:lnTo>
                <a:lnTo>
                  <a:pt x="309829" y="19050"/>
                </a:lnTo>
                <a:lnTo>
                  <a:pt x="271758" y="16228"/>
                </a:lnTo>
                <a:lnTo>
                  <a:pt x="237198" y="12504"/>
                </a:lnTo>
                <a:lnTo>
                  <a:pt x="204200" y="10849"/>
                </a:lnTo>
                <a:lnTo>
                  <a:pt x="171895" y="10114"/>
                </a:lnTo>
                <a:lnTo>
                  <a:pt x="126779" y="9700"/>
                </a:lnTo>
                <a:lnTo>
                  <a:pt x="89422" y="6755"/>
                </a:lnTo>
                <a:lnTo>
                  <a:pt x="43299" y="1334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SMARTInkShape-4371"/>
          <p:cNvSpPr/>
          <p:nvPr>
            <p:custDataLst>
              <p:tags r:id="rId6"/>
            </p:custDataLst>
          </p:nvPr>
        </p:nvSpPr>
        <p:spPr>
          <a:xfrm>
            <a:off x="7473403" y="4629150"/>
            <a:ext cx="2191819" cy="114253"/>
          </a:xfrm>
          <a:custGeom>
            <a:avLst/>
            <a:gdLst/>
            <a:ahLst/>
            <a:cxnLst/>
            <a:rect l="0" t="0" r="0" b="0"/>
            <a:pathLst>
              <a:path w="2191819" h="114253">
                <a:moveTo>
                  <a:pt x="22772" y="0"/>
                </a:moveTo>
                <a:lnTo>
                  <a:pt x="22772" y="0"/>
                </a:lnTo>
                <a:lnTo>
                  <a:pt x="4872" y="7539"/>
                </a:lnTo>
                <a:lnTo>
                  <a:pt x="0" y="8642"/>
                </a:lnTo>
                <a:lnTo>
                  <a:pt x="182" y="8937"/>
                </a:lnTo>
                <a:lnTo>
                  <a:pt x="33362" y="9409"/>
                </a:lnTo>
                <a:lnTo>
                  <a:pt x="68401" y="12295"/>
                </a:lnTo>
                <a:lnTo>
                  <a:pt x="106551" y="16047"/>
                </a:lnTo>
                <a:lnTo>
                  <a:pt x="141146" y="17716"/>
                </a:lnTo>
                <a:lnTo>
                  <a:pt x="174160" y="18457"/>
                </a:lnTo>
                <a:lnTo>
                  <a:pt x="207530" y="18786"/>
                </a:lnTo>
                <a:lnTo>
                  <a:pt x="243528" y="18933"/>
                </a:lnTo>
                <a:lnTo>
                  <a:pt x="283517" y="21820"/>
                </a:lnTo>
                <a:lnTo>
                  <a:pt x="327042" y="25572"/>
                </a:lnTo>
                <a:lnTo>
                  <a:pt x="374609" y="27241"/>
                </a:lnTo>
                <a:lnTo>
                  <a:pt x="421149" y="27982"/>
                </a:lnTo>
                <a:lnTo>
                  <a:pt x="468646" y="28311"/>
                </a:lnTo>
                <a:lnTo>
                  <a:pt x="494646" y="28399"/>
                </a:lnTo>
                <a:lnTo>
                  <a:pt x="521505" y="28458"/>
                </a:lnTo>
                <a:lnTo>
                  <a:pt x="549994" y="28497"/>
                </a:lnTo>
                <a:lnTo>
                  <a:pt x="579570" y="28523"/>
                </a:lnTo>
                <a:lnTo>
                  <a:pt x="609870" y="28540"/>
                </a:lnTo>
                <a:lnTo>
                  <a:pt x="639596" y="28552"/>
                </a:lnTo>
                <a:lnTo>
                  <a:pt x="668938" y="28559"/>
                </a:lnTo>
                <a:lnTo>
                  <a:pt x="698025" y="28565"/>
                </a:lnTo>
                <a:lnTo>
                  <a:pt x="729057" y="28568"/>
                </a:lnTo>
                <a:lnTo>
                  <a:pt x="761387" y="28570"/>
                </a:lnTo>
                <a:lnTo>
                  <a:pt x="794582" y="28572"/>
                </a:lnTo>
                <a:lnTo>
                  <a:pt x="827296" y="28573"/>
                </a:lnTo>
                <a:lnTo>
                  <a:pt x="859688" y="28574"/>
                </a:lnTo>
                <a:lnTo>
                  <a:pt x="891866" y="28575"/>
                </a:lnTo>
                <a:lnTo>
                  <a:pt x="924960" y="28575"/>
                </a:lnTo>
                <a:lnTo>
                  <a:pt x="958664" y="28575"/>
                </a:lnTo>
                <a:lnTo>
                  <a:pt x="992774" y="28575"/>
                </a:lnTo>
                <a:lnTo>
                  <a:pt x="1026098" y="29633"/>
                </a:lnTo>
                <a:lnTo>
                  <a:pt x="1058898" y="31397"/>
                </a:lnTo>
                <a:lnTo>
                  <a:pt x="1091348" y="33631"/>
                </a:lnTo>
                <a:lnTo>
                  <a:pt x="1124622" y="35120"/>
                </a:lnTo>
                <a:lnTo>
                  <a:pt x="1158447" y="36114"/>
                </a:lnTo>
                <a:lnTo>
                  <a:pt x="1192639" y="36776"/>
                </a:lnTo>
                <a:lnTo>
                  <a:pt x="1226016" y="37217"/>
                </a:lnTo>
                <a:lnTo>
                  <a:pt x="1258852" y="37512"/>
                </a:lnTo>
                <a:lnTo>
                  <a:pt x="1291325" y="37708"/>
                </a:lnTo>
                <a:lnTo>
                  <a:pt x="1324616" y="37838"/>
                </a:lnTo>
                <a:lnTo>
                  <a:pt x="1358451" y="37925"/>
                </a:lnTo>
                <a:lnTo>
                  <a:pt x="1392649" y="37984"/>
                </a:lnTo>
                <a:lnTo>
                  <a:pt x="1426032" y="39081"/>
                </a:lnTo>
                <a:lnTo>
                  <a:pt x="1458870" y="40870"/>
                </a:lnTo>
                <a:lnTo>
                  <a:pt x="1491346" y="43122"/>
                </a:lnTo>
                <a:lnTo>
                  <a:pt x="1522522" y="44622"/>
                </a:lnTo>
                <a:lnTo>
                  <a:pt x="1552830" y="45624"/>
                </a:lnTo>
                <a:lnTo>
                  <a:pt x="1582561" y="46291"/>
                </a:lnTo>
                <a:lnTo>
                  <a:pt x="1611905" y="46736"/>
                </a:lnTo>
                <a:lnTo>
                  <a:pt x="1640995" y="47032"/>
                </a:lnTo>
                <a:lnTo>
                  <a:pt x="1669912" y="47230"/>
                </a:lnTo>
                <a:lnTo>
                  <a:pt x="1698715" y="48420"/>
                </a:lnTo>
                <a:lnTo>
                  <a:pt x="1727442" y="50271"/>
                </a:lnTo>
                <a:lnTo>
                  <a:pt x="1756118" y="52564"/>
                </a:lnTo>
                <a:lnTo>
                  <a:pt x="1782644" y="54093"/>
                </a:lnTo>
                <a:lnTo>
                  <a:pt x="1807737" y="55112"/>
                </a:lnTo>
                <a:lnTo>
                  <a:pt x="1831874" y="55792"/>
                </a:lnTo>
                <a:lnTo>
                  <a:pt x="1856431" y="57302"/>
                </a:lnTo>
                <a:lnTo>
                  <a:pt x="1881270" y="59368"/>
                </a:lnTo>
                <a:lnTo>
                  <a:pt x="1906297" y="61804"/>
                </a:lnTo>
                <a:lnTo>
                  <a:pt x="1951036" y="64510"/>
                </a:lnTo>
                <a:lnTo>
                  <a:pt x="1991027" y="66771"/>
                </a:lnTo>
                <a:lnTo>
                  <a:pt x="2026441" y="71304"/>
                </a:lnTo>
                <a:lnTo>
                  <a:pt x="2059820" y="74025"/>
                </a:lnTo>
                <a:lnTo>
                  <a:pt x="2105539" y="78377"/>
                </a:lnTo>
                <a:lnTo>
                  <a:pt x="2148719" y="86370"/>
                </a:lnTo>
                <a:lnTo>
                  <a:pt x="2183738" y="95441"/>
                </a:lnTo>
                <a:lnTo>
                  <a:pt x="2190491" y="98553"/>
                </a:lnTo>
                <a:lnTo>
                  <a:pt x="2191818" y="101685"/>
                </a:lnTo>
                <a:lnTo>
                  <a:pt x="2189527" y="104832"/>
                </a:lnTo>
                <a:lnTo>
                  <a:pt x="2184825" y="107988"/>
                </a:lnTo>
                <a:lnTo>
                  <a:pt x="2147868" y="112430"/>
                </a:lnTo>
                <a:lnTo>
                  <a:pt x="2106815" y="113746"/>
                </a:lnTo>
                <a:lnTo>
                  <a:pt x="2062784" y="114136"/>
                </a:lnTo>
                <a:lnTo>
                  <a:pt x="2016223" y="114252"/>
                </a:lnTo>
                <a:lnTo>
                  <a:pt x="1979077" y="111456"/>
                </a:lnTo>
                <a:lnTo>
                  <a:pt x="1937874" y="107744"/>
                </a:lnTo>
                <a:lnTo>
                  <a:pt x="1894866" y="106095"/>
                </a:lnTo>
                <a:lnTo>
                  <a:pt x="1848238" y="102539"/>
                </a:lnTo>
                <a:lnTo>
                  <a:pt x="1823949" y="100110"/>
                </a:lnTo>
                <a:lnTo>
                  <a:pt x="1799289" y="98490"/>
                </a:lnTo>
                <a:lnTo>
                  <a:pt x="1774384" y="97410"/>
                </a:lnTo>
                <a:lnTo>
                  <a:pt x="1749312" y="96690"/>
                </a:lnTo>
                <a:lnTo>
                  <a:pt x="1723074" y="95152"/>
                </a:lnTo>
                <a:lnTo>
                  <a:pt x="1696057" y="93068"/>
                </a:lnTo>
                <a:lnTo>
                  <a:pt x="1668520" y="90620"/>
                </a:lnTo>
                <a:lnTo>
                  <a:pt x="1640638" y="88988"/>
                </a:lnTo>
                <a:lnTo>
                  <a:pt x="1612524" y="87900"/>
                </a:lnTo>
                <a:lnTo>
                  <a:pt x="1584257" y="87176"/>
                </a:lnTo>
                <a:lnTo>
                  <a:pt x="1554830" y="86692"/>
                </a:lnTo>
                <a:lnTo>
                  <a:pt x="1524627" y="86369"/>
                </a:lnTo>
                <a:lnTo>
                  <a:pt x="1493908" y="86154"/>
                </a:lnTo>
                <a:lnTo>
                  <a:pt x="1462845" y="84953"/>
                </a:lnTo>
                <a:lnTo>
                  <a:pt x="1431554" y="83094"/>
                </a:lnTo>
                <a:lnTo>
                  <a:pt x="1400110" y="80795"/>
                </a:lnTo>
                <a:lnTo>
                  <a:pt x="1368565" y="79265"/>
                </a:lnTo>
                <a:lnTo>
                  <a:pt x="1336950" y="78243"/>
                </a:lnTo>
                <a:lnTo>
                  <a:pt x="1305290" y="77562"/>
                </a:lnTo>
                <a:lnTo>
                  <a:pt x="1272541" y="77107"/>
                </a:lnTo>
                <a:lnTo>
                  <a:pt x="1239069" y="76805"/>
                </a:lnTo>
                <a:lnTo>
                  <a:pt x="1205110" y="76603"/>
                </a:lnTo>
                <a:lnTo>
                  <a:pt x="1170832" y="75411"/>
                </a:lnTo>
                <a:lnTo>
                  <a:pt x="1136337" y="73557"/>
                </a:lnTo>
                <a:lnTo>
                  <a:pt x="1101698" y="71263"/>
                </a:lnTo>
                <a:lnTo>
                  <a:pt x="1065907" y="69734"/>
                </a:lnTo>
                <a:lnTo>
                  <a:pt x="1029345" y="68714"/>
                </a:lnTo>
                <a:lnTo>
                  <a:pt x="992271" y="68034"/>
                </a:lnTo>
                <a:lnTo>
                  <a:pt x="954855" y="67582"/>
                </a:lnTo>
                <a:lnTo>
                  <a:pt x="917210" y="67278"/>
                </a:lnTo>
                <a:lnTo>
                  <a:pt x="879414" y="67078"/>
                </a:lnTo>
                <a:lnTo>
                  <a:pt x="842575" y="66943"/>
                </a:lnTo>
                <a:lnTo>
                  <a:pt x="806375" y="66854"/>
                </a:lnTo>
                <a:lnTo>
                  <a:pt x="770599" y="66794"/>
                </a:lnTo>
                <a:lnTo>
                  <a:pt x="734049" y="66754"/>
                </a:lnTo>
                <a:lnTo>
                  <a:pt x="696981" y="66729"/>
                </a:lnTo>
                <a:lnTo>
                  <a:pt x="659570" y="66711"/>
                </a:lnTo>
                <a:lnTo>
                  <a:pt x="622987" y="65641"/>
                </a:lnTo>
                <a:lnTo>
                  <a:pt x="586957" y="63868"/>
                </a:lnTo>
                <a:lnTo>
                  <a:pt x="551295" y="61629"/>
                </a:lnTo>
                <a:lnTo>
                  <a:pt x="516937" y="60136"/>
                </a:lnTo>
                <a:lnTo>
                  <a:pt x="483449" y="59141"/>
                </a:lnTo>
                <a:lnTo>
                  <a:pt x="450540" y="58477"/>
                </a:lnTo>
                <a:lnTo>
                  <a:pt x="418017" y="59093"/>
                </a:lnTo>
                <a:lnTo>
                  <a:pt x="385752" y="60562"/>
                </a:lnTo>
                <a:lnTo>
                  <a:pt x="353658" y="62600"/>
                </a:lnTo>
                <a:lnTo>
                  <a:pt x="322738" y="63958"/>
                </a:lnTo>
                <a:lnTo>
                  <a:pt x="292600" y="64863"/>
                </a:lnTo>
                <a:lnTo>
                  <a:pt x="262981" y="65467"/>
                </a:lnTo>
                <a:lnTo>
                  <a:pt x="235829" y="65870"/>
                </a:lnTo>
                <a:lnTo>
                  <a:pt x="210318" y="66139"/>
                </a:lnTo>
                <a:lnTo>
                  <a:pt x="185902" y="66317"/>
                </a:lnTo>
                <a:lnTo>
                  <a:pt x="161159" y="66437"/>
                </a:lnTo>
                <a:lnTo>
                  <a:pt x="136197" y="66516"/>
                </a:lnTo>
                <a:lnTo>
                  <a:pt x="94350" y="66604"/>
                </a:lnTo>
                <a:lnTo>
                  <a:pt x="60872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0" name="SMARTInkShape-Group907"/>
          <p:cNvGrpSpPr/>
          <p:nvPr/>
        </p:nvGrpSpPr>
        <p:grpSpPr>
          <a:xfrm>
            <a:off x="7573097" y="5249047"/>
            <a:ext cx="694604" cy="532121"/>
            <a:chOff x="7573097" y="5249047"/>
            <a:chExt cx="694604" cy="532121"/>
          </a:xfrm>
        </p:grpSpPr>
        <p:sp>
          <p:nvSpPr>
            <p:cNvPr id="535" name="SMARTInkShape-4372"/>
            <p:cNvSpPr/>
            <p:nvPr>
              <p:custDataLst>
                <p:tags r:id="rId25"/>
              </p:custDataLst>
            </p:nvPr>
          </p:nvSpPr>
          <p:spPr>
            <a:xfrm>
              <a:off x="7573097" y="5469918"/>
              <a:ext cx="246929" cy="271418"/>
            </a:xfrm>
            <a:custGeom>
              <a:avLst/>
              <a:gdLst/>
              <a:ahLst/>
              <a:cxnLst/>
              <a:rect l="0" t="0" r="0" b="0"/>
              <a:pathLst>
                <a:path w="246929" h="271418">
                  <a:moveTo>
                    <a:pt x="94528" y="54582"/>
                  </a:moveTo>
                  <a:lnTo>
                    <a:pt x="94528" y="54582"/>
                  </a:lnTo>
                  <a:lnTo>
                    <a:pt x="99584" y="49526"/>
                  </a:lnTo>
                  <a:lnTo>
                    <a:pt x="102066" y="44221"/>
                  </a:lnTo>
                  <a:lnTo>
                    <a:pt x="102728" y="41325"/>
                  </a:lnTo>
                  <a:lnTo>
                    <a:pt x="108717" y="32192"/>
                  </a:lnTo>
                  <a:lnTo>
                    <a:pt x="119164" y="19624"/>
                  </a:lnTo>
                  <a:lnTo>
                    <a:pt x="122585" y="8834"/>
                  </a:lnTo>
                  <a:lnTo>
                    <a:pt x="117228" y="7791"/>
                  </a:lnTo>
                  <a:lnTo>
                    <a:pt x="112837" y="7513"/>
                  </a:lnTo>
                  <a:lnTo>
                    <a:pt x="96543" y="12177"/>
                  </a:lnTo>
                  <a:lnTo>
                    <a:pt x="53186" y="52937"/>
                  </a:lnTo>
                  <a:lnTo>
                    <a:pt x="27840" y="94866"/>
                  </a:lnTo>
                  <a:lnTo>
                    <a:pt x="11621" y="131429"/>
                  </a:lnTo>
                  <a:lnTo>
                    <a:pt x="1716" y="171597"/>
                  </a:lnTo>
                  <a:lnTo>
                    <a:pt x="0" y="203317"/>
                  </a:lnTo>
                  <a:lnTo>
                    <a:pt x="5244" y="224404"/>
                  </a:lnTo>
                  <a:lnTo>
                    <a:pt x="20800" y="253697"/>
                  </a:lnTo>
                  <a:lnTo>
                    <a:pt x="33185" y="262317"/>
                  </a:lnTo>
                  <a:lnTo>
                    <a:pt x="50331" y="268617"/>
                  </a:lnTo>
                  <a:lnTo>
                    <a:pt x="72063" y="271417"/>
                  </a:lnTo>
                  <a:lnTo>
                    <a:pt x="93010" y="267017"/>
                  </a:lnTo>
                  <a:lnTo>
                    <a:pt x="119831" y="252640"/>
                  </a:lnTo>
                  <a:lnTo>
                    <a:pt x="134349" y="238915"/>
                  </a:lnTo>
                  <a:lnTo>
                    <a:pt x="160915" y="192789"/>
                  </a:lnTo>
                  <a:lnTo>
                    <a:pt x="181489" y="148205"/>
                  </a:lnTo>
                  <a:lnTo>
                    <a:pt x="187322" y="110662"/>
                  </a:lnTo>
                  <a:lnTo>
                    <a:pt x="189050" y="71081"/>
                  </a:lnTo>
                  <a:lnTo>
                    <a:pt x="183810" y="48156"/>
                  </a:lnTo>
                  <a:lnTo>
                    <a:pt x="168256" y="17682"/>
                  </a:lnTo>
                  <a:lnTo>
                    <a:pt x="155871" y="8901"/>
                  </a:lnTo>
                  <a:lnTo>
                    <a:pt x="133871" y="831"/>
                  </a:lnTo>
                  <a:lnTo>
                    <a:pt x="119422" y="0"/>
                  </a:lnTo>
                  <a:lnTo>
                    <a:pt x="93437" y="6543"/>
                  </a:lnTo>
                  <a:lnTo>
                    <a:pt x="68805" y="20357"/>
                  </a:lnTo>
                  <a:lnTo>
                    <a:pt x="61929" y="28082"/>
                  </a:lnTo>
                  <a:lnTo>
                    <a:pt x="53001" y="48494"/>
                  </a:lnTo>
                  <a:lnTo>
                    <a:pt x="53085" y="56872"/>
                  </a:lnTo>
                  <a:lnTo>
                    <a:pt x="62258" y="81719"/>
                  </a:lnTo>
                  <a:lnTo>
                    <a:pt x="68896" y="92395"/>
                  </a:lnTo>
                  <a:lnTo>
                    <a:pt x="83842" y="100669"/>
                  </a:lnTo>
                  <a:lnTo>
                    <a:pt x="118878" y="111276"/>
                  </a:lnTo>
                  <a:lnTo>
                    <a:pt x="162956" y="119285"/>
                  </a:lnTo>
                  <a:lnTo>
                    <a:pt x="205137" y="119809"/>
                  </a:lnTo>
                  <a:lnTo>
                    <a:pt x="227961" y="113537"/>
                  </a:lnTo>
                  <a:lnTo>
                    <a:pt x="246928" y="102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373"/>
            <p:cNvSpPr/>
            <p:nvPr>
              <p:custDataLst>
                <p:tags r:id="rId26"/>
              </p:custDataLst>
            </p:nvPr>
          </p:nvSpPr>
          <p:spPr>
            <a:xfrm>
              <a:off x="7639142" y="5249047"/>
              <a:ext cx="142784" cy="151629"/>
            </a:xfrm>
            <a:custGeom>
              <a:avLst/>
              <a:gdLst/>
              <a:ahLst/>
              <a:cxnLst/>
              <a:rect l="0" t="0" r="0" b="0"/>
              <a:pathLst>
                <a:path w="142784" h="151629">
                  <a:moveTo>
                    <a:pt x="9433" y="75428"/>
                  </a:moveTo>
                  <a:lnTo>
                    <a:pt x="9433" y="75428"/>
                  </a:lnTo>
                  <a:lnTo>
                    <a:pt x="4377" y="75428"/>
                  </a:lnTo>
                  <a:lnTo>
                    <a:pt x="3946" y="76486"/>
                  </a:lnTo>
                  <a:lnTo>
                    <a:pt x="6288" y="80484"/>
                  </a:lnTo>
                  <a:lnTo>
                    <a:pt x="6278" y="84090"/>
                  </a:lnTo>
                  <a:lnTo>
                    <a:pt x="115" y="126175"/>
                  </a:lnTo>
                  <a:lnTo>
                    <a:pt x="46" y="126192"/>
                  </a:lnTo>
                  <a:lnTo>
                    <a:pt x="0" y="125146"/>
                  </a:lnTo>
                  <a:lnTo>
                    <a:pt x="13173" y="83464"/>
                  </a:lnTo>
                  <a:lnTo>
                    <a:pt x="36096" y="39953"/>
                  </a:lnTo>
                  <a:lnTo>
                    <a:pt x="55387" y="7390"/>
                  </a:lnTo>
                  <a:lnTo>
                    <a:pt x="60177" y="2553"/>
                  </a:lnTo>
                  <a:lnTo>
                    <a:pt x="64429" y="386"/>
                  </a:lnTo>
                  <a:lnTo>
                    <a:pt x="68322" y="0"/>
                  </a:lnTo>
                  <a:lnTo>
                    <a:pt x="71976" y="1859"/>
                  </a:lnTo>
                  <a:lnTo>
                    <a:pt x="78857" y="9570"/>
                  </a:lnTo>
                  <a:lnTo>
                    <a:pt x="92957" y="46975"/>
                  </a:lnTo>
                  <a:lnTo>
                    <a:pt x="112205" y="92309"/>
                  </a:lnTo>
                  <a:lnTo>
                    <a:pt x="142783" y="151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374"/>
            <p:cNvSpPr/>
            <p:nvPr>
              <p:custDataLst>
                <p:tags r:id="rId27"/>
              </p:custDataLst>
            </p:nvPr>
          </p:nvSpPr>
          <p:spPr>
            <a:xfrm>
              <a:off x="8010525" y="5629275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23370" y="39424"/>
                  </a:lnTo>
                  <a:lnTo>
                    <a:pt x="64549" y="37304"/>
                  </a:lnTo>
                  <a:lnTo>
                    <a:pt x="111605" y="28423"/>
                  </a:lnTo>
                  <a:lnTo>
                    <a:pt x="156924" y="1789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375"/>
            <p:cNvSpPr/>
            <p:nvPr>
              <p:custDataLst>
                <p:tags r:id="rId28"/>
              </p:custDataLst>
            </p:nvPr>
          </p:nvSpPr>
          <p:spPr>
            <a:xfrm>
              <a:off x="8138502" y="5546198"/>
              <a:ext cx="43474" cy="178328"/>
            </a:xfrm>
            <a:custGeom>
              <a:avLst/>
              <a:gdLst/>
              <a:ahLst/>
              <a:cxnLst/>
              <a:rect l="0" t="0" r="0" b="0"/>
              <a:pathLst>
                <a:path w="43474" h="178328">
                  <a:moveTo>
                    <a:pt x="43473" y="16402"/>
                  </a:moveTo>
                  <a:lnTo>
                    <a:pt x="43473" y="16402"/>
                  </a:lnTo>
                  <a:lnTo>
                    <a:pt x="29322" y="3310"/>
                  </a:lnTo>
                  <a:lnTo>
                    <a:pt x="22015" y="0"/>
                  </a:lnTo>
                  <a:lnTo>
                    <a:pt x="18584" y="2292"/>
                  </a:lnTo>
                  <a:lnTo>
                    <a:pt x="11950" y="13306"/>
                  </a:lnTo>
                  <a:lnTo>
                    <a:pt x="6671" y="53851"/>
                  </a:lnTo>
                  <a:lnTo>
                    <a:pt x="2807" y="99803"/>
                  </a:lnTo>
                  <a:lnTo>
                    <a:pt x="0" y="119086"/>
                  </a:lnTo>
                  <a:lnTo>
                    <a:pt x="5373" y="17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376"/>
            <p:cNvSpPr/>
            <p:nvPr>
              <p:custDataLst>
                <p:tags r:id="rId29"/>
              </p:custDataLst>
            </p:nvPr>
          </p:nvSpPr>
          <p:spPr>
            <a:xfrm>
              <a:off x="8013565" y="5743575"/>
              <a:ext cx="254136" cy="37593"/>
            </a:xfrm>
            <a:custGeom>
              <a:avLst/>
              <a:gdLst/>
              <a:ahLst/>
              <a:cxnLst/>
              <a:rect l="0" t="0" r="0" b="0"/>
              <a:pathLst>
                <a:path w="254136" h="37593">
                  <a:moveTo>
                    <a:pt x="25535" y="19050"/>
                  </a:moveTo>
                  <a:lnTo>
                    <a:pt x="25535" y="19050"/>
                  </a:lnTo>
                  <a:lnTo>
                    <a:pt x="16873" y="26654"/>
                  </a:lnTo>
                  <a:lnTo>
                    <a:pt x="0" y="36383"/>
                  </a:lnTo>
                  <a:lnTo>
                    <a:pt x="13030" y="37592"/>
                  </a:lnTo>
                  <a:lnTo>
                    <a:pt x="60617" y="30493"/>
                  </a:lnTo>
                  <a:lnTo>
                    <a:pt x="98018" y="26322"/>
                  </a:lnTo>
                  <a:lnTo>
                    <a:pt x="139101" y="20486"/>
                  </a:lnTo>
                  <a:lnTo>
                    <a:pt x="173249" y="14419"/>
                  </a:lnTo>
                  <a:lnTo>
                    <a:pt x="25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908"/>
          <p:cNvGrpSpPr/>
          <p:nvPr/>
        </p:nvGrpSpPr>
        <p:grpSpPr>
          <a:xfrm>
            <a:off x="8507150" y="5348581"/>
            <a:ext cx="2616728" cy="632675"/>
            <a:chOff x="8507150" y="5348581"/>
            <a:chExt cx="2616728" cy="632675"/>
          </a:xfrm>
        </p:grpSpPr>
        <p:sp>
          <p:nvSpPr>
            <p:cNvPr id="541" name="SMARTInkShape-4377"/>
            <p:cNvSpPr/>
            <p:nvPr>
              <p:custDataLst>
                <p:tags r:id="rId7"/>
              </p:custDataLst>
            </p:nvPr>
          </p:nvSpPr>
          <p:spPr>
            <a:xfrm>
              <a:off x="10448925" y="5481814"/>
              <a:ext cx="38101" cy="90312"/>
            </a:xfrm>
            <a:custGeom>
              <a:avLst/>
              <a:gdLst/>
              <a:ahLst/>
              <a:cxnLst/>
              <a:rect l="0" t="0" r="0" b="0"/>
              <a:pathLst>
                <a:path w="38101" h="90312">
                  <a:moveTo>
                    <a:pt x="0" y="90311"/>
                  </a:moveTo>
                  <a:lnTo>
                    <a:pt x="0" y="90311"/>
                  </a:lnTo>
                  <a:lnTo>
                    <a:pt x="7538" y="56405"/>
                  </a:lnTo>
                  <a:lnTo>
                    <a:pt x="11760" y="27701"/>
                  </a:lnTo>
                  <a:lnTo>
                    <a:pt x="16867" y="14859"/>
                  </a:lnTo>
                  <a:lnTo>
                    <a:pt x="24635" y="6572"/>
                  </a:lnTo>
                  <a:lnTo>
                    <a:pt x="26824" y="882"/>
                  </a:lnTo>
                  <a:lnTo>
                    <a:pt x="28466" y="0"/>
                  </a:lnTo>
                  <a:lnTo>
                    <a:pt x="38100" y="4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378"/>
            <p:cNvSpPr/>
            <p:nvPr>
              <p:custDataLst>
                <p:tags r:id="rId8"/>
              </p:custDataLst>
            </p:nvPr>
          </p:nvSpPr>
          <p:spPr>
            <a:xfrm>
              <a:off x="10429875" y="5562600"/>
              <a:ext cx="39728" cy="114301"/>
            </a:xfrm>
            <a:custGeom>
              <a:avLst/>
              <a:gdLst/>
              <a:ahLst/>
              <a:cxnLst/>
              <a:rect l="0" t="0" r="0" b="0"/>
              <a:pathLst>
                <a:path w="39728" h="114301">
                  <a:moveTo>
                    <a:pt x="19050" y="0"/>
                  </a:moveTo>
                  <a:lnTo>
                    <a:pt x="19050" y="0"/>
                  </a:lnTo>
                  <a:lnTo>
                    <a:pt x="24107" y="5056"/>
                  </a:lnTo>
                  <a:lnTo>
                    <a:pt x="32234" y="7539"/>
                  </a:lnTo>
                  <a:lnTo>
                    <a:pt x="37364" y="8201"/>
                  </a:lnTo>
                  <a:lnTo>
                    <a:pt x="39727" y="12875"/>
                  </a:lnTo>
                  <a:lnTo>
                    <a:pt x="38524" y="52324"/>
                  </a:lnTo>
                  <a:lnTo>
                    <a:pt x="21735" y="95075"/>
                  </a:lnTo>
                  <a:lnTo>
                    <a:pt x="14600" y="10328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379"/>
            <p:cNvSpPr/>
            <p:nvPr>
              <p:custDataLst>
                <p:tags r:id="rId9"/>
              </p:custDataLst>
            </p:nvPr>
          </p:nvSpPr>
          <p:spPr>
            <a:xfrm>
              <a:off x="10971542" y="5591175"/>
              <a:ext cx="125084" cy="19051"/>
            </a:xfrm>
            <a:custGeom>
              <a:avLst/>
              <a:gdLst/>
              <a:ahLst/>
              <a:cxnLst/>
              <a:rect l="0" t="0" r="0" b="0"/>
              <a:pathLst>
                <a:path w="125084" h="19051">
                  <a:moveTo>
                    <a:pt x="48883" y="19050"/>
                  </a:moveTo>
                  <a:lnTo>
                    <a:pt x="48883" y="19050"/>
                  </a:lnTo>
                  <a:lnTo>
                    <a:pt x="38771" y="13994"/>
                  </a:lnTo>
                  <a:lnTo>
                    <a:pt x="5571" y="7291"/>
                  </a:lnTo>
                  <a:lnTo>
                    <a:pt x="0" y="4299"/>
                  </a:lnTo>
                  <a:lnTo>
                    <a:pt x="4579" y="6497"/>
                  </a:lnTo>
                  <a:lnTo>
                    <a:pt x="43872" y="9126"/>
                  </a:lnTo>
                  <a:lnTo>
                    <a:pt x="73151" y="6584"/>
                  </a:lnTo>
                  <a:lnTo>
                    <a:pt x="125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380"/>
            <p:cNvSpPr/>
            <p:nvPr>
              <p:custDataLst>
                <p:tags r:id="rId10"/>
              </p:custDataLst>
            </p:nvPr>
          </p:nvSpPr>
          <p:spPr>
            <a:xfrm>
              <a:off x="10983414" y="5445570"/>
              <a:ext cx="140464" cy="318817"/>
            </a:xfrm>
            <a:custGeom>
              <a:avLst/>
              <a:gdLst/>
              <a:ahLst/>
              <a:cxnLst/>
              <a:rect l="0" t="0" r="0" b="0"/>
              <a:pathLst>
                <a:path w="140464" h="318817">
                  <a:moveTo>
                    <a:pt x="132261" y="12255"/>
                  </a:moveTo>
                  <a:lnTo>
                    <a:pt x="132261" y="12255"/>
                  </a:lnTo>
                  <a:lnTo>
                    <a:pt x="138807" y="220"/>
                  </a:lnTo>
                  <a:lnTo>
                    <a:pt x="139799" y="0"/>
                  </a:lnTo>
                  <a:lnTo>
                    <a:pt x="140463" y="910"/>
                  </a:lnTo>
                  <a:lnTo>
                    <a:pt x="139845" y="2575"/>
                  </a:lnTo>
                  <a:lnTo>
                    <a:pt x="114898" y="47395"/>
                  </a:lnTo>
                  <a:lnTo>
                    <a:pt x="96501" y="89320"/>
                  </a:lnTo>
                  <a:lnTo>
                    <a:pt x="71498" y="132370"/>
                  </a:lnTo>
                  <a:lnTo>
                    <a:pt x="51109" y="170258"/>
                  </a:lnTo>
                  <a:lnTo>
                    <a:pt x="35544" y="207237"/>
                  </a:lnTo>
                  <a:lnTo>
                    <a:pt x="17526" y="246064"/>
                  </a:lnTo>
                  <a:lnTo>
                    <a:pt x="4427" y="274854"/>
                  </a:lnTo>
                  <a:lnTo>
                    <a:pt x="0" y="303545"/>
                  </a:lnTo>
                  <a:lnTo>
                    <a:pt x="1754" y="309107"/>
                  </a:lnTo>
                  <a:lnTo>
                    <a:pt x="9347" y="318108"/>
                  </a:lnTo>
                  <a:lnTo>
                    <a:pt x="14334" y="318816"/>
                  </a:lnTo>
                  <a:lnTo>
                    <a:pt x="25521" y="313957"/>
                  </a:lnTo>
                  <a:lnTo>
                    <a:pt x="38664" y="304378"/>
                  </a:lnTo>
                  <a:lnTo>
                    <a:pt x="46536" y="28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381"/>
            <p:cNvSpPr/>
            <p:nvPr>
              <p:custDataLst>
                <p:tags r:id="rId11"/>
              </p:custDataLst>
            </p:nvPr>
          </p:nvSpPr>
          <p:spPr>
            <a:xfrm>
              <a:off x="10744885" y="5575283"/>
              <a:ext cx="197024" cy="139718"/>
            </a:xfrm>
            <a:custGeom>
              <a:avLst/>
              <a:gdLst/>
              <a:ahLst/>
              <a:cxnLst/>
              <a:rect l="0" t="0" r="0" b="0"/>
              <a:pathLst>
                <a:path w="197024" h="139718">
                  <a:moveTo>
                    <a:pt x="27890" y="34942"/>
                  </a:moveTo>
                  <a:lnTo>
                    <a:pt x="27890" y="34942"/>
                  </a:lnTo>
                  <a:lnTo>
                    <a:pt x="54404" y="21685"/>
                  </a:lnTo>
                  <a:lnTo>
                    <a:pt x="63662" y="12822"/>
                  </a:lnTo>
                  <a:lnTo>
                    <a:pt x="73173" y="0"/>
                  </a:lnTo>
                  <a:lnTo>
                    <a:pt x="71838" y="5"/>
                  </a:lnTo>
                  <a:lnTo>
                    <a:pt x="64707" y="2833"/>
                  </a:lnTo>
                  <a:lnTo>
                    <a:pt x="20101" y="42856"/>
                  </a:lnTo>
                  <a:lnTo>
                    <a:pt x="7120" y="65861"/>
                  </a:lnTo>
                  <a:lnTo>
                    <a:pt x="1628" y="82674"/>
                  </a:lnTo>
                  <a:lnTo>
                    <a:pt x="0" y="99414"/>
                  </a:lnTo>
                  <a:lnTo>
                    <a:pt x="4576" y="117780"/>
                  </a:lnTo>
                  <a:lnTo>
                    <a:pt x="9171" y="121918"/>
                  </a:lnTo>
                  <a:lnTo>
                    <a:pt x="22745" y="126514"/>
                  </a:lnTo>
                  <a:lnTo>
                    <a:pt x="48238" y="124045"/>
                  </a:lnTo>
                  <a:lnTo>
                    <a:pt x="65786" y="116611"/>
                  </a:lnTo>
                  <a:lnTo>
                    <a:pt x="110909" y="75583"/>
                  </a:lnTo>
                  <a:lnTo>
                    <a:pt x="125781" y="60843"/>
                  </a:lnTo>
                  <a:lnTo>
                    <a:pt x="128076" y="59618"/>
                  </a:lnTo>
                  <a:lnTo>
                    <a:pt x="129605" y="59859"/>
                  </a:lnTo>
                  <a:lnTo>
                    <a:pt x="130625" y="61079"/>
                  </a:lnTo>
                  <a:lnTo>
                    <a:pt x="130247" y="62950"/>
                  </a:lnTo>
                  <a:lnTo>
                    <a:pt x="105166" y="104158"/>
                  </a:lnTo>
                  <a:lnTo>
                    <a:pt x="97706" y="120832"/>
                  </a:lnTo>
                  <a:lnTo>
                    <a:pt x="95496" y="132476"/>
                  </a:lnTo>
                  <a:lnTo>
                    <a:pt x="96243" y="134889"/>
                  </a:lnTo>
                  <a:lnTo>
                    <a:pt x="97801" y="136499"/>
                  </a:lnTo>
                  <a:lnTo>
                    <a:pt x="99897" y="137570"/>
                  </a:lnTo>
                  <a:lnTo>
                    <a:pt x="102354" y="137228"/>
                  </a:lnTo>
                  <a:lnTo>
                    <a:pt x="107904" y="134024"/>
                  </a:lnTo>
                  <a:lnTo>
                    <a:pt x="137132" y="88222"/>
                  </a:lnTo>
                  <a:lnTo>
                    <a:pt x="172827" y="43092"/>
                  </a:lnTo>
                  <a:lnTo>
                    <a:pt x="178489" y="37199"/>
                  </a:lnTo>
                  <a:lnTo>
                    <a:pt x="183323" y="34330"/>
                  </a:lnTo>
                  <a:lnTo>
                    <a:pt x="187604" y="33476"/>
                  </a:lnTo>
                  <a:lnTo>
                    <a:pt x="191516" y="33965"/>
                  </a:lnTo>
                  <a:lnTo>
                    <a:pt x="194124" y="36407"/>
                  </a:lnTo>
                  <a:lnTo>
                    <a:pt x="197023" y="44765"/>
                  </a:lnTo>
                  <a:lnTo>
                    <a:pt x="195488" y="55536"/>
                  </a:lnTo>
                  <a:lnTo>
                    <a:pt x="191496" y="76322"/>
                  </a:lnTo>
                  <a:lnTo>
                    <a:pt x="185090" y="111790"/>
                  </a:lnTo>
                  <a:lnTo>
                    <a:pt x="175751" y="134162"/>
                  </a:lnTo>
                  <a:lnTo>
                    <a:pt x="180290" y="139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382"/>
            <p:cNvSpPr/>
            <p:nvPr>
              <p:custDataLst>
                <p:tags r:id="rId12"/>
              </p:custDataLst>
            </p:nvPr>
          </p:nvSpPr>
          <p:spPr>
            <a:xfrm>
              <a:off x="10631193" y="5573565"/>
              <a:ext cx="113008" cy="17611"/>
            </a:xfrm>
            <a:custGeom>
              <a:avLst/>
              <a:gdLst/>
              <a:ahLst/>
              <a:cxnLst/>
              <a:rect l="0" t="0" r="0" b="0"/>
              <a:pathLst>
                <a:path w="113008" h="17611">
                  <a:moveTo>
                    <a:pt x="36807" y="17610"/>
                  </a:moveTo>
                  <a:lnTo>
                    <a:pt x="36807" y="17610"/>
                  </a:lnTo>
                  <a:lnTo>
                    <a:pt x="27086" y="16552"/>
                  </a:lnTo>
                  <a:lnTo>
                    <a:pt x="3070" y="9409"/>
                  </a:lnTo>
                  <a:lnTo>
                    <a:pt x="1616" y="7909"/>
                  </a:lnTo>
                  <a:lnTo>
                    <a:pt x="0" y="3421"/>
                  </a:lnTo>
                  <a:lnTo>
                    <a:pt x="2744" y="1800"/>
                  </a:lnTo>
                  <a:lnTo>
                    <a:pt x="14260" y="0"/>
                  </a:lnTo>
                  <a:lnTo>
                    <a:pt x="51934" y="6289"/>
                  </a:lnTo>
                  <a:lnTo>
                    <a:pt x="113007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383"/>
            <p:cNvSpPr/>
            <p:nvPr>
              <p:custDataLst>
                <p:tags r:id="rId13"/>
              </p:custDataLst>
            </p:nvPr>
          </p:nvSpPr>
          <p:spPr>
            <a:xfrm>
              <a:off x="10668592" y="5440099"/>
              <a:ext cx="72960" cy="257627"/>
            </a:xfrm>
            <a:custGeom>
              <a:avLst/>
              <a:gdLst/>
              <a:ahLst/>
              <a:cxnLst/>
              <a:rect l="0" t="0" r="0" b="0"/>
              <a:pathLst>
                <a:path w="72960" h="257627">
                  <a:moveTo>
                    <a:pt x="56558" y="8201"/>
                  </a:moveTo>
                  <a:lnTo>
                    <a:pt x="56558" y="8201"/>
                  </a:lnTo>
                  <a:lnTo>
                    <a:pt x="72959" y="0"/>
                  </a:lnTo>
                  <a:lnTo>
                    <a:pt x="72783" y="1676"/>
                  </a:lnTo>
                  <a:lnTo>
                    <a:pt x="59206" y="39910"/>
                  </a:lnTo>
                  <a:lnTo>
                    <a:pt x="46928" y="80003"/>
                  </a:lnTo>
                  <a:lnTo>
                    <a:pt x="29257" y="124101"/>
                  </a:lnTo>
                  <a:lnTo>
                    <a:pt x="16601" y="163310"/>
                  </a:lnTo>
                  <a:lnTo>
                    <a:pt x="3902" y="205821"/>
                  </a:lnTo>
                  <a:lnTo>
                    <a:pt x="0" y="242416"/>
                  </a:lnTo>
                  <a:lnTo>
                    <a:pt x="1919" y="247953"/>
                  </a:lnTo>
                  <a:lnTo>
                    <a:pt x="9698" y="256927"/>
                  </a:lnTo>
                  <a:lnTo>
                    <a:pt x="14734" y="257626"/>
                  </a:lnTo>
                  <a:lnTo>
                    <a:pt x="25976" y="252761"/>
                  </a:lnTo>
                  <a:lnTo>
                    <a:pt x="37508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384"/>
            <p:cNvSpPr/>
            <p:nvPr>
              <p:custDataLst>
                <p:tags r:id="rId14"/>
              </p:custDataLst>
            </p:nvPr>
          </p:nvSpPr>
          <p:spPr>
            <a:xfrm>
              <a:off x="10524918" y="5515368"/>
              <a:ext cx="75085" cy="177817"/>
            </a:xfrm>
            <a:custGeom>
              <a:avLst/>
              <a:gdLst/>
              <a:ahLst/>
              <a:cxnLst/>
              <a:rect l="0" t="0" r="0" b="0"/>
              <a:pathLst>
                <a:path w="75085" h="177817">
                  <a:moveTo>
                    <a:pt x="66882" y="9132"/>
                  </a:moveTo>
                  <a:lnTo>
                    <a:pt x="66882" y="9132"/>
                  </a:lnTo>
                  <a:lnTo>
                    <a:pt x="75084" y="9132"/>
                  </a:lnTo>
                  <a:lnTo>
                    <a:pt x="70958" y="4076"/>
                  </a:lnTo>
                  <a:lnTo>
                    <a:pt x="63050" y="1593"/>
                  </a:lnTo>
                  <a:lnTo>
                    <a:pt x="40725" y="0"/>
                  </a:lnTo>
                  <a:lnTo>
                    <a:pt x="28445" y="5426"/>
                  </a:lnTo>
                  <a:lnTo>
                    <a:pt x="22206" y="9836"/>
                  </a:lnTo>
                  <a:lnTo>
                    <a:pt x="15276" y="20381"/>
                  </a:lnTo>
                  <a:lnTo>
                    <a:pt x="13428" y="26156"/>
                  </a:lnTo>
                  <a:lnTo>
                    <a:pt x="15886" y="54511"/>
                  </a:lnTo>
                  <a:lnTo>
                    <a:pt x="27253" y="94414"/>
                  </a:lnTo>
                  <a:lnTo>
                    <a:pt x="46806" y="138876"/>
                  </a:lnTo>
                  <a:lnTo>
                    <a:pt x="55758" y="171248"/>
                  </a:lnTo>
                  <a:lnTo>
                    <a:pt x="53116" y="174360"/>
                  </a:lnTo>
                  <a:lnTo>
                    <a:pt x="41714" y="177816"/>
                  </a:lnTo>
                  <a:lnTo>
                    <a:pt x="28885" y="176531"/>
                  </a:lnTo>
                  <a:lnTo>
                    <a:pt x="16129" y="171373"/>
                  </a:lnTo>
                  <a:lnTo>
                    <a:pt x="3403" y="162025"/>
                  </a:lnTo>
                  <a:lnTo>
                    <a:pt x="222" y="154453"/>
                  </a:lnTo>
                  <a:lnTo>
                    <a:pt x="0" y="109970"/>
                  </a:lnTo>
                  <a:lnTo>
                    <a:pt x="207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385"/>
            <p:cNvSpPr/>
            <p:nvPr>
              <p:custDataLst>
                <p:tags r:id="rId15"/>
              </p:custDataLst>
            </p:nvPr>
          </p:nvSpPr>
          <p:spPr>
            <a:xfrm>
              <a:off x="10344150" y="5550215"/>
              <a:ext cx="61279" cy="144529"/>
            </a:xfrm>
            <a:custGeom>
              <a:avLst/>
              <a:gdLst/>
              <a:ahLst/>
              <a:cxnLst/>
              <a:rect l="0" t="0" r="0" b="0"/>
              <a:pathLst>
                <a:path w="61279" h="144529">
                  <a:moveTo>
                    <a:pt x="47625" y="60010"/>
                  </a:moveTo>
                  <a:lnTo>
                    <a:pt x="47625" y="60010"/>
                  </a:lnTo>
                  <a:lnTo>
                    <a:pt x="52682" y="54954"/>
                  </a:lnTo>
                  <a:lnTo>
                    <a:pt x="60882" y="36640"/>
                  </a:lnTo>
                  <a:lnTo>
                    <a:pt x="61278" y="22812"/>
                  </a:lnTo>
                  <a:lnTo>
                    <a:pt x="57927" y="10669"/>
                  </a:lnTo>
                  <a:lnTo>
                    <a:pt x="52908" y="1744"/>
                  </a:lnTo>
                  <a:lnTo>
                    <a:pt x="49030" y="0"/>
                  </a:lnTo>
                  <a:lnTo>
                    <a:pt x="39077" y="883"/>
                  </a:lnTo>
                  <a:lnTo>
                    <a:pt x="30421" y="4804"/>
                  </a:lnTo>
                  <a:lnTo>
                    <a:pt x="26631" y="7330"/>
                  </a:lnTo>
                  <a:lnTo>
                    <a:pt x="16240" y="26057"/>
                  </a:lnTo>
                  <a:lnTo>
                    <a:pt x="15332" y="39981"/>
                  </a:lnTo>
                  <a:lnTo>
                    <a:pt x="26165" y="78069"/>
                  </a:lnTo>
                  <a:lnTo>
                    <a:pt x="43460" y="117966"/>
                  </a:lnTo>
                  <a:lnTo>
                    <a:pt x="45773" y="131982"/>
                  </a:lnTo>
                  <a:lnTo>
                    <a:pt x="44274" y="136567"/>
                  </a:lnTo>
                  <a:lnTo>
                    <a:pt x="41157" y="139623"/>
                  </a:lnTo>
                  <a:lnTo>
                    <a:pt x="36963" y="141660"/>
                  </a:lnTo>
                  <a:lnTo>
                    <a:pt x="15891" y="144528"/>
                  </a:lnTo>
                  <a:lnTo>
                    <a:pt x="10595" y="142814"/>
                  </a:lnTo>
                  <a:lnTo>
                    <a:pt x="7063" y="139554"/>
                  </a:lnTo>
                  <a:lnTo>
                    <a:pt x="3140" y="130288"/>
                  </a:lnTo>
                  <a:lnTo>
                    <a:pt x="0" y="10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386"/>
            <p:cNvSpPr/>
            <p:nvPr>
              <p:custDataLst>
                <p:tags r:id="rId16"/>
              </p:custDataLst>
            </p:nvPr>
          </p:nvSpPr>
          <p:spPr>
            <a:xfrm>
              <a:off x="10191750" y="5562600"/>
              <a:ext cx="114301" cy="98093"/>
            </a:xfrm>
            <a:custGeom>
              <a:avLst/>
              <a:gdLst/>
              <a:ahLst/>
              <a:cxnLst/>
              <a:rect l="0" t="0" r="0" b="0"/>
              <a:pathLst>
                <a:path w="114301" h="98093">
                  <a:moveTo>
                    <a:pt x="0" y="0"/>
                  </a:moveTo>
                  <a:lnTo>
                    <a:pt x="0" y="0"/>
                  </a:lnTo>
                  <a:lnTo>
                    <a:pt x="10112" y="0"/>
                  </a:lnTo>
                  <a:lnTo>
                    <a:pt x="17900" y="2822"/>
                  </a:lnTo>
                  <a:lnTo>
                    <a:pt x="31524" y="13257"/>
                  </a:lnTo>
                  <a:lnTo>
                    <a:pt x="32658" y="18363"/>
                  </a:lnTo>
                  <a:lnTo>
                    <a:pt x="29321" y="58314"/>
                  </a:lnTo>
                  <a:lnTo>
                    <a:pt x="23263" y="73895"/>
                  </a:lnTo>
                  <a:lnTo>
                    <a:pt x="13595" y="91745"/>
                  </a:lnTo>
                  <a:lnTo>
                    <a:pt x="11333" y="97925"/>
                  </a:lnTo>
                  <a:lnTo>
                    <a:pt x="10731" y="98092"/>
                  </a:lnTo>
                  <a:lnTo>
                    <a:pt x="10329" y="97144"/>
                  </a:lnTo>
                  <a:lnTo>
                    <a:pt x="25819" y="57379"/>
                  </a:lnTo>
                  <a:lnTo>
                    <a:pt x="51033" y="20294"/>
                  </a:lnTo>
                  <a:lnTo>
                    <a:pt x="68917" y="8829"/>
                  </a:lnTo>
                  <a:lnTo>
                    <a:pt x="74519" y="5887"/>
                  </a:lnTo>
                  <a:lnTo>
                    <a:pt x="79313" y="4984"/>
                  </a:lnTo>
                  <a:lnTo>
                    <a:pt x="83567" y="5438"/>
                  </a:lnTo>
                  <a:lnTo>
                    <a:pt x="87461" y="6801"/>
                  </a:lnTo>
                  <a:lnTo>
                    <a:pt x="94611" y="13959"/>
                  </a:lnTo>
                  <a:lnTo>
                    <a:pt x="100257" y="24195"/>
                  </a:lnTo>
                  <a:lnTo>
                    <a:pt x="103883" y="53660"/>
                  </a:lnTo>
                  <a:lnTo>
                    <a:pt x="105436" y="72532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4387"/>
            <p:cNvSpPr/>
            <p:nvPr>
              <p:custDataLst>
                <p:tags r:id="rId17"/>
              </p:custDataLst>
            </p:nvPr>
          </p:nvSpPr>
          <p:spPr>
            <a:xfrm>
              <a:off x="9946049" y="5509749"/>
              <a:ext cx="207806" cy="166050"/>
            </a:xfrm>
            <a:custGeom>
              <a:avLst/>
              <a:gdLst/>
              <a:ahLst/>
              <a:cxnLst/>
              <a:rect l="0" t="0" r="0" b="0"/>
              <a:pathLst>
                <a:path w="207806" h="166050">
                  <a:moveTo>
                    <a:pt x="74251" y="14751"/>
                  </a:moveTo>
                  <a:lnTo>
                    <a:pt x="74251" y="14751"/>
                  </a:lnTo>
                  <a:lnTo>
                    <a:pt x="74251" y="6550"/>
                  </a:lnTo>
                  <a:lnTo>
                    <a:pt x="69194" y="562"/>
                  </a:lnTo>
                  <a:lnTo>
                    <a:pt x="66645" y="0"/>
                  </a:lnTo>
                  <a:lnTo>
                    <a:pt x="63890" y="685"/>
                  </a:lnTo>
                  <a:lnTo>
                    <a:pt x="41748" y="14442"/>
                  </a:lnTo>
                  <a:lnTo>
                    <a:pt x="30524" y="28372"/>
                  </a:lnTo>
                  <a:lnTo>
                    <a:pt x="4628" y="74789"/>
                  </a:lnTo>
                  <a:lnTo>
                    <a:pt x="0" y="111445"/>
                  </a:lnTo>
                  <a:lnTo>
                    <a:pt x="1738" y="129341"/>
                  </a:lnTo>
                  <a:lnTo>
                    <a:pt x="3686" y="135594"/>
                  </a:lnTo>
                  <a:lnTo>
                    <a:pt x="8156" y="140821"/>
                  </a:lnTo>
                  <a:lnTo>
                    <a:pt x="21593" y="149451"/>
                  </a:lnTo>
                  <a:lnTo>
                    <a:pt x="41951" y="155203"/>
                  </a:lnTo>
                  <a:lnTo>
                    <a:pt x="75396" y="156089"/>
                  </a:lnTo>
                  <a:lnTo>
                    <a:pt x="116971" y="144306"/>
                  </a:lnTo>
                  <a:lnTo>
                    <a:pt x="157762" y="121431"/>
                  </a:lnTo>
                  <a:lnTo>
                    <a:pt x="184939" y="102146"/>
                  </a:lnTo>
                  <a:lnTo>
                    <a:pt x="188260" y="96298"/>
                  </a:lnTo>
                  <a:lnTo>
                    <a:pt x="189415" y="90282"/>
                  </a:lnTo>
                  <a:lnTo>
                    <a:pt x="189127" y="84156"/>
                  </a:lnTo>
                  <a:lnTo>
                    <a:pt x="185760" y="80070"/>
                  </a:lnTo>
                  <a:lnTo>
                    <a:pt x="173553" y="75532"/>
                  </a:lnTo>
                  <a:lnTo>
                    <a:pt x="160366" y="76337"/>
                  </a:lnTo>
                  <a:lnTo>
                    <a:pt x="146392" y="81281"/>
                  </a:lnTo>
                  <a:lnTo>
                    <a:pt x="112404" y="102586"/>
                  </a:lnTo>
                  <a:lnTo>
                    <a:pt x="100608" y="117917"/>
                  </a:lnTo>
                  <a:lnTo>
                    <a:pt x="99229" y="123745"/>
                  </a:lnTo>
                  <a:lnTo>
                    <a:pt x="100522" y="135865"/>
                  </a:lnTo>
                  <a:lnTo>
                    <a:pt x="112257" y="154589"/>
                  </a:lnTo>
                  <a:lnTo>
                    <a:pt x="123246" y="161568"/>
                  </a:lnTo>
                  <a:lnTo>
                    <a:pt x="144154" y="165497"/>
                  </a:lnTo>
                  <a:lnTo>
                    <a:pt x="152603" y="166049"/>
                  </a:lnTo>
                  <a:lnTo>
                    <a:pt x="170458" y="161016"/>
                  </a:lnTo>
                  <a:lnTo>
                    <a:pt x="195537" y="146283"/>
                  </a:lnTo>
                  <a:lnTo>
                    <a:pt x="202734" y="140539"/>
                  </a:lnTo>
                  <a:lnTo>
                    <a:pt x="206473" y="133534"/>
                  </a:lnTo>
                  <a:lnTo>
                    <a:pt x="207805" y="117285"/>
                  </a:lnTo>
                  <a:lnTo>
                    <a:pt x="197548" y="90286"/>
                  </a:lnTo>
                  <a:lnTo>
                    <a:pt x="192432" y="84159"/>
                  </a:lnTo>
                  <a:lnTo>
                    <a:pt x="169501" y="6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4388"/>
            <p:cNvSpPr/>
            <p:nvPr>
              <p:custDataLst>
                <p:tags r:id="rId18"/>
              </p:custDataLst>
            </p:nvPr>
          </p:nvSpPr>
          <p:spPr>
            <a:xfrm>
              <a:off x="9108334" y="5348581"/>
              <a:ext cx="624025" cy="512460"/>
            </a:xfrm>
            <a:custGeom>
              <a:avLst/>
              <a:gdLst/>
              <a:ahLst/>
              <a:cxnLst/>
              <a:rect l="0" t="0" r="0" b="0"/>
              <a:pathLst>
                <a:path w="624025" h="512460">
                  <a:moveTo>
                    <a:pt x="416666" y="52094"/>
                  </a:moveTo>
                  <a:lnTo>
                    <a:pt x="416666" y="52094"/>
                  </a:lnTo>
                  <a:lnTo>
                    <a:pt x="416666" y="47038"/>
                  </a:lnTo>
                  <a:lnTo>
                    <a:pt x="411609" y="33780"/>
                  </a:lnTo>
                  <a:lnTo>
                    <a:pt x="403409" y="21502"/>
                  </a:lnTo>
                  <a:lnTo>
                    <a:pt x="384163" y="11162"/>
                  </a:lnTo>
                  <a:lnTo>
                    <a:pt x="341942" y="0"/>
                  </a:lnTo>
                  <a:lnTo>
                    <a:pt x="327716" y="13"/>
                  </a:lnTo>
                  <a:lnTo>
                    <a:pt x="289735" y="8645"/>
                  </a:lnTo>
                  <a:lnTo>
                    <a:pt x="251587" y="22522"/>
                  </a:lnTo>
                  <a:lnTo>
                    <a:pt x="208375" y="39628"/>
                  </a:lnTo>
                  <a:lnTo>
                    <a:pt x="169265" y="59470"/>
                  </a:lnTo>
                  <a:lnTo>
                    <a:pt x="151135" y="69131"/>
                  </a:lnTo>
                  <a:lnTo>
                    <a:pt x="103585" y="111824"/>
                  </a:lnTo>
                  <a:lnTo>
                    <a:pt x="63457" y="158071"/>
                  </a:lnTo>
                  <a:lnTo>
                    <a:pt x="38961" y="195207"/>
                  </a:lnTo>
                  <a:lnTo>
                    <a:pt x="18561" y="238174"/>
                  </a:lnTo>
                  <a:lnTo>
                    <a:pt x="8298" y="279821"/>
                  </a:lnTo>
                  <a:lnTo>
                    <a:pt x="0" y="327088"/>
                  </a:lnTo>
                  <a:lnTo>
                    <a:pt x="765" y="359522"/>
                  </a:lnTo>
                  <a:lnTo>
                    <a:pt x="13096" y="406474"/>
                  </a:lnTo>
                  <a:lnTo>
                    <a:pt x="30154" y="445550"/>
                  </a:lnTo>
                  <a:lnTo>
                    <a:pt x="42388" y="463677"/>
                  </a:lnTo>
                  <a:lnTo>
                    <a:pt x="57704" y="475967"/>
                  </a:lnTo>
                  <a:lnTo>
                    <a:pt x="99364" y="502514"/>
                  </a:lnTo>
                  <a:lnTo>
                    <a:pt x="146262" y="512459"/>
                  </a:lnTo>
                  <a:lnTo>
                    <a:pt x="185715" y="511407"/>
                  </a:lnTo>
                  <a:lnTo>
                    <a:pt x="222299" y="507411"/>
                  </a:lnTo>
                  <a:lnTo>
                    <a:pt x="269823" y="499211"/>
                  </a:lnTo>
                  <a:lnTo>
                    <a:pt x="313537" y="487257"/>
                  </a:lnTo>
                  <a:lnTo>
                    <a:pt x="357181" y="470309"/>
                  </a:lnTo>
                  <a:lnTo>
                    <a:pt x="399746" y="449059"/>
                  </a:lnTo>
                  <a:lnTo>
                    <a:pt x="443050" y="422655"/>
                  </a:lnTo>
                  <a:lnTo>
                    <a:pt x="482692" y="394723"/>
                  </a:lnTo>
                  <a:lnTo>
                    <a:pt x="521249" y="366340"/>
                  </a:lnTo>
                  <a:lnTo>
                    <a:pt x="562090" y="328302"/>
                  </a:lnTo>
                  <a:lnTo>
                    <a:pt x="596028" y="283669"/>
                  </a:lnTo>
                  <a:lnTo>
                    <a:pt x="615118" y="243182"/>
                  </a:lnTo>
                  <a:lnTo>
                    <a:pt x="621284" y="219572"/>
                  </a:lnTo>
                  <a:lnTo>
                    <a:pt x="624024" y="184384"/>
                  </a:lnTo>
                  <a:lnTo>
                    <a:pt x="620510" y="143149"/>
                  </a:lnTo>
                  <a:lnTo>
                    <a:pt x="608782" y="107318"/>
                  </a:lnTo>
                  <a:lnTo>
                    <a:pt x="581143" y="66422"/>
                  </a:lnTo>
                  <a:lnTo>
                    <a:pt x="538554" y="26838"/>
                  </a:lnTo>
                  <a:lnTo>
                    <a:pt x="516399" y="12743"/>
                  </a:lnTo>
                  <a:lnTo>
                    <a:pt x="476203" y="6920"/>
                  </a:lnTo>
                  <a:lnTo>
                    <a:pt x="416666" y="4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4389"/>
            <p:cNvSpPr/>
            <p:nvPr>
              <p:custDataLst>
                <p:tags r:id="rId19"/>
              </p:custDataLst>
            </p:nvPr>
          </p:nvSpPr>
          <p:spPr>
            <a:xfrm>
              <a:off x="9306352" y="5499408"/>
              <a:ext cx="171024" cy="103071"/>
            </a:xfrm>
            <a:custGeom>
              <a:avLst/>
              <a:gdLst/>
              <a:ahLst/>
              <a:cxnLst/>
              <a:rect l="0" t="0" r="0" b="0"/>
              <a:pathLst>
                <a:path w="171024" h="103071">
                  <a:moveTo>
                    <a:pt x="9098" y="34617"/>
                  </a:moveTo>
                  <a:lnTo>
                    <a:pt x="9098" y="34617"/>
                  </a:lnTo>
                  <a:lnTo>
                    <a:pt x="17299" y="34617"/>
                  </a:lnTo>
                  <a:lnTo>
                    <a:pt x="17742" y="35675"/>
                  </a:lnTo>
                  <a:lnTo>
                    <a:pt x="18508" y="47874"/>
                  </a:lnTo>
                  <a:lnTo>
                    <a:pt x="8916" y="93405"/>
                  </a:lnTo>
                  <a:lnTo>
                    <a:pt x="4432" y="102372"/>
                  </a:lnTo>
                  <a:lnTo>
                    <a:pt x="2812" y="103070"/>
                  </a:lnTo>
                  <a:lnTo>
                    <a:pt x="1732" y="101420"/>
                  </a:lnTo>
                  <a:lnTo>
                    <a:pt x="0" y="83561"/>
                  </a:lnTo>
                  <a:lnTo>
                    <a:pt x="12868" y="42098"/>
                  </a:lnTo>
                  <a:lnTo>
                    <a:pt x="31375" y="8271"/>
                  </a:lnTo>
                  <a:lnTo>
                    <a:pt x="36650" y="4353"/>
                  </a:lnTo>
                  <a:lnTo>
                    <a:pt x="50977" y="0"/>
                  </a:lnTo>
                  <a:lnTo>
                    <a:pt x="67928" y="3709"/>
                  </a:lnTo>
                  <a:lnTo>
                    <a:pt x="92498" y="17698"/>
                  </a:lnTo>
                  <a:lnTo>
                    <a:pt x="136889" y="57807"/>
                  </a:lnTo>
                  <a:lnTo>
                    <a:pt x="171023" y="91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390"/>
            <p:cNvSpPr/>
            <p:nvPr>
              <p:custDataLst>
                <p:tags r:id="rId20"/>
              </p:custDataLst>
            </p:nvPr>
          </p:nvSpPr>
          <p:spPr>
            <a:xfrm>
              <a:off x="9217187" y="5695950"/>
              <a:ext cx="298289" cy="99157"/>
            </a:xfrm>
            <a:custGeom>
              <a:avLst/>
              <a:gdLst/>
              <a:ahLst/>
              <a:cxnLst/>
              <a:rect l="0" t="0" r="0" b="0"/>
              <a:pathLst>
                <a:path w="298289" h="99157">
                  <a:moveTo>
                    <a:pt x="79213" y="47625"/>
                  </a:moveTo>
                  <a:lnTo>
                    <a:pt x="79213" y="47625"/>
                  </a:lnTo>
                  <a:lnTo>
                    <a:pt x="87414" y="39424"/>
                  </a:lnTo>
                  <a:lnTo>
                    <a:pt x="80872" y="47025"/>
                  </a:lnTo>
                  <a:lnTo>
                    <a:pt x="62147" y="78821"/>
                  </a:lnTo>
                  <a:lnTo>
                    <a:pt x="34189" y="97934"/>
                  </a:lnTo>
                  <a:lnTo>
                    <a:pt x="28031" y="99156"/>
                  </a:lnTo>
                  <a:lnTo>
                    <a:pt x="15543" y="97692"/>
                  </a:lnTo>
                  <a:lnTo>
                    <a:pt x="1670" y="90917"/>
                  </a:lnTo>
                  <a:lnTo>
                    <a:pt x="0" y="86012"/>
                  </a:lnTo>
                  <a:lnTo>
                    <a:pt x="967" y="72094"/>
                  </a:lnTo>
                  <a:lnTo>
                    <a:pt x="7748" y="58147"/>
                  </a:lnTo>
                  <a:lnTo>
                    <a:pt x="24292" y="37004"/>
                  </a:lnTo>
                  <a:lnTo>
                    <a:pt x="39634" y="32322"/>
                  </a:lnTo>
                  <a:lnTo>
                    <a:pt x="83976" y="24259"/>
                  </a:lnTo>
                  <a:lnTo>
                    <a:pt x="128014" y="13534"/>
                  </a:lnTo>
                  <a:lnTo>
                    <a:pt x="170343" y="10714"/>
                  </a:lnTo>
                  <a:lnTo>
                    <a:pt x="213224" y="9877"/>
                  </a:lnTo>
                  <a:lnTo>
                    <a:pt x="251107" y="6773"/>
                  </a:lnTo>
                  <a:lnTo>
                    <a:pt x="298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391"/>
            <p:cNvSpPr/>
            <p:nvPr>
              <p:custDataLst>
                <p:tags r:id="rId21"/>
              </p:custDataLst>
            </p:nvPr>
          </p:nvSpPr>
          <p:spPr>
            <a:xfrm>
              <a:off x="8953500" y="5868301"/>
              <a:ext cx="133351" cy="112955"/>
            </a:xfrm>
            <a:custGeom>
              <a:avLst/>
              <a:gdLst/>
              <a:ahLst/>
              <a:cxnLst/>
              <a:rect l="0" t="0" r="0" b="0"/>
              <a:pathLst>
                <a:path w="133351" h="112955">
                  <a:moveTo>
                    <a:pt x="0" y="27674"/>
                  </a:moveTo>
                  <a:lnTo>
                    <a:pt x="0" y="27674"/>
                  </a:lnTo>
                  <a:lnTo>
                    <a:pt x="0" y="22618"/>
                  </a:lnTo>
                  <a:lnTo>
                    <a:pt x="16401" y="2139"/>
                  </a:lnTo>
                  <a:lnTo>
                    <a:pt x="23517" y="450"/>
                  </a:lnTo>
                  <a:lnTo>
                    <a:pt x="28377" y="0"/>
                  </a:lnTo>
                  <a:lnTo>
                    <a:pt x="36602" y="2322"/>
                  </a:lnTo>
                  <a:lnTo>
                    <a:pt x="50505" y="12436"/>
                  </a:lnTo>
                  <a:lnTo>
                    <a:pt x="54196" y="24076"/>
                  </a:lnTo>
                  <a:lnTo>
                    <a:pt x="56566" y="52364"/>
                  </a:lnTo>
                  <a:lnTo>
                    <a:pt x="51246" y="65458"/>
                  </a:lnTo>
                  <a:lnTo>
                    <a:pt x="41995" y="81908"/>
                  </a:lnTo>
                  <a:lnTo>
                    <a:pt x="40698" y="86055"/>
                  </a:lnTo>
                  <a:lnTo>
                    <a:pt x="21927" y="110023"/>
                  </a:lnTo>
                  <a:lnTo>
                    <a:pt x="23084" y="111148"/>
                  </a:lnTo>
                  <a:lnTo>
                    <a:pt x="40152" y="112954"/>
                  </a:lnTo>
                  <a:lnTo>
                    <a:pt x="51712" y="112143"/>
                  </a:lnTo>
                  <a:lnTo>
                    <a:pt x="94468" y="98194"/>
                  </a:lnTo>
                  <a:lnTo>
                    <a:pt x="133350" y="84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392"/>
            <p:cNvSpPr/>
            <p:nvPr>
              <p:custDataLst>
                <p:tags r:id="rId22"/>
              </p:custDataLst>
            </p:nvPr>
          </p:nvSpPr>
          <p:spPr>
            <a:xfrm>
              <a:off x="8877300" y="5769748"/>
              <a:ext cx="93536" cy="173853"/>
            </a:xfrm>
            <a:custGeom>
              <a:avLst/>
              <a:gdLst/>
              <a:ahLst/>
              <a:cxnLst/>
              <a:rect l="0" t="0" r="0" b="0"/>
              <a:pathLst>
                <a:path w="93536" h="173853">
                  <a:moveTo>
                    <a:pt x="76200" y="30977"/>
                  </a:moveTo>
                  <a:lnTo>
                    <a:pt x="76200" y="30977"/>
                  </a:lnTo>
                  <a:lnTo>
                    <a:pt x="83805" y="22315"/>
                  </a:lnTo>
                  <a:lnTo>
                    <a:pt x="91387" y="8183"/>
                  </a:lnTo>
                  <a:lnTo>
                    <a:pt x="93535" y="385"/>
                  </a:lnTo>
                  <a:lnTo>
                    <a:pt x="91988" y="0"/>
                  </a:lnTo>
                  <a:lnTo>
                    <a:pt x="84628" y="5215"/>
                  </a:lnTo>
                  <a:lnTo>
                    <a:pt x="53901" y="52670"/>
                  </a:lnTo>
                  <a:lnTo>
                    <a:pt x="30963" y="98859"/>
                  </a:lnTo>
                  <a:lnTo>
                    <a:pt x="14387" y="133168"/>
                  </a:lnTo>
                  <a:lnTo>
                    <a:pt x="0" y="173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393"/>
            <p:cNvSpPr/>
            <p:nvPr>
              <p:custDataLst>
                <p:tags r:id="rId23"/>
              </p:custDataLst>
            </p:nvPr>
          </p:nvSpPr>
          <p:spPr>
            <a:xfrm>
              <a:off x="8760271" y="5772150"/>
              <a:ext cx="126555" cy="95251"/>
            </a:xfrm>
            <a:custGeom>
              <a:avLst/>
              <a:gdLst/>
              <a:ahLst/>
              <a:cxnLst/>
              <a:rect l="0" t="0" r="0" b="0"/>
              <a:pathLst>
                <a:path w="126555" h="95251">
                  <a:moveTo>
                    <a:pt x="126554" y="0"/>
                  </a:moveTo>
                  <a:lnTo>
                    <a:pt x="126554" y="0"/>
                  </a:lnTo>
                  <a:lnTo>
                    <a:pt x="103232" y="0"/>
                  </a:lnTo>
                  <a:lnTo>
                    <a:pt x="101480" y="1058"/>
                  </a:lnTo>
                  <a:lnTo>
                    <a:pt x="100314" y="2822"/>
                  </a:lnTo>
                  <a:lnTo>
                    <a:pt x="89624" y="30397"/>
                  </a:lnTo>
                  <a:lnTo>
                    <a:pt x="55191" y="75219"/>
                  </a:lnTo>
                  <a:lnTo>
                    <a:pt x="30973" y="88845"/>
                  </a:lnTo>
                  <a:lnTo>
                    <a:pt x="16693" y="92402"/>
                  </a:lnTo>
                  <a:lnTo>
                    <a:pt x="6114" y="91162"/>
                  </a:lnTo>
                  <a:lnTo>
                    <a:pt x="1809" y="89351"/>
                  </a:lnTo>
                  <a:lnTo>
                    <a:pt x="0" y="84967"/>
                  </a:lnTo>
                  <a:lnTo>
                    <a:pt x="2161" y="56384"/>
                  </a:lnTo>
                  <a:lnTo>
                    <a:pt x="5526" y="53465"/>
                  </a:lnTo>
                  <a:lnTo>
                    <a:pt x="24371" y="49355"/>
                  </a:lnTo>
                  <a:lnTo>
                    <a:pt x="37394" y="48394"/>
                  </a:lnTo>
                  <a:lnTo>
                    <a:pt x="66741" y="57965"/>
                  </a:lnTo>
                  <a:lnTo>
                    <a:pt x="109975" y="82412"/>
                  </a:lnTo>
                  <a:lnTo>
                    <a:pt x="12655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4394"/>
            <p:cNvSpPr/>
            <p:nvPr>
              <p:custDataLst>
                <p:tags r:id="rId24"/>
              </p:custDataLst>
            </p:nvPr>
          </p:nvSpPr>
          <p:spPr>
            <a:xfrm>
              <a:off x="8507150" y="5574381"/>
              <a:ext cx="236801" cy="207295"/>
            </a:xfrm>
            <a:custGeom>
              <a:avLst/>
              <a:gdLst/>
              <a:ahLst/>
              <a:cxnLst/>
              <a:rect l="0" t="0" r="0" b="0"/>
              <a:pathLst>
                <a:path w="236801" h="207295">
                  <a:moveTo>
                    <a:pt x="8200" y="7269"/>
                  </a:moveTo>
                  <a:lnTo>
                    <a:pt x="8200" y="7269"/>
                  </a:lnTo>
                  <a:lnTo>
                    <a:pt x="3144" y="12325"/>
                  </a:lnTo>
                  <a:lnTo>
                    <a:pt x="1655" y="11698"/>
                  </a:lnTo>
                  <a:lnTo>
                    <a:pt x="0" y="5357"/>
                  </a:lnTo>
                  <a:lnTo>
                    <a:pt x="616" y="2818"/>
                  </a:lnTo>
                  <a:lnTo>
                    <a:pt x="2086" y="1128"/>
                  </a:lnTo>
                  <a:lnTo>
                    <a:pt x="4124" y="0"/>
                  </a:lnTo>
                  <a:lnTo>
                    <a:pt x="37331" y="3469"/>
                  </a:lnTo>
                  <a:lnTo>
                    <a:pt x="82330" y="6143"/>
                  </a:lnTo>
                  <a:lnTo>
                    <a:pt x="116289" y="6769"/>
                  </a:lnTo>
                  <a:lnTo>
                    <a:pt x="159818" y="9943"/>
                  </a:lnTo>
                  <a:lnTo>
                    <a:pt x="203603" y="15441"/>
                  </a:lnTo>
                  <a:lnTo>
                    <a:pt x="230375" y="21449"/>
                  </a:lnTo>
                  <a:lnTo>
                    <a:pt x="233575" y="25189"/>
                  </a:lnTo>
                  <a:lnTo>
                    <a:pt x="233591" y="29799"/>
                  </a:lnTo>
                  <a:lnTo>
                    <a:pt x="231486" y="34989"/>
                  </a:lnTo>
                  <a:lnTo>
                    <a:pt x="213353" y="52406"/>
                  </a:lnTo>
                  <a:lnTo>
                    <a:pt x="177085" y="73198"/>
                  </a:lnTo>
                  <a:lnTo>
                    <a:pt x="129570" y="90779"/>
                  </a:lnTo>
                  <a:lnTo>
                    <a:pt x="91316" y="106919"/>
                  </a:lnTo>
                  <a:lnTo>
                    <a:pt x="52173" y="131336"/>
                  </a:lnTo>
                  <a:lnTo>
                    <a:pt x="30920" y="144960"/>
                  </a:lnTo>
                  <a:lnTo>
                    <a:pt x="14417" y="161599"/>
                  </a:lnTo>
                  <a:lnTo>
                    <a:pt x="11287" y="168363"/>
                  </a:lnTo>
                  <a:lnTo>
                    <a:pt x="11316" y="173932"/>
                  </a:lnTo>
                  <a:lnTo>
                    <a:pt x="13452" y="178702"/>
                  </a:lnTo>
                  <a:lnTo>
                    <a:pt x="24293" y="186825"/>
                  </a:lnTo>
                  <a:lnTo>
                    <a:pt x="38636" y="192905"/>
                  </a:lnTo>
                  <a:lnTo>
                    <a:pt x="76583" y="202186"/>
                  </a:lnTo>
                  <a:lnTo>
                    <a:pt x="119126" y="205781"/>
                  </a:lnTo>
                  <a:lnTo>
                    <a:pt x="153809" y="206622"/>
                  </a:lnTo>
                  <a:lnTo>
                    <a:pt x="236800" y="207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6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22</cp:revision>
  <dcterms:created xsi:type="dcterms:W3CDTF">2018-08-29T15:08:35Z</dcterms:created>
  <dcterms:modified xsi:type="dcterms:W3CDTF">2018-10-17T21:35:00Z</dcterms:modified>
</cp:coreProperties>
</file>