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f593b5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f593b5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7f593b51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7f593b51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Of Stop, Time Of Stop, Agency, SubAgency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Description, Location, Latitude, Longitude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Accident, Belts, Personal Injury , Property Damage, Fatal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Commercial License, HAZMAT, Commercial Vehicle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Alcohol, Work Zone, State, VehicleType, Year,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Make, Model, Color, Violation Type, Charge, Article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Contributed To Accident, Race, Gender,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Driver City, Driver State, DL State, Arrest Type, Geolocation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7f593b515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7f593b51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f593b51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f593b51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7f593b515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7f593b515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Url, city, price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Year, manufacturer, make, condition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Cylinders, fuel, Odometer, title_status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Transmission, VIN, drive, size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Type, paint_color, image_url, lat, long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7f593b515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7f593b515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f593b515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f593b515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Loan_number,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Amount_borrowed, term, borrower_rat, installment, grade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Origination_date, listing_title, principal_balance,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Principal_paid, interest_paid, late_fees_paid, debt_sale_proceeds_received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Last_payment_date, next_payment_due_date, days_past_due, loan_status_description, data_source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kaggle.com/felix4guti/traffic-violations-in-usa" TargetMode="External"/><Relationship Id="rId4" Type="http://schemas.openxmlformats.org/officeDocument/2006/relationships/hyperlink" Target="https://www.kaggle.com/austinreese/craigslist-carstrucks-data" TargetMode="External"/><Relationship Id="rId5" Type="http://schemas.openxmlformats.org/officeDocument/2006/relationships/hyperlink" Target="https://www.kaggle.com/skihikingkevin/online-p2p-lend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CSE 544- Fall’18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Assignment 6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Overview: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52100" cy="26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datasets: Choose one of them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Traffic violations. Link: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https://www.kaggle.com/felix4guti/traffic-violations-in-usa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Craiglist car and trucks data. Link: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https://www.kaggle.com/austinreese/craigslist-carstrucks-data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P2P lending data. Link: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https://www.kaggle.com/skihikingkevin/online-p2p-lending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5 hypotheses of which 3 are provided.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Techniques to employ for remaining 2 hypotheses: Bayesian Learning, Regression, Time Series Analysis.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52400" y="2703900"/>
            <a:ext cx="39033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217275" y="69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Traffic violations data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823250"/>
            <a:ext cx="7922401" cy="394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217275" y="69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Traffic violations data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813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of violations is a uniform distribution (0, 24 hours). Use KS test to check this hypothesis. Also check this for the subset of data with Male and Female drivers.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means: Honda and Toyota cars have same amount of chances of getting citation and warning. Use 2-sample Wald’s test to compare the means.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Distribution of number of citations as a function of time (0, 24 hours) is the same for Wheaton and Silver Spring districts. Check this hypothesis via Permutation test with # random samples = 100 and 10,000. Repeat for number of warnings data.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2168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Craiglist car and trucks data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7875" y="759900"/>
            <a:ext cx="7371325" cy="420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2168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Craiglist car and trucks data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age of cars available in Craigslist follows normal distribution. Use KS test to compare distributions N(10,3), N(10,5), N(12,5) where mean and standard deviations are in years.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color cars are more valuable than blue color cars. Use Wald’s 2-sample test to compare means.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Distribution of age of automatic transmissions sold is the same as that of manual transmissions sold. Check via Permutation test with # random samples = 100 and 10,000.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243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P2P lending data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200" y="684450"/>
            <a:ext cx="8373100" cy="4247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2778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 paid is exponential distribution.  Use KS test to compare principal paid with exponential distribution with mean = 500, 1K, 2K.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 paid and principal paid are drawn from same distribution. Use Permutation test with # random samples = 100 and 10,000.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Borrower interest rate is higher for #installments less than 300. Compare mean interest rate for #installments using Wald’s 2-sample test.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0"/>
          <p:cNvSpPr txBox="1"/>
          <p:nvPr>
            <p:ph type="title"/>
          </p:nvPr>
        </p:nvSpPr>
        <p:spPr>
          <a:xfrm>
            <a:off x="243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P2P lending data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